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Ubuntu Condensed"/>
      <p:regular r:id="rId15"/>
    </p:embeddedFont>
    <p:embeddedFont>
      <p:font typeface="Viga"/>
      <p:regular r:id="rId16"/>
    </p:embeddedFont>
    <p:embeddedFont>
      <p:font typeface="Fira Sans Extra Condensed Medium"/>
      <p:regular r:id="rId17"/>
      <p:bold r:id="rId18"/>
      <p:italic r:id="rId19"/>
      <p:boldItalic r:id="rId20"/>
    </p:embeddedFont>
    <p:embeddedFont>
      <p:font typeface="Khan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Italic.fntdata"/><Relationship Id="rId22" Type="http://schemas.openxmlformats.org/officeDocument/2006/relationships/font" Target="fonts/Khand-bold.fntdata"/><Relationship Id="rId21" Type="http://schemas.openxmlformats.org/officeDocument/2006/relationships/font" Target="fonts/Khan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UbuntuCondensed-regular.fntdata"/><Relationship Id="rId14" Type="http://schemas.openxmlformats.org/officeDocument/2006/relationships/slide" Target="slides/slide10.xml"/><Relationship Id="rId17" Type="http://schemas.openxmlformats.org/officeDocument/2006/relationships/font" Target="fonts/FiraSansExtraCondensedMedium-regular.fntdata"/><Relationship Id="rId16" Type="http://schemas.openxmlformats.org/officeDocument/2006/relationships/font" Target="fonts/Viga-regular.fntdata"/><Relationship Id="rId19" Type="http://schemas.openxmlformats.org/officeDocument/2006/relationships/font" Target="fonts/FiraSansExtraCondensedMedium-italic.fntdata"/><Relationship Id="rId18" Type="http://schemas.openxmlformats.org/officeDocument/2006/relationships/font" Target="fonts/FiraSansExtraCondense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ecf8601e4_2_1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ecf8601e4_2_1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50ed617260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50ed617260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73268bf2e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73268bf2e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5fa156ea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5fa156ea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50ed617260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50ed617260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55fa156ea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55fa156ea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55fa156ea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55fa156ea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50ed61726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50ed61726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50ed617260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50ed617260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50ed617260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50ed617260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TLE OPENING" type="title">
  <p:cSld name="TITLE">
    <p:bg>
      <p:bgPr>
        <a:solidFill>
          <a:srgbClr val="A9EAE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4600"/>
            <a:ext cx="18123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 flipH="1">
            <a:off x="1238400" y="2207700"/>
            <a:ext cx="59343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 flipH="1">
            <a:off x="5780175" y="3996325"/>
            <a:ext cx="1845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1">
  <p:cSld name="TITLE_1_1_1_1_1_1_1">
    <p:bg>
      <p:bgPr>
        <a:solidFill>
          <a:srgbClr val="A9EAE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/>
          <p:nvPr/>
        </p:nvSpPr>
        <p:spPr>
          <a:xfrm>
            <a:off x="7682675" y="-50"/>
            <a:ext cx="909300" cy="5143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1"/>
          <p:cNvSpPr/>
          <p:nvPr/>
        </p:nvSpPr>
        <p:spPr>
          <a:xfrm>
            <a:off x="0" y="1103500"/>
            <a:ext cx="9144000" cy="29364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 txBox="1"/>
          <p:nvPr>
            <p:ph type="ctrTitle"/>
          </p:nvPr>
        </p:nvSpPr>
        <p:spPr>
          <a:xfrm flipH="1">
            <a:off x="6284669" y="894875"/>
            <a:ext cx="2307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CUSTOM_1_2_2_1_1_1_1_2">
    <p:bg>
      <p:bgPr>
        <a:solidFill>
          <a:srgbClr val="A9EAE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/>
          <p:nvPr/>
        </p:nvSpPr>
        <p:spPr>
          <a:xfrm>
            <a:off x="7682675" y="-50"/>
            <a:ext cx="909300" cy="5143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2"/>
          <p:cNvSpPr/>
          <p:nvPr/>
        </p:nvSpPr>
        <p:spPr>
          <a:xfrm>
            <a:off x="328200" y="1809110"/>
            <a:ext cx="2997600" cy="2943900"/>
          </a:xfrm>
          <a:prstGeom prst="flowChartConnector">
            <a:avLst/>
          </a:prstGeom>
          <a:solidFill>
            <a:srgbClr val="FEE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2"/>
          <p:cNvSpPr/>
          <p:nvPr/>
        </p:nvSpPr>
        <p:spPr>
          <a:xfrm>
            <a:off x="5818212" y="1809110"/>
            <a:ext cx="2997600" cy="2943900"/>
          </a:xfrm>
          <a:prstGeom prst="flowChartConnector">
            <a:avLst/>
          </a:prstGeom>
          <a:solidFill>
            <a:srgbClr val="FEE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2"/>
          <p:cNvSpPr txBox="1"/>
          <p:nvPr>
            <p:ph type="ctrTitle"/>
          </p:nvPr>
        </p:nvSpPr>
        <p:spPr>
          <a:xfrm flipH="1">
            <a:off x="6377074" y="894875"/>
            <a:ext cx="2214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0" name="Google Shape;110;p12"/>
          <p:cNvSpPr txBox="1"/>
          <p:nvPr>
            <p:ph idx="2" type="ctrTitle"/>
          </p:nvPr>
        </p:nvSpPr>
        <p:spPr>
          <a:xfrm>
            <a:off x="842700" y="3103400"/>
            <a:ext cx="1968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  <p:sp>
        <p:nvSpPr>
          <p:cNvPr id="111" name="Google Shape;111;p12"/>
          <p:cNvSpPr txBox="1"/>
          <p:nvPr>
            <p:ph idx="1" type="subTitle"/>
          </p:nvPr>
        </p:nvSpPr>
        <p:spPr>
          <a:xfrm>
            <a:off x="842700" y="3434750"/>
            <a:ext cx="19686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12"/>
          <p:cNvSpPr/>
          <p:nvPr/>
        </p:nvSpPr>
        <p:spPr>
          <a:xfrm>
            <a:off x="3073193" y="1857867"/>
            <a:ext cx="2997600" cy="2943900"/>
          </a:xfrm>
          <a:prstGeom prst="flowChartConnector">
            <a:avLst/>
          </a:prstGeom>
          <a:solidFill>
            <a:srgbClr val="FFC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2"/>
          <p:cNvSpPr txBox="1"/>
          <p:nvPr>
            <p:ph idx="3" type="ctrTitle"/>
          </p:nvPr>
        </p:nvSpPr>
        <p:spPr>
          <a:xfrm>
            <a:off x="3587700" y="3103400"/>
            <a:ext cx="1968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  <p:sp>
        <p:nvSpPr>
          <p:cNvPr id="114" name="Google Shape;114;p12"/>
          <p:cNvSpPr txBox="1"/>
          <p:nvPr>
            <p:ph idx="4" type="subTitle"/>
          </p:nvPr>
        </p:nvSpPr>
        <p:spPr>
          <a:xfrm>
            <a:off x="3587700" y="3434750"/>
            <a:ext cx="19686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12"/>
          <p:cNvSpPr txBox="1"/>
          <p:nvPr>
            <p:ph idx="5" type="ctrTitle"/>
          </p:nvPr>
        </p:nvSpPr>
        <p:spPr>
          <a:xfrm>
            <a:off x="6332675" y="3103400"/>
            <a:ext cx="1968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  <p:sp>
        <p:nvSpPr>
          <p:cNvPr id="116" name="Google Shape;116;p12"/>
          <p:cNvSpPr txBox="1"/>
          <p:nvPr>
            <p:ph idx="6" type="subTitle"/>
          </p:nvPr>
        </p:nvSpPr>
        <p:spPr>
          <a:xfrm>
            <a:off x="6332675" y="3434750"/>
            <a:ext cx="19686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2">
  <p:cSld name="TITLE_1_1_1_1_1_1_1_1">
    <p:bg>
      <p:bgPr>
        <a:solidFill>
          <a:srgbClr val="A9EAE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7682675" y="-50"/>
            <a:ext cx="909300" cy="45492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0" y="1103500"/>
            <a:ext cx="9144000" cy="29364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 txBox="1"/>
          <p:nvPr>
            <p:ph type="ctrTitle"/>
          </p:nvPr>
        </p:nvSpPr>
        <p:spPr>
          <a:xfrm flipH="1">
            <a:off x="6284669" y="894875"/>
            <a:ext cx="2307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3">
  <p:cSld name="CUSTOM_1_2_2_2">
    <p:bg>
      <p:bgPr>
        <a:solidFill>
          <a:srgbClr val="A9EAE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/>
          <p:nvPr/>
        </p:nvSpPr>
        <p:spPr>
          <a:xfrm>
            <a:off x="0" y="1103500"/>
            <a:ext cx="9144000" cy="29364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7682675" y="468600"/>
            <a:ext cx="909300" cy="46701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 txBox="1"/>
          <p:nvPr>
            <p:ph type="ctrTitle"/>
          </p:nvPr>
        </p:nvSpPr>
        <p:spPr>
          <a:xfrm flipH="1">
            <a:off x="6377074" y="894875"/>
            <a:ext cx="2214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9" name="Google Shape;129;p14"/>
          <p:cNvSpPr txBox="1"/>
          <p:nvPr>
            <p:ph idx="1" type="subTitle"/>
          </p:nvPr>
        </p:nvSpPr>
        <p:spPr>
          <a:xfrm>
            <a:off x="1371425" y="1382850"/>
            <a:ext cx="5125500" cy="23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1200"/>
              <a:buNone/>
              <a:defRPr>
                <a:solidFill>
                  <a:srgbClr val="303F4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+ TEXT 1">
  <p:cSld name="TITLE_1_1_1_1_1_1_1_1_1">
    <p:bg>
      <p:bgPr>
        <a:solidFill>
          <a:srgbClr val="A9EAE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/>
          <p:nvPr/>
        </p:nvSpPr>
        <p:spPr>
          <a:xfrm>
            <a:off x="0" y="1103500"/>
            <a:ext cx="9144000" cy="29364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 txBox="1"/>
          <p:nvPr>
            <p:ph hasCustomPrompt="1" type="title"/>
          </p:nvPr>
        </p:nvSpPr>
        <p:spPr>
          <a:xfrm flipH="1">
            <a:off x="1356565" y="1479575"/>
            <a:ext cx="2699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5"/>
          <p:cNvSpPr txBox="1"/>
          <p:nvPr>
            <p:ph hasCustomPrompt="1" idx="2" type="title"/>
          </p:nvPr>
        </p:nvSpPr>
        <p:spPr>
          <a:xfrm flipH="1">
            <a:off x="1356565" y="2638802"/>
            <a:ext cx="2699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5"/>
          <p:cNvSpPr/>
          <p:nvPr/>
        </p:nvSpPr>
        <p:spPr>
          <a:xfrm>
            <a:off x="7682675" y="-50"/>
            <a:ext cx="9093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 txBox="1"/>
          <p:nvPr>
            <p:ph idx="3" type="ctrTitle"/>
          </p:nvPr>
        </p:nvSpPr>
        <p:spPr>
          <a:xfrm flipH="1">
            <a:off x="6284669" y="894875"/>
            <a:ext cx="2307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0" name="Google Shape;140;p15"/>
          <p:cNvSpPr txBox="1"/>
          <p:nvPr>
            <p:ph idx="1" type="subTitle"/>
          </p:nvPr>
        </p:nvSpPr>
        <p:spPr>
          <a:xfrm flipH="1">
            <a:off x="1239175" y="2057372"/>
            <a:ext cx="29343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1" name="Google Shape;141;p15"/>
          <p:cNvSpPr txBox="1"/>
          <p:nvPr>
            <p:ph idx="4" type="subTitle"/>
          </p:nvPr>
        </p:nvSpPr>
        <p:spPr>
          <a:xfrm flipH="1">
            <a:off x="1239175" y="3216599"/>
            <a:ext cx="29343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2" name="Google Shape;142;p15"/>
          <p:cNvSpPr txBox="1"/>
          <p:nvPr>
            <p:ph hasCustomPrompt="1" idx="5" type="title"/>
          </p:nvPr>
        </p:nvSpPr>
        <p:spPr>
          <a:xfrm flipH="1">
            <a:off x="4489740" y="1479575"/>
            <a:ext cx="2699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/>
          <p:nvPr>
            <p:ph hasCustomPrompt="1" idx="6" type="title"/>
          </p:nvPr>
        </p:nvSpPr>
        <p:spPr>
          <a:xfrm flipH="1">
            <a:off x="4489740" y="2638802"/>
            <a:ext cx="2699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/>
          <p:nvPr>
            <p:ph idx="7" type="subTitle"/>
          </p:nvPr>
        </p:nvSpPr>
        <p:spPr>
          <a:xfrm flipH="1">
            <a:off x="4372350" y="2057372"/>
            <a:ext cx="29343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5" name="Google Shape;145;p15"/>
          <p:cNvSpPr txBox="1"/>
          <p:nvPr>
            <p:ph idx="8" type="subTitle"/>
          </p:nvPr>
        </p:nvSpPr>
        <p:spPr>
          <a:xfrm flipH="1">
            <a:off x="4372350" y="3216599"/>
            <a:ext cx="29343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">
  <p:cSld name="TITLE_1_1_1_1_1_1_1_1_1_1">
    <p:bg>
      <p:bgPr>
        <a:solidFill>
          <a:srgbClr val="A9EAE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/>
          <p:nvPr/>
        </p:nvSpPr>
        <p:spPr>
          <a:xfrm>
            <a:off x="7682675" y="-50"/>
            <a:ext cx="9093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type="ctrTitle"/>
          </p:nvPr>
        </p:nvSpPr>
        <p:spPr>
          <a:xfrm flipH="1">
            <a:off x="6284669" y="894875"/>
            <a:ext cx="2307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3" name="Google Shape;153;p16"/>
          <p:cNvSpPr/>
          <p:nvPr/>
        </p:nvSpPr>
        <p:spPr>
          <a:xfrm>
            <a:off x="1627250" y="3556901"/>
            <a:ext cx="2214900" cy="1057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" type="subTitle"/>
          </p:nvPr>
        </p:nvSpPr>
        <p:spPr>
          <a:xfrm>
            <a:off x="1781075" y="3977075"/>
            <a:ext cx="1907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16"/>
          <p:cNvSpPr/>
          <p:nvPr/>
        </p:nvSpPr>
        <p:spPr>
          <a:xfrm>
            <a:off x="4372225" y="3556901"/>
            <a:ext cx="2214900" cy="1057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idx="2" type="subTitle"/>
          </p:nvPr>
        </p:nvSpPr>
        <p:spPr>
          <a:xfrm>
            <a:off x="4525975" y="3977075"/>
            <a:ext cx="1907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16"/>
          <p:cNvSpPr/>
          <p:nvPr/>
        </p:nvSpPr>
        <p:spPr>
          <a:xfrm>
            <a:off x="4372225" y="2197876"/>
            <a:ext cx="2214900" cy="1057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idx="3" type="subTitle"/>
          </p:nvPr>
        </p:nvSpPr>
        <p:spPr>
          <a:xfrm>
            <a:off x="4525975" y="2618050"/>
            <a:ext cx="1907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16"/>
          <p:cNvSpPr/>
          <p:nvPr/>
        </p:nvSpPr>
        <p:spPr>
          <a:xfrm>
            <a:off x="1627250" y="2197876"/>
            <a:ext cx="2214900" cy="1057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 txBox="1"/>
          <p:nvPr>
            <p:ph idx="4" type="subTitle"/>
          </p:nvPr>
        </p:nvSpPr>
        <p:spPr>
          <a:xfrm>
            <a:off x="1781075" y="2618050"/>
            <a:ext cx="1907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5" type="subTitle"/>
          </p:nvPr>
        </p:nvSpPr>
        <p:spPr>
          <a:xfrm>
            <a:off x="1781075" y="3605434"/>
            <a:ext cx="19074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62" name="Google Shape;162;p16"/>
          <p:cNvSpPr txBox="1"/>
          <p:nvPr>
            <p:ph idx="6" type="subTitle"/>
          </p:nvPr>
        </p:nvSpPr>
        <p:spPr>
          <a:xfrm>
            <a:off x="4525975" y="3605434"/>
            <a:ext cx="19074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63" name="Google Shape;163;p16"/>
          <p:cNvSpPr txBox="1"/>
          <p:nvPr>
            <p:ph idx="7" type="subTitle"/>
          </p:nvPr>
        </p:nvSpPr>
        <p:spPr>
          <a:xfrm>
            <a:off x="4525975" y="2246409"/>
            <a:ext cx="19074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8" type="subTitle"/>
          </p:nvPr>
        </p:nvSpPr>
        <p:spPr>
          <a:xfrm>
            <a:off x="1781075" y="2246409"/>
            <a:ext cx="19074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3">
  <p:cSld name="CUSTOM_1_2_2_2_1">
    <p:bg>
      <p:bgPr>
        <a:solidFill>
          <a:srgbClr val="A9EAE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/>
          <p:nvPr/>
        </p:nvSpPr>
        <p:spPr>
          <a:xfrm>
            <a:off x="7682675" y="0"/>
            <a:ext cx="9093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0" y="1103500"/>
            <a:ext cx="9144000" cy="29364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 txBox="1"/>
          <p:nvPr>
            <p:ph type="ctrTitle"/>
          </p:nvPr>
        </p:nvSpPr>
        <p:spPr>
          <a:xfrm flipH="1">
            <a:off x="6377074" y="894875"/>
            <a:ext cx="2214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1">
  <p:cSld name="CUSTOM_1_2_2_1_1_1_2">
    <p:bg>
      <p:bgPr>
        <a:solidFill>
          <a:srgbClr val="A9EAE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/>
          <p:nvPr/>
        </p:nvSpPr>
        <p:spPr>
          <a:xfrm>
            <a:off x="7682675" y="-50"/>
            <a:ext cx="9093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-25" y="1212739"/>
            <a:ext cx="4041900" cy="28512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5102125" y="1212739"/>
            <a:ext cx="4041900" cy="28512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>
            <p:ph type="ctrTitle"/>
          </p:nvPr>
        </p:nvSpPr>
        <p:spPr>
          <a:xfrm>
            <a:off x="1618663" y="2611514"/>
            <a:ext cx="1968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  <p:sp>
        <p:nvSpPr>
          <p:cNvPr id="174" name="Google Shape;174;p18"/>
          <p:cNvSpPr txBox="1"/>
          <p:nvPr>
            <p:ph idx="1" type="subTitle"/>
          </p:nvPr>
        </p:nvSpPr>
        <p:spPr>
          <a:xfrm>
            <a:off x="1618663" y="2942863"/>
            <a:ext cx="19689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2" type="ctrTitle"/>
          </p:nvPr>
        </p:nvSpPr>
        <p:spPr>
          <a:xfrm>
            <a:off x="5556438" y="2611514"/>
            <a:ext cx="1968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  <p:sp>
        <p:nvSpPr>
          <p:cNvPr id="176" name="Google Shape;176;p18"/>
          <p:cNvSpPr txBox="1"/>
          <p:nvPr>
            <p:ph idx="3" type="subTitle"/>
          </p:nvPr>
        </p:nvSpPr>
        <p:spPr>
          <a:xfrm>
            <a:off x="5556438" y="2942863"/>
            <a:ext cx="19689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4" type="ctrTitle"/>
          </p:nvPr>
        </p:nvSpPr>
        <p:spPr>
          <a:xfrm flipH="1">
            <a:off x="6377074" y="894875"/>
            <a:ext cx="2214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2">
  <p:cSld name="CUSTOM_1_2_2_1_1_1_1_1">
    <p:bg>
      <p:bgPr>
        <a:solidFill>
          <a:srgbClr val="A9EAE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/>
          <p:nvPr/>
        </p:nvSpPr>
        <p:spPr>
          <a:xfrm>
            <a:off x="7682675" y="-50"/>
            <a:ext cx="9093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719550" y="2964000"/>
            <a:ext cx="7704900" cy="9366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 txBox="1"/>
          <p:nvPr>
            <p:ph type="ctrTitle"/>
          </p:nvPr>
        </p:nvSpPr>
        <p:spPr>
          <a:xfrm flipH="1">
            <a:off x="6377074" y="894875"/>
            <a:ext cx="2214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2" name="Google Shape;182;p19"/>
          <p:cNvSpPr txBox="1"/>
          <p:nvPr>
            <p:ph idx="2" type="ctrTitle"/>
          </p:nvPr>
        </p:nvSpPr>
        <p:spPr>
          <a:xfrm>
            <a:off x="1045350" y="3119175"/>
            <a:ext cx="1563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  <p:sp>
        <p:nvSpPr>
          <p:cNvPr id="183" name="Google Shape;183;p19"/>
          <p:cNvSpPr txBox="1"/>
          <p:nvPr>
            <p:ph idx="1" type="subTitle"/>
          </p:nvPr>
        </p:nvSpPr>
        <p:spPr>
          <a:xfrm>
            <a:off x="1045350" y="3450525"/>
            <a:ext cx="15633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3" type="ctrTitle"/>
          </p:nvPr>
        </p:nvSpPr>
        <p:spPr>
          <a:xfrm>
            <a:off x="3790325" y="3119175"/>
            <a:ext cx="1563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  <p:sp>
        <p:nvSpPr>
          <p:cNvPr id="185" name="Google Shape;185;p19"/>
          <p:cNvSpPr txBox="1"/>
          <p:nvPr>
            <p:ph idx="4" type="subTitle"/>
          </p:nvPr>
        </p:nvSpPr>
        <p:spPr>
          <a:xfrm>
            <a:off x="3790325" y="3450525"/>
            <a:ext cx="15633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6" name="Google Shape;186;p19"/>
          <p:cNvSpPr txBox="1"/>
          <p:nvPr>
            <p:ph idx="5" type="ctrTitle"/>
          </p:nvPr>
        </p:nvSpPr>
        <p:spPr>
          <a:xfrm>
            <a:off x="6535300" y="3119175"/>
            <a:ext cx="1563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  <p:sp>
        <p:nvSpPr>
          <p:cNvPr id="187" name="Google Shape;187;p19"/>
          <p:cNvSpPr txBox="1"/>
          <p:nvPr>
            <p:ph idx="6" type="subTitle"/>
          </p:nvPr>
        </p:nvSpPr>
        <p:spPr>
          <a:xfrm>
            <a:off x="6535300" y="3450525"/>
            <a:ext cx="15633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3">
  <p:cSld name="CUSTOM_1_2_2_1_1_1_1">
    <p:bg>
      <p:bgPr>
        <a:solidFill>
          <a:srgbClr val="A9EAE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/>
          <p:nvPr/>
        </p:nvSpPr>
        <p:spPr>
          <a:xfrm>
            <a:off x="0" y="3026400"/>
            <a:ext cx="1812300" cy="21171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7682675" y="-50"/>
            <a:ext cx="909300" cy="45492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719575" y="2636977"/>
            <a:ext cx="2214900" cy="17343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 txBox="1"/>
          <p:nvPr>
            <p:ph type="ctrTitle"/>
          </p:nvPr>
        </p:nvSpPr>
        <p:spPr>
          <a:xfrm flipH="1">
            <a:off x="6377074" y="894875"/>
            <a:ext cx="2214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3" name="Google Shape;193;p20"/>
          <p:cNvSpPr txBox="1"/>
          <p:nvPr>
            <p:ph idx="2" type="ctrTitle"/>
          </p:nvPr>
        </p:nvSpPr>
        <p:spPr>
          <a:xfrm>
            <a:off x="1045375" y="3103400"/>
            <a:ext cx="1563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  <p:sp>
        <p:nvSpPr>
          <p:cNvPr id="194" name="Google Shape;194;p20"/>
          <p:cNvSpPr txBox="1"/>
          <p:nvPr>
            <p:ph idx="1" type="subTitle"/>
          </p:nvPr>
        </p:nvSpPr>
        <p:spPr>
          <a:xfrm>
            <a:off x="1045375" y="3434750"/>
            <a:ext cx="15633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20"/>
          <p:cNvSpPr/>
          <p:nvPr/>
        </p:nvSpPr>
        <p:spPr>
          <a:xfrm>
            <a:off x="3464550" y="2636977"/>
            <a:ext cx="2214900" cy="17343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 txBox="1"/>
          <p:nvPr>
            <p:ph idx="3" type="ctrTitle"/>
          </p:nvPr>
        </p:nvSpPr>
        <p:spPr>
          <a:xfrm>
            <a:off x="3790350" y="3103400"/>
            <a:ext cx="1563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  <p:sp>
        <p:nvSpPr>
          <p:cNvPr id="197" name="Google Shape;197;p20"/>
          <p:cNvSpPr txBox="1"/>
          <p:nvPr>
            <p:ph idx="4" type="subTitle"/>
          </p:nvPr>
        </p:nvSpPr>
        <p:spPr>
          <a:xfrm>
            <a:off x="3790350" y="3434750"/>
            <a:ext cx="15633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20"/>
          <p:cNvSpPr/>
          <p:nvPr/>
        </p:nvSpPr>
        <p:spPr>
          <a:xfrm>
            <a:off x="6209525" y="2636977"/>
            <a:ext cx="2214900" cy="17343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 txBox="1"/>
          <p:nvPr>
            <p:ph idx="5" type="ctrTitle"/>
          </p:nvPr>
        </p:nvSpPr>
        <p:spPr>
          <a:xfrm>
            <a:off x="6535325" y="3103400"/>
            <a:ext cx="1563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  <p:sp>
        <p:nvSpPr>
          <p:cNvPr id="200" name="Google Shape;200;p20"/>
          <p:cNvSpPr txBox="1"/>
          <p:nvPr>
            <p:ph idx="6" type="subTitle"/>
          </p:nvPr>
        </p:nvSpPr>
        <p:spPr>
          <a:xfrm>
            <a:off x="6535325" y="3434750"/>
            <a:ext cx="15633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 ">
  <p:cSld name="TITLE_1_1">
    <p:bg>
      <p:bgPr>
        <a:solidFill>
          <a:srgbClr val="A9EAE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333425" y="882875"/>
            <a:ext cx="8477100" cy="3670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812300" y="4359050"/>
            <a:ext cx="7331700" cy="784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-4600"/>
            <a:ext cx="1812300" cy="21171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585888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 flipH="1">
            <a:off x="812060" y="1967800"/>
            <a:ext cx="12804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iga"/>
              <a:buNone/>
              <a:defRPr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idx="2" type="subTitle"/>
          </p:nvPr>
        </p:nvSpPr>
        <p:spPr>
          <a:xfrm flipH="1">
            <a:off x="812060" y="2238725"/>
            <a:ext cx="1280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hasCustomPrompt="1" type="title"/>
          </p:nvPr>
        </p:nvSpPr>
        <p:spPr>
          <a:xfrm flipH="1">
            <a:off x="575415" y="1267526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-585888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 txBox="1"/>
          <p:nvPr>
            <p:ph idx="3" type="ctrTitle"/>
          </p:nvPr>
        </p:nvSpPr>
        <p:spPr>
          <a:xfrm flipH="1">
            <a:off x="5820574" y="672425"/>
            <a:ext cx="2771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4" type="subTitle"/>
          </p:nvPr>
        </p:nvSpPr>
        <p:spPr>
          <a:xfrm flipH="1">
            <a:off x="2061535" y="3530000"/>
            <a:ext cx="12804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iga"/>
              <a:buNone/>
              <a:defRPr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5" type="subTitle"/>
          </p:nvPr>
        </p:nvSpPr>
        <p:spPr>
          <a:xfrm flipH="1">
            <a:off x="2061535" y="3800925"/>
            <a:ext cx="1280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hasCustomPrompt="1" idx="6" type="title"/>
          </p:nvPr>
        </p:nvSpPr>
        <p:spPr>
          <a:xfrm flipH="1">
            <a:off x="1824890" y="2829726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/>
          <p:nvPr>
            <p:ph idx="7" type="subTitle"/>
          </p:nvPr>
        </p:nvSpPr>
        <p:spPr>
          <a:xfrm flipH="1">
            <a:off x="3305285" y="1967800"/>
            <a:ext cx="12804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iga"/>
              <a:buNone/>
              <a:defRPr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8" type="subTitle"/>
          </p:nvPr>
        </p:nvSpPr>
        <p:spPr>
          <a:xfrm flipH="1">
            <a:off x="3305285" y="2238725"/>
            <a:ext cx="1280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hasCustomPrompt="1" idx="9" type="title"/>
          </p:nvPr>
        </p:nvSpPr>
        <p:spPr>
          <a:xfrm flipH="1">
            <a:off x="3068640" y="1267526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/>
          <p:nvPr>
            <p:ph idx="13" type="subTitle"/>
          </p:nvPr>
        </p:nvSpPr>
        <p:spPr>
          <a:xfrm flipH="1">
            <a:off x="4558950" y="3530000"/>
            <a:ext cx="12804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iga"/>
              <a:buNone/>
              <a:defRPr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4" type="subTitle"/>
          </p:nvPr>
        </p:nvSpPr>
        <p:spPr>
          <a:xfrm flipH="1">
            <a:off x="4558950" y="3800925"/>
            <a:ext cx="1280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hasCustomPrompt="1" idx="15" type="title"/>
          </p:nvPr>
        </p:nvSpPr>
        <p:spPr>
          <a:xfrm flipH="1">
            <a:off x="4322305" y="2829726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/>
          <p:nvPr>
            <p:ph idx="16" type="subTitle"/>
          </p:nvPr>
        </p:nvSpPr>
        <p:spPr>
          <a:xfrm flipH="1">
            <a:off x="5798510" y="1967800"/>
            <a:ext cx="12804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iga"/>
              <a:buNone/>
              <a:defRPr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40" name="Google Shape;40;p3"/>
          <p:cNvSpPr txBox="1"/>
          <p:nvPr>
            <p:ph idx="17" type="subTitle"/>
          </p:nvPr>
        </p:nvSpPr>
        <p:spPr>
          <a:xfrm flipH="1">
            <a:off x="5798510" y="2238725"/>
            <a:ext cx="1280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hasCustomPrompt="1" idx="18" type="title"/>
          </p:nvPr>
        </p:nvSpPr>
        <p:spPr>
          <a:xfrm flipH="1">
            <a:off x="5561865" y="1267526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 txBox="1"/>
          <p:nvPr>
            <p:ph idx="19" type="subTitle"/>
          </p:nvPr>
        </p:nvSpPr>
        <p:spPr>
          <a:xfrm flipH="1">
            <a:off x="7051425" y="3530000"/>
            <a:ext cx="12804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iga"/>
              <a:buNone/>
              <a:defRPr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20" type="subTitle"/>
          </p:nvPr>
        </p:nvSpPr>
        <p:spPr>
          <a:xfrm flipH="1">
            <a:off x="7051425" y="3800925"/>
            <a:ext cx="1280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4" name="Google Shape;44;p3"/>
          <p:cNvSpPr txBox="1"/>
          <p:nvPr>
            <p:ph hasCustomPrompt="1" idx="21" type="title"/>
          </p:nvPr>
        </p:nvSpPr>
        <p:spPr>
          <a:xfrm flipH="1">
            <a:off x="6814780" y="2829726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TITLE_1">
    <p:bg>
      <p:bgPr>
        <a:solidFill>
          <a:srgbClr val="A9EAE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/>
          <p:nvPr/>
        </p:nvSpPr>
        <p:spPr>
          <a:xfrm>
            <a:off x="0" y="-4600"/>
            <a:ext cx="18123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 txBox="1"/>
          <p:nvPr>
            <p:ph type="ctrTitle"/>
          </p:nvPr>
        </p:nvSpPr>
        <p:spPr>
          <a:xfrm flipH="1">
            <a:off x="1238400" y="2207700"/>
            <a:ext cx="59343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8" name="Google Shape;208;p21"/>
          <p:cNvSpPr txBox="1"/>
          <p:nvPr>
            <p:ph idx="1" type="subTitle"/>
          </p:nvPr>
        </p:nvSpPr>
        <p:spPr>
          <a:xfrm flipH="1">
            <a:off x="1238400" y="2783550"/>
            <a:ext cx="263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REDITS">
  <p:cSld name="TITLE_1_2">
    <p:bg>
      <p:bgPr>
        <a:solidFill>
          <a:srgbClr val="A9EAE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/>
          <p:nvPr/>
        </p:nvSpPr>
        <p:spPr>
          <a:xfrm>
            <a:off x="0" y="-4600"/>
            <a:ext cx="18123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 txBox="1"/>
          <p:nvPr>
            <p:ph type="ctrTitle"/>
          </p:nvPr>
        </p:nvSpPr>
        <p:spPr>
          <a:xfrm flipH="1">
            <a:off x="1238400" y="1346300"/>
            <a:ext cx="59343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6" name="Google Shape;216;p22"/>
          <p:cNvSpPr txBox="1"/>
          <p:nvPr>
            <p:ph idx="1" type="subTitle"/>
          </p:nvPr>
        </p:nvSpPr>
        <p:spPr>
          <a:xfrm flipH="1">
            <a:off x="1238475" y="1922150"/>
            <a:ext cx="4725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" name="Google Shape;217;p22"/>
          <p:cNvSpPr/>
          <p:nvPr/>
        </p:nvSpPr>
        <p:spPr>
          <a:xfrm>
            <a:off x="3814725" y="3710600"/>
            <a:ext cx="5329200" cy="14283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SOURCES">
  <p:cSld name="TITLE_1_2_1">
    <p:bg>
      <p:bgPr>
        <a:solidFill>
          <a:srgbClr val="A9EAE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/>
          <p:nvPr/>
        </p:nvSpPr>
        <p:spPr>
          <a:xfrm>
            <a:off x="3814725" y="9300"/>
            <a:ext cx="5329200" cy="5143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0" y="0"/>
            <a:ext cx="1812300" cy="21264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 txBox="1"/>
          <p:nvPr>
            <p:ph type="ctrTitle"/>
          </p:nvPr>
        </p:nvSpPr>
        <p:spPr>
          <a:xfrm flipH="1">
            <a:off x="1238400" y="1346300"/>
            <a:ext cx="59343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6" name="Google Shape;226;p23"/>
          <p:cNvSpPr txBox="1"/>
          <p:nvPr>
            <p:ph idx="1" type="subTitle"/>
          </p:nvPr>
        </p:nvSpPr>
        <p:spPr>
          <a:xfrm flipH="1">
            <a:off x="1238625" y="1922150"/>
            <a:ext cx="49047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TITLE_ONLY_1_1_3">
    <p:bg>
      <p:bgPr>
        <a:solidFill>
          <a:srgbClr val="A9EAE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TITLE_ONLY_1_1_3_1">
    <p:bg>
      <p:bgPr>
        <a:noFill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TITLE_1_1_1_1">
    <p:bg>
      <p:bgPr>
        <a:solidFill>
          <a:srgbClr val="A9EAE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/>
          <p:nvPr/>
        </p:nvSpPr>
        <p:spPr>
          <a:xfrm>
            <a:off x="1812300" y="-4600"/>
            <a:ext cx="73317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ctrTitle"/>
          </p:nvPr>
        </p:nvSpPr>
        <p:spPr>
          <a:xfrm flipH="1">
            <a:off x="6371078" y="894875"/>
            <a:ext cx="2220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" type="subTitle"/>
          </p:nvPr>
        </p:nvSpPr>
        <p:spPr>
          <a:xfrm>
            <a:off x="2970913" y="2416038"/>
            <a:ext cx="3202200" cy="3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1">
  <p:cSld name="TITLE_1_1_1_1_1">
    <p:bg>
      <p:bgPr>
        <a:solidFill>
          <a:srgbClr val="A9EA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1812300" y="0"/>
            <a:ext cx="7331700" cy="784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 txBox="1"/>
          <p:nvPr>
            <p:ph type="ctrTitle"/>
          </p:nvPr>
        </p:nvSpPr>
        <p:spPr>
          <a:xfrm flipH="1">
            <a:off x="6284669" y="894875"/>
            <a:ext cx="2307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1" type="subTitle"/>
          </p:nvPr>
        </p:nvSpPr>
        <p:spPr>
          <a:xfrm>
            <a:off x="1719726" y="2416050"/>
            <a:ext cx="2613300" cy="3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1200"/>
              <a:buNone/>
              <a:defRPr>
                <a:solidFill>
                  <a:srgbClr val="303F4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">
  <p:cSld name="CUSTOM_1_2">
    <p:bg>
      <p:bgPr>
        <a:solidFill>
          <a:srgbClr val="FEE2A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ctrTitle"/>
          </p:nvPr>
        </p:nvSpPr>
        <p:spPr>
          <a:xfrm flipH="1">
            <a:off x="1839413" y="2290850"/>
            <a:ext cx="2385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6"/>
          <p:cNvSpPr txBox="1"/>
          <p:nvPr>
            <p:ph idx="1" type="subTitle"/>
          </p:nvPr>
        </p:nvSpPr>
        <p:spPr>
          <a:xfrm>
            <a:off x="1741238" y="2875550"/>
            <a:ext cx="25821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6"/>
          <p:cNvSpPr txBox="1"/>
          <p:nvPr>
            <p:ph idx="2" type="ctrTitle"/>
          </p:nvPr>
        </p:nvSpPr>
        <p:spPr>
          <a:xfrm flipH="1">
            <a:off x="4918788" y="2290850"/>
            <a:ext cx="2385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6"/>
          <p:cNvSpPr txBox="1"/>
          <p:nvPr>
            <p:ph idx="3" type="subTitle"/>
          </p:nvPr>
        </p:nvSpPr>
        <p:spPr>
          <a:xfrm>
            <a:off x="4820638" y="2875550"/>
            <a:ext cx="25821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6"/>
          <p:cNvSpPr/>
          <p:nvPr/>
        </p:nvSpPr>
        <p:spPr>
          <a:xfrm>
            <a:off x="0" y="0"/>
            <a:ext cx="9144000" cy="784500"/>
          </a:xfrm>
          <a:prstGeom prst="rect">
            <a:avLst/>
          </a:prstGeom>
          <a:solidFill>
            <a:srgbClr val="A9EA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 txBox="1"/>
          <p:nvPr>
            <p:ph idx="4" type="ctrTitle"/>
          </p:nvPr>
        </p:nvSpPr>
        <p:spPr>
          <a:xfrm flipH="1">
            <a:off x="6549868" y="894875"/>
            <a:ext cx="2042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1_2_1">
    <p:bg>
      <p:bgPr>
        <a:solidFill>
          <a:srgbClr val="FEE2A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0" y="4359000"/>
            <a:ext cx="9144000" cy="784500"/>
          </a:xfrm>
          <a:prstGeom prst="rect">
            <a:avLst/>
          </a:prstGeom>
          <a:solidFill>
            <a:srgbClr val="A9EA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 txBox="1"/>
          <p:nvPr>
            <p:ph type="ctrTitle"/>
          </p:nvPr>
        </p:nvSpPr>
        <p:spPr>
          <a:xfrm>
            <a:off x="1423541" y="2634150"/>
            <a:ext cx="2637000" cy="447600"/>
          </a:xfrm>
          <a:prstGeom prst="rect">
            <a:avLst/>
          </a:prstGeom>
          <a:solidFill>
            <a:srgbClr val="FFC3CC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idx="1" type="subTitle"/>
          </p:nvPr>
        </p:nvSpPr>
        <p:spPr>
          <a:xfrm>
            <a:off x="1423541" y="1814725"/>
            <a:ext cx="41082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+ TEXT">
  <p:cSld name="CUSTOM_1_2_2">
    <p:bg>
      <p:bgPr>
        <a:solidFill>
          <a:srgbClr val="A9EAE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7682675" y="468600"/>
            <a:ext cx="909300" cy="46701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type="ctrTitle"/>
          </p:nvPr>
        </p:nvSpPr>
        <p:spPr>
          <a:xfrm flipH="1">
            <a:off x="6377074" y="894875"/>
            <a:ext cx="2214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5" name="Google Shape;75;p8"/>
          <p:cNvSpPr/>
          <p:nvPr/>
        </p:nvSpPr>
        <p:spPr>
          <a:xfrm>
            <a:off x="0" y="1776175"/>
            <a:ext cx="7331700" cy="33627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 txBox="1"/>
          <p:nvPr>
            <p:ph idx="1" type="subTitle"/>
          </p:nvPr>
        </p:nvSpPr>
        <p:spPr>
          <a:xfrm flipH="1">
            <a:off x="4156223" y="2521568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8"/>
          <p:cNvSpPr txBox="1"/>
          <p:nvPr>
            <p:ph hasCustomPrompt="1" idx="2" type="title"/>
          </p:nvPr>
        </p:nvSpPr>
        <p:spPr>
          <a:xfrm flipH="1">
            <a:off x="4446174" y="2065268"/>
            <a:ext cx="1326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8"/>
          <p:cNvSpPr txBox="1"/>
          <p:nvPr>
            <p:ph idx="3" type="subTitle"/>
          </p:nvPr>
        </p:nvSpPr>
        <p:spPr>
          <a:xfrm flipH="1">
            <a:off x="4156223" y="4049393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8"/>
          <p:cNvSpPr txBox="1"/>
          <p:nvPr>
            <p:ph hasCustomPrompt="1" idx="4" type="title"/>
          </p:nvPr>
        </p:nvSpPr>
        <p:spPr>
          <a:xfrm flipH="1">
            <a:off x="4446174" y="3593093"/>
            <a:ext cx="1326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8"/>
          <p:cNvSpPr txBox="1"/>
          <p:nvPr>
            <p:ph idx="5" type="subTitle"/>
          </p:nvPr>
        </p:nvSpPr>
        <p:spPr>
          <a:xfrm flipH="1">
            <a:off x="1268973" y="2521568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8"/>
          <p:cNvSpPr txBox="1"/>
          <p:nvPr>
            <p:ph hasCustomPrompt="1" idx="6" type="title"/>
          </p:nvPr>
        </p:nvSpPr>
        <p:spPr>
          <a:xfrm flipH="1">
            <a:off x="1558974" y="2065268"/>
            <a:ext cx="1326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8"/>
          <p:cNvSpPr txBox="1"/>
          <p:nvPr>
            <p:ph idx="7" type="subTitle"/>
          </p:nvPr>
        </p:nvSpPr>
        <p:spPr>
          <a:xfrm flipH="1">
            <a:off x="1268973" y="4049393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8"/>
          <p:cNvSpPr txBox="1"/>
          <p:nvPr>
            <p:ph hasCustomPrompt="1" idx="8" type="title"/>
          </p:nvPr>
        </p:nvSpPr>
        <p:spPr>
          <a:xfrm flipH="1">
            <a:off x="1558974" y="3593093"/>
            <a:ext cx="1326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">
  <p:cSld name="CUSTOM_1_2_2_1">
    <p:bg>
      <p:bgPr>
        <a:solidFill>
          <a:srgbClr val="A9EAE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/>
          <p:nvPr/>
        </p:nvSpPr>
        <p:spPr>
          <a:xfrm>
            <a:off x="0" y="0"/>
            <a:ext cx="7331700" cy="33627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/>
          <p:nvPr/>
        </p:nvSpPr>
        <p:spPr>
          <a:xfrm>
            <a:off x="7682675" y="0"/>
            <a:ext cx="909300" cy="5143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 txBox="1"/>
          <p:nvPr>
            <p:ph type="ctrTitle"/>
          </p:nvPr>
        </p:nvSpPr>
        <p:spPr>
          <a:xfrm flipH="1">
            <a:off x="6377074" y="894875"/>
            <a:ext cx="2214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2">
  <p:cSld name="TITLE_1_1_1_1_1_1">
    <p:bg>
      <p:bgPr>
        <a:solidFill>
          <a:srgbClr val="A9EAE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/>
          <p:nvPr/>
        </p:nvSpPr>
        <p:spPr>
          <a:xfrm>
            <a:off x="7682675" y="0"/>
            <a:ext cx="909300" cy="5143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/>
          <p:nvPr/>
        </p:nvSpPr>
        <p:spPr>
          <a:xfrm>
            <a:off x="2715875" y="1103500"/>
            <a:ext cx="5178600" cy="29364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0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0"/>
          <p:cNvSpPr txBox="1"/>
          <p:nvPr>
            <p:ph type="ctrTitle"/>
          </p:nvPr>
        </p:nvSpPr>
        <p:spPr>
          <a:xfrm flipH="1">
            <a:off x="6284669" y="894875"/>
            <a:ext cx="2307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10"/>
          <p:cNvSpPr txBox="1"/>
          <p:nvPr>
            <p:ph idx="1" type="subTitle"/>
          </p:nvPr>
        </p:nvSpPr>
        <p:spPr>
          <a:xfrm>
            <a:off x="4539876" y="2416050"/>
            <a:ext cx="2613300" cy="3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1200"/>
              <a:buNone/>
              <a:defRPr>
                <a:solidFill>
                  <a:srgbClr val="303F46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1200"/>
              <a:buFont typeface="Khand"/>
              <a:buChar char="●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03F46"/>
              </a:buClr>
              <a:buSzPts val="1200"/>
              <a:buFont typeface="Khand"/>
              <a:buChar char="○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03F46"/>
              </a:buClr>
              <a:buSzPts val="1200"/>
              <a:buFont typeface="Khand"/>
              <a:buChar char="■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03F46"/>
              </a:buClr>
              <a:buSzPts val="1200"/>
              <a:buFont typeface="Khand"/>
              <a:buChar char="●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03F46"/>
              </a:buClr>
              <a:buSzPts val="1200"/>
              <a:buFont typeface="Khand"/>
              <a:buChar char="○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03F46"/>
              </a:buClr>
              <a:buSzPts val="1200"/>
              <a:buFont typeface="Khand"/>
              <a:buChar char="■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03F46"/>
              </a:buClr>
              <a:buSzPts val="1200"/>
              <a:buFont typeface="Khand"/>
              <a:buChar char="●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03F46"/>
              </a:buClr>
              <a:buSzPts val="1200"/>
              <a:buFont typeface="Khand"/>
              <a:buChar char="○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03F46"/>
              </a:buClr>
              <a:buSzPts val="1200"/>
              <a:buFont typeface="Khand"/>
              <a:buChar char="■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9EAE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6"/>
          <p:cNvGrpSpPr/>
          <p:nvPr/>
        </p:nvGrpSpPr>
        <p:grpSpPr>
          <a:xfrm>
            <a:off x="6493216" y="1482316"/>
            <a:ext cx="484424" cy="1076794"/>
            <a:chOff x="3048733" y="2369598"/>
            <a:chExt cx="869859" cy="1933551"/>
          </a:xfrm>
        </p:grpSpPr>
        <p:sp>
          <p:nvSpPr>
            <p:cNvPr id="234" name="Google Shape;234;p26"/>
            <p:cNvSpPr/>
            <p:nvPr/>
          </p:nvSpPr>
          <p:spPr>
            <a:xfrm>
              <a:off x="3228076" y="2377664"/>
              <a:ext cx="685099" cy="734673"/>
            </a:xfrm>
            <a:custGeom>
              <a:rect b="b" l="l" r="r" t="t"/>
              <a:pathLst>
                <a:path extrusionOk="0" h="12478" w="11636">
                  <a:moveTo>
                    <a:pt x="9090" y="1"/>
                  </a:moveTo>
                  <a:cubicBezTo>
                    <a:pt x="8218" y="1"/>
                    <a:pt x="7173" y="494"/>
                    <a:pt x="6196" y="1261"/>
                  </a:cubicBezTo>
                  <a:cubicBezTo>
                    <a:pt x="6196" y="1261"/>
                    <a:pt x="5250" y="354"/>
                    <a:pt x="3560" y="354"/>
                  </a:cubicBezTo>
                  <a:cubicBezTo>
                    <a:pt x="3480" y="354"/>
                    <a:pt x="3397" y="357"/>
                    <a:pt x="3313" y="361"/>
                  </a:cubicBezTo>
                  <a:cubicBezTo>
                    <a:pt x="1466" y="457"/>
                    <a:pt x="1" y="2110"/>
                    <a:pt x="475" y="4287"/>
                  </a:cubicBezTo>
                  <a:cubicBezTo>
                    <a:pt x="949" y="6462"/>
                    <a:pt x="1845" y="9112"/>
                    <a:pt x="1845" y="10339"/>
                  </a:cubicBezTo>
                  <a:cubicBezTo>
                    <a:pt x="1845" y="11427"/>
                    <a:pt x="2327" y="12478"/>
                    <a:pt x="3290" y="12478"/>
                  </a:cubicBezTo>
                  <a:cubicBezTo>
                    <a:pt x="3416" y="12478"/>
                    <a:pt x="3550" y="12460"/>
                    <a:pt x="3692" y="12422"/>
                  </a:cubicBezTo>
                  <a:cubicBezTo>
                    <a:pt x="4919" y="12091"/>
                    <a:pt x="5488" y="11996"/>
                    <a:pt x="6435" y="10435"/>
                  </a:cubicBezTo>
                  <a:cubicBezTo>
                    <a:pt x="6435" y="10435"/>
                    <a:pt x="6450" y="10168"/>
                    <a:pt x="6599" y="10168"/>
                  </a:cubicBezTo>
                  <a:cubicBezTo>
                    <a:pt x="6708" y="10168"/>
                    <a:pt x="6890" y="10312"/>
                    <a:pt x="7192" y="10813"/>
                  </a:cubicBezTo>
                  <a:cubicBezTo>
                    <a:pt x="7550" y="11410"/>
                    <a:pt x="7992" y="11718"/>
                    <a:pt x="8446" y="11718"/>
                  </a:cubicBezTo>
                  <a:cubicBezTo>
                    <a:pt x="8891" y="11718"/>
                    <a:pt x="9347" y="11422"/>
                    <a:pt x="9745" y="10813"/>
                  </a:cubicBezTo>
                  <a:cubicBezTo>
                    <a:pt x="10549" y="9583"/>
                    <a:pt x="11636" y="6083"/>
                    <a:pt x="10975" y="1827"/>
                  </a:cubicBezTo>
                  <a:cubicBezTo>
                    <a:pt x="10710" y="528"/>
                    <a:pt x="9993" y="1"/>
                    <a:pt x="9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3839291" y="2766437"/>
              <a:ext cx="70889" cy="156025"/>
            </a:xfrm>
            <a:custGeom>
              <a:rect b="b" l="l" r="r" t="t"/>
              <a:pathLst>
                <a:path extrusionOk="0" h="2650" w="1204">
                  <a:moveTo>
                    <a:pt x="216" y="1"/>
                  </a:moveTo>
                  <a:cubicBezTo>
                    <a:pt x="197" y="1"/>
                    <a:pt x="178" y="6"/>
                    <a:pt x="161" y="18"/>
                  </a:cubicBezTo>
                  <a:cubicBezTo>
                    <a:pt x="120" y="49"/>
                    <a:pt x="106" y="107"/>
                    <a:pt x="137" y="151"/>
                  </a:cubicBezTo>
                  <a:cubicBezTo>
                    <a:pt x="375" y="493"/>
                    <a:pt x="938" y="1474"/>
                    <a:pt x="716" y="1896"/>
                  </a:cubicBezTo>
                  <a:cubicBezTo>
                    <a:pt x="447" y="2407"/>
                    <a:pt x="103" y="2459"/>
                    <a:pt x="89" y="2462"/>
                  </a:cubicBezTo>
                  <a:cubicBezTo>
                    <a:pt x="38" y="2469"/>
                    <a:pt x="1" y="2517"/>
                    <a:pt x="7" y="2568"/>
                  </a:cubicBezTo>
                  <a:cubicBezTo>
                    <a:pt x="15" y="2615"/>
                    <a:pt x="55" y="2649"/>
                    <a:pt x="100" y="2649"/>
                  </a:cubicBezTo>
                  <a:lnTo>
                    <a:pt x="114" y="2649"/>
                  </a:lnTo>
                  <a:cubicBezTo>
                    <a:pt x="130" y="2646"/>
                    <a:pt x="563" y="2588"/>
                    <a:pt x="883" y="1985"/>
                  </a:cubicBezTo>
                  <a:cubicBezTo>
                    <a:pt x="1204" y="1375"/>
                    <a:pt x="331" y="97"/>
                    <a:pt x="293" y="43"/>
                  </a:cubicBezTo>
                  <a:cubicBezTo>
                    <a:pt x="275" y="15"/>
                    <a:pt x="246" y="1"/>
                    <a:pt x="21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3837289" y="2764082"/>
              <a:ext cx="60703" cy="160794"/>
            </a:xfrm>
            <a:custGeom>
              <a:rect b="b" l="l" r="r" t="t"/>
              <a:pathLst>
                <a:path extrusionOk="0" h="2731" w="1031">
                  <a:moveTo>
                    <a:pt x="250" y="83"/>
                  </a:moveTo>
                  <a:cubicBezTo>
                    <a:pt x="256" y="83"/>
                    <a:pt x="266" y="86"/>
                    <a:pt x="273" y="89"/>
                  </a:cubicBezTo>
                  <a:cubicBezTo>
                    <a:pt x="280" y="92"/>
                    <a:pt x="287" y="99"/>
                    <a:pt x="294" y="106"/>
                  </a:cubicBezTo>
                  <a:cubicBezTo>
                    <a:pt x="307" y="127"/>
                    <a:pt x="475" y="369"/>
                    <a:pt x="634" y="682"/>
                  </a:cubicBezTo>
                  <a:cubicBezTo>
                    <a:pt x="713" y="839"/>
                    <a:pt x="791" y="1016"/>
                    <a:pt x="849" y="1190"/>
                  </a:cubicBezTo>
                  <a:cubicBezTo>
                    <a:pt x="907" y="1367"/>
                    <a:pt x="948" y="1541"/>
                    <a:pt x="948" y="1698"/>
                  </a:cubicBezTo>
                  <a:cubicBezTo>
                    <a:pt x="948" y="1813"/>
                    <a:pt x="928" y="1919"/>
                    <a:pt x="880" y="2005"/>
                  </a:cubicBezTo>
                  <a:cubicBezTo>
                    <a:pt x="723" y="2301"/>
                    <a:pt x="543" y="2461"/>
                    <a:pt x="396" y="2549"/>
                  </a:cubicBezTo>
                  <a:cubicBezTo>
                    <a:pt x="253" y="2635"/>
                    <a:pt x="148" y="2648"/>
                    <a:pt x="140" y="2648"/>
                  </a:cubicBezTo>
                  <a:lnTo>
                    <a:pt x="134" y="2648"/>
                  </a:lnTo>
                  <a:cubicBezTo>
                    <a:pt x="123" y="2648"/>
                    <a:pt x="110" y="2645"/>
                    <a:pt x="99" y="2635"/>
                  </a:cubicBezTo>
                  <a:cubicBezTo>
                    <a:pt x="89" y="2628"/>
                    <a:pt x="82" y="2614"/>
                    <a:pt x="82" y="2601"/>
                  </a:cubicBezTo>
                  <a:lnTo>
                    <a:pt x="82" y="2594"/>
                  </a:lnTo>
                  <a:cubicBezTo>
                    <a:pt x="82" y="2584"/>
                    <a:pt x="86" y="2570"/>
                    <a:pt x="96" y="2560"/>
                  </a:cubicBezTo>
                  <a:cubicBezTo>
                    <a:pt x="103" y="2549"/>
                    <a:pt x="116" y="2543"/>
                    <a:pt x="130" y="2543"/>
                  </a:cubicBezTo>
                  <a:cubicBezTo>
                    <a:pt x="140" y="2540"/>
                    <a:pt x="236" y="2526"/>
                    <a:pt x="362" y="2444"/>
                  </a:cubicBezTo>
                  <a:cubicBezTo>
                    <a:pt x="488" y="2362"/>
                    <a:pt x="648" y="2216"/>
                    <a:pt x="785" y="1957"/>
                  </a:cubicBezTo>
                  <a:cubicBezTo>
                    <a:pt x="826" y="1882"/>
                    <a:pt x="843" y="1793"/>
                    <a:pt x="843" y="1694"/>
                  </a:cubicBezTo>
                  <a:cubicBezTo>
                    <a:pt x="843" y="1568"/>
                    <a:pt x="812" y="1428"/>
                    <a:pt x="768" y="1285"/>
                  </a:cubicBezTo>
                  <a:cubicBezTo>
                    <a:pt x="703" y="1071"/>
                    <a:pt x="601" y="846"/>
                    <a:pt x="495" y="648"/>
                  </a:cubicBezTo>
                  <a:cubicBezTo>
                    <a:pt x="389" y="447"/>
                    <a:pt x="280" y="277"/>
                    <a:pt x="205" y="168"/>
                  </a:cubicBezTo>
                  <a:cubicBezTo>
                    <a:pt x="198" y="157"/>
                    <a:pt x="195" y="147"/>
                    <a:pt x="195" y="137"/>
                  </a:cubicBezTo>
                  <a:cubicBezTo>
                    <a:pt x="195" y="127"/>
                    <a:pt x="198" y="119"/>
                    <a:pt x="202" y="113"/>
                  </a:cubicBezTo>
                  <a:cubicBezTo>
                    <a:pt x="205" y="103"/>
                    <a:pt x="212" y="96"/>
                    <a:pt x="219" y="92"/>
                  </a:cubicBezTo>
                  <a:cubicBezTo>
                    <a:pt x="229" y="86"/>
                    <a:pt x="239" y="83"/>
                    <a:pt x="250" y="83"/>
                  </a:cubicBezTo>
                  <a:close/>
                  <a:moveTo>
                    <a:pt x="250" y="1"/>
                  </a:moveTo>
                  <a:cubicBezTo>
                    <a:pt x="222" y="1"/>
                    <a:pt x="195" y="7"/>
                    <a:pt x="171" y="25"/>
                  </a:cubicBezTo>
                  <a:cubicBezTo>
                    <a:pt x="154" y="38"/>
                    <a:pt x="140" y="55"/>
                    <a:pt x="130" y="75"/>
                  </a:cubicBezTo>
                  <a:cubicBezTo>
                    <a:pt x="120" y="92"/>
                    <a:pt x="113" y="113"/>
                    <a:pt x="113" y="137"/>
                  </a:cubicBezTo>
                  <a:cubicBezTo>
                    <a:pt x="113" y="164"/>
                    <a:pt x="123" y="188"/>
                    <a:pt x="137" y="212"/>
                  </a:cubicBezTo>
                  <a:cubicBezTo>
                    <a:pt x="236" y="355"/>
                    <a:pt x="393" y="610"/>
                    <a:pt x="522" y="887"/>
                  </a:cubicBezTo>
                  <a:cubicBezTo>
                    <a:pt x="590" y="1027"/>
                    <a:pt x="648" y="1173"/>
                    <a:pt x="692" y="1310"/>
                  </a:cubicBezTo>
                  <a:cubicBezTo>
                    <a:pt x="733" y="1449"/>
                    <a:pt x="761" y="1582"/>
                    <a:pt x="761" y="1694"/>
                  </a:cubicBezTo>
                  <a:cubicBezTo>
                    <a:pt x="761" y="1783"/>
                    <a:pt x="744" y="1858"/>
                    <a:pt x="713" y="1919"/>
                  </a:cubicBezTo>
                  <a:cubicBezTo>
                    <a:pt x="580" y="2168"/>
                    <a:pt x="434" y="2301"/>
                    <a:pt x="318" y="2376"/>
                  </a:cubicBezTo>
                  <a:cubicBezTo>
                    <a:pt x="205" y="2447"/>
                    <a:pt x="120" y="2461"/>
                    <a:pt x="120" y="2461"/>
                  </a:cubicBezTo>
                  <a:cubicBezTo>
                    <a:pt x="86" y="2464"/>
                    <a:pt x="55" y="2482"/>
                    <a:pt x="35" y="2505"/>
                  </a:cubicBezTo>
                  <a:cubicBezTo>
                    <a:pt x="11" y="2529"/>
                    <a:pt x="0" y="2563"/>
                    <a:pt x="0" y="2594"/>
                  </a:cubicBezTo>
                  <a:lnTo>
                    <a:pt x="0" y="2611"/>
                  </a:lnTo>
                  <a:cubicBezTo>
                    <a:pt x="4" y="2645"/>
                    <a:pt x="21" y="2675"/>
                    <a:pt x="45" y="2696"/>
                  </a:cubicBezTo>
                  <a:cubicBezTo>
                    <a:pt x="69" y="2720"/>
                    <a:pt x="103" y="2730"/>
                    <a:pt x="134" y="2730"/>
                  </a:cubicBezTo>
                  <a:lnTo>
                    <a:pt x="151" y="2730"/>
                  </a:lnTo>
                  <a:cubicBezTo>
                    <a:pt x="164" y="2727"/>
                    <a:pt x="283" y="2713"/>
                    <a:pt x="440" y="2618"/>
                  </a:cubicBezTo>
                  <a:cubicBezTo>
                    <a:pt x="597" y="2526"/>
                    <a:pt x="791" y="2352"/>
                    <a:pt x="952" y="2046"/>
                  </a:cubicBezTo>
                  <a:cubicBezTo>
                    <a:pt x="1006" y="1943"/>
                    <a:pt x="1030" y="1824"/>
                    <a:pt x="1030" y="1698"/>
                  </a:cubicBezTo>
                  <a:cubicBezTo>
                    <a:pt x="1030" y="1530"/>
                    <a:pt x="989" y="1346"/>
                    <a:pt x="928" y="1166"/>
                  </a:cubicBezTo>
                  <a:cubicBezTo>
                    <a:pt x="835" y="893"/>
                    <a:pt x="703" y="624"/>
                    <a:pt x="587" y="423"/>
                  </a:cubicBezTo>
                  <a:cubicBezTo>
                    <a:pt x="471" y="218"/>
                    <a:pt x="372" y="75"/>
                    <a:pt x="362" y="58"/>
                  </a:cubicBezTo>
                  <a:cubicBezTo>
                    <a:pt x="348" y="42"/>
                    <a:pt x="332" y="25"/>
                    <a:pt x="311" y="14"/>
                  </a:cubicBezTo>
                  <a:cubicBezTo>
                    <a:pt x="294" y="4"/>
                    <a:pt x="270" y="1"/>
                    <a:pt x="25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177323" y="3106812"/>
              <a:ext cx="218612" cy="151904"/>
            </a:xfrm>
            <a:custGeom>
              <a:rect b="b" l="l" r="r" t="t"/>
              <a:pathLst>
                <a:path extrusionOk="0" h="2580" w="3713">
                  <a:moveTo>
                    <a:pt x="3606" y="0"/>
                  </a:moveTo>
                  <a:cubicBezTo>
                    <a:pt x="3564" y="0"/>
                    <a:pt x="3526" y="29"/>
                    <a:pt x="3514" y="72"/>
                  </a:cubicBezTo>
                  <a:cubicBezTo>
                    <a:pt x="3511" y="89"/>
                    <a:pt x="2969" y="2062"/>
                    <a:pt x="1855" y="2355"/>
                  </a:cubicBezTo>
                  <a:cubicBezTo>
                    <a:pt x="1764" y="2379"/>
                    <a:pt x="1672" y="2390"/>
                    <a:pt x="1577" y="2390"/>
                  </a:cubicBezTo>
                  <a:cubicBezTo>
                    <a:pt x="1142" y="2390"/>
                    <a:pt x="671" y="2137"/>
                    <a:pt x="175" y="1629"/>
                  </a:cubicBezTo>
                  <a:cubicBezTo>
                    <a:pt x="155" y="1610"/>
                    <a:pt x="129" y="1599"/>
                    <a:pt x="103" y="1599"/>
                  </a:cubicBezTo>
                  <a:cubicBezTo>
                    <a:pt x="80" y="1599"/>
                    <a:pt x="56" y="1608"/>
                    <a:pt x="38" y="1626"/>
                  </a:cubicBezTo>
                  <a:cubicBezTo>
                    <a:pt x="1" y="1664"/>
                    <a:pt x="1" y="1721"/>
                    <a:pt x="38" y="1759"/>
                  </a:cubicBezTo>
                  <a:cubicBezTo>
                    <a:pt x="573" y="2304"/>
                    <a:pt x="1088" y="2580"/>
                    <a:pt x="1578" y="2580"/>
                  </a:cubicBezTo>
                  <a:cubicBezTo>
                    <a:pt x="1688" y="2580"/>
                    <a:pt x="1797" y="2567"/>
                    <a:pt x="1906" y="2539"/>
                  </a:cubicBezTo>
                  <a:cubicBezTo>
                    <a:pt x="3123" y="2219"/>
                    <a:pt x="3675" y="205"/>
                    <a:pt x="3698" y="120"/>
                  </a:cubicBezTo>
                  <a:cubicBezTo>
                    <a:pt x="3712" y="69"/>
                    <a:pt x="3681" y="17"/>
                    <a:pt x="3631" y="3"/>
                  </a:cubicBezTo>
                  <a:cubicBezTo>
                    <a:pt x="3622" y="1"/>
                    <a:pt x="3614" y="0"/>
                    <a:pt x="360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175557" y="3104398"/>
              <a:ext cx="222145" cy="156732"/>
            </a:xfrm>
            <a:custGeom>
              <a:rect b="b" l="l" r="r" t="t"/>
              <a:pathLst>
                <a:path extrusionOk="0" h="2662" w="3773">
                  <a:moveTo>
                    <a:pt x="3637" y="82"/>
                  </a:moveTo>
                  <a:cubicBezTo>
                    <a:pt x="3640" y="82"/>
                    <a:pt x="3647" y="82"/>
                    <a:pt x="3650" y="85"/>
                  </a:cubicBezTo>
                  <a:cubicBezTo>
                    <a:pt x="3664" y="85"/>
                    <a:pt x="3670" y="96"/>
                    <a:pt x="3681" y="102"/>
                  </a:cubicBezTo>
                  <a:cubicBezTo>
                    <a:pt x="3688" y="113"/>
                    <a:pt x="3691" y="123"/>
                    <a:pt x="3691" y="137"/>
                  </a:cubicBezTo>
                  <a:cubicBezTo>
                    <a:pt x="3691" y="140"/>
                    <a:pt x="3691" y="143"/>
                    <a:pt x="3688" y="151"/>
                  </a:cubicBezTo>
                  <a:cubicBezTo>
                    <a:pt x="3678" y="192"/>
                    <a:pt x="3535" y="713"/>
                    <a:pt x="3244" y="1261"/>
                  </a:cubicBezTo>
                  <a:cubicBezTo>
                    <a:pt x="3098" y="1537"/>
                    <a:pt x="2914" y="1820"/>
                    <a:pt x="2696" y="2048"/>
                  </a:cubicBezTo>
                  <a:cubicBezTo>
                    <a:pt x="2475" y="2281"/>
                    <a:pt x="2219" y="2461"/>
                    <a:pt x="1923" y="2539"/>
                  </a:cubicBezTo>
                  <a:cubicBezTo>
                    <a:pt x="1820" y="2567"/>
                    <a:pt x="1715" y="2580"/>
                    <a:pt x="1608" y="2580"/>
                  </a:cubicBezTo>
                  <a:cubicBezTo>
                    <a:pt x="1370" y="2580"/>
                    <a:pt x="1128" y="2515"/>
                    <a:pt x="876" y="2380"/>
                  </a:cubicBezTo>
                  <a:cubicBezTo>
                    <a:pt x="624" y="2246"/>
                    <a:pt x="361" y="2042"/>
                    <a:pt x="99" y="1773"/>
                  </a:cubicBezTo>
                  <a:cubicBezTo>
                    <a:pt x="89" y="1762"/>
                    <a:pt x="82" y="1749"/>
                    <a:pt x="82" y="1735"/>
                  </a:cubicBezTo>
                  <a:cubicBezTo>
                    <a:pt x="82" y="1721"/>
                    <a:pt x="89" y="1708"/>
                    <a:pt x="99" y="1697"/>
                  </a:cubicBezTo>
                  <a:cubicBezTo>
                    <a:pt x="109" y="1688"/>
                    <a:pt x="123" y="1680"/>
                    <a:pt x="136" y="1680"/>
                  </a:cubicBezTo>
                  <a:cubicBezTo>
                    <a:pt x="150" y="1680"/>
                    <a:pt x="164" y="1688"/>
                    <a:pt x="174" y="1697"/>
                  </a:cubicBezTo>
                  <a:cubicBezTo>
                    <a:pt x="427" y="1953"/>
                    <a:pt x="672" y="2147"/>
                    <a:pt x="910" y="2277"/>
                  </a:cubicBezTo>
                  <a:cubicBezTo>
                    <a:pt x="1149" y="2407"/>
                    <a:pt x="1384" y="2471"/>
                    <a:pt x="1608" y="2471"/>
                  </a:cubicBezTo>
                  <a:cubicBezTo>
                    <a:pt x="1707" y="2471"/>
                    <a:pt x="1803" y="2461"/>
                    <a:pt x="1895" y="2434"/>
                  </a:cubicBezTo>
                  <a:cubicBezTo>
                    <a:pt x="2042" y="2396"/>
                    <a:pt x="2174" y="2331"/>
                    <a:pt x="2300" y="2249"/>
                  </a:cubicBezTo>
                  <a:cubicBezTo>
                    <a:pt x="2519" y="2100"/>
                    <a:pt x="2706" y="1895"/>
                    <a:pt x="2866" y="1670"/>
                  </a:cubicBezTo>
                  <a:cubicBezTo>
                    <a:pt x="3105" y="1333"/>
                    <a:pt x="3285" y="948"/>
                    <a:pt x="3405" y="648"/>
                  </a:cubicBezTo>
                  <a:cubicBezTo>
                    <a:pt x="3463" y="498"/>
                    <a:pt x="3507" y="368"/>
                    <a:pt x="3538" y="277"/>
                  </a:cubicBezTo>
                  <a:cubicBezTo>
                    <a:pt x="3555" y="228"/>
                    <a:pt x="3565" y="192"/>
                    <a:pt x="3571" y="164"/>
                  </a:cubicBezTo>
                  <a:cubicBezTo>
                    <a:pt x="3579" y="140"/>
                    <a:pt x="3585" y="123"/>
                    <a:pt x="3585" y="123"/>
                  </a:cubicBezTo>
                  <a:cubicBezTo>
                    <a:pt x="3589" y="110"/>
                    <a:pt x="3596" y="99"/>
                    <a:pt x="3603" y="93"/>
                  </a:cubicBezTo>
                  <a:cubicBezTo>
                    <a:pt x="3612" y="85"/>
                    <a:pt x="3623" y="82"/>
                    <a:pt x="3637" y="82"/>
                  </a:cubicBezTo>
                  <a:close/>
                  <a:moveTo>
                    <a:pt x="3637" y="0"/>
                  </a:moveTo>
                  <a:cubicBezTo>
                    <a:pt x="3606" y="0"/>
                    <a:pt x="3579" y="11"/>
                    <a:pt x="3555" y="28"/>
                  </a:cubicBezTo>
                  <a:cubicBezTo>
                    <a:pt x="3531" y="44"/>
                    <a:pt x="3514" y="72"/>
                    <a:pt x="3507" y="99"/>
                  </a:cubicBezTo>
                  <a:cubicBezTo>
                    <a:pt x="3507" y="102"/>
                    <a:pt x="3504" y="110"/>
                    <a:pt x="3500" y="126"/>
                  </a:cubicBezTo>
                  <a:cubicBezTo>
                    <a:pt x="3466" y="242"/>
                    <a:pt x="3313" y="736"/>
                    <a:pt x="3044" y="1230"/>
                  </a:cubicBezTo>
                  <a:cubicBezTo>
                    <a:pt x="2907" y="1480"/>
                    <a:pt x="2740" y="1728"/>
                    <a:pt x="2546" y="1933"/>
                  </a:cubicBezTo>
                  <a:cubicBezTo>
                    <a:pt x="2352" y="2134"/>
                    <a:pt x="2127" y="2290"/>
                    <a:pt x="1874" y="2355"/>
                  </a:cubicBezTo>
                  <a:cubicBezTo>
                    <a:pt x="1789" y="2380"/>
                    <a:pt x="1701" y="2389"/>
                    <a:pt x="1608" y="2389"/>
                  </a:cubicBezTo>
                  <a:cubicBezTo>
                    <a:pt x="1397" y="2389"/>
                    <a:pt x="1179" y="2328"/>
                    <a:pt x="948" y="2205"/>
                  </a:cubicBezTo>
                  <a:cubicBezTo>
                    <a:pt x="719" y="2079"/>
                    <a:pt x="481" y="1892"/>
                    <a:pt x="232" y="1639"/>
                  </a:cubicBezTo>
                  <a:cubicBezTo>
                    <a:pt x="205" y="1612"/>
                    <a:pt x="171" y="1598"/>
                    <a:pt x="136" y="1598"/>
                  </a:cubicBezTo>
                  <a:cubicBezTo>
                    <a:pt x="103" y="1598"/>
                    <a:pt x="68" y="1612"/>
                    <a:pt x="41" y="1639"/>
                  </a:cubicBezTo>
                  <a:cubicBezTo>
                    <a:pt x="14" y="1664"/>
                    <a:pt x="0" y="1701"/>
                    <a:pt x="0" y="1735"/>
                  </a:cubicBezTo>
                  <a:cubicBezTo>
                    <a:pt x="0" y="1769"/>
                    <a:pt x="14" y="1803"/>
                    <a:pt x="38" y="1831"/>
                  </a:cubicBezTo>
                  <a:cubicBezTo>
                    <a:pt x="310" y="2103"/>
                    <a:pt x="576" y="2311"/>
                    <a:pt x="836" y="2451"/>
                  </a:cubicBezTo>
                  <a:cubicBezTo>
                    <a:pt x="1097" y="2591"/>
                    <a:pt x="1357" y="2662"/>
                    <a:pt x="1608" y="2662"/>
                  </a:cubicBezTo>
                  <a:cubicBezTo>
                    <a:pt x="1721" y="2662"/>
                    <a:pt x="1833" y="2649"/>
                    <a:pt x="1946" y="2618"/>
                  </a:cubicBezTo>
                  <a:cubicBezTo>
                    <a:pt x="2259" y="2536"/>
                    <a:pt x="2529" y="2345"/>
                    <a:pt x="2754" y="2106"/>
                  </a:cubicBezTo>
                  <a:cubicBezTo>
                    <a:pt x="3095" y="1749"/>
                    <a:pt x="3343" y="1282"/>
                    <a:pt x="3510" y="893"/>
                  </a:cubicBezTo>
                  <a:cubicBezTo>
                    <a:pt x="3674" y="508"/>
                    <a:pt x="3760" y="205"/>
                    <a:pt x="3766" y="171"/>
                  </a:cubicBezTo>
                  <a:cubicBezTo>
                    <a:pt x="3769" y="161"/>
                    <a:pt x="3773" y="147"/>
                    <a:pt x="3773" y="137"/>
                  </a:cubicBezTo>
                  <a:cubicBezTo>
                    <a:pt x="3773" y="106"/>
                    <a:pt x="3763" y="79"/>
                    <a:pt x="3746" y="55"/>
                  </a:cubicBezTo>
                  <a:cubicBezTo>
                    <a:pt x="3728" y="31"/>
                    <a:pt x="3701" y="14"/>
                    <a:pt x="3670" y="4"/>
                  </a:cubicBezTo>
                  <a:cubicBezTo>
                    <a:pt x="3661" y="0"/>
                    <a:pt x="3647" y="0"/>
                    <a:pt x="363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3620205" y="3061535"/>
              <a:ext cx="103978" cy="298156"/>
            </a:xfrm>
            <a:custGeom>
              <a:rect b="b" l="l" r="r" t="t"/>
              <a:pathLst>
                <a:path extrusionOk="0" h="5064" w="1766">
                  <a:moveTo>
                    <a:pt x="1658" y="1"/>
                  </a:moveTo>
                  <a:cubicBezTo>
                    <a:pt x="1619" y="1"/>
                    <a:pt x="1582" y="26"/>
                    <a:pt x="1571" y="67"/>
                  </a:cubicBezTo>
                  <a:lnTo>
                    <a:pt x="14" y="4940"/>
                  </a:lnTo>
                  <a:cubicBezTo>
                    <a:pt x="0" y="4992"/>
                    <a:pt x="27" y="5043"/>
                    <a:pt x="75" y="5060"/>
                  </a:cubicBezTo>
                  <a:cubicBezTo>
                    <a:pt x="85" y="5063"/>
                    <a:pt x="96" y="5063"/>
                    <a:pt x="106" y="5063"/>
                  </a:cubicBezTo>
                  <a:cubicBezTo>
                    <a:pt x="147" y="5063"/>
                    <a:pt x="181" y="5039"/>
                    <a:pt x="195" y="4999"/>
                  </a:cubicBezTo>
                  <a:lnTo>
                    <a:pt x="1749" y="125"/>
                  </a:lnTo>
                  <a:cubicBezTo>
                    <a:pt x="1765" y="74"/>
                    <a:pt x="1738" y="20"/>
                    <a:pt x="1688" y="6"/>
                  </a:cubicBezTo>
                  <a:cubicBezTo>
                    <a:pt x="1678" y="3"/>
                    <a:pt x="1668" y="1"/>
                    <a:pt x="1658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3618380" y="3059062"/>
              <a:ext cx="107628" cy="303042"/>
            </a:xfrm>
            <a:custGeom>
              <a:rect b="b" l="l" r="r" t="t"/>
              <a:pathLst>
                <a:path extrusionOk="0" h="5147" w="1828">
                  <a:moveTo>
                    <a:pt x="1691" y="82"/>
                  </a:moveTo>
                  <a:cubicBezTo>
                    <a:pt x="1694" y="82"/>
                    <a:pt x="1701" y="86"/>
                    <a:pt x="1708" y="86"/>
                  </a:cubicBezTo>
                  <a:cubicBezTo>
                    <a:pt x="1719" y="89"/>
                    <a:pt x="1728" y="95"/>
                    <a:pt x="1735" y="106"/>
                  </a:cubicBezTo>
                  <a:cubicBezTo>
                    <a:pt x="1742" y="116"/>
                    <a:pt x="1746" y="127"/>
                    <a:pt x="1746" y="136"/>
                  </a:cubicBezTo>
                  <a:cubicBezTo>
                    <a:pt x="1746" y="144"/>
                    <a:pt x="1746" y="147"/>
                    <a:pt x="1742" y="154"/>
                  </a:cubicBezTo>
                  <a:lnTo>
                    <a:pt x="188" y="5027"/>
                  </a:lnTo>
                  <a:cubicBezTo>
                    <a:pt x="185" y="5041"/>
                    <a:pt x="178" y="5047"/>
                    <a:pt x="168" y="5054"/>
                  </a:cubicBezTo>
                  <a:cubicBezTo>
                    <a:pt x="157" y="5061"/>
                    <a:pt x="147" y="5064"/>
                    <a:pt x="137" y="5064"/>
                  </a:cubicBezTo>
                  <a:lnTo>
                    <a:pt x="120" y="5064"/>
                  </a:lnTo>
                  <a:cubicBezTo>
                    <a:pt x="110" y="5061"/>
                    <a:pt x="99" y="5051"/>
                    <a:pt x="93" y="5044"/>
                  </a:cubicBezTo>
                  <a:cubicBezTo>
                    <a:pt x="86" y="5034"/>
                    <a:pt x="83" y="5023"/>
                    <a:pt x="83" y="5014"/>
                  </a:cubicBezTo>
                  <a:cubicBezTo>
                    <a:pt x="83" y="5006"/>
                    <a:pt x="83" y="5000"/>
                    <a:pt x="86" y="4996"/>
                  </a:cubicBezTo>
                  <a:lnTo>
                    <a:pt x="1640" y="119"/>
                  </a:lnTo>
                  <a:cubicBezTo>
                    <a:pt x="1643" y="109"/>
                    <a:pt x="1650" y="99"/>
                    <a:pt x="1660" y="92"/>
                  </a:cubicBezTo>
                  <a:cubicBezTo>
                    <a:pt x="1667" y="86"/>
                    <a:pt x="1681" y="82"/>
                    <a:pt x="1691" y="82"/>
                  </a:cubicBezTo>
                  <a:close/>
                  <a:moveTo>
                    <a:pt x="1691" y="1"/>
                  </a:moveTo>
                  <a:cubicBezTo>
                    <a:pt x="1660" y="1"/>
                    <a:pt x="1633" y="10"/>
                    <a:pt x="1612" y="28"/>
                  </a:cubicBezTo>
                  <a:cubicBezTo>
                    <a:pt x="1588" y="45"/>
                    <a:pt x="1571" y="68"/>
                    <a:pt x="1561" y="95"/>
                  </a:cubicBezTo>
                  <a:lnTo>
                    <a:pt x="7" y="4973"/>
                  </a:lnTo>
                  <a:lnTo>
                    <a:pt x="7" y="4969"/>
                  </a:lnTo>
                  <a:cubicBezTo>
                    <a:pt x="4" y="4982"/>
                    <a:pt x="1" y="5000"/>
                    <a:pt x="1" y="5014"/>
                  </a:cubicBezTo>
                  <a:cubicBezTo>
                    <a:pt x="1" y="5041"/>
                    <a:pt x="11" y="5068"/>
                    <a:pt x="28" y="5092"/>
                  </a:cubicBezTo>
                  <a:cubicBezTo>
                    <a:pt x="42" y="5116"/>
                    <a:pt x="66" y="5133"/>
                    <a:pt x="96" y="5140"/>
                  </a:cubicBezTo>
                  <a:cubicBezTo>
                    <a:pt x="110" y="5146"/>
                    <a:pt x="124" y="5146"/>
                    <a:pt x="137" y="5146"/>
                  </a:cubicBezTo>
                  <a:cubicBezTo>
                    <a:pt x="165" y="5146"/>
                    <a:pt x="191" y="5140"/>
                    <a:pt x="215" y="5122"/>
                  </a:cubicBezTo>
                  <a:cubicBezTo>
                    <a:pt x="239" y="5105"/>
                    <a:pt x="256" y="5081"/>
                    <a:pt x="267" y="5054"/>
                  </a:cubicBezTo>
                  <a:lnTo>
                    <a:pt x="1821" y="177"/>
                  </a:lnTo>
                  <a:cubicBezTo>
                    <a:pt x="1824" y="164"/>
                    <a:pt x="1827" y="150"/>
                    <a:pt x="1827" y="136"/>
                  </a:cubicBezTo>
                  <a:cubicBezTo>
                    <a:pt x="1827" y="109"/>
                    <a:pt x="1817" y="82"/>
                    <a:pt x="1800" y="58"/>
                  </a:cubicBezTo>
                  <a:cubicBezTo>
                    <a:pt x="1783" y="34"/>
                    <a:pt x="1759" y="17"/>
                    <a:pt x="1732" y="7"/>
                  </a:cubicBezTo>
                  <a:cubicBezTo>
                    <a:pt x="1719" y="4"/>
                    <a:pt x="1705" y="1"/>
                    <a:pt x="169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3556381" y="2627249"/>
              <a:ext cx="87374" cy="48397"/>
            </a:xfrm>
            <a:custGeom>
              <a:rect b="b" l="l" r="r" t="t"/>
              <a:pathLst>
                <a:path extrusionOk="0" h="822" w="1484">
                  <a:moveTo>
                    <a:pt x="859" y="0"/>
                  </a:moveTo>
                  <a:cubicBezTo>
                    <a:pt x="280" y="0"/>
                    <a:pt x="48" y="464"/>
                    <a:pt x="7" y="710"/>
                  </a:cubicBezTo>
                  <a:cubicBezTo>
                    <a:pt x="0" y="760"/>
                    <a:pt x="35" y="812"/>
                    <a:pt x="86" y="818"/>
                  </a:cubicBezTo>
                  <a:cubicBezTo>
                    <a:pt x="89" y="818"/>
                    <a:pt x="96" y="822"/>
                    <a:pt x="103" y="822"/>
                  </a:cubicBezTo>
                  <a:cubicBezTo>
                    <a:pt x="147" y="822"/>
                    <a:pt x="188" y="787"/>
                    <a:pt x="195" y="740"/>
                  </a:cubicBezTo>
                  <a:cubicBezTo>
                    <a:pt x="198" y="719"/>
                    <a:pt x="297" y="188"/>
                    <a:pt x="859" y="188"/>
                  </a:cubicBezTo>
                  <a:cubicBezTo>
                    <a:pt x="1159" y="188"/>
                    <a:pt x="1285" y="590"/>
                    <a:pt x="1289" y="597"/>
                  </a:cubicBezTo>
                  <a:cubicBezTo>
                    <a:pt x="1300" y="635"/>
                    <a:pt x="1337" y="663"/>
                    <a:pt x="1377" y="663"/>
                  </a:cubicBezTo>
                  <a:cubicBezTo>
                    <a:pt x="1386" y="663"/>
                    <a:pt x="1396" y="661"/>
                    <a:pt x="1405" y="658"/>
                  </a:cubicBezTo>
                  <a:cubicBezTo>
                    <a:pt x="1456" y="644"/>
                    <a:pt x="1483" y="590"/>
                    <a:pt x="1469" y="542"/>
                  </a:cubicBezTo>
                  <a:cubicBezTo>
                    <a:pt x="1463" y="518"/>
                    <a:pt x="1303" y="0"/>
                    <a:pt x="859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3554379" y="2624835"/>
              <a:ext cx="91142" cy="53225"/>
            </a:xfrm>
            <a:custGeom>
              <a:rect b="b" l="l" r="r" t="t"/>
              <a:pathLst>
                <a:path extrusionOk="0" h="904" w="1548">
                  <a:moveTo>
                    <a:pt x="893" y="82"/>
                  </a:moveTo>
                  <a:cubicBezTo>
                    <a:pt x="995" y="82"/>
                    <a:pt x="1081" y="113"/>
                    <a:pt x="1153" y="158"/>
                  </a:cubicBezTo>
                  <a:cubicBezTo>
                    <a:pt x="1261" y="225"/>
                    <a:pt x="1337" y="331"/>
                    <a:pt x="1387" y="419"/>
                  </a:cubicBezTo>
                  <a:cubicBezTo>
                    <a:pt x="1439" y="512"/>
                    <a:pt x="1463" y="587"/>
                    <a:pt x="1463" y="593"/>
                  </a:cubicBezTo>
                  <a:cubicBezTo>
                    <a:pt x="1466" y="600"/>
                    <a:pt x="1466" y="603"/>
                    <a:pt x="1466" y="611"/>
                  </a:cubicBezTo>
                  <a:cubicBezTo>
                    <a:pt x="1466" y="620"/>
                    <a:pt x="1463" y="631"/>
                    <a:pt x="1456" y="641"/>
                  </a:cubicBezTo>
                  <a:cubicBezTo>
                    <a:pt x="1449" y="652"/>
                    <a:pt x="1439" y="658"/>
                    <a:pt x="1428" y="661"/>
                  </a:cubicBezTo>
                  <a:lnTo>
                    <a:pt x="1411" y="661"/>
                  </a:lnTo>
                  <a:cubicBezTo>
                    <a:pt x="1401" y="661"/>
                    <a:pt x="1391" y="658"/>
                    <a:pt x="1381" y="652"/>
                  </a:cubicBezTo>
                  <a:cubicBezTo>
                    <a:pt x="1370" y="644"/>
                    <a:pt x="1364" y="638"/>
                    <a:pt x="1360" y="624"/>
                  </a:cubicBezTo>
                  <a:lnTo>
                    <a:pt x="1360" y="617"/>
                  </a:lnTo>
                  <a:cubicBezTo>
                    <a:pt x="1350" y="593"/>
                    <a:pt x="1313" y="488"/>
                    <a:pt x="1241" y="389"/>
                  </a:cubicBezTo>
                  <a:cubicBezTo>
                    <a:pt x="1203" y="337"/>
                    <a:pt x="1156" y="290"/>
                    <a:pt x="1098" y="252"/>
                  </a:cubicBezTo>
                  <a:cubicBezTo>
                    <a:pt x="1040" y="215"/>
                    <a:pt x="972" y="188"/>
                    <a:pt x="893" y="188"/>
                  </a:cubicBezTo>
                  <a:cubicBezTo>
                    <a:pt x="747" y="188"/>
                    <a:pt x="627" y="225"/>
                    <a:pt x="532" y="276"/>
                  </a:cubicBezTo>
                  <a:cubicBezTo>
                    <a:pt x="461" y="317"/>
                    <a:pt x="403" y="369"/>
                    <a:pt x="358" y="419"/>
                  </a:cubicBezTo>
                  <a:cubicBezTo>
                    <a:pt x="290" y="501"/>
                    <a:pt x="250" y="583"/>
                    <a:pt x="225" y="652"/>
                  </a:cubicBezTo>
                  <a:cubicBezTo>
                    <a:pt x="198" y="719"/>
                    <a:pt x="188" y="767"/>
                    <a:pt x="188" y="774"/>
                  </a:cubicBezTo>
                  <a:cubicBezTo>
                    <a:pt x="184" y="787"/>
                    <a:pt x="178" y="798"/>
                    <a:pt x="171" y="808"/>
                  </a:cubicBezTo>
                  <a:cubicBezTo>
                    <a:pt x="160" y="815"/>
                    <a:pt x="147" y="822"/>
                    <a:pt x="137" y="822"/>
                  </a:cubicBezTo>
                  <a:cubicBezTo>
                    <a:pt x="133" y="822"/>
                    <a:pt x="130" y="818"/>
                    <a:pt x="127" y="818"/>
                  </a:cubicBezTo>
                  <a:cubicBezTo>
                    <a:pt x="113" y="818"/>
                    <a:pt x="102" y="812"/>
                    <a:pt x="93" y="801"/>
                  </a:cubicBezTo>
                  <a:cubicBezTo>
                    <a:pt x="86" y="791"/>
                    <a:pt x="82" y="781"/>
                    <a:pt x="82" y="767"/>
                  </a:cubicBezTo>
                  <a:lnTo>
                    <a:pt x="82" y="757"/>
                  </a:lnTo>
                  <a:cubicBezTo>
                    <a:pt x="93" y="699"/>
                    <a:pt x="113" y="628"/>
                    <a:pt x="147" y="553"/>
                  </a:cubicBezTo>
                  <a:cubicBezTo>
                    <a:pt x="198" y="440"/>
                    <a:pt x="283" y="324"/>
                    <a:pt x="403" y="235"/>
                  </a:cubicBezTo>
                  <a:cubicBezTo>
                    <a:pt x="525" y="144"/>
                    <a:pt x="682" y="82"/>
                    <a:pt x="893" y="82"/>
                  </a:cubicBezTo>
                  <a:close/>
                  <a:moveTo>
                    <a:pt x="893" y="0"/>
                  </a:moveTo>
                  <a:cubicBezTo>
                    <a:pt x="744" y="0"/>
                    <a:pt x="614" y="31"/>
                    <a:pt x="505" y="79"/>
                  </a:cubicBezTo>
                  <a:cubicBezTo>
                    <a:pt x="341" y="153"/>
                    <a:pt x="222" y="273"/>
                    <a:pt x="140" y="396"/>
                  </a:cubicBezTo>
                  <a:cubicBezTo>
                    <a:pt x="61" y="518"/>
                    <a:pt x="17" y="648"/>
                    <a:pt x="0" y="743"/>
                  </a:cubicBezTo>
                  <a:lnTo>
                    <a:pt x="0" y="767"/>
                  </a:lnTo>
                  <a:cubicBezTo>
                    <a:pt x="0" y="798"/>
                    <a:pt x="11" y="828"/>
                    <a:pt x="31" y="853"/>
                  </a:cubicBezTo>
                  <a:cubicBezTo>
                    <a:pt x="52" y="876"/>
                    <a:pt x="79" y="894"/>
                    <a:pt x="113" y="900"/>
                  </a:cubicBezTo>
                  <a:cubicBezTo>
                    <a:pt x="120" y="900"/>
                    <a:pt x="127" y="903"/>
                    <a:pt x="137" y="903"/>
                  </a:cubicBezTo>
                  <a:cubicBezTo>
                    <a:pt x="168" y="903"/>
                    <a:pt x="198" y="890"/>
                    <a:pt x="222" y="869"/>
                  </a:cubicBezTo>
                  <a:cubicBezTo>
                    <a:pt x="245" y="849"/>
                    <a:pt x="263" y="822"/>
                    <a:pt x="270" y="787"/>
                  </a:cubicBezTo>
                  <a:cubicBezTo>
                    <a:pt x="270" y="784"/>
                    <a:pt x="277" y="751"/>
                    <a:pt x="294" y="699"/>
                  </a:cubicBezTo>
                  <a:cubicBezTo>
                    <a:pt x="321" y="624"/>
                    <a:pt x="372" y="515"/>
                    <a:pt x="464" y="430"/>
                  </a:cubicBezTo>
                  <a:cubicBezTo>
                    <a:pt x="511" y="386"/>
                    <a:pt x="566" y="345"/>
                    <a:pt x="638" y="317"/>
                  </a:cubicBezTo>
                  <a:cubicBezTo>
                    <a:pt x="709" y="290"/>
                    <a:pt x="791" y="270"/>
                    <a:pt x="893" y="270"/>
                  </a:cubicBezTo>
                  <a:cubicBezTo>
                    <a:pt x="958" y="273"/>
                    <a:pt x="1013" y="293"/>
                    <a:pt x="1063" y="328"/>
                  </a:cubicBezTo>
                  <a:cubicBezTo>
                    <a:pt x="1101" y="351"/>
                    <a:pt x="1132" y="386"/>
                    <a:pt x="1159" y="419"/>
                  </a:cubicBezTo>
                  <a:cubicBezTo>
                    <a:pt x="1200" y="471"/>
                    <a:pt x="1234" y="529"/>
                    <a:pt x="1252" y="573"/>
                  </a:cubicBezTo>
                  <a:cubicBezTo>
                    <a:pt x="1261" y="597"/>
                    <a:pt x="1272" y="614"/>
                    <a:pt x="1275" y="628"/>
                  </a:cubicBezTo>
                  <a:cubicBezTo>
                    <a:pt x="1278" y="634"/>
                    <a:pt x="1278" y="638"/>
                    <a:pt x="1282" y="644"/>
                  </a:cubicBezTo>
                  <a:lnTo>
                    <a:pt x="1282" y="648"/>
                  </a:lnTo>
                  <a:cubicBezTo>
                    <a:pt x="1292" y="679"/>
                    <a:pt x="1309" y="702"/>
                    <a:pt x="1333" y="719"/>
                  </a:cubicBezTo>
                  <a:cubicBezTo>
                    <a:pt x="1357" y="737"/>
                    <a:pt x="1384" y="743"/>
                    <a:pt x="1411" y="743"/>
                  </a:cubicBezTo>
                  <a:cubicBezTo>
                    <a:pt x="1425" y="743"/>
                    <a:pt x="1439" y="743"/>
                    <a:pt x="1452" y="740"/>
                  </a:cubicBezTo>
                  <a:cubicBezTo>
                    <a:pt x="1480" y="730"/>
                    <a:pt x="1503" y="713"/>
                    <a:pt x="1521" y="689"/>
                  </a:cubicBezTo>
                  <a:cubicBezTo>
                    <a:pt x="1538" y="665"/>
                    <a:pt x="1548" y="638"/>
                    <a:pt x="1548" y="611"/>
                  </a:cubicBezTo>
                  <a:cubicBezTo>
                    <a:pt x="1548" y="597"/>
                    <a:pt x="1544" y="583"/>
                    <a:pt x="1541" y="570"/>
                  </a:cubicBezTo>
                  <a:cubicBezTo>
                    <a:pt x="1538" y="556"/>
                    <a:pt x="1497" y="416"/>
                    <a:pt x="1395" y="280"/>
                  </a:cubicBezTo>
                  <a:cubicBezTo>
                    <a:pt x="1343" y="208"/>
                    <a:pt x="1278" y="140"/>
                    <a:pt x="1197" y="89"/>
                  </a:cubicBezTo>
                  <a:cubicBezTo>
                    <a:pt x="1112" y="35"/>
                    <a:pt x="1013" y="0"/>
                    <a:pt x="89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3745616" y="2620832"/>
              <a:ext cx="72714" cy="38977"/>
            </a:xfrm>
            <a:custGeom>
              <a:rect b="b" l="l" r="r" t="t"/>
              <a:pathLst>
                <a:path extrusionOk="0" h="662" w="1235">
                  <a:moveTo>
                    <a:pt x="607" y="1"/>
                  </a:moveTo>
                  <a:cubicBezTo>
                    <a:pt x="160" y="1"/>
                    <a:pt x="17" y="522"/>
                    <a:pt x="14" y="542"/>
                  </a:cubicBezTo>
                  <a:cubicBezTo>
                    <a:pt x="0" y="594"/>
                    <a:pt x="28" y="644"/>
                    <a:pt x="79" y="658"/>
                  </a:cubicBezTo>
                  <a:cubicBezTo>
                    <a:pt x="87" y="660"/>
                    <a:pt x="95" y="661"/>
                    <a:pt x="103" y="661"/>
                  </a:cubicBezTo>
                  <a:cubicBezTo>
                    <a:pt x="145" y="661"/>
                    <a:pt x="183" y="633"/>
                    <a:pt x="195" y="590"/>
                  </a:cubicBezTo>
                  <a:cubicBezTo>
                    <a:pt x="198" y="586"/>
                    <a:pt x="307" y="188"/>
                    <a:pt x="607" y="188"/>
                  </a:cubicBezTo>
                  <a:cubicBezTo>
                    <a:pt x="910" y="188"/>
                    <a:pt x="1036" y="590"/>
                    <a:pt x="1036" y="594"/>
                  </a:cubicBezTo>
                  <a:cubicBezTo>
                    <a:pt x="1050" y="634"/>
                    <a:pt x="1087" y="661"/>
                    <a:pt x="1128" y="661"/>
                  </a:cubicBezTo>
                  <a:cubicBezTo>
                    <a:pt x="1139" y="661"/>
                    <a:pt x="1145" y="661"/>
                    <a:pt x="1156" y="658"/>
                  </a:cubicBezTo>
                  <a:cubicBezTo>
                    <a:pt x="1206" y="641"/>
                    <a:pt x="1234" y="590"/>
                    <a:pt x="1220" y="539"/>
                  </a:cubicBezTo>
                  <a:cubicBezTo>
                    <a:pt x="1214" y="518"/>
                    <a:pt x="1053" y="1"/>
                    <a:pt x="60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3743791" y="2618417"/>
              <a:ext cx="76305" cy="43805"/>
            </a:xfrm>
            <a:custGeom>
              <a:rect b="b" l="l" r="r" t="t"/>
              <a:pathLst>
                <a:path extrusionOk="0" h="744" w="1296">
                  <a:moveTo>
                    <a:pt x="638" y="83"/>
                  </a:moveTo>
                  <a:cubicBezTo>
                    <a:pt x="743" y="83"/>
                    <a:pt x="825" y="109"/>
                    <a:pt x="900" y="157"/>
                  </a:cubicBezTo>
                  <a:cubicBezTo>
                    <a:pt x="1006" y="226"/>
                    <a:pt x="1084" y="328"/>
                    <a:pt x="1135" y="419"/>
                  </a:cubicBezTo>
                  <a:cubicBezTo>
                    <a:pt x="1187" y="512"/>
                    <a:pt x="1210" y="586"/>
                    <a:pt x="1210" y="594"/>
                  </a:cubicBezTo>
                  <a:cubicBezTo>
                    <a:pt x="1214" y="597"/>
                    <a:pt x="1214" y="604"/>
                    <a:pt x="1214" y="607"/>
                  </a:cubicBezTo>
                  <a:cubicBezTo>
                    <a:pt x="1214" y="621"/>
                    <a:pt x="1210" y="631"/>
                    <a:pt x="1204" y="641"/>
                  </a:cubicBezTo>
                  <a:cubicBezTo>
                    <a:pt x="1197" y="648"/>
                    <a:pt x="1187" y="655"/>
                    <a:pt x="1176" y="658"/>
                  </a:cubicBezTo>
                  <a:cubicBezTo>
                    <a:pt x="1170" y="662"/>
                    <a:pt x="1166" y="662"/>
                    <a:pt x="1159" y="662"/>
                  </a:cubicBezTo>
                  <a:cubicBezTo>
                    <a:pt x="1149" y="662"/>
                    <a:pt x="1135" y="658"/>
                    <a:pt x="1129" y="651"/>
                  </a:cubicBezTo>
                  <a:cubicBezTo>
                    <a:pt x="1118" y="644"/>
                    <a:pt x="1111" y="635"/>
                    <a:pt x="1108" y="624"/>
                  </a:cubicBezTo>
                  <a:cubicBezTo>
                    <a:pt x="1108" y="624"/>
                    <a:pt x="1108" y="621"/>
                    <a:pt x="1105" y="617"/>
                  </a:cubicBezTo>
                  <a:cubicBezTo>
                    <a:pt x="1098" y="590"/>
                    <a:pt x="1061" y="487"/>
                    <a:pt x="986" y="389"/>
                  </a:cubicBezTo>
                  <a:cubicBezTo>
                    <a:pt x="948" y="338"/>
                    <a:pt x="904" y="290"/>
                    <a:pt x="846" y="253"/>
                  </a:cubicBezTo>
                  <a:cubicBezTo>
                    <a:pt x="788" y="215"/>
                    <a:pt x="720" y="188"/>
                    <a:pt x="638" y="188"/>
                  </a:cubicBezTo>
                  <a:cubicBezTo>
                    <a:pt x="597" y="188"/>
                    <a:pt x="559" y="195"/>
                    <a:pt x="522" y="208"/>
                  </a:cubicBezTo>
                  <a:cubicBezTo>
                    <a:pt x="460" y="229"/>
                    <a:pt x="406" y="267"/>
                    <a:pt x="366" y="311"/>
                  </a:cubicBezTo>
                  <a:cubicBezTo>
                    <a:pt x="300" y="375"/>
                    <a:pt x="256" y="451"/>
                    <a:pt x="229" y="512"/>
                  </a:cubicBezTo>
                  <a:cubicBezTo>
                    <a:pt x="215" y="542"/>
                    <a:pt x="205" y="569"/>
                    <a:pt x="198" y="590"/>
                  </a:cubicBezTo>
                  <a:cubicBezTo>
                    <a:pt x="195" y="597"/>
                    <a:pt x="191" y="607"/>
                    <a:pt x="188" y="610"/>
                  </a:cubicBezTo>
                  <a:lnTo>
                    <a:pt x="188" y="621"/>
                  </a:lnTo>
                  <a:cubicBezTo>
                    <a:pt x="185" y="635"/>
                    <a:pt x="177" y="644"/>
                    <a:pt x="168" y="651"/>
                  </a:cubicBezTo>
                  <a:cubicBezTo>
                    <a:pt x="157" y="658"/>
                    <a:pt x="147" y="662"/>
                    <a:pt x="133" y="662"/>
                  </a:cubicBezTo>
                  <a:cubicBezTo>
                    <a:pt x="130" y="662"/>
                    <a:pt x="127" y="662"/>
                    <a:pt x="120" y="658"/>
                  </a:cubicBezTo>
                  <a:cubicBezTo>
                    <a:pt x="110" y="655"/>
                    <a:pt x="100" y="648"/>
                    <a:pt x="92" y="641"/>
                  </a:cubicBezTo>
                  <a:cubicBezTo>
                    <a:pt x="86" y="631"/>
                    <a:pt x="83" y="621"/>
                    <a:pt x="83" y="607"/>
                  </a:cubicBezTo>
                  <a:lnTo>
                    <a:pt x="83" y="594"/>
                  </a:lnTo>
                  <a:cubicBezTo>
                    <a:pt x="86" y="586"/>
                    <a:pt x="123" y="454"/>
                    <a:pt x="209" y="328"/>
                  </a:cubicBezTo>
                  <a:cubicBezTo>
                    <a:pt x="253" y="262"/>
                    <a:pt x="311" y="201"/>
                    <a:pt x="382" y="157"/>
                  </a:cubicBezTo>
                  <a:cubicBezTo>
                    <a:pt x="451" y="109"/>
                    <a:pt x="536" y="83"/>
                    <a:pt x="638" y="83"/>
                  </a:cubicBezTo>
                  <a:close/>
                  <a:moveTo>
                    <a:pt x="638" y="1"/>
                  </a:moveTo>
                  <a:cubicBezTo>
                    <a:pt x="518" y="1"/>
                    <a:pt x="420" y="34"/>
                    <a:pt x="338" y="89"/>
                  </a:cubicBezTo>
                  <a:cubicBezTo>
                    <a:pt x="212" y="168"/>
                    <a:pt x="133" y="283"/>
                    <a:pt x="79" y="382"/>
                  </a:cubicBezTo>
                  <a:cubicBezTo>
                    <a:pt x="28" y="481"/>
                    <a:pt x="7" y="563"/>
                    <a:pt x="4" y="573"/>
                  </a:cubicBezTo>
                  <a:cubicBezTo>
                    <a:pt x="1" y="583"/>
                    <a:pt x="1" y="597"/>
                    <a:pt x="1" y="607"/>
                  </a:cubicBezTo>
                  <a:cubicBezTo>
                    <a:pt x="1" y="638"/>
                    <a:pt x="11" y="665"/>
                    <a:pt x="28" y="689"/>
                  </a:cubicBezTo>
                  <a:cubicBezTo>
                    <a:pt x="45" y="712"/>
                    <a:pt x="69" y="729"/>
                    <a:pt x="100" y="740"/>
                  </a:cubicBezTo>
                  <a:cubicBezTo>
                    <a:pt x="110" y="743"/>
                    <a:pt x="123" y="743"/>
                    <a:pt x="133" y="743"/>
                  </a:cubicBezTo>
                  <a:cubicBezTo>
                    <a:pt x="164" y="743"/>
                    <a:pt x="191" y="733"/>
                    <a:pt x="215" y="716"/>
                  </a:cubicBezTo>
                  <a:cubicBezTo>
                    <a:pt x="239" y="699"/>
                    <a:pt x="256" y="675"/>
                    <a:pt x="267" y="644"/>
                  </a:cubicBezTo>
                  <a:cubicBezTo>
                    <a:pt x="267" y="641"/>
                    <a:pt x="294" y="542"/>
                    <a:pt x="355" y="451"/>
                  </a:cubicBezTo>
                  <a:cubicBezTo>
                    <a:pt x="386" y="402"/>
                    <a:pt x="427" y="358"/>
                    <a:pt x="474" y="324"/>
                  </a:cubicBezTo>
                  <a:cubicBezTo>
                    <a:pt x="495" y="307"/>
                    <a:pt x="522" y="294"/>
                    <a:pt x="550" y="287"/>
                  </a:cubicBezTo>
                  <a:cubicBezTo>
                    <a:pt x="577" y="276"/>
                    <a:pt x="607" y="270"/>
                    <a:pt x="638" y="270"/>
                  </a:cubicBezTo>
                  <a:cubicBezTo>
                    <a:pt x="706" y="270"/>
                    <a:pt x="761" y="294"/>
                    <a:pt x="811" y="328"/>
                  </a:cubicBezTo>
                  <a:cubicBezTo>
                    <a:pt x="846" y="352"/>
                    <a:pt x="880" y="385"/>
                    <a:pt x="907" y="419"/>
                  </a:cubicBezTo>
                  <a:cubicBezTo>
                    <a:pt x="948" y="471"/>
                    <a:pt x="979" y="528"/>
                    <a:pt x="999" y="573"/>
                  </a:cubicBezTo>
                  <a:cubicBezTo>
                    <a:pt x="1009" y="594"/>
                    <a:pt x="1016" y="614"/>
                    <a:pt x="1023" y="627"/>
                  </a:cubicBezTo>
                  <a:cubicBezTo>
                    <a:pt x="1026" y="635"/>
                    <a:pt x="1026" y="638"/>
                    <a:pt x="1026" y="641"/>
                  </a:cubicBezTo>
                  <a:lnTo>
                    <a:pt x="1030" y="644"/>
                  </a:lnTo>
                  <a:lnTo>
                    <a:pt x="1030" y="648"/>
                  </a:lnTo>
                  <a:cubicBezTo>
                    <a:pt x="1040" y="675"/>
                    <a:pt x="1057" y="699"/>
                    <a:pt x="1081" y="716"/>
                  </a:cubicBezTo>
                  <a:cubicBezTo>
                    <a:pt x="1102" y="733"/>
                    <a:pt x="1129" y="743"/>
                    <a:pt x="1159" y="743"/>
                  </a:cubicBezTo>
                  <a:cubicBezTo>
                    <a:pt x="1173" y="743"/>
                    <a:pt x="1187" y="740"/>
                    <a:pt x="1200" y="737"/>
                  </a:cubicBezTo>
                  <a:cubicBezTo>
                    <a:pt x="1228" y="729"/>
                    <a:pt x="1251" y="709"/>
                    <a:pt x="1269" y="689"/>
                  </a:cubicBezTo>
                  <a:cubicBezTo>
                    <a:pt x="1286" y="665"/>
                    <a:pt x="1296" y="638"/>
                    <a:pt x="1296" y="607"/>
                  </a:cubicBezTo>
                  <a:cubicBezTo>
                    <a:pt x="1296" y="594"/>
                    <a:pt x="1292" y="583"/>
                    <a:pt x="1289" y="569"/>
                  </a:cubicBezTo>
                  <a:cubicBezTo>
                    <a:pt x="1286" y="556"/>
                    <a:pt x="1241" y="416"/>
                    <a:pt x="1143" y="280"/>
                  </a:cubicBezTo>
                  <a:cubicBezTo>
                    <a:pt x="1091" y="208"/>
                    <a:pt x="1026" y="140"/>
                    <a:pt x="941" y="86"/>
                  </a:cubicBezTo>
                  <a:cubicBezTo>
                    <a:pt x="860" y="34"/>
                    <a:pt x="757" y="1"/>
                    <a:pt x="638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3655709" y="2711739"/>
              <a:ext cx="79308" cy="105273"/>
            </a:xfrm>
            <a:custGeom>
              <a:rect b="b" l="l" r="r" t="t"/>
              <a:pathLst>
                <a:path extrusionOk="0" h="1788" w="1347">
                  <a:moveTo>
                    <a:pt x="1346" y="0"/>
                  </a:moveTo>
                  <a:lnTo>
                    <a:pt x="1346" y="0"/>
                  </a:lnTo>
                  <a:cubicBezTo>
                    <a:pt x="984" y="223"/>
                    <a:pt x="209" y="236"/>
                    <a:pt x="36" y="236"/>
                  </a:cubicBezTo>
                  <a:cubicBezTo>
                    <a:pt x="13" y="236"/>
                    <a:pt x="1" y="236"/>
                    <a:pt x="1" y="236"/>
                  </a:cubicBezTo>
                  <a:lnTo>
                    <a:pt x="1" y="236"/>
                  </a:lnTo>
                  <a:cubicBezTo>
                    <a:pt x="105" y="793"/>
                    <a:pt x="438" y="1787"/>
                    <a:pt x="733" y="1787"/>
                  </a:cubicBezTo>
                  <a:cubicBezTo>
                    <a:pt x="764" y="1787"/>
                    <a:pt x="795" y="1776"/>
                    <a:pt x="825" y="1752"/>
                  </a:cubicBezTo>
                  <a:cubicBezTo>
                    <a:pt x="1142" y="1499"/>
                    <a:pt x="1346" y="0"/>
                    <a:pt x="1346" y="0"/>
                  </a:cubicBezTo>
                  <a:close/>
                </a:path>
              </a:pathLst>
            </a:custGeom>
            <a:solidFill>
              <a:srgbClr val="FFC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3649880" y="2706146"/>
              <a:ext cx="90966" cy="116401"/>
            </a:xfrm>
            <a:custGeom>
              <a:rect b="b" l="l" r="r" t="t"/>
              <a:pathLst>
                <a:path extrusionOk="0" h="1977" w="1545">
                  <a:moveTo>
                    <a:pt x="1327" y="259"/>
                  </a:moveTo>
                  <a:lnTo>
                    <a:pt x="1327" y="259"/>
                  </a:lnTo>
                  <a:cubicBezTo>
                    <a:pt x="1234" y="828"/>
                    <a:pt x="1053" y="1622"/>
                    <a:pt x="866" y="1772"/>
                  </a:cubicBezTo>
                  <a:cubicBezTo>
                    <a:pt x="854" y="1782"/>
                    <a:pt x="843" y="1786"/>
                    <a:pt x="834" y="1786"/>
                  </a:cubicBezTo>
                  <a:cubicBezTo>
                    <a:pt x="828" y="1786"/>
                    <a:pt x="822" y="1785"/>
                    <a:pt x="815" y="1782"/>
                  </a:cubicBezTo>
                  <a:cubicBezTo>
                    <a:pt x="621" y="1710"/>
                    <a:pt x="345" y="1022"/>
                    <a:pt x="215" y="425"/>
                  </a:cubicBezTo>
                  <a:cubicBezTo>
                    <a:pt x="443" y="422"/>
                    <a:pt x="965" y="395"/>
                    <a:pt x="1327" y="259"/>
                  </a:cubicBezTo>
                  <a:close/>
                  <a:moveTo>
                    <a:pt x="1445" y="1"/>
                  </a:moveTo>
                  <a:cubicBezTo>
                    <a:pt x="1429" y="1"/>
                    <a:pt x="1413" y="5"/>
                    <a:pt x="1398" y="13"/>
                  </a:cubicBezTo>
                  <a:cubicBezTo>
                    <a:pt x="1047" y="229"/>
                    <a:pt x="256" y="238"/>
                    <a:pt x="120" y="238"/>
                  </a:cubicBezTo>
                  <a:cubicBezTo>
                    <a:pt x="108" y="238"/>
                    <a:pt x="101" y="238"/>
                    <a:pt x="100" y="238"/>
                  </a:cubicBezTo>
                  <a:cubicBezTo>
                    <a:pt x="97" y="238"/>
                    <a:pt x="94" y="238"/>
                    <a:pt x="91" y="238"/>
                  </a:cubicBezTo>
                  <a:cubicBezTo>
                    <a:pt x="64" y="238"/>
                    <a:pt x="43" y="251"/>
                    <a:pt x="25" y="272"/>
                  </a:cubicBezTo>
                  <a:cubicBezTo>
                    <a:pt x="7" y="293"/>
                    <a:pt x="1" y="320"/>
                    <a:pt x="4" y="351"/>
                  </a:cubicBezTo>
                  <a:cubicBezTo>
                    <a:pt x="62" y="654"/>
                    <a:pt x="362" y="1816"/>
                    <a:pt x="747" y="1959"/>
                  </a:cubicBezTo>
                  <a:cubicBezTo>
                    <a:pt x="778" y="1970"/>
                    <a:pt x="805" y="1976"/>
                    <a:pt x="832" y="1976"/>
                  </a:cubicBezTo>
                  <a:cubicBezTo>
                    <a:pt x="887" y="1976"/>
                    <a:pt x="938" y="1956"/>
                    <a:pt x="986" y="1918"/>
                  </a:cubicBezTo>
                  <a:cubicBezTo>
                    <a:pt x="1319" y="1652"/>
                    <a:pt x="1517" y="265"/>
                    <a:pt x="1541" y="109"/>
                  </a:cubicBezTo>
                  <a:cubicBezTo>
                    <a:pt x="1544" y="71"/>
                    <a:pt x="1527" y="37"/>
                    <a:pt x="1497" y="16"/>
                  </a:cubicBezTo>
                  <a:cubicBezTo>
                    <a:pt x="1481" y="6"/>
                    <a:pt x="1463" y="1"/>
                    <a:pt x="144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3647701" y="2703673"/>
              <a:ext cx="95323" cy="121288"/>
            </a:xfrm>
            <a:custGeom>
              <a:rect b="b" l="l" r="r" t="t"/>
              <a:pathLst>
                <a:path extrusionOk="0" h="2060" w="1619">
                  <a:moveTo>
                    <a:pt x="1312" y="362"/>
                  </a:moveTo>
                  <a:cubicBezTo>
                    <a:pt x="1267" y="630"/>
                    <a:pt x="1204" y="940"/>
                    <a:pt x="1131" y="1204"/>
                  </a:cubicBezTo>
                  <a:cubicBezTo>
                    <a:pt x="1090" y="1347"/>
                    <a:pt x="1046" y="1477"/>
                    <a:pt x="1005" y="1579"/>
                  </a:cubicBezTo>
                  <a:cubicBezTo>
                    <a:pt x="982" y="1630"/>
                    <a:pt x="961" y="1671"/>
                    <a:pt x="938" y="1708"/>
                  </a:cubicBezTo>
                  <a:cubicBezTo>
                    <a:pt x="917" y="1743"/>
                    <a:pt x="897" y="1766"/>
                    <a:pt x="879" y="1779"/>
                  </a:cubicBezTo>
                  <a:lnTo>
                    <a:pt x="879" y="1783"/>
                  </a:lnTo>
                  <a:cubicBezTo>
                    <a:pt x="873" y="1787"/>
                    <a:pt x="869" y="1787"/>
                    <a:pt x="869" y="1787"/>
                  </a:cubicBezTo>
                  <a:lnTo>
                    <a:pt x="866" y="1787"/>
                  </a:lnTo>
                  <a:cubicBezTo>
                    <a:pt x="848" y="1779"/>
                    <a:pt x="828" y="1766"/>
                    <a:pt x="804" y="1743"/>
                  </a:cubicBezTo>
                  <a:cubicBezTo>
                    <a:pt x="763" y="1698"/>
                    <a:pt x="716" y="1630"/>
                    <a:pt x="668" y="1541"/>
                  </a:cubicBezTo>
                  <a:cubicBezTo>
                    <a:pt x="596" y="1408"/>
                    <a:pt x="521" y="1235"/>
                    <a:pt x="457" y="1047"/>
                  </a:cubicBezTo>
                  <a:cubicBezTo>
                    <a:pt x="397" y="872"/>
                    <a:pt x="344" y="686"/>
                    <a:pt x="301" y="507"/>
                  </a:cubicBezTo>
                  <a:lnTo>
                    <a:pt x="301" y="507"/>
                  </a:lnTo>
                  <a:cubicBezTo>
                    <a:pt x="418" y="503"/>
                    <a:pt x="583" y="495"/>
                    <a:pt x="763" y="475"/>
                  </a:cubicBezTo>
                  <a:cubicBezTo>
                    <a:pt x="944" y="453"/>
                    <a:pt x="1141" y="419"/>
                    <a:pt x="1312" y="362"/>
                  </a:cubicBezTo>
                  <a:close/>
                  <a:moveTo>
                    <a:pt x="1414" y="236"/>
                  </a:moveTo>
                  <a:lnTo>
                    <a:pt x="1350" y="260"/>
                  </a:lnTo>
                  <a:cubicBezTo>
                    <a:pt x="1172" y="328"/>
                    <a:pt x="955" y="368"/>
                    <a:pt x="754" y="393"/>
                  </a:cubicBezTo>
                  <a:cubicBezTo>
                    <a:pt x="552" y="417"/>
                    <a:pt x="365" y="423"/>
                    <a:pt x="249" y="427"/>
                  </a:cubicBezTo>
                  <a:lnTo>
                    <a:pt x="201" y="427"/>
                  </a:lnTo>
                  <a:lnTo>
                    <a:pt x="211" y="478"/>
                  </a:lnTo>
                  <a:cubicBezTo>
                    <a:pt x="276" y="777"/>
                    <a:pt x="378" y="1098"/>
                    <a:pt x="491" y="1357"/>
                  </a:cubicBezTo>
                  <a:cubicBezTo>
                    <a:pt x="546" y="1487"/>
                    <a:pt x="603" y="1603"/>
                    <a:pt x="658" y="1688"/>
                  </a:cubicBezTo>
                  <a:cubicBezTo>
                    <a:pt x="689" y="1732"/>
                    <a:pt x="716" y="1770"/>
                    <a:pt x="746" y="1800"/>
                  </a:cubicBezTo>
                  <a:cubicBezTo>
                    <a:pt x="774" y="1828"/>
                    <a:pt x="804" y="1851"/>
                    <a:pt x="835" y="1861"/>
                  </a:cubicBezTo>
                  <a:cubicBezTo>
                    <a:pt x="845" y="1865"/>
                    <a:pt x="856" y="1869"/>
                    <a:pt x="869" y="1869"/>
                  </a:cubicBezTo>
                  <a:cubicBezTo>
                    <a:pt x="879" y="1869"/>
                    <a:pt x="889" y="1869"/>
                    <a:pt x="900" y="1861"/>
                  </a:cubicBezTo>
                  <a:cubicBezTo>
                    <a:pt x="910" y="1858"/>
                    <a:pt x="920" y="1851"/>
                    <a:pt x="930" y="1845"/>
                  </a:cubicBezTo>
                  <a:cubicBezTo>
                    <a:pt x="958" y="1820"/>
                    <a:pt x="985" y="1790"/>
                    <a:pt x="1009" y="1749"/>
                  </a:cubicBezTo>
                  <a:cubicBezTo>
                    <a:pt x="1050" y="1681"/>
                    <a:pt x="1090" y="1589"/>
                    <a:pt x="1131" y="1480"/>
                  </a:cubicBezTo>
                  <a:cubicBezTo>
                    <a:pt x="1186" y="1316"/>
                    <a:pt x="1241" y="1115"/>
                    <a:pt x="1288" y="911"/>
                  </a:cubicBezTo>
                  <a:cubicBezTo>
                    <a:pt x="1333" y="706"/>
                    <a:pt x="1373" y="495"/>
                    <a:pt x="1405" y="307"/>
                  </a:cubicBezTo>
                  <a:lnTo>
                    <a:pt x="1414" y="236"/>
                  </a:lnTo>
                  <a:close/>
                  <a:moveTo>
                    <a:pt x="1482" y="82"/>
                  </a:moveTo>
                  <a:cubicBezTo>
                    <a:pt x="1493" y="82"/>
                    <a:pt x="1503" y="86"/>
                    <a:pt x="1513" y="93"/>
                  </a:cubicBezTo>
                  <a:cubicBezTo>
                    <a:pt x="1527" y="103"/>
                    <a:pt x="1537" y="120"/>
                    <a:pt x="1537" y="137"/>
                  </a:cubicBezTo>
                  <a:lnTo>
                    <a:pt x="1537" y="144"/>
                  </a:lnTo>
                  <a:cubicBezTo>
                    <a:pt x="1527" y="222"/>
                    <a:pt x="1469" y="607"/>
                    <a:pt x="1377" y="1006"/>
                  </a:cubicBezTo>
                  <a:cubicBezTo>
                    <a:pt x="1329" y="1204"/>
                    <a:pt x="1275" y="1405"/>
                    <a:pt x="1210" y="1572"/>
                  </a:cubicBezTo>
                  <a:cubicBezTo>
                    <a:pt x="1176" y="1657"/>
                    <a:pt x="1142" y="1732"/>
                    <a:pt x="1104" y="1793"/>
                  </a:cubicBezTo>
                  <a:cubicBezTo>
                    <a:pt x="1070" y="1855"/>
                    <a:pt x="1032" y="1899"/>
                    <a:pt x="996" y="1930"/>
                  </a:cubicBezTo>
                  <a:cubicBezTo>
                    <a:pt x="955" y="1960"/>
                    <a:pt x="914" y="1977"/>
                    <a:pt x="869" y="1977"/>
                  </a:cubicBezTo>
                  <a:cubicBezTo>
                    <a:pt x="845" y="1977"/>
                    <a:pt x="821" y="1971"/>
                    <a:pt x="801" y="1963"/>
                  </a:cubicBezTo>
                  <a:cubicBezTo>
                    <a:pt x="760" y="1950"/>
                    <a:pt x="716" y="1919"/>
                    <a:pt x="675" y="1875"/>
                  </a:cubicBezTo>
                  <a:cubicBezTo>
                    <a:pt x="600" y="1800"/>
                    <a:pt x="525" y="1684"/>
                    <a:pt x="460" y="1551"/>
                  </a:cubicBezTo>
                  <a:cubicBezTo>
                    <a:pt x="362" y="1350"/>
                    <a:pt x="276" y="1109"/>
                    <a:pt x="211" y="890"/>
                  </a:cubicBezTo>
                  <a:cubicBezTo>
                    <a:pt x="147" y="672"/>
                    <a:pt x="102" y="481"/>
                    <a:pt x="82" y="382"/>
                  </a:cubicBezTo>
                  <a:lnTo>
                    <a:pt x="82" y="373"/>
                  </a:lnTo>
                  <a:cubicBezTo>
                    <a:pt x="82" y="362"/>
                    <a:pt x="85" y="348"/>
                    <a:pt x="92" y="338"/>
                  </a:cubicBezTo>
                  <a:cubicBezTo>
                    <a:pt x="99" y="332"/>
                    <a:pt x="106" y="328"/>
                    <a:pt x="112" y="324"/>
                  </a:cubicBezTo>
                  <a:cubicBezTo>
                    <a:pt x="116" y="321"/>
                    <a:pt x="123" y="321"/>
                    <a:pt x="129" y="321"/>
                  </a:cubicBezTo>
                  <a:lnTo>
                    <a:pt x="161" y="321"/>
                  </a:lnTo>
                  <a:cubicBezTo>
                    <a:pt x="235" y="321"/>
                    <a:pt x="467" y="318"/>
                    <a:pt x="726" y="287"/>
                  </a:cubicBezTo>
                  <a:cubicBezTo>
                    <a:pt x="856" y="274"/>
                    <a:pt x="992" y="253"/>
                    <a:pt x="1118" y="222"/>
                  </a:cubicBezTo>
                  <a:cubicBezTo>
                    <a:pt x="1244" y="189"/>
                    <a:pt x="1364" y="148"/>
                    <a:pt x="1455" y="93"/>
                  </a:cubicBezTo>
                  <a:cubicBezTo>
                    <a:pt x="1462" y="86"/>
                    <a:pt x="1472" y="82"/>
                    <a:pt x="1482" y="82"/>
                  </a:cubicBezTo>
                  <a:close/>
                  <a:moveTo>
                    <a:pt x="1482" y="0"/>
                  </a:moveTo>
                  <a:cubicBezTo>
                    <a:pt x="1459" y="0"/>
                    <a:pt x="1435" y="8"/>
                    <a:pt x="1411" y="21"/>
                  </a:cubicBezTo>
                  <a:cubicBezTo>
                    <a:pt x="1333" y="72"/>
                    <a:pt x="1221" y="110"/>
                    <a:pt x="1098" y="140"/>
                  </a:cubicBezTo>
                  <a:cubicBezTo>
                    <a:pt x="917" y="189"/>
                    <a:pt x="709" y="212"/>
                    <a:pt x="532" y="225"/>
                  </a:cubicBezTo>
                  <a:cubicBezTo>
                    <a:pt x="358" y="236"/>
                    <a:pt x="214" y="239"/>
                    <a:pt x="161" y="239"/>
                  </a:cubicBezTo>
                  <a:lnTo>
                    <a:pt x="129" y="239"/>
                  </a:lnTo>
                  <a:cubicBezTo>
                    <a:pt x="109" y="239"/>
                    <a:pt x="89" y="243"/>
                    <a:pt x="75" y="253"/>
                  </a:cubicBezTo>
                  <a:cubicBezTo>
                    <a:pt x="58" y="260"/>
                    <a:pt x="41" y="274"/>
                    <a:pt x="30" y="287"/>
                  </a:cubicBezTo>
                  <a:cubicBezTo>
                    <a:pt x="10" y="311"/>
                    <a:pt x="0" y="341"/>
                    <a:pt x="0" y="373"/>
                  </a:cubicBezTo>
                  <a:lnTo>
                    <a:pt x="0" y="400"/>
                  </a:lnTo>
                  <a:cubicBezTo>
                    <a:pt x="17" y="478"/>
                    <a:pt x="48" y="607"/>
                    <a:pt x="89" y="761"/>
                  </a:cubicBezTo>
                  <a:cubicBezTo>
                    <a:pt x="153" y="996"/>
                    <a:pt x="246" y="1282"/>
                    <a:pt x="358" y="1527"/>
                  </a:cubicBezTo>
                  <a:cubicBezTo>
                    <a:pt x="416" y="1650"/>
                    <a:pt x="477" y="1763"/>
                    <a:pt x="546" y="1851"/>
                  </a:cubicBezTo>
                  <a:cubicBezTo>
                    <a:pt x="579" y="1896"/>
                    <a:pt x="614" y="1936"/>
                    <a:pt x="651" y="1967"/>
                  </a:cubicBezTo>
                  <a:cubicBezTo>
                    <a:pt x="689" y="1998"/>
                    <a:pt x="730" y="2025"/>
                    <a:pt x="771" y="2039"/>
                  </a:cubicBezTo>
                  <a:cubicBezTo>
                    <a:pt x="804" y="2053"/>
                    <a:pt x="835" y="2059"/>
                    <a:pt x="869" y="2059"/>
                  </a:cubicBezTo>
                  <a:cubicBezTo>
                    <a:pt x="934" y="2059"/>
                    <a:pt x="996" y="2035"/>
                    <a:pt x="1046" y="1994"/>
                  </a:cubicBezTo>
                  <a:cubicBezTo>
                    <a:pt x="1094" y="1954"/>
                    <a:pt x="1139" y="1899"/>
                    <a:pt x="1176" y="1834"/>
                  </a:cubicBezTo>
                  <a:cubicBezTo>
                    <a:pt x="1244" y="1718"/>
                    <a:pt x="1306" y="1565"/>
                    <a:pt x="1356" y="1395"/>
                  </a:cubicBezTo>
                  <a:cubicBezTo>
                    <a:pt x="1435" y="1145"/>
                    <a:pt x="1496" y="859"/>
                    <a:pt x="1540" y="624"/>
                  </a:cubicBezTo>
                  <a:cubicBezTo>
                    <a:pt x="1584" y="393"/>
                    <a:pt x="1609" y="209"/>
                    <a:pt x="1616" y="154"/>
                  </a:cubicBezTo>
                  <a:cubicBezTo>
                    <a:pt x="1619" y="151"/>
                    <a:pt x="1619" y="144"/>
                    <a:pt x="1619" y="137"/>
                  </a:cubicBezTo>
                  <a:cubicBezTo>
                    <a:pt x="1619" y="93"/>
                    <a:pt x="1595" y="49"/>
                    <a:pt x="1558" y="25"/>
                  </a:cubicBezTo>
                  <a:cubicBezTo>
                    <a:pt x="1534" y="8"/>
                    <a:pt x="1510" y="0"/>
                    <a:pt x="1482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3271646" y="2875068"/>
              <a:ext cx="51223" cy="51165"/>
            </a:xfrm>
            <a:custGeom>
              <a:rect b="b" l="l" r="r" t="t"/>
              <a:pathLst>
                <a:path extrusionOk="0" h="869" w="870">
                  <a:moveTo>
                    <a:pt x="437" y="0"/>
                  </a:moveTo>
                  <a:cubicBezTo>
                    <a:pt x="195" y="0"/>
                    <a:pt x="1" y="194"/>
                    <a:pt x="1" y="436"/>
                  </a:cubicBezTo>
                  <a:cubicBezTo>
                    <a:pt x="1" y="675"/>
                    <a:pt x="195" y="869"/>
                    <a:pt x="437" y="869"/>
                  </a:cubicBezTo>
                  <a:cubicBezTo>
                    <a:pt x="676" y="869"/>
                    <a:pt x="870" y="675"/>
                    <a:pt x="870" y="436"/>
                  </a:cubicBezTo>
                  <a:cubicBezTo>
                    <a:pt x="870" y="194"/>
                    <a:pt x="676" y="0"/>
                    <a:pt x="43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3269291" y="2872654"/>
              <a:ext cx="55993" cy="55993"/>
            </a:xfrm>
            <a:custGeom>
              <a:rect b="b" l="l" r="r" t="t"/>
              <a:pathLst>
                <a:path extrusionOk="0" h="951" w="951">
                  <a:moveTo>
                    <a:pt x="477" y="82"/>
                  </a:moveTo>
                  <a:cubicBezTo>
                    <a:pt x="582" y="82"/>
                    <a:pt x="681" y="126"/>
                    <a:pt x="753" y="198"/>
                  </a:cubicBezTo>
                  <a:cubicBezTo>
                    <a:pt x="825" y="270"/>
                    <a:pt x="869" y="369"/>
                    <a:pt x="869" y="477"/>
                  </a:cubicBezTo>
                  <a:cubicBezTo>
                    <a:pt x="869" y="583"/>
                    <a:pt x="825" y="682"/>
                    <a:pt x="753" y="754"/>
                  </a:cubicBezTo>
                  <a:cubicBezTo>
                    <a:pt x="681" y="825"/>
                    <a:pt x="582" y="869"/>
                    <a:pt x="477" y="869"/>
                  </a:cubicBezTo>
                  <a:cubicBezTo>
                    <a:pt x="368" y="869"/>
                    <a:pt x="269" y="825"/>
                    <a:pt x="197" y="754"/>
                  </a:cubicBezTo>
                  <a:cubicBezTo>
                    <a:pt x="126" y="682"/>
                    <a:pt x="82" y="583"/>
                    <a:pt x="82" y="477"/>
                  </a:cubicBezTo>
                  <a:cubicBezTo>
                    <a:pt x="82" y="369"/>
                    <a:pt x="126" y="270"/>
                    <a:pt x="197" y="198"/>
                  </a:cubicBezTo>
                  <a:cubicBezTo>
                    <a:pt x="269" y="126"/>
                    <a:pt x="368" y="82"/>
                    <a:pt x="477" y="82"/>
                  </a:cubicBezTo>
                  <a:close/>
                  <a:moveTo>
                    <a:pt x="477" y="0"/>
                  </a:moveTo>
                  <a:cubicBezTo>
                    <a:pt x="344" y="0"/>
                    <a:pt x="225" y="54"/>
                    <a:pt x="139" y="140"/>
                  </a:cubicBezTo>
                  <a:cubicBezTo>
                    <a:pt x="54" y="225"/>
                    <a:pt x="0" y="345"/>
                    <a:pt x="0" y="477"/>
                  </a:cubicBezTo>
                  <a:cubicBezTo>
                    <a:pt x="0" y="607"/>
                    <a:pt x="54" y="726"/>
                    <a:pt x="139" y="811"/>
                  </a:cubicBezTo>
                  <a:cubicBezTo>
                    <a:pt x="225" y="897"/>
                    <a:pt x="344" y="951"/>
                    <a:pt x="477" y="951"/>
                  </a:cubicBezTo>
                  <a:cubicBezTo>
                    <a:pt x="606" y="951"/>
                    <a:pt x="726" y="897"/>
                    <a:pt x="811" y="811"/>
                  </a:cubicBezTo>
                  <a:cubicBezTo>
                    <a:pt x="896" y="726"/>
                    <a:pt x="950" y="607"/>
                    <a:pt x="950" y="477"/>
                  </a:cubicBezTo>
                  <a:cubicBezTo>
                    <a:pt x="950" y="345"/>
                    <a:pt x="896" y="225"/>
                    <a:pt x="811" y="140"/>
                  </a:cubicBezTo>
                  <a:cubicBezTo>
                    <a:pt x="726" y="54"/>
                    <a:pt x="606" y="0"/>
                    <a:pt x="47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3049734" y="3125065"/>
              <a:ext cx="60644" cy="133652"/>
            </a:xfrm>
            <a:custGeom>
              <a:rect b="b" l="l" r="r" t="t"/>
              <a:pathLst>
                <a:path extrusionOk="0" h="2270" w="1030">
                  <a:moveTo>
                    <a:pt x="924" y="1"/>
                  </a:moveTo>
                  <a:cubicBezTo>
                    <a:pt x="901" y="1"/>
                    <a:pt x="878" y="9"/>
                    <a:pt x="859" y="25"/>
                  </a:cubicBezTo>
                  <a:cubicBezTo>
                    <a:pt x="225" y="614"/>
                    <a:pt x="0" y="1534"/>
                    <a:pt x="28" y="1875"/>
                  </a:cubicBezTo>
                  <a:cubicBezTo>
                    <a:pt x="52" y="2188"/>
                    <a:pt x="406" y="2270"/>
                    <a:pt x="593" y="2270"/>
                  </a:cubicBezTo>
                  <a:cubicBezTo>
                    <a:pt x="648" y="2270"/>
                    <a:pt x="689" y="2229"/>
                    <a:pt x="689" y="2175"/>
                  </a:cubicBezTo>
                  <a:cubicBezTo>
                    <a:pt x="689" y="2123"/>
                    <a:pt x="645" y="2079"/>
                    <a:pt x="593" y="2079"/>
                  </a:cubicBezTo>
                  <a:cubicBezTo>
                    <a:pt x="590" y="2079"/>
                    <a:pt x="233" y="2079"/>
                    <a:pt x="215" y="1861"/>
                  </a:cubicBezTo>
                  <a:cubicBezTo>
                    <a:pt x="195" y="1592"/>
                    <a:pt x="389" y="720"/>
                    <a:pt x="989" y="164"/>
                  </a:cubicBezTo>
                  <a:cubicBezTo>
                    <a:pt x="1026" y="130"/>
                    <a:pt x="1030" y="69"/>
                    <a:pt x="996" y="31"/>
                  </a:cubicBezTo>
                  <a:cubicBezTo>
                    <a:pt x="976" y="11"/>
                    <a:pt x="950" y="1"/>
                    <a:pt x="92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3048733" y="3122651"/>
              <a:ext cx="63470" cy="138480"/>
            </a:xfrm>
            <a:custGeom>
              <a:rect b="b" l="l" r="r" t="t"/>
              <a:pathLst>
                <a:path extrusionOk="0" h="2352" w="1078">
                  <a:moveTo>
                    <a:pt x="941" y="82"/>
                  </a:moveTo>
                  <a:cubicBezTo>
                    <a:pt x="958" y="82"/>
                    <a:pt x="972" y="89"/>
                    <a:pt x="982" y="99"/>
                  </a:cubicBezTo>
                  <a:cubicBezTo>
                    <a:pt x="992" y="110"/>
                    <a:pt x="995" y="123"/>
                    <a:pt x="995" y="137"/>
                  </a:cubicBezTo>
                  <a:cubicBezTo>
                    <a:pt x="995" y="151"/>
                    <a:pt x="989" y="164"/>
                    <a:pt x="978" y="174"/>
                  </a:cubicBezTo>
                  <a:cubicBezTo>
                    <a:pt x="685" y="447"/>
                    <a:pt x="491" y="788"/>
                    <a:pt x="365" y="1101"/>
                  </a:cubicBezTo>
                  <a:cubicBezTo>
                    <a:pt x="304" y="1258"/>
                    <a:pt x="259" y="1405"/>
                    <a:pt x="232" y="1538"/>
                  </a:cubicBezTo>
                  <a:cubicBezTo>
                    <a:pt x="201" y="1667"/>
                    <a:pt x="191" y="1779"/>
                    <a:pt x="191" y="1861"/>
                  </a:cubicBezTo>
                  <a:lnTo>
                    <a:pt x="191" y="1906"/>
                  </a:lnTo>
                  <a:cubicBezTo>
                    <a:pt x="195" y="1939"/>
                    <a:pt x="201" y="1967"/>
                    <a:pt x="218" y="1994"/>
                  </a:cubicBezTo>
                  <a:cubicBezTo>
                    <a:pt x="229" y="2018"/>
                    <a:pt x="245" y="2035"/>
                    <a:pt x="263" y="2052"/>
                  </a:cubicBezTo>
                  <a:cubicBezTo>
                    <a:pt x="294" y="2083"/>
                    <a:pt x="331" y="2103"/>
                    <a:pt x="368" y="2117"/>
                  </a:cubicBezTo>
                  <a:cubicBezTo>
                    <a:pt x="426" y="2141"/>
                    <a:pt x="484" y="2151"/>
                    <a:pt x="532" y="2158"/>
                  </a:cubicBezTo>
                  <a:cubicBezTo>
                    <a:pt x="577" y="2161"/>
                    <a:pt x="607" y="2161"/>
                    <a:pt x="610" y="2161"/>
                  </a:cubicBezTo>
                  <a:cubicBezTo>
                    <a:pt x="627" y="2161"/>
                    <a:pt x="638" y="2168"/>
                    <a:pt x="648" y="2178"/>
                  </a:cubicBezTo>
                  <a:cubicBezTo>
                    <a:pt x="658" y="2188"/>
                    <a:pt x="665" y="2202"/>
                    <a:pt x="665" y="2216"/>
                  </a:cubicBezTo>
                  <a:cubicBezTo>
                    <a:pt x="665" y="2233"/>
                    <a:pt x="658" y="2243"/>
                    <a:pt x="648" y="2254"/>
                  </a:cubicBezTo>
                  <a:cubicBezTo>
                    <a:pt x="638" y="2263"/>
                    <a:pt x="627" y="2270"/>
                    <a:pt x="610" y="2270"/>
                  </a:cubicBezTo>
                  <a:cubicBezTo>
                    <a:pt x="566" y="2270"/>
                    <a:pt x="511" y="2267"/>
                    <a:pt x="454" y="2254"/>
                  </a:cubicBezTo>
                  <a:cubicBezTo>
                    <a:pt x="368" y="2236"/>
                    <a:pt x="280" y="2202"/>
                    <a:pt x="209" y="2147"/>
                  </a:cubicBezTo>
                  <a:cubicBezTo>
                    <a:pt x="174" y="2120"/>
                    <a:pt x="147" y="2086"/>
                    <a:pt x="123" y="2049"/>
                  </a:cubicBezTo>
                  <a:cubicBezTo>
                    <a:pt x="102" y="2011"/>
                    <a:pt x="89" y="1967"/>
                    <a:pt x="86" y="1912"/>
                  </a:cubicBezTo>
                  <a:cubicBezTo>
                    <a:pt x="82" y="1899"/>
                    <a:pt x="82" y="1878"/>
                    <a:pt x="82" y="1861"/>
                  </a:cubicBezTo>
                  <a:cubicBezTo>
                    <a:pt x="82" y="1769"/>
                    <a:pt x="96" y="1647"/>
                    <a:pt x="127" y="1507"/>
                  </a:cubicBezTo>
                  <a:cubicBezTo>
                    <a:pt x="174" y="1299"/>
                    <a:pt x="256" y="1047"/>
                    <a:pt x="385" y="798"/>
                  </a:cubicBezTo>
                  <a:cubicBezTo>
                    <a:pt x="511" y="549"/>
                    <a:pt x="682" y="300"/>
                    <a:pt x="907" y="96"/>
                  </a:cubicBezTo>
                  <a:cubicBezTo>
                    <a:pt x="917" y="86"/>
                    <a:pt x="928" y="82"/>
                    <a:pt x="941" y="82"/>
                  </a:cubicBezTo>
                  <a:close/>
                  <a:moveTo>
                    <a:pt x="941" y="0"/>
                  </a:moveTo>
                  <a:cubicBezTo>
                    <a:pt x="910" y="0"/>
                    <a:pt x="876" y="14"/>
                    <a:pt x="849" y="38"/>
                  </a:cubicBezTo>
                  <a:cubicBezTo>
                    <a:pt x="542" y="321"/>
                    <a:pt x="331" y="679"/>
                    <a:pt x="195" y="1016"/>
                  </a:cubicBezTo>
                  <a:cubicBezTo>
                    <a:pt x="127" y="1183"/>
                    <a:pt x="79" y="1347"/>
                    <a:pt x="48" y="1490"/>
                  </a:cubicBezTo>
                  <a:cubicBezTo>
                    <a:pt x="14" y="1633"/>
                    <a:pt x="0" y="1763"/>
                    <a:pt x="0" y="1861"/>
                  </a:cubicBezTo>
                  <a:cubicBezTo>
                    <a:pt x="0" y="1881"/>
                    <a:pt x="0" y="1902"/>
                    <a:pt x="4" y="1919"/>
                  </a:cubicBezTo>
                  <a:cubicBezTo>
                    <a:pt x="11" y="2004"/>
                    <a:pt x="38" y="2079"/>
                    <a:pt x="82" y="2134"/>
                  </a:cubicBezTo>
                  <a:cubicBezTo>
                    <a:pt x="116" y="2178"/>
                    <a:pt x="157" y="2213"/>
                    <a:pt x="201" y="2243"/>
                  </a:cubicBezTo>
                  <a:cubicBezTo>
                    <a:pt x="270" y="2284"/>
                    <a:pt x="341" y="2311"/>
                    <a:pt x="413" y="2328"/>
                  </a:cubicBezTo>
                  <a:cubicBezTo>
                    <a:pt x="484" y="2345"/>
                    <a:pt x="556" y="2352"/>
                    <a:pt x="610" y="2352"/>
                  </a:cubicBezTo>
                  <a:cubicBezTo>
                    <a:pt x="648" y="2352"/>
                    <a:pt x="682" y="2335"/>
                    <a:pt x="706" y="2311"/>
                  </a:cubicBezTo>
                  <a:cubicBezTo>
                    <a:pt x="729" y="2288"/>
                    <a:pt x="746" y="2256"/>
                    <a:pt x="747" y="2219"/>
                  </a:cubicBezTo>
                  <a:lnTo>
                    <a:pt x="747" y="2219"/>
                  </a:lnTo>
                  <a:lnTo>
                    <a:pt x="747" y="2219"/>
                  </a:lnTo>
                  <a:lnTo>
                    <a:pt x="747" y="2216"/>
                  </a:lnTo>
                  <a:cubicBezTo>
                    <a:pt x="747" y="2178"/>
                    <a:pt x="730" y="2144"/>
                    <a:pt x="706" y="2120"/>
                  </a:cubicBezTo>
                  <a:cubicBezTo>
                    <a:pt x="682" y="2097"/>
                    <a:pt x="648" y="2079"/>
                    <a:pt x="610" y="2079"/>
                  </a:cubicBezTo>
                  <a:cubicBezTo>
                    <a:pt x="610" y="2080"/>
                    <a:pt x="605" y="2080"/>
                    <a:pt x="598" y="2080"/>
                  </a:cubicBezTo>
                  <a:cubicBezTo>
                    <a:pt x="571" y="2080"/>
                    <a:pt x="502" y="2074"/>
                    <a:pt x="437" y="2056"/>
                  </a:cubicBezTo>
                  <a:cubicBezTo>
                    <a:pt x="393" y="2042"/>
                    <a:pt x="352" y="2021"/>
                    <a:pt x="324" y="1998"/>
                  </a:cubicBezTo>
                  <a:cubicBezTo>
                    <a:pt x="311" y="1984"/>
                    <a:pt x="297" y="1971"/>
                    <a:pt x="290" y="1953"/>
                  </a:cubicBezTo>
                  <a:cubicBezTo>
                    <a:pt x="280" y="1939"/>
                    <a:pt x="273" y="1919"/>
                    <a:pt x="273" y="1899"/>
                  </a:cubicBezTo>
                  <a:lnTo>
                    <a:pt x="273" y="1861"/>
                  </a:lnTo>
                  <a:cubicBezTo>
                    <a:pt x="273" y="1787"/>
                    <a:pt x="283" y="1681"/>
                    <a:pt x="311" y="1554"/>
                  </a:cubicBezTo>
                  <a:cubicBezTo>
                    <a:pt x="352" y="1364"/>
                    <a:pt x="426" y="1132"/>
                    <a:pt x="546" y="897"/>
                  </a:cubicBezTo>
                  <a:cubicBezTo>
                    <a:pt x="665" y="665"/>
                    <a:pt x="825" y="430"/>
                    <a:pt x="1033" y="236"/>
                  </a:cubicBezTo>
                  <a:cubicBezTo>
                    <a:pt x="1063" y="209"/>
                    <a:pt x="1077" y="171"/>
                    <a:pt x="1077" y="137"/>
                  </a:cubicBezTo>
                  <a:cubicBezTo>
                    <a:pt x="1077" y="102"/>
                    <a:pt x="1067" y="69"/>
                    <a:pt x="1043" y="45"/>
                  </a:cubicBezTo>
                  <a:cubicBezTo>
                    <a:pt x="1016" y="14"/>
                    <a:pt x="978" y="0"/>
                    <a:pt x="94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3588470" y="3408210"/>
              <a:ext cx="139952" cy="55639"/>
            </a:xfrm>
            <a:custGeom>
              <a:rect b="b" l="l" r="r" t="t"/>
              <a:pathLst>
                <a:path extrusionOk="0" h="945" w="2377">
                  <a:moveTo>
                    <a:pt x="2135" y="0"/>
                  </a:moveTo>
                  <a:cubicBezTo>
                    <a:pt x="2121" y="0"/>
                    <a:pt x="2107" y="3"/>
                    <a:pt x="2093" y="10"/>
                  </a:cubicBezTo>
                  <a:cubicBezTo>
                    <a:pt x="2046" y="31"/>
                    <a:pt x="2025" y="89"/>
                    <a:pt x="2049" y="136"/>
                  </a:cubicBezTo>
                  <a:cubicBezTo>
                    <a:pt x="2049" y="139"/>
                    <a:pt x="2199" y="463"/>
                    <a:pt x="2008" y="573"/>
                  </a:cubicBezTo>
                  <a:cubicBezTo>
                    <a:pt x="1866" y="653"/>
                    <a:pt x="1494" y="754"/>
                    <a:pt x="1055" y="754"/>
                  </a:cubicBezTo>
                  <a:cubicBezTo>
                    <a:pt x="765" y="754"/>
                    <a:pt x="445" y="709"/>
                    <a:pt x="144" y="586"/>
                  </a:cubicBezTo>
                  <a:cubicBezTo>
                    <a:pt x="132" y="581"/>
                    <a:pt x="120" y="579"/>
                    <a:pt x="108" y="579"/>
                  </a:cubicBezTo>
                  <a:cubicBezTo>
                    <a:pt x="71" y="579"/>
                    <a:pt x="37" y="601"/>
                    <a:pt x="21" y="638"/>
                  </a:cubicBezTo>
                  <a:cubicBezTo>
                    <a:pt x="1" y="688"/>
                    <a:pt x="25" y="743"/>
                    <a:pt x="72" y="764"/>
                  </a:cubicBezTo>
                  <a:cubicBezTo>
                    <a:pt x="396" y="893"/>
                    <a:pt x="740" y="944"/>
                    <a:pt x="1054" y="944"/>
                  </a:cubicBezTo>
                  <a:cubicBezTo>
                    <a:pt x="1521" y="944"/>
                    <a:pt x="1923" y="835"/>
                    <a:pt x="2100" y="737"/>
                  </a:cubicBezTo>
                  <a:cubicBezTo>
                    <a:pt x="2376" y="583"/>
                    <a:pt x="2298" y="225"/>
                    <a:pt x="2219" y="54"/>
                  </a:cubicBezTo>
                  <a:cubicBezTo>
                    <a:pt x="2202" y="20"/>
                    <a:pt x="2169" y="0"/>
                    <a:pt x="213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3586880" y="3405796"/>
              <a:ext cx="139128" cy="60467"/>
            </a:xfrm>
            <a:custGeom>
              <a:rect b="b" l="l" r="r" t="t"/>
              <a:pathLst>
                <a:path extrusionOk="0" h="1027" w="2363">
                  <a:moveTo>
                    <a:pt x="2161" y="82"/>
                  </a:moveTo>
                  <a:cubicBezTo>
                    <a:pt x="2172" y="82"/>
                    <a:pt x="2182" y="86"/>
                    <a:pt x="2188" y="92"/>
                  </a:cubicBezTo>
                  <a:cubicBezTo>
                    <a:pt x="2199" y="95"/>
                    <a:pt x="2205" y="103"/>
                    <a:pt x="2209" y="113"/>
                  </a:cubicBezTo>
                  <a:cubicBezTo>
                    <a:pt x="2226" y="150"/>
                    <a:pt x="2243" y="198"/>
                    <a:pt x="2257" y="252"/>
                  </a:cubicBezTo>
                  <a:cubicBezTo>
                    <a:pt x="2270" y="303"/>
                    <a:pt x="2281" y="361"/>
                    <a:pt x="2281" y="419"/>
                  </a:cubicBezTo>
                  <a:cubicBezTo>
                    <a:pt x="2281" y="484"/>
                    <a:pt x="2267" y="545"/>
                    <a:pt x="2243" y="603"/>
                  </a:cubicBezTo>
                  <a:cubicBezTo>
                    <a:pt x="2216" y="658"/>
                    <a:pt x="2175" y="706"/>
                    <a:pt x="2110" y="743"/>
                  </a:cubicBezTo>
                  <a:cubicBezTo>
                    <a:pt x="2065" y="764"/>
                    <a:pt x="2011" y="791"/>
                    <a:pt x="1943" y="814"/>
                  </a:cubicBezTo>
                  <a:cubicBezTo>
                    <a:pt x="1738" y="883"/>
                    <a:pt x="1425" y="944"/>
                    <a:pt x="1081" y="944"/>
                  </a:cubicBezTo>
                  <a:cubicBezTo>
                    <a:pt x="771" y="944"/>
                    <a:pt x="430" y="896"/>
                    <a:pt x="113" y="764"/>
                  </a:cubicBezTo>
                  <a:cubicBezTo>
                    <a:pt x="102" y="760"/>
                    <a:pt x="96" y="753"/>
                    <a:pt x="89" y="746"/>
                  </a:cubicBezTo>
                  <a:cubicBezTo>
                    <a:pt x="86" y="737"/>
                    <a:pt x="82" y="726"/>
                    <a:pt x="82" y="716"/>
                  </a:cubicBezTo>
                  <a:cubicBezTo>
                    <a:pt x="82" y="709"/>
                    <a:pt x="82" y="702"/>
                    <a:pt x="86" y="696"/>
                  </a:cubicBezTo>
                  <a:cubicBezTo>
                    <a:pt x="89" y="685"/>
                    <a:pt x="96" y="675"/>
                    <a:pt x="107" y="671"/>
                  </a:cubicBezTo>
                  <a:cubicBezTo>
                    <a:pt x="113" y="665"/>
                    <a:pt x="123" y="661"/>
                    <a:pt x="134" y="661"/>
                  </a:cubicBezTo>
                  <a:cubicBezTo>
                    <a:pt x="140" y="661"/>
                    <a:pt x="147" y="665"/>
                    <a:pt x="154" y="665"/>
                  </a:cubicBezTo>
                  <a:cubicBezTo>
                    <a:pt x="461" y="791"/>
                    <a:pt x="785" y="835"/>
                    <a:pt x="1077" y="835"/>
                  </a:cubicBezTo>
                  <a:cubicBezTo>
                    <a:pt x="1302" y="835"/>
                    <a:pt x="1507" y="811"/>
                    <a:pt x="1677" y="773"/>
                  </a:cubicBezTo>
                  <a:cubicBezTo>
                    <a:pt x="1763" y="757"/>
                    <a:pt x="1837" y="737"/>
                    <a:pt x="1902" y="712"/>
                  </a:cubicBezTo>
                  <a:cubicBezTo>
                    <a:pt x="1963" y="692"/>
                    <a:pt x="2018" y="671"/>
                    <a:pt x="2056" y="647"/>
                  </a:cubicBezTo>
                  <a:cubicBezTo>
                    <a:pt x="2079" y="634"/>
                    <a:pt x="2096" y="621"/>
                    <a:pt x="2114" y="603"/>
                  </a:cubicBezTo>
                  <a:cubicBezTo>
                    <a:pt x="2137" y="576"/>
                    <a:pt x="2151" y="545"/>
                    <a:pt x="2161" y="515"/>
                  </a:cubicBezTo>
                  <a:cubicBezTo>
                    <a:pt x="2168" y="484"/>
                    <a:pt x="2172" y="454"/>
                    <a:pt x="2172" y="423"/>
                  </a:cubicBezTo>
                  <a:cubicBezTo>
                    <a:pt x="2172" y="355"/>
                    <a:pt x="2158" y="290"/>
                    <a:pt x="2144" y="242"/>
                  </a:cubicBezTo>
                  <a:cubicBezTo>
                    <a:pt x="2127" y="194"/>
                    <a:pt x="2114" y="160"/>
                    <a:pt x="2114" y="160"/>
                  </a:cubicBezTo>
                  <a:lnTo>
                    <a:pt x="2110" y="160"/>
                  </a:lnTo>
                  <a:cubicBezTo>
                    <a:pt x="2106" y="153"/>
                    <a:pt x="2106" y="144"/>
                    <a:pt x="2106" y="136"/>
                  </a:cubicBezTo>
                  <a:cubicBezTo>
                    <a:pt x="2106" y="126"/>
                    <a:pt x="2110" y="116"/>
                    <a:pt x="2114" y="109"/>
                  </a:cubicBezTo>
                  <a:cubicBezTo>
                    <a:pt x="2120" y="99"/>
                    <a:pt x="2127" y="92"/>
                    <a:pt x="2137" y="89"/>
                  </a:cubicBezTo>
                  <a:cubicBezTo>
                    <a:pt x="2144" y="86"/>
                    <a:pt x="2151" y="82"/>
                    <a:pt x="2161" y="82"/>
                  </a:cubicBezTo>
                  <a:close/>
                  <a:moveTo>
                    <a:pt x="2161" y="1"/>
                  </a:moveTo>
                  <a:cubicBezTo>
                    <a:pt x="2141" y="1"/>
                    <a:pt x="2120" y="7"/>
                    <a:pt x="2103" y="14"/>
                  </a:cubicBezTo>
                  <a:cubicBezTo>
                    <a:pt x="2079" y="24"/>
                    <a:pt x="2059" y="45"/>
                    <a:pt x="2045" y="65"/>
                  </a:cubicBezTo>
                  <a:cubicBezTo>
                    <a:pt x="2032" y="86"/>
                    <a:pt x="2025" y="113"/>
                    <a:pt x="2025" y="136"/>
                  </a:cubicBezTo>
                  <a:cubicBezTo>
                    <a:pt x="2025" y="157"/>
                    <a:pt x="2029" y="174"/>
                    <a:pt x="2038" y="194"/>
                  </a:cubicBezTo>
                  <a:cubicBezTo>
                    <a:pt x="2038" y="194"/>
                    <a:pt x="2042" y="201"/>
                    <a:pt x="2045" y="215"/>
                  </a:cubicBezTo>
                  <a:cubicBezTo>
                    <a:pt x="2052" y="232"/>
                    <a:pt x="2065" y="266"/>
                    <a:pt x="2076" y="303"/>
                  </a:cubicBezTo>
                  <a:cubicBezTo>
                    <a:pt x="2083" y="338"/>
                    <a:pt x="2090" y="382"/>
                    <a:pt x="2090" y="423"/>
                  </a:cubicBezTo>
                  <a:cubicBezTo>
                    <a:pt x="2090" y="454"/>
                    <a:pt x="2086" y="487"/>
                    <a:pt x="2073" y="512"/>
                  </a:cubicBezTo>
                  <a:cubicBezTo>
                    <a:pt x="2069" y="525"/>
                    <a:pt x="2062" y="539"/>
                    <a:pt x="2052" y="549"/>
                  </a:cubicBezTo>
                  <a:cubicBezTo>
                    <a:pt x="2042" y="559"/>
                    <a:pt x="2032" y="569"/>
                    <a:pt x="2015" y="576"/>
                  </a:cubicBezTo>
                  <a:cubicBezTo>
                    <a:pt x="1984" y="597"/>
                    <a:pt x="1936" y="617"/>
                    <a:pt x="1875" y="638"/>
                  </a:cubicBezTo>
                  <a:cubicBezTo>
                    <a:pt x="1783" y="668"/>
                    <a:pt x="1667" y="696"/>
                    <a:pt x="1530" y="719"/>
                  </a:cubicBezTo>
                  <a:cubicBezTo>
                    <a:pt x="1395" y="740"/>
                    <a:pt x="1241" y="753"/>
                    <a:pt x="1077" y="753"/>
                  </a:cubicBezTo>
                  <a:cubicBezTo>
                    <a:pt x="791" y="753"/>
                    <a:pt x="481" y="709"/>
                    <a:pt x="184" y="589"/>
                  </a:cubicBezTo>
                  <a:cubicBezTo>
                    <a:pt x="171" y="583"/>
                    <a:pt x="151" y="580"/>
                    <a:pt x="134" y="580"/>
                  </a:cubicBezTo>
                  <a:cubicBezTo>
                    <a:pt x="110" y="580"/>
                    <a:pt x="82" y="586"/>
                    <a:pt x="58" y="603"/>
                  </a:cubicBezTo>
                  <a:cubicBezTo>
                    <a:pt x="38" y="617"/>
                    <a:pt x="21" y="638"/>
                    <a:pt x="11" y="665"/>
                  </a:cubicBezTo>
                  <a:cubicBezTo>
                    <a:pt x="4" y="682"/>
                    <a:pt x="0" y="699"/>
                    <a:pt x="0" y="716"/>
                  </a:cubicBezTo>
                  <a:cubicBezTo>
                    <a:pt x="0" y="743"/>
                    <a:pt x="8" y="767"/>
                    <a:pt x="21" y="791"/>
                  </a:cubicBezTo>
                  <a:cubicBezTo>
                    <a:pt x="35" y="811"/>
                    <a:pt x="58" y="832"/>
                    <a:pt x="82" y="842"/>
                  </a:cubicBezTo>
                  <a:cubicBezTo>
                    <a:pt x="413" y="975"/>
                    <a:pt x="761" y="1026"/>
                    <a:pt x="1081" y="1026"/>
                  </a:cubicBezTo>
                  <a:cubicBezTo>
                    <a:pt x="1316" y="1026"/>
                    <a:pt x="1538" y="998"/>
                    <a:pt x="1722" y="957"/>
                  </a:cubicBezTo>
                  <a:cubicBezTo>
                    <a:pt x="1813" y="937"/>
                    <a:pt x="1899" y="917"/>
                    <a:pt x="1971" y="890"/>
                  </a:cubicBezTo>
                  <a:cubicBezTo>
                    <a:pt x="2042" y="866"/>
                    <a:pt x="2100" y="839"/>
                    <a:pt x="2147" y="814"/>
                  </a:cubicBezTo>
                  <a:cubicBezTo>
                    <a:pt x="2229" y="767"/>
                    <a:pt x="2284" y="706"/>
                    <a:pt x="2315" y="638"/>
                  </a:cubicBezTo>
                  <a:cubicBezTo>
                    <a:pt x="2348" y="569"/>
                    <a:pt x="2362" y="495"/>
                    <a:pt x="2362" y="419"/>
                  </a:cubicBezTo>
                  <a:cubicBezTo>
                    <a:pt x="2362" y="355"/>
                    <a:pt x="2352" y="290"/>
                    <a:pt x="2335" y="232"/>
                  </a:cubicBezTo>
                  <a:cubicBezTo>
                    <a:pt x="2321" y="174"/>
                    <a:pt x="2304" y="123"/>
                    <a:pt x="2284" y="78"/>
                  </a:cubicBezTo>
                  <a:cubicBezTo>
                    <a:pt x="2270" y="55"/>
                    <a:pt x="2254" y="34"/>
                    <a:pt x="2233" y="21"/>
                  </a:cubicBezTo>
                  <a:cubicBezTo>
                    <a:pt x="2209" y="7"/>
                    <a:pt x="2185" y="1"/>
                    <a:pt x="216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3084649" y="3138607"/>
              <a:ext cx="98973" cy="124290"/>
            </a:xfrm>
            <a:custGeom>
              <a:rect b="b" l="l" r="r" t="t"/>
              <a:pathLst>
                <a:path extrusionOk="0" h="2111" w="1681">
                  <a:moveTo>
                    <a:pt x="976" y="1"/>
                  </a:moveTo>
                  <a:cubicBezTo>
                    <a:pt x="946" y="1"/>
                    <a:pt x="916" y="10"/>
                    <a:pt x="887" y="29"/>
                  </a:cubicBezTo>
                  <a:cubicBezTo>
                    <a:pt x="38" y="657"/>
                    <a:pt x="0" y="1945"/>
                    <a:pt x="0" y="1945"/>
                  </a:cubicBezTo>
                  <a:cubicBezTo>
                    <a:pt x="85" y="2063"/>
                    <a:pt x="190" y="2110"/>
                    <a:pt x="303" y="2110"/>
                  </a:cubicBezTo>
                  <a:cubicBezTo>
                    <a:pt x="755" y="2110"/>
                    <a:pt x="1352" y="1349"/>
                    <a:pt x="1455" y="1283"/>
                  </a:cubicBezTo>
                  <a:cubicBezTo>
                    <a:pt x="1585" y="1201"/>
                    <a:pt x="1680" y="987"/>
                    <a:pt x="1680" y="987"/>
                  </a:cubicBezTo>
                  <a:cubicBezTo>
                    <a:pt x="1680" y="987"/>
                    <a:pt x="1297" y="1"/>
                    <a:pt x="976" y="1"/>
                  </a:cubicBezTo>
                  <a:close/>
                </a:path>
              </a:pathLst>
            </a:custGeom>
            <a:solidFill>
              <a:srgbClr val="6168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3569629" y="3348037"/>
              <a:ext cx="165387" cy="79308"/>
            </a:xfrm>
            <a:custGeom>
              <a:rect b="b" l="l" r="r" t="t"/>
              <a:pathLst>
                <a:path extrusionOk="0" h="1347" w="2809">
                  <a:moveTo>
                    <a:pt x="882" y="0"/>
                  </a:moveTo>
                  <a:cubicBezTo>
                    <a:pt x="878" y="0"/>
                    <a:pt x="876" y="0"/>
                    <a:pt x="876" y="0"/>
                  </a:cubicBezTo>
                  <a:cubicBezTo>
                    <a:pt x="876" y="0"/>
                    <a:pt x="0" y="916"/>
                    <a:pt x="345" y="1125"/>
                  </a:cubicBezTo>
                  <a:cubicBezTo>
                    <a:pt x="651" y="1291"/>
                    <a:pt x="984" y="1347"/>
                    <a:pt x="1294" y="1347"/>
                  </a:cubicBezTo>
                  <a:cubicBezTo>
                    <a:pt x="1923" y="1347"/>
                    <a:pt x="2454" y="1117"/>
                    <a:pt x="2454" y="1117"/>
                  </a:cubicBezTo>
                  <a:cubicBezTo>
                    <a:pt x="2808" y="483"/>
                    <a:pt x="1370" y="164"/>
                    <a:pt x="1241" y="78"/>
                  </a:cubicBezTo>
                  <a:cubicBezTo>
                    <a:pt x="1120" y="3"/>
                    <a:pt x="918" y="0"/>
                    <a:pt x="882" y="0"/>
                  </a:cubicBezTo>
                  <a:close/>
                </a:path>
              </a:pathLst>
            </a:custGeom>
            <a:solidFill>
              <a:srgbClr val="6168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3619381" y="2923230"/>
              <a:ext cx="164209" cy="145898"/>
            </a:xfrm>
            <a:custGeom>
              <a:rect b="b" l="l" r="r" t="t"/>
              <a:pathLst>
                <a:path extrusionOk="0" h="2478" w="2789">
                  <a:moveTo>
                    <a:pt x="846" y="0"/>
                  </a:moveTo>
                  <a:cubicBezTo>
                    <a:pt x="454" y="317"/>
                    <a:pt x="198" y="651"/>
                    <a:pt x="0" y="883"/>
                  </a:cubicBezTo>
                  <a:cubicBezTo>
                    <a:pt x="580" y="1210"/>
                    <a:pt x="928" y="2478"/>
                    <a:pt x="1779" y="2478"/>
                  </a:cubicBezTo>
                  <a:cubicBezTo>
                    <a:pt x="2054" y="2478"/>
                    <a:pt x="2383" y="2345"/>
                    <a:pt x="2789" y="2004"/>
                  </a:cubicBezTo>
                  <a:cubicBezTo>
                    <a:pt x="2519" y="1861"/>
                    <a:pt x="2270" y="1598"/>
                    <a:pt x="2073" y="1210"/>
                  </a:cubicBezTo>
                  <a:cubicBezTo>
                    <a:pt x="1500" y="99"/>
                    <a:pt x="846" y="0"/>
                    <a:pt x="846" y="0"/>
                  </a:cubicBezTo>
                  <a:close/>
                </a:path>
              </a:pathLst>
            </a:custGeom>
            <a:solidFill>
              <a:srgbClr val="DFE4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3230961" y="2399332"/>
              <a:ext cx="276135" cy="713831"/>
            </a:xfrm>
            <a:custGeom>
              <a:rect b="b" l="l" r="r" t="t"/>
              <a:pathLst>
                <a:path extrusionOk="0" h="12124" w="4690">
                  <a:moveTo>
                    <a:pt x="3506" y="0"/>
                  </a:moveTo>
                  <a:cubicBezTo>
                    <a:pt x="3442" y="0"/>
                    <a:pt x="3377" y="0"/>
                    <a:pt x="3313" y="3"/>
                  </a:cubicBezTo>
                  <a:cubicBezTo>
                    <a:pt x="1465" y="98"/>
                    <a:pt x="0" y="1755"/>
                    <a:pt x="474" y="3929"/>
                  </a:cubicBezTo>
                  <a:cubicBezTo>
                    <a:pt x="947" y="6107"/>
                    <a:pt x="1844" y="8755"/>
                    <a:pt x="1844" y="9985"/>
                  </a:cubicBezTo>
                  <a:cubicBezTo>
                    <a:pt x="1844" y="11073"/>
                    <a:pt x="2326" y="12124"/>
                    <a:pt x="3288" y="12124"/>
                  </a:cubicBezTo>
                  <a:cubicBezTo>
                    <a:pt x="3414" y="12124"/>
                    <a:pt x="3548" y="12106"/>
                    <a:pt x="3690" y="12068"/>
                  </a:cubicBezTo>
                  <a:cubicBezTo>
                    <a:pt x="4079" y="11962"/>
                    <a:pt x="4400" y="11880"/>
                    <a:pt x="4689" y="11767"/>
                  </a:cubicBezTo>
                  <a:cubicBezTo>
                    <a:pt x="3780" y="11713"/>
                    <a:pt x="3326" y="10694"/>
                    <a:pt x="3326" y="9638"/>
                  </a:cubicBezTo>
                  <a:cubicBezTo>
                    <a:pt x="3326" y="8408"/>
                    <a:pt x="2426" y="5756"/>
                    <a:pt x="1952" y="3582"/>
                  </a:cubicBezTo>
                  <a:cubicBezTo>
                    <a:pt x="1598" y="1949"/>
                    <a:pt x="2334" y="606"/>
                    <a:pt x="3506" y="0"/>
                  </a:cubicBezTo>
                  <a:close/>
                </a:path>
              </a:pathLst>
            </a:custGeom>
            <a:solidFill>
              <a:srgbClr val="DFE4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3237143" y="2372012"/>
              <a:ext cx="681448" cy="745860"/>
            </a:xfrm>
            <a:custGeom>
              <a:rect b="b" l="l" r="r" t="t"/>
              <a:pathLst>
                <a:path extrusionOk="0" h="12668" w="11574">
                  <a:moveTo>
                    <a:pt x="8945" y="192"/>
                  </a:moveTo>
                  <a:cubicBezTo>
                    <a:pt x="9169" y="192"/>
                    <a:pt x="9376" y="225"/>
                    <a:pt x="9564" y="293"/>
                  </a:cubicBezTo>
                  <a:cubicBezTo>
                    <a:pt x="10160" y="512"/>
                    <a:pt x="10552" y="1067"/>
                    <a:pt x="10729" y="1936"/>
                  </a:cubicBezTo>
                  <a:cubicBezTo>
                    <a:pt x="11373" y="6094"/>
                    <a:pt x="10327" y="9614"/>
                    <a:pt x="9512" y="10858"/>
                  </a:cubicBezTo>
                  <a:cubicBezTo>
                    <a:pt x="9144" y="11421"/>
                    <a:pt x="8723" y="11721"/>
                    <a:pt x="8298" y="11721"/>
                  </a:cubicBezTo>
                  <a:cubicBezTo>
                    <a:pt x="8290" y="11721"/>
                    <a:pt x="8283" y="11720"/>
                    <a:pt x="8275" y="11720"/>
                  </a:cubicBezTo>
                  <a:cubicBezTo>
                    <a:pt x="7856" y="11714"/>
                    <a:pt x="7447" y="11407"/>
                    <a:pt x="7116" y="10861"/>
                  </a:cubicBezTo>
                  <a:cubicBezTo>
                    <a:pt x="6835" y="10388"/>
                    <a:pt x="6626" y="10170"/>
                    <a:pt x="6448" y="10170"/>
                  </a:cubicBezTo>
                  <a:cubicBezTo>
                    <a:pt x="6429" y="10170"/>
                    <a:pt x="6412" y="10172"/>
                    <a:pt x="6394" y="10177"/>
                  </a:cubicBezTo>
                  <a:cubicBezTo>
                    <a:pt x="6234" y="10214"/>
                    <a:pt x="6196" y="10426"/>
                    <a:pt x="6190" y="10500"/>
                  </a:cubicBezTo>
                  <a:cubicBezTo>
                    <a:pt x="5306" y="11948"/>
                    <a:pt x="4792" y="12085"/>
                    <a:pt x="3664" y="12389"/>
                  </a:cubicBezTo>
                  <a:lnTo>
                    <a:pt x="3511" y="12426"/>
                  </a:lnTo>
                  <a:cubicBezTo>
                    <a:pt x="3379" y="12462"/>
                    <a:pt x="3252" y="12480"/>
                    <a:pt x="3131" y="12480"/>
                  </a:cubicBezTo>
                  <a:cubicBezTo>
                    <a:pt x="2887" y="12480"/>
                    <a:pt x="2667" y="12407"/>
                    <a:pt x="2478" y="12258"/>
                  </a:cubicBezTo>
                  <a:cubicBezTo>
                    <a:pt x="2052" y="11935"/>
                    <a:pt x="1786" y="11236"/>
                    <a:pt x="1786" y="10435"/>
                  </a:cubicBezTo>
                  <a:cubicBezTo>
                    <a:pt x="1786" y="9645"/>
                    <a:pt x="1421" y="8282"/>
                    <a:pt x="1037" y="6844"/>
                  </a:cubicBezTo>
                  <a:cubicBezTo>
                    <a:pt x="815" y="6012"/>
                    <a:pt x="583" y="5157"/>
                    <a:pt x="413" y="4362"/>
                  </a:cubicBezTo>
                  <a:cubicBezTo>
                    <a:pt x="198" y="3374"/>
                    <a:pt x="386" y="2430"/>
                    <a:pt x="938" y="1707"/>
                  </a:cubicBezTo>
                  <a:cubicBezTo>
                    <a:pt x="1462" y="1016"/>
                    <a:pt x="2274" y="597"/>
                    <a:pt x="3163" y="553"/>
                  </a:cubicBezTo>
                  <a:cubicBezTo>
                    <a:pt x="3245" y="546"/>
                    <a:pt x="3323" y="546"/>
                    <a:pt x="3401" y="546"/>
                  </a:cubicBezTo>
                  <a:cubicBezTo>
                    <a:pt x="5034" y="546"/>
                    <a:pt x="5968" y="1415"/>
                    <a:pt x="5978" y="1425"/>
                  </a:cubicBezTo>
                  <a:lnTo>
                    <a:pt x="6036" y="1479"/>
                  </a:lnTo>
                  <a:lnTo>
                    <a:pt x="6100" y="1429"/>
                  </a:lnTo>
                  <a:cubicBezTo>
                    <a:pt x="7125" y="625"/>
                    <a:pt x="8139" y="192"/>
                    <a:pt x="8945" y="192"/>
                  </a:cubicBezTo>
                  <a:close/>
                  <a:moveTo>
                    <a:pt x="8932" y="0"/>
                  </a:moveTo>
                  <a:cubicBezTo>
                    <a:pt x="8101" y="0"/>
                    <a:pt x="7090" y="427"/>
                    <a:pt x="6047" y="1234"/>
                  </a:cubicBezTo>
                  <a:cubicBezTo>
                    <a:pt x="5807" y="1031"/>
                    <a:pt x="4891" y="356"/>
                    <a:pt x="3403" y="356"/>
                  </a:cubicBezTo>
                  <a:cubicBezTo>
                    <a:pt x="3321" y="356"/>
                    <a:pt x="3238" y="358"/>
                    <a:pt x="3153" y="362"/>
                  </a:cubicBezTo>
                  <a:cubicBezTo>
                    <a:pt x="2209" y="409"/>
                    <a:pt x="1347" y="859"/>
                    <a:pt x="787" y="1592"/>
                  </a:cubicBezTo>
                  <a:cubicBezTo>
                    <a:pt x="198" y="2359"/>
                    <a:pt x="1" y="3357"/>
                    <a:pt x="229" y="4403"/>
                  </a:cubicBezTo>
                  <a:cubicBezTo>
                    <a:pt x="403" y="5201"/>
                    <a:pt x="631" y="6060"/>
                    <a:pt x="853" y="6891"/>
                  </a:cubicBezTo>
                  <a:cubicBezTo>
                    <a:pt x="1237" y="8319"/>
                    <a:pt x="1599" y="9669"/>
                    <a:pt x="1599" y="10435"/>
                  </a:cubicBezTo>
                  <a:cubicBezTo>
                    <a:pt x="1599" y="11305"/>
                    <a:pt x="1882" y="12044"/>
                    <a:pt x="2362" y="12409"/>
                  </a:cubicBezTo>
                  <a:cubicBezTo>
                    <a:pt x="2587" y="12582"/>
                    <a:pt x="2849" y="12667"/>
                    <a:pt x="3136" y="12667"/>
                  </a:cubicBezTo>
                  <a:cubicBezTo>
                    <a:pt x="3272" y="12667"/>
                    <a:pt x="3415" y="12651"/>
                    <a:pt x="3562" y="12610"/>
                  </a:cubicBezTo>
                  <a:lnTo>
                    <a:pt x="3711" y="12569"/>
                  </a:lnTo>
                  <a:cubicBezTo>
                    <a:pt x="4861" y="12263"/>
                    <a:pt x="5436" y="12109"/>
                    <a:pt x="6360" y="10582"/>
                  </a:cubicBezTo>
                  <a:lnTo>
                    <a:pt x="6374" y="10561"/>
                  </a:lnTo>
                  <a:lnTo>
                    <a:pt x="6374" y="10538"/>
                  </a:lnTo>
                  <a:cubicBezTo>
                    <a:pt x="6380" y="10466"/>
                    <a:pt x="6410" y="10367"/>
                    <a:pt x="6442" y="10361"/>
                  </a:cubicBezTo>
                  <a:cubicBezTo>
                    <a:pt x="6442" y="10360"/>
                    <a:pt x="6444" y="10360"/>
                    <a:pt x="6448" y="10360"/>
                  </a:cubicBezTo>
                  <a:cubicBezTo>
                    <a:pt x="6479" y="10360"/>
                    <a:pt x="6624" y="10404"/>
                    <a:pt x="6956" y="10960"/>
                  </a:cubicBezTo>
                  <a:cubicBezTo>
                    <a:pt x="7318" y="11563"/>
                    <a:pt x="7785" y="11901"/>
                    <a:pt x="8271" y="11908"/>
                  </a:cubicBezTo>
                  <a:cubicBezTo>
                    <a:pt x="8281" y="11908"/>
                    <a:pt x="8291" y="11908"/>
                    <a:pt x="8302" y="11908"/>
                  </a:cubicBezTo>
                  <a:cubicBezTo>
                    <a:pt x="8792" y="11908"/>
                    <a:pt x="9268" y="11578"/>
                    <a:pt x="9669" y="10960"/>
                  </a:cubicBezTo>
                  <a:cubicBezTo>
                    <a:pt x="10531" y="9645"/>
                    <a:pt x="11574" y="6145"/>
                    <a:pt x="10913" y="1905"/>
                  </a:cubicBezTo>
                  <a:cubicBezTo>
                    <a:pt x="10722" y="962"/>
                    <a:pt x="10289" y="358"/>
                    <a:pt x="9628" y="117"/>
                  </a:cubicBezTo>
                  <a:cubicBezTo>
                    <a:pt x="9415" y="39"/>
                    <a:pt x="9182" y="0"/>
                    <a:pt x="8932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3242796" y="2369598"/>
              <a:ext cx="651538" cy="750688"/>
            </a:xfrm>
            <a:custGeom>
              <a:rect b="b" l="l" r="r" t="t"/>
              <a:pathLst>
                <a:path extrusionOk="0" h="12750" w="11066">
                  <a:moveTo>
                    <a:pt x="8847" y="273"/>
                  </a:moveTo>
                  <a:cubicBezTo>
                    <a:pt x="9068" y="273"/>
                    <a:pt x="9270" y="307"/>
                    <a:pt x="9454" y="375"/>
                  </a:cubicBezTo>
                  <a:cubicBezTo>
                    <a:pt x="9743" y="481"/>
                    <a:pt x="9982" y="669"/>
                    <a:pt x="10173" y="938"/>
                  </a:cubicBezTo>
                  <a:cubicBezTo>
                    <a:pt x="10363" y="1204"/>
                    <a:pt x="10503" y="1555"/>
                    <a:pt x="10592" y="1987"/>
                  </a:cubicBezTo>
                  <a:lnTo>
                    <a:pt x="10593" y="1987"/>
                  </a:lnTo>
                  <a:lnTo>
                    <a:pt x="10593" y="1987"/>
                  </a:lnTo>
                  <a:cubicBezTo>
                    <a:pt x="10731" y="2889"/>
                    <a:pt x="10793" y="3761"/>
                    <a:pt x="10793" y="4584"/>
                  </a:cubicBezTo>
                  <a:cubicBezTo>
                    <a:pt x="10793" y="6070"/>
                    <a:pt x="10599" y="7399"/>
                    <a:pt x="10322" y="8483"/>
                  </a:cubicBezTo>
                  <a:cubicBezTo>
                    <a:pt x="10186" y="9025"/>
                    <a:pt x="10029" y="9502"/>
                    <a:pt x="9869" y="9904"/>
                  </a:cubicBezTo>
                  <a:cubicBezTo>
                    <a:pt x="9706" y="10310"/>
                    <a:pt x="9539" y="10637"/>
                    <a:pt x="9382" y="10879"/>
                  </a:cubicBezTo>
                  <a:cubicBezTo>
                    <a:pt x="9202" y="11154"/>
                    <a:pt x="9004" y="11366"/>
                    <a:pt x="8806" y="11509"/>
                  </a:cubicBezTo>
                  <a:cubicBezTo>
                    <a:pt x="8605" y="11649"/>
                    <a:pt x="8404" y="11720"/>
                    <a:pt x="8200" y="11720"/>
                  </a:cubicBezTo>
                  <a:lnTo>
                    <a:pt x="8179" y="11720"/>
                  </a:lnTo>
                  <a:cubicBezTo>
                    <a:pt x="7981" y="11717"/>
                    <a:pt x="7780" y="11642"/>
                    <a:pt x="7590" y="11499"/>
                  </a:cubicBezTo>
                  <a:cubicBezTo>
                    <a:pt x="7398" y="11359"/>
                    <a:pt x="7218" y="11151"/>
                    <a:pt x="7058" y="10882"/>
                  </a:cubicBezTo>
                  <a:cubicBezTo>
                    <a:pt x="6915" y="10643"/>
                    <a:pt x="6789" y="10470"/>
                    <a:pt x="6676" y="10350"/>
                  </a:cubicBezTo>
                  <a:cubicBezTo>
                    <a:pt x="6618" y="10292"/>
                    <a:pt x="6564" y="10248"/>
                    <a:pt x="6509" y="10218"/>
                  </a:cubicBezTo>
                  <a:cubicBezTo>
                    <a:pt x="6458" y="10187"/>
                    <a:pt x="6404" y="10170"/>
                    <a:pt x="6349" y="10170"/>
                  </a:cubicBezTo>
                  <a:cubicBezTo>
                    <a:pt x="6328" y="10170"/>
                    <a:pt x="6308" y="10173"/>
                    <a:pt x="6287" y="10177"/>
                  </a:cubicBezTo>
                  <a:cubicBezTo>
                    <a:pt x="6240" y="10190"/>
                    <a:pt x="6202" y="10214"/>
                    <a:pt x="6171" y="10245"/>
                  </a:cubicBezTo>
                  <a:cubicBezTo>
                    <a:pt x="6124" y="10292"/>
                    <a:pt x="6097" y="10350"/>
                    <a:pt x="6080" y="10405"/>
                  </a:cubicBezTo>
                  <a:cubicBezTo>
                    <a:pt x="6065" y="10449"/>
                    <a:pt x="6058" y="10492"/>
                    <a:pt x="6054" y="10523"/>
                  </a:cubicBezTo>
                  <a:lnTo>
                    <a:pt x="6054" y="10523"/>
                  </a:lnTo>
                  <a:cubicBezTo>
                    <a:pt x="5837" y="10883"/>
                    <a:pt x="5639" y="11159"/>
                    <a:pt x="5452" y="11376"/>
                  </a:cubicBezTo>
                  <a:cubicBezTo>
                    <a:pt x="5174" y="11706"/>
                    <a:pt x="4911" y="11901"/>
                    <a:pt x="4611" y="12044"/>
                  </a:cubicBezTo>
                  <a:cubicBezTo>
                    <a:pt x="4315" y="12184"/>
                    <a:pt x="3980" y="12276"/>
                    <a:pt x="3558" y="12389"/>
                  </a:cubicBezTo>
                  <a:lnTo>
                    <a:pt x="3404" y="12430"/>
                  </a:lnTo>
                  <a:cubicBezTo>
                    <a:pt x="3275" y="12463"/>
                    <a:pt x="3152" y="12480"/>
                    <a:pt x="3036" y="12480"/>
                  </a:cubicBezTo>
                  <a:cubicBezTo>
                    <a:pt x="2802" y="12480"/>
                    <a:pt x="2590" y="12409"/>
                    <a:pt x="2406" y="12269"/>
                  </a:cubicBezTo>
                  <a:cubicBezTo>
                    <a:pt x="2201" y="12112"/>
                    <a:pt x="2031" y="11860"/>
                    <a:pt x="1915" y="11554"/>
                  </a:cubicBezTo>
                  <a:cubicBezTo>
                    <a:pt x="1796" y="11244"/>
                    <a:pt x="1731" y="10872"/>
                    <a:pt x="1731" y="10476"/>
                  </a:cubicBezTo>
                  <a:cubicBezTo>
                    <a:pt x="1731" y="10275"/>
                    <a:pt x="1707" y="10040"/>
                    <a:pt x="1666" y="9778"/>
                  </a:cubicBezTo>
                  <a:cubicBezTo>
                    <a:pt x="1547" y="8991"/>
                    <a:pt x="1268" y="7955"/>
                    <a:pt x="982" y="6871"/>
                  </a:cubicBezTo>
                  <a:cubicBezTo>
                    <a:pt x="757" y="6042"/>
                    <a:pt x="528" y="5188"/>
                    <a:pt x="358" y="4394"/>
                  </a:cubicBezTo>
                  <a:cubicBezTo>
                    <a:pt x="300" y="4131"/>
                    <a:pt x="269" y="3868"/>
                    <a:pt x="269" y="3613"/>
                  </a:cubicBezTo>
                  <a:cubicBezTo>
                    <a:pt x="269" y="2928"/>
                    <a:pt x="477" y="2294"/>
                    <a:pt x="872" y="1773"/>
                  </a:cubicBezTo>
                  <a:cubicBezTo>
                    <a:pt x="1394" y="1094"/>
                    <a:pt x="2191" y="679"/>
                    <a:pt x="3071" y="634"/>
                  </a:cubicBezTo>
                  <a:cubicBezTo>
                    <a:pt x="3149" y="628"/>
                    <a:pt x="3227" y="628"/>
                    <a:pt x="3305" y="628"/>
                  </a:cubicBezTo>
                  <a:cubicBezTo>
                    <a:pt x="4113" y="628"/>
                    <a:pt x="4751" y="842"/>
                    <a:pt x="5183" y="1057"/>
                  </a:cubicBezTo>
                  <a:cubicBezTo>
                    <a:pt x="5402" y="1166"/>
                    <a:pt x="5569" y="1275"/>
                    <a:pt x="5681" y="1357"/>
                  </a:cubicBezTo>
                  <a:cubicBezTo>
                    <a:pt x="5739" y="1398"/>
                    <a:pt x="5780" y="1432"/>
                    <a:pt x="5811" y="1456"/>
                  </a:cubicBezTo>
                  <a:cubicBezTo>
                    <a:pt x="5824" y="1470"/>
                    <a:pt x="5834" y="1476"/>
                    <a:pt x="5841" y="1483"/>
                  </a:cubicBezTo>
                  <a:cubicBezTo>
                    <a:pt x="5848" y="1487"/>
                    <a:pt x="5848" y="1490"/>
                    <a:pt x="5852" y="1493"/>
                  </a:cubicBezTo>
                  <a:lnTo>
                    <a:pt x="5855" y="1493"/>
                  </a:lnTo>
                  <a:lnTo>
                    <a:pt x="5940" y="1575"/>
                  </a:lnTo>
                  <a:lnTo>
                    <a:pt x="6032" y="1503"/>
                  </a:lnTo>
                  <a:cubicBezTo>
                    <a:pt x="6539" y="1105"/>
                    <a:pt x="7047" y="795"/>
                    <a:pt x="7525" y="587"/>
                  </a:cubicBezTo>
                  <a:cubicBezTo>
                    <a:pt x="8002" y="383"/>
                    <a:pt x="8452" y="273"/>
                    <a:pt x="8847" y="273"/>
                  </a:cubicBezTo>
                  <a:close/>
                  <a:moveTo>
                    <a:pt x="8847" y="191"/>
                  </a:moveTo>
                  <a:cubicBezTo>
                    <a:pt x="8438" y="191"/>
                    <a:pt x="7978" y="304"/>
                    <a:pt x="7491" y="512"/>
                  </a:cubicBezTo>
                  <a:cubicBezTo>
                    <a:pt x="7006" y="723"/>
                    <a:pt x="6495" y="1037"/>
                    <a:pt x="5981" y="1438"/>
                  </a:cubicBezTo>
                  <a:lnTo>
                    <a:pt x="5943" y="1466"/>
                  </a:lnTo>
                  <a:lnTo>
                    <a:pt x="5910" y="1435"/>
                  </a:lnTo>
                  <a:cubicBezTo>
                    <a:pt x="5910" y="1435"/>
                    <a:pt x="5910" y="1432"/>
                    <a:pt x="5906" y="1432"/>
                  </a:cubicBezTo>
                  <a:cubicBezTo>
                    <a:pt x="5872" y="1398"/>
                    <a:pt x="5619" y="1180"/>
                    <a:pt x="5177" y="965"/>
                  </a:cubicBezTo>
                  <a:cubicBezTo>
                    <a:pt x="4737" y="751"/>
                    <a:pt x="4103" y="546"/>
                    <a:pt x="3305" y="546"/>
                  </a:cubicBezTo>
                  <a:cubicBezTo>
                    <a:pt x="3227" y="546"/>
                    <a:pt x="3145" y="546"/>
                    <a:pt x="3063" y="553"/>
                  </a:cubicBezTo>
                  <a:cubicBezTo>
                    <a:pt x="2164" y="597"/>
                    <a:pt x="1342" y="1023"/>
                    <a:pt x="808" y="1721"/>
                  </a:cubicBezTo>
                  <a:cubicBezTo>
                    <a:pt x="399" y="2256"/>
                    <a:pt x="188" y="2911"/>
                    <a:pt x="188" y="3613"/>
                  </a:cubicBezTo>
                  <a:cubicBezTo>
                    <a:pt x="188" y="3875"/>
                    <a:pt x="218" y="4141"/>
                    <a:pt x="276" y="4414"/>
                  </a:cubicBezTo>
                  <a:cubicBezTo>
                    <a:pt x="450" y="5208"/>
                    <a:pt x="678" y="6063"/>
                    <a:pt x="900" y="6895"/>
                  </a:cubicBezTo>
                  <a:cubicBezTo>
                    <a:pt x="1094" y="7614"/>
                    <a:pt x="1281" y="8316"/>
                    <a:pt x="1421" y="8933"/>
                  </a:cubicBezTo>
                  <a:cubicBezTo>
                    <a:pt x="1489" y="9243"/>
                    <a:pt x="1547" y="9529"/>
                    <a:pt x="1588" y="9792"/>
                  </a:cubicBezTo>
                  <a:cubicBezTo>
                    <a:pt x="1625" y="10050"/>
                    <a:pt x="1649" y="10283"/>
                    <a:pt x="1649" y="10476"/>
                  </a:cubicBezTo>
                  <a:cubicBezTo>
                    <a:pt x="1649" y="10882"/>
                    <a:pt x="1718" y="11261"/>
                    <a:pt x="1836" y="11581"/>
                  </a:cubicBezTo>
                  <a:cubicBezTo>
                    <a:pt x="1959" y="11901"/>
                    <a:pt x="2137" y="12164"/>
                    <a:pt x="2355" y="12334"/>
                  </a:cubicBezTo>
                  <a:cubicBezTo>
                    <a:pt x="2556" y="12488"/>
                    <a:pt x="2784" y="12562"/>
                    <a:pt x="3036" y="12562"/>
                  </a:cubicBezTo>
                  <a:cubicBezTo>
                    <a:pt x="3162" y="12562"/>
                    <a:pt x="3292" y="12545"/>
                    <a:pt x="3425" y="12508"/>
                  </a:cubicBezTo>
                  <a:lnTo>
                    <a:pt x="3579" y="12467"/>
                  </a:lnTo>
                  <a:cubicBezTo>
                    <a:pt x="3861" y="12392"/>
                    <a:pt x="4103" y="12327"/>
                    <a:pt x="4328" y="12249"/>
                  </a:cubicBezTo>
                  <a:cubicBezTo>
                    <a:pt x="4662" y="12129"/>
                    <a:pt x="4949" y="11980"/>
                    <a:pt x="5231" y="11724"/>
                  </a:cubicBezTo>
                  <a:cubicBezTo>
                    <a:pt x="5514" y="11468"/>
                    <a:pt x="5797" y="11107"/>
                    <a:pt x="6127" y="10566"/>
                  </a:cubicBezTo>
                  <a:lnTo>
                    <a:pt x="6130" y="10555"/>
                  </a:lnTo>
                  <a:lnTo>
                    <a:pt x="6130" y="10548"/>
                  </a:lnTo>
                  <a:cubicBezTo>
                    <a:pt x="6138" y="10511"/>
                    <a:pt x="6148" y="10443"/>
                    <a:pt x="6175" y="10385"/>
                  </a:cubicBezTo>
                  <a:cubicBezTo>
                    <a:pt x="6189" y="10354"/>
                    <a:pt x="6206" y="10323"/>
                    <a:pt x="6229" y="10303"/>
                  </a:cubicBezTo>
                  <a:cubicBezTo>
                    <a:pt x="6250" y="10283"/>
                    <a:pt x="6278" y="10265"/>
                    <a:pt x="6308" y="10259"/>
                  </a:cubicBezTo>
                  <a:cubicBezTo>
                    <a:pt x="6322" y="10255"/>
                    <a:pt x="6335" y="10251"/>
                    <a:pt x="6349" y="10251"/>
                  </a:cubicBezTo>
                  <a:cubicBezTo>
                    <a:pt x="6386" y="10251"/>
                    <a:pt x="6424" y="10262"/>
                    <a:pt x="6468" y="10289"/>
                  </a:cubicBezTo>
                  <a:cubicBezTo>
                    <a:pt x="6536" y="10327"/>
                    <a:pt x="6615" y="10395"/>
                    <a:pt x="6700" y="10500"/>
                  </a:cubicBezTo>
                  <a:cubicBezTo>
                    <a:pt x="6785" y="10606"/>
                    <a:pt x="6880" y="10745"/>
                    <a:pt x="6986" y="10923"/>
                  </a:cubicBezTo>
                  <a:cubicBezTo>
                    <a:pt x="7153" y="11199"/>
                    <a:pt x="7341" y="11417"/>
                    <a:pt x="7541" y="11567"/>
                  </a:cubicBezTo>
                  <a:cubicBezTo>
                    <a:pt x="7743" y="11717"/>
                    <a:pt x="7958" y="11799"/>
                    <a:pt x="8179" y="11802"/>
                  </a:cubicBezTo>
                  <a:lnTo>
                    <a:pt x="8200" y="11802"/>
                  </a:lnTo>
                  <a:cubicBezTo>
                    <a:pt x="8421" y="11802"/>
                    <a:pt x="8642" y="11724"/>
                    <a:pt x="8854" y="11574"/>
                  </a:cubicBezTo>
                  <a:cubicBezTo>
                    <a:pt x="9065" y="11428"/>
                    <a:pt x="9263" y="11206"/>
                    <a:pt x="9450" y="10923"/>
                  </a:cubicBezTo>
                  <a:cubicBezTo>
                    <a:pt x="9611" y="10674"/>
                    <a:pt x="9781" y="10344"/>
                    <a:pt x="9944" y="9935"/>
                  </a:cubicBezTo>
                  <a:cubicBezTo>
                    <a:pt x="10435" y="8715"/>
                    <a:pt x="10874" y="6819"/>
                    <a:pt x="10874" y="4584"/>
                  </a:cubicBezTo>
                  <a:cubicBezTo>
                    <a:pt x="10874" y="3756"/>
                    <a:pt x="10813" y="2880"/>
                    <a:pt x="10670" y="1973"/>
                  </a:cubicBezTo>
                  <a:lnTo>
                    <a:pt x="10670" y="1970"/>
                  </a:lnTo>
                  <a:cubicBezTo>
                    <a:pt x="10582" y="1531"/>
                    <a:pt x="10438" y="1169"/>
                    <a:pt x="10240" y="890"/>
                  </a:cubicBezTo>
                  <a:cubicBezTo>
                    <a:pt x="10040" y="607"/>
                    <a:pt x="9787" y="410"/>
                    <a:pt x="9481" y="297"/>
                  </a:cubicBezTo>
                  <a:cubicBezTo>
                    <a:pt x="9287" y="225"/>
                    <a:pt x="9075" y="191"/>
                    <a:pt x="8847" y="191"/>
                  </a:cubicBezTo>
                  <a:close/>
                  <a:moveTo>
                    <a:pt x="8837" y="82"/>
                  </a:moveTo>
                  <a:cubicBezTo>
                    <a:pt x="9082" y="82"/>
                    <a:pt x="9310" y="120"/>
                    <a:pt x="9518" y="194"/>
                  </a:cubicBezTo>
                  <a:cubicBezTo>
                    <a:pt x="9842" y="314"/>
                    <a:pt x="10108" y="522"/>
                    <a:pt x="10316" y="812"/>
                  </a:cubicBezTo>
                  <a:cubicBezTo>
                    <a:pt x="10526" y="1104"/>
                    <a:pt x="10683" y="1485"/>
                    <a:pt x="10779" y="1949"/>
                  </a:cubicBezTo>
                  <a:lnTo>
                    <a:pt x="10779" y="1949"/>
                  </a:lnTo>
                  <a:lnTo>
                    <a:pt x="10776" y="1950"/>
                  </a:lnTo>
                  <a:cubicBezTo>
                    <a:pt x="10923" y="2887"/>
                    <a:pt x="10984" y="3783"/>
                    <a:pt x="10984" y="4632"/>
                  </a:cubicBezTo>
                  <a:cubicBezTo>
                    <a:pt x="10984" y="6124"/>
                    <a:pt x="10789" y="7457"/>
                    <a:pt x="10514" y="8544"/>
                  </a:cubicBezTo>
                  <a:cubicBezTo>
                    <a:pt x="10374" y="9089"/>
                    <a:pt x="10213" y="9570"/>
                    <a:pt x="10047" y="9979"/>
                  </a:cubicBezTo>
                  <a:cubicBezTo>
                    <a:pt x="9880" y="10388"/>
                    <a:pt x="9706" y="10725"/>
                    <a:pt x="9539" y="10981"/>
                  </a:cubicBezTo>
                  <a:cubicBezTo>
                    <a:pt x="9341" y="11288"/>
                    <a:pt x="9123" y="11519"/>
                    <a:pt x="8898" y="11676"/>
                  </a:cubicBezTo>
                  <a:cubicBezTo>
                    <a:pt x="8673" y="11829"/>
                    <a:pt x="8438" y="11911"/>
                    <a:pt x="8203" y="11911"/>
                  </a:cubicBezTo>
                  <a:cubicBezTo>
                    <a:pt x="8192" y="11911"/>
                    <a:pt x="8186" y="11908"/>
                    <a:pt x="8175" y="11908"/>
                  </a:cubicBezTo>
                  <a:cubicBezTo>
                    <a:pt x="7940" y="11904"/>
                    <a:pt x="7712" y="11823"/>
                    <a:pt x="7494" y="11666"/>
                  </a:cubicBezTo>
                  <a:cubicBezTo>
                    <a:pt x="7276" y="11509"/>
                    <a:pt x="7075" y="11277"/>
                    <a:pt x="6894" y="10978"/>
                  </a:cubicBezTo>
                  <a:cubicBezTo>
                    <a:pt x="6723" y="10695"/>
                    <a:pt x="6601" y="10541"/>
                    <a:pt x="6516" y="10459"/>
                  </a:cubicBezTo>
                  <a:cubicBezTo>
                    <a:pt x="6475" y="10418"/>
                    <a:pt x="6441" y="10395"/>
                    <a:pt x="6413" y="10377"/>
                  </a:cubicBezTo>
                  <a:cubicBezTo>
                    <a:pt x="6386" y="10364"/>
                    <a:pt x="6366" y="10361"/>
                    <a:pt x="6349" y="10361"/>
                  </a:cubicBezTo>
                  <a:lnTo>
                    <a:pt x="6335" y="10361"/>
                  </a:lnTo>
                  <a:cubicBezTo>
                    <a:pt x="6333" y="10361"/>
                    <a:pt x="6332" y="10361"/>
                    <a:pt x="6330" y="10362"/>
                  </a:cubicBezTo>
                  <a:lnTo>
                    <a:pt x="6330" y="10362"/>
                  </a:lnTo>
                  <a:cubicBezTo>
                    <a:pt x="6319" y="10366"/>
                    <a:pt x="6310" y="10372"/>
                    <a:pt x="6305" y="10377"/>
                  </a:cubicBezTo>
                  <a:cubicBezTo>
                    <a:pt x="6291" y="10391"/>
                    <a:pt x="6284" y="10402"/>
                    <a:pt x="6278" y="10418"/>
                  </a:cubicBezTo>
                  <a:cubicBezTo>
                    <a:pt x="6267" y="10439"/>
                    <a:pt x="6257" y="10467"/>
                    <a:pt x="6250" y="10494"/>
                  </a:cubicBezTo>
                  <a:cubicBezTo>
                    <a:pt x="6243" y="10521"/>
                    <a:pt x="6240" y="10548"/>
                    <a:pt x="6237" y="10575"/>
                  </a:cubicBezTo>
                  <a:lnTo>
                    <a:pt x="6237" y="10589"/>
                  </a:lnTo>
                  <a:lnTo>
                    <a:pt x="6229" y="10599"/>
                  </a:lnTo>
                  <a:cubicBezTo>
                    <a:pt x="5998" y="10981"/>
                    <a:pt x="5790" y="11274"/>
                    <a:pt x="5589" y="11506"/>
                  </a:cubicBezTo>
                  <a:cubicBezTo>
                    <a:pt x="5289" y="11854"/>
                    <a:pt x="5010" y="12061"/>
                    <a:pt x="4696" y="12211"/>
                  </a:cubicBezTo>
                  <a:cubicBezTo>
                    <a:pt x="4383" y="12361"/>
                    <a:pt x="4035" y="12457"/>
                    <a:pt x="3606" y="12573"/>
                  </a:cubicBezTo>
                  <a:lnTo>
                    <a:pt x="3456" y="12610"/>
                  </a:lnTo>
                  <a:cubicBezTo>
                    <a:pt x="3313" y="12651"/>
                    <a:pt x="3173" y="12668"/>
                    <a:pt x="3040" y="12668"/>
                  </a:cubicBezTo>
                  <a:cubicBezTo>
                    <a:pt x="2761" y="12668"/>
                    <a:pt x="2508" y="12586"/>
                    <a:pt x="2290" y="12419"/>
                  </a:cubicBezTo>
                  <a:cubicBezTo>
                    <a:pt x="2058" y="12242"/>
                    <a:pt x="1871" y="11972"/>
                    <a:pt x="1742" y="11639"/>
                  </a:cubicBezTo>
                  <a:cubicBezTo>
                    <a:pt x="1612" y="11305"/>
                    <a:pt x="1544" y="10909"/>
                    <a:pt x="1544" y="10476"/>
                  </a:cubicBezTo>
                  <a:cubicBezTo>
                    <a:pt x="1544" y="10283"/>
                    <a:pt x="1520" y="10054"/>
                    <a:pt x="1479" y="9795"/>
                  </a:cubicBezTo>
                  <a:cubicBezTo>
                    <a:pt x="1360" y="9021"/>
                    <a:pt x="1084" y="7992"/>
                    <a:pt x="798" y="6922"/>
                  </a:cubicBezTo>
                  <a:cubicBezTo>
                    <a:pt x="576" y="6091"/>
                    <a:pt x="344" y="5232"/>
                    <a:pt x="170" y="4434"/>
                  </a:cubicBezTo>
                  <a:cubicBezTo>
                    <a:pt x="112" y="4155"/>
                    <a:pt x="82" y="3882"/>
                    <a:pt x="82" y="3613"/>
                  </a:cubicBezTo>
                  <a:cubicBezTo>
                    <a:pt x="82" y="2887"/>
                    <a:pt x="300" y="2212"/>
                    <a:pt x="722" y="1657"/>
                  </a:cubicBezTo>
                  <a:cubicBezTo>
                    <a:pt x="1278" y="935"/>
                    <a:pt x="2127" y="491"/>
                    <a:pt x="3060" y="444"/>
                  </a:cubicBezTo>
                  <a:cubicBezTo>
                    <a:pt x="3145" y="440"/>
                    <a:pt x="3227" y="437"/>
                    <a:pt x="3313" y="437"/>
                  </a:cubicBezTo>
                  <a:cubicBezTo>
                    <a:pt x="4049" y="437"/>
                    <a:pt x="4642" y="603"/>
                    <a:pt x="5081" y="798"/>
                  </a:cubicBezTo>
                  <a:cubicBezTo>
                    <a:pt x="5521" y="989"/>
                    <a:pt x="5807" y="1207"/>
                    <a:pt x="5926" y="1306"/>
                  </a:cubicBezTo>
                  <a:lnTo>
                    <a:pt x="5951" y="1326"/>
                  </a:lnTo>
                  <a:lnTo>
                    <a:pt x="5978" y="1306"/>
                  </a:lnTo>
                  <a:cubicBezTo>
                    <a:pt x="6495" y="904"/>
                    <a:pt x="7006" y="597"/>
                    <a:pt x="7491" y="392"/>
                  </a:cubicBezTo>
                  <a:cubicBezTo>
                    <a:pt x="7971" y="188"/>
                    <a:pt x="8428" y="82"/>
                    <a:pt x="8837" y="82"/>
                  </a:cubicBezTo>
                  <a:close/>
                  <a:moveTo>
                    <a:pt x="8837" y="1"/>
                  </a:moveTo>
                  <a:cubicBezTo>
                    <a:pt x="8414" y="1"/>
                    <a:pt x="7947" y="109"/>
                    <a:pt x="7456" y="317"/>
                  </a:cubicBezTo>
                  <a:cubicBezTo>
                    <a:pt x="6974" y="522"/>
                    <a:pt x="6468" y="825"/>
                    <a:pt x="5953" y="1221"/>
                  </a:cubicBezTo>
                  <a:lnTo>
                    <a:pt x="5953" y="1221"/>
                  </a:lnTo>
                  <a:cubicBezTo>
                    <a:pt x="5818" y="1112"/>
                    <a:pt x="5534" y="905"/>
                    <a:pt x="5115" y="723"/>
                  </a:cubicBezTo>
                  <a:cubicBezTo>
                    <a:pt x="4666" y="526"/>
                    <a:pt x="4059" y="355"/>
                    <a:pt x="3313" y="355"/>
                  </a:cubicBezTo>
                  <a:cubicBezTo>
                    <a:pt x="3227" y="355"/>
                    <a:pt x="3142" y="358"/>
                    <a:pt x="3057" y="362"/>
                  </a:cubicBezTo>
                  <a:cubicBezTo>
                    <a:pt x="2099" y="410"/>
                    <a:pt x="1227" y="866"/>
                    <a:pt x="658" y="1609"/>
                  </a:cubicBezTo>
                  <a:cubicBezTo>
                    <a:pt x="225" y="2175"/>
                    <a:pt x="0" y="2870"/>
                    <a:pt x="0" y="3613"/>
                  </a:cubicBezTo>
                  <a:cubicBezTo>
                    <a:pt x="0" y="3886"/>
                    <a:pt x="30" y="4169"/>
                    <a:pt x="92" y="4452"/>
                  </a:cubicBezTo>
                  <a:cubicBezTo>
                    <a:pt x="266" y="5252"/>
                    <a:pt x="494" y="6111"/>
                    <a:pt x="719" y="6942"/>
                  </a:cubicBezTo>
                  <a:cubicBezTo>
                    <a:pt x="910" y="7658"/>
                    <a:pt x="1094" y="8350"/>
                    <a:pt x="1234" y="8963"/>
                  </a:cubicBezTo>
                  <a:cubicBezTo>
                    <a:pt x="1302" y="9267"/>
                    <a:pt x="1360" y="9553"/>
                    <a:pt x="1397" y="9809"/>
                  </a:cubicBezTo>
                  <a:cubicBezTo>
                    <a:pt x="1438" y="10064"/>
                    <a:pt x="1462" y="10289"/>
                    <a:pt x="1462" y="10476"/>
                  </a:cubicBezTo>
                  <a:cubicBezTo>
                    <a:pt x="1462" y="10916"/>
                    <a:pt x="1534" y="11322"/>
                    <a:pt x="1666" y="11666"/>
                  </a:cubicBezTo>
                  <a:cubicBezTo>
                    <a:pt x="1800" y="12010"/>
                    <a:pt x="1993" y="12293"/>
                    <a:pt x="2242" y="12484"/>
                  </a:cubicBezTo>
                  <a:cubicBezTo>
                    <a:pt x="2470" y="12661"/>
                    <a:pt x="2743" y="12749"/>
                    <a:pt x="3040" y="12749"/>
                  </a:cubicBezTo>
                  <a:cubicBezTo>
                    <a:pt x="3179" y="12749"/>
                    <a:pt x="3326" y="12729"/>
                    <a:pt x="3476" y="12692"/>
                  </a:cubicBezTo>
                  <a:lnTo>
                    <a:pt x="3626" y="12651"/>
                  </a:lnTo>
                  <a:cubicBezTo>
                    <a:pt x="3912" y="12573"/>
                    <a:pt x="4164" y="12504"/>
                    <a:pt x="4396" y="12422"/>
                  </a:cubicBezTo>
                  <a:cubicBezTo>
                    <a:pt x="4744" y="12299"/>
                    <a:pt x="5047" y="12143"/>
                    <a:pt x="5350" y="11874"/>
                  </a:cubicBezTo>
                  <a:cubicBezTo>
                    <a:pt x="5650" y="11601"/>
                    <a:pt x="5951" y="11220"/>
                    <a:pt x="6301" y="10643"/>
                  </a:cubicBezTo>
                  <a:lnTo>
                    <a:pt x="6319" y="10613"/>
                  </a:lnTo>
                  <a:lnTo>
                    <a:pt x="6319" y="10582"/>
                  </a:lnTo>
                  <a:cubicBezTo>
                    <a:pt x="6322" y="10548"/>
                    <a:pt x="6328" y="10511"/>
                    <a:pt x="6339" y="10480"/>
                  </a:cubicBezTo>
                  <a:cubicBezTo>
                    <a:pt x="6346" y="10463"/>
                    <a:pt x="6352" y="10449"/>
                    <a:pt x="6355" y="10443"/>
                  </a:cubicBezTo>
                  <a:cubicBezTo>
                    <a:pt x="6363" y="10446"/>
                    <a:pt x="6380" y="10453"/>
                    <a:pt x="6404" y="10470"/>
                  </a:cubicBezTo>
                  <a:cubicBezTo>
                    <a:pt x="6437" y="10494"/>
                    <a:pt x="6489" y="10541"/>
                    <a:pt x="6557" y="10627"/>
                  </a:cubicBezTo>
                  <a:cubicBezTo>
                    <a:pt x="6629" y="10715"/>
                    <a:pt x="6717" y="10841"/>
                    <a:pt x="6826" y="11022"/>
                  </a:cubicBezTo>
                  <a:cubicBezTo>
                    <a:pt x="7006" y="11325"/>
                    <a:pt x="7218" y="11567"/>
                    <a:pt x="7446" y="11731"/>
                  </a:cubicBezTo>
                  <a:cubicBezTo>
                    <a:pt x="7675" y="11898"/>
                    <a:pt x="7920" y="11986"/>
                    <a:pt x="8172" y="11989"/>
                  </a:cubicBezTo>
                  <a:cubicBezTo>
                    <a:pt x="8183" y="11989"/>
                    <a:pt x="8192" y="11993"/>
                    <a:pt x="8203" y="11993"/>
                  </a:cubicBezTo>
                  <a:cubicBezTo>
                    <a:pt x="8458" y="11993"/>
                    <a:pt x="8707" y="11904"/>
                    <a:pt x="8946" y="11741"/>
                  </a:cubicBezTo>
                  <a:cubicBezTo>
                    <a:pt x="9181" y="11577"/>
                    <a:pt x="9406" y="11338"/>
                    <a:pt x="9607" y="11025"/>
                  </a:cubicBezTo>
                  <a:cubicBezTo>
                    <a:pt x="9778" y="10766"/>
                    <a:pt x="9954" y="10426"/>
                    <a:pt x="10122" y="10009"/>
                  </a:cubicBezTo>
                  <a:cubicBezTo>
                    <a:pt x="10626" y="8773"/>
                    <a:pt x="11066" y="6885"/>
                    <a:pt x="11066" y="4632"/>
                  </a:cubicBezTo>
                  <a:cubicBezTo>
                    <a:pt x="11066" y="3780"/>
                    <a:pt x="11004" y="2877"/>
                    <a:pt x="10858" y="1940"/>
                  </a:cubicBezTo>
                  <a:lnTo>
                    <a:pt x="10858" y="1937"/>
                  </a:lnTo>
                  <a:cubicBezTo>
                    <a:pt x="10762" y="1462"/>
                    <a:pt x="10602" y="1070"/>
                    <a:pt x="10384" y="764"/>
                  </a:cubicBezTo>
                  <a:cubicBezTo>
                    <a:pt x="10166" y="460"/>
                    <a:pt x="9883" y="243"/>
                    <a:pt x="9545" y="120"/>
                  </a:cubicBezTo>
                  <a:cubicBezTo>
                    <a:pt x="9328" y="38"/>
                    <a:pt x="9089" y="1"/>
                    <a:pt x="883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3592886" y="2451851"/>
              <a:ext cx="111455" cy="44924"/>
            </a:xfrm>
            <a:custGeom>
              <a:rect b="b" l="l" r="r" t="t"/>
              <a:pathLst>
                <a:path extrusionOk="0" h="763" w="1893">
                  <a:moveTo>
                    <a:pt x="0" y="1"/>
                  </a:moveTo>
                  <a:lnTo>
                    <a:pt x="0" y="1"/>
                  </a:lnTo>
                  <a:cubicBezTo>
                    <a:pt x="103" y="144"/>
                    <a:pt x="236" y="266"/>
                    <a:pt x="376" y="376"/>
                  </a:cubicBezTo>
                  <a:cubicBezTo>
                    <a:pt x="519" y="481"/>
                    <a:pt x="675" y="570"/>
                    <a:pt x="839" y="642"/>
                  </a:cubicBezTo>
                  <a:cubicBezTo>
                    <a:pt x="1010" y="706"/>
                    <a:pt x="1186" y="751"/>
                    <a:pt x="1367" y="760"/>
                  </a:cubicBezTo>
                  <a:cubicBezTo>
                    <a:pt x="1389" y="762"/>
                    <a:pt x="1410" y="762"/>
                    <a:pt x="1432" y="762"/>
                  </a:cubicBezTo>
                  <a:cubicBezTo>
                    <a:pt x="1591" y="762"/>
                    <a:pt x="1751" y="728"/>
                    <a:pt x="1892" y="662"/>
                  </a:cubicBezTo>
                  <a:cubicBezTo>
                    <a:pt x="1715" y="658"/>
                    <a:pt x="1548" y="648"/>
                    <a:pt x="1384" y="614"/>
                  </a:cubicBezTo>
                  <a:cubicBezTo>
                    <a:pt x="1224" y="576"/>
                    <a:pt x="1064" y="529"/>
                    <a:pt x="911" y="468"/>
                  </a:cubicBezTo>
                  <a:cubicBezTo>
                    <a:pt x="757" y="403"/>
                    <a:pt x="607" y="328"/>
                    <a:pt x="454" y="249"/>
                  </a:cubicBezTo>
                  <a:cubicBezTo>
                    <a:pt x="304" y="172"/>
                    <a:pt x="154" y="86"/>
                    <a:pt x="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3584878" y="2444432"/>
              <a:ext cx="130060" cy="54874"/>
            </a:xfrm>
            <a:custGeom>
              <a:rect b="b" l="l" r="r" t="t"/>
              <a:pathLst>
                <a:path extrusionOk="0" h="932" w="2209">
                  <a:moveTo>
                    <a:pt x="310" y="269"/>
                  </a:moveTo>
                  <a:cubicBezTo>
                    <a:pt x="399" y="318"/>
                    <a:pt x="486" y="365"/>
                    <a:pt x="573" y="413"/>
                  </a:cubicBezTo>
                  <a:cubicBezTo>
                    <a:pt x="723" y="491"/>
                    <a:pt x="877" y="567"/>
                    <a:pt x="1033" y="631"/>
                  </a:cubicBezTo>
                  <a:cubicBezTo>
                    <a:pt x="1190" y="696"/>
                    <a:pt x="1350" y="743"/>
                    <a:pt x="1514" y="781"/>
                  </a:cubicBezTo>
                  <a:cubicBezTo>
                    <a:pt x="1612" y="801"/>
                    <a:pt x="1710" y="813"/>
                    <a:pt x="1811" y="820"/>
                  </a:cubicBezTo>
                  <a:lnTo>
                    <a:pt x="1811" y="820"/>
                  </a:lnTo>
                  <a:cubicBezTo>
                    <a:pt x="1728" y="839"/>
                    <a:pt x="1642" y="850"/>
                    <a:pt x="1555" y="850"/>
                  </a:cubicBezTo>
                  <a:cubicBezTo>
                    <a:pt x="1538" y="850"/>
                    <a:pt x="1524" y="850"/>
                    <a:pt x="1506" y="846"/>
                  </a:cubicBezTo>
                  <a:cubicBezTo>
                    <a:pt x="1330" y="839"/>
                    <a:pt x="1156" y="795"/>
                    <a:pt x="992" y="730"/>
                  </a:cubicBezTo>
                  <a:cubicBezTo>
                    <a:pt x="828" y="661"/>
                    <a:pt x="675" y="573"/>
                    <a:pt x="536" y="468"/>
                  </a:cubicBezTo>
                  <a:cubicBezTo>
                    <a:pt x="456" y="406"/>
                    <a:pt x="380" y="341"/>
                    <a:pt x="310" y="269"/>
                  </a:cubicBezTo>
                  <a:close/>
                  <a:moveTo>
                    <a:pt x="1" y="1"/>
                  </a:moveTo>
                  <a:lnTo>
                    <a:pt x="103" y="147"/>
                  </a:lnTo>
                  <a:cubicBezTo>
                    <a:pt x="208" y="301"/>
                    <a:pt x="345" y="423"/>
                    <a:pt x="488" y="532"/>
                  </a:cubicBezTo>
                  <a:cubicBezTo>
                    <a:pt x="631" y="645"/>
                    <a:pt x="791" y="733"/>
                    <a:pt x="962" y="805"/>
                  </a:cubicBezTo>
                  <a:cubicBezTo>
                    <a:pt x="1132" y="873"/>
                    <a:pt x="1316" y="917"/>
                    <a:pt x="1500" y="927"/>
                  </a:cubicBezTo>
                  <a:lnTo>
                    <a:pt x="1503" y="927"/>
                  </a:lnTo>
                  <a:cubicBezTo>
                    <a:pt x="1520" y="931"/>
                    <a:pt x="1538" y="931"/>
                    <a:pt x="1555" y="931"/>
                  </a:cubicBezTo>
                  <a:cubicBezTo>
                    <a:pt x="1725" y="931"/>
                    <a:pt x="1895" y="897"/>
                    <a:pt x="2049" y="825"/>
                  </a:cubicBezTo>
                  <a:lnTo>
                    <a:pt x="2209" y="747"/>
                  </a:lnTo>
                  <a:lnTo>
                    <a:pt x="2032" y="747"/>
                  </a:lnTo>
                  <a:cubicBezTo>
                    <a:pt x="1851" y="743"/>
                    <a:pt x="1690" y="733"/>
                    <a:pt x="1531" y="702"/>
                  </a:cubicBezTo>
                  <a:cubicBezTo>
                    <a:pt x="1371" y="666"/>
                    <a:pt x="1214" y="617"/>
                    <a:pt x="1064" y="556"/>
                  </a:cubicBezTo>
                  <a:cubicBezTo>
                    <a:pt x="910" y="495"/>
                    <a:pt x="760" y="420"/>
                    <a:pt x="611" y="342"/>
                  </a:cubicBezTo>
                  <a:cubicBezTo>
                    <a:pt x="460" y="260"/>
                    <a:pt x="311" y="178"/>
                    <a:pt x="157" y="8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3606958" y="2905743"/>
              <a:ext cx="97383" cy="86373"/>
            </a:xfrm>
            <a:custGeom>
              <a:rect b="b" l="l" r="r" t="t"/>
              <a:pathLst>
                <a:path extrusionOk="0" h="1467" w="1654">
                  <a:moveTo>
                    <a:pt x="1653" y="0"/>
                  </a:moveTo>
                  <a:cubicBezTo>
                    <a:pt x="1463" y="14"/>
                    <a:pt x="1268" y="62"/>
                    <a:pt x="1091" y="151"/>
                  </a:cubicBezTo>
                  <a:cubicBezTo>
                    <a:pt x="914" y="236"/>
                    <a:pt x="750" y="348"/>
                    <a:pt x="607" y="485"/>
                  </a:cubicBezTo>
                  <a:cubicBezTo>
                    <a:pt x="464" y="621"/>
                    <a:pt x="338" y="771"/>
                    <a:pt x="236" y="934"/>
                  </a:cubicBezTo>
                  <a:cubicBezTo>
                    <a:pt x="129" y="1101"/>
                    <a:pt x="44" y="1279"/>
                    <a:pt x="0" y="1466"/>
                  </a:cubicBezTo>
                  <a:cubicBezTo>
                    <a:pt x="232" y="1159"/>
                    <a:pt x="464" y="873"/>
                    <a:pt x="736" y="624"/>
                  </a:cubicBezTo>
                  <a:cubicBezTo>
                    <a:pt x="866" y="494"/>
                    <a:pt x="1013" y="386"/>
                    <a:pt x="1166" y="280"/>
                  </a:cubicBezTo>
                  <a:cubicBezTo>
                    <a:pt x="1315" y="171"/>
                    <a:pt x="1483" y="93"/>
                    <a:pt x="165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3601717" y="2902328"/>
              <a:ext cx="114046" cy="100622"/>
            </a:xfrm>
            <a:custGeom>
              <a:rect b="b" l="l" r="r" t="t"/>
              <a:pathLst>
                <a:path extrusionOk="0" h="1709" w="1937">
                  <a:moveTo>
                    <a:pt x="1515" y="133"/>
                  </a:moveTo>
                  <a:cubicBezTo>
                    <a:pt x="1417" y="185"/>
                    <a:pt x="1321" y="240"/>
                    <a:pt x="1231" y="304"/>
                  </a:cubicBezTo>
                  <a:cubicBezTo>
                    <a:pt x="1077" y="409"/>
                    <a:pt x="931" y="522"/>
                    <a:pt x="795" y="651"/>
                  </a:cubicBezTo>
                  <a:lnTo>
                    <a:pt x="797" y="653"/>
                  </a:lnTo>
                  <a:lnTo>
                    <a:pt x="797" y="653"/>
                  </a:lnTo>
                  <a:cubicBezTo>
                    <a:pt x="579" y="852"/>
                    <a:pt x="388" y="1072"/>
                    <a:pt x="203" y="1307"/>
                  </a:cubicBezTo>
                  <a:lnTo>
                    <a:pt x="203" y="1307"/>
                  </a:lnTo>
                  <a:cubicBezTo>
                    <a:pt x="246" y="1206"/>
                    <a:pt x="299" y="1109"/>
                    <a:pt x="358" y="1016"/>
                  </a:cubicBezTo>
                  <a:cubicBezTo>
                    <a:pt x="457" y="853"/>
                    <a:pt x="583" y="706"/>
                    <a:pt x="723" y="573"/>
                  </a:cubicBezTo>
                  <a:cubicBezTo>
                    <a:pt x="863" y="440"/>
                    <a:pt x="1027" y="327"/>
                    <a:pt x="1197" y="246"/>
                  </a:cubicBezTo>
                  <a:lnTo>
                    <a:pt x="1200" y="246"/>
                  </a:lnTo>
                  <a:cubicBezTo>
                    <a:pt x="1299" y="194"/>
                    <a:pt x="1405" y="157"/>
                    <a:pt x="1515" y="133"/>
                  </a:cubicBezTo>
                  <a:close/>
                  <a:moveTo>
                    <a:pt x="1936" y="0"/>
                  </a:moveTo>
                  <a:lnTo>
                    <a:pt x="1739" y="17"/>
                  </a:lnTo>
                  <a:cubicBezTo>
                    <a:pt x="1544" y="35"/>
                    <a:pt x="1343" y="79"/>
                    <a:pt x="1163" y="171"/>
                  </a:cubicBezTo>
                  <a:cubicBezTo>
                    <a:pt x="982" y="260"/>
                    <a:pt x="816" y="376"/>
                    <a:pt x="668" y="511"/>
                  </a:cubicBezTo>
                  <a:cubicBezTo>
                    <a:pt x="522" y="651"/>
                    <a:pt x="393" y="805"/>
                    <a:pt x="287" y="972"/>
                  </a:cubicBezTo>
                  <a:cubicBezTo>
                    <a:pt x="185" y="1139"/>
                    <a:pt x="96" y="1320"/>
                    <a:pt x="48" y="1513"/>
                  </a:cubicBezTo>
                  <a:lnTo>
                    <a:pt x="1" y="1708"/>
                  </a:lnTo>
                  <a:lnTo>
                    <a:pt x="1" y="1708"/>
                  </a:lnTo>
                  <a:lnTo>
                    <a:pt x="120" y="1548"/>
                  </a:lnTo>
                  <a:cubicBezTo>
                    <a:pt x="352" y="1241"/>
                    <a:pt x="583" y="958"/>
                    <a:pt x="852" y="709"/>
                  </a:cubicBezTo>
                  <a:cubicBezTo>
                    <a:pt x="982" y="583"/>
                    <a:pt x="1126" y="475"/>
                    <a:pt x="1278" y="372"/>
                  </a:cubicBezTo>
                  <a:cubicBezTo>
                    <a:pt x="1425" y="266"/>
                    <a:pt x="1588" y="188"/>
                    <a:pt x="1763" y="96"/>
                  </a:cubicBezTo>
                  <a:lnTo>
                    <a:pt x="1936" y="0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3079055" y="3133190"/>
              <a:ext cx="110160" cy="135418"/>
            </a:xfrm>
            <a:custGeom>
              <a:rect b="b" l="l" r="r" t="t"/>
              <a:pathLst>
                <a:path extrusionOk="0" h="2300" w="1871">
                  <a:moveTo>
                    <a:pt x="1073" y="189"/>
                  </a:moveTo>
                  <a:cubicBezTo>
                    <a:pt x="1081" y="189"/>
                    <a:pt x="1088" y="191"/>
                    <a:pt x="1097" y="193"/>
                  </a:cubicBezTo>
                  <a:cubicBezTo>
                    <a:pt x="1281" y="251"/>
                    <a:pt x="1540" y="749"/>
                    <a:pt x="1673" y="1076"/>
                  </a:cubicBezTo>
                  <a:cubicBezTo>
                    <a:pt x="1639" y="1141"/>
                    <a:pt x="1571" y="1249"/>
                    <a:pt x="1500" y="1298"/>
                  </a:cubicBezTo>
                  <a:cubicBezTo>
                    <a:pt x="1468" y="1318"/>
                    <a:pt x="1428" y="1359"/>
                    <a:pt x="1339" y="1450"/>
                  </a:cubicBezTo>
                  <a:cubicBezTo>
                    <a:pt x="1133" y="1664"/>
                    <a:pt x="704" y="2109"/>
                    <a:pt x="398" y="2109"/>
                  </a:cubicBezTo>
                  <a:cubicBezTo>
                    <a:pt x="392" y="2109"/>
                    <a:pt x="385" y="2109"/>
                    <a:pt x="378" y="2108"/>
                  </a:cubicBezTo>
                  <a:cubicBezTo>
                    <a:pt x="307" y="2102"/>
                    <a:pt x="246" y="2070"/>
                    <a:pt x="191" y="2006"/>
                  </a:cubicBezTo>
                  <a:cubicBezTo>
                    <a:pt x="205" y="1805"/>
                    <a:pt x="307" y="738"/>
                    <a:pt x="1036" y="200"/>
                  </a:cubicBezTo>
                  <a:cubicBezTo>
                    <a:pt x="1049" y="193"/>
                    <a:pt x="1060" y="189"/>
                    <a:pt x="1073" y="189"/>
                  </a:cubicBezTo>
                  <a:close/>
                  <a:moveTo>
                    <a:pt x="1071" y="0"/>
                  </a:moveTo>
                  <a:cubicBezTo>
                    <a:pt x="1020" y="0"/>
                    <a:pt x="971" y="15"/>
                    <a:pt x="927" y="46"/>
                  </a:cubicBezTo>
                  <a:cubicBezTo>
                    <a:pt x="48" y="694"/>
                    <a:pt x="4" y="1979"/>
                    <a:pt x="0" y="2034"/>
                  </a:cubicBezTo>
                  <a:cubicBezTo>
                    <a:pt x="0" y="2057"/>
                    <a:pt x="7" y="2078"/>
                    <a:pt x="21" y="2091"/>
                  </a:cubicBezTo>
                  <a:cubicBezTo>
                    <a:pt x="109" y="2218"/>
                    <a:pt x="225" y="2286"/>
                    <a:pt x="364" y="2295"/>
                  </a:cubicBezTo>
                  <a:cubicBezTo>
                    <a:pt x="375" y="2299"/>
                    <a:pt x="385" y="2299"/>
                    <a:pt x="399" y="2299"/>
                  </a:cubicBezTo>
                  <a:cubicBezTo>
                    <a:pt x="787" y="2299"/>
                    <a:pt x="1234" y="1832"/>
                    <a:pt x="1476" y="1580"/>
                  </a:cubicBezTo>
                  <a:cubicBezTo>
                    <a:pt x="1527" y="1526"/>
                    <a:pt x="1585" y="1468"/>
                    <a:pt x="1602" y="1457"/>
                  </a:cubicBezTo>
                  <a:cubicBezTo>
                    <a:pt x="1751" y="1362"/>
                    <a:pt x="1850" y="1144"/>
                    <a:pt x="1861" y="1120"/>
                  </a:cubicBezTo>
                  <a:cubicBezTo>
                    <a:pt x="1871" y="1096"/>
                    <a:pt x="1871" y="1069"/>
                    <a:pt x="1864" y="1045"/>
                  </a:cubicBezTo>
                  <a:cubicBezTo>
                    <a:pt x="1803" y="892"/>
                    <a:pt x="1486" y="115"/>
                    <a:pt x="1152" y="13"/>
                  </a:cubicBezTo>
                  <a:cubicBezTo>
                    <a:pt x="1125" y="4"/>
                    <a:pt x="1098" y="0"/>
                    <a:pt x="107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3076641" y="3130658"/>
              <a:ext cx="114988" cy="140364"/>
            </a:xfrm>
            <a:custGeom>
              <a:rect b="b" l="l" r="r" t="t"/>
              <a:pathLst>
                <a:path extrusionOk="0" h="2384" w="1953">
                  <a:moveTo>
                    <a:pt x="1125" y="273"/>
                  </a:moveTo>
                  <a:cubicBezTo>
                    <a:pt x="1141" y="281"/>
                    <a:pt x="1162" y="290"/>
                    <a:pt x="1182" y="308"/>
                  </a:cubicBezTo>
                  <a:cubicBezTo>
                    <a:pt x="1223" y="339"/>
                    <a:pt x="1268" y="389"/>
                    <a:pt x="1312" y="451"/>
                  </a:cubicBezTo>
                  <a:cubicBezTo>
                    <a:pt x="1380" y="543"/>
                    <a:pt x="1448" y="662"/>
                    <a:pt x="1514" y="781"/>
                  </a:cubicBezTo>
                  <a:cubicBezTo>
                    <a:pt x="1572" y="898"/>
                    <a:pt x="1626" y="1017"/>
                    <a:pt x="1667" y="1120"/>
                  </a:cubicBezTo>
                  <a:lnTo>
                    <a:pt x="1667" y="1120"/>
                  </a:lnTo>
                  <a:cubicBezTo>
                    <a:pt x="1651" y="1147"/>
                    <a:pt x="1631" y="1181"/>
                    <a:pt x="1608" y="1214"/>
                  </a:cubicBezTo>
                  <a:cubicBezTo>
                    <a:pt x="1595" y="1231"/>
                    <a:pt x="1578" y="1251"/>
                    <a:pt x="1564" y="1265"/>
                  </a:cubicBezTo>
                  <a:cubicBezTo>
                    <a:pt x="1547" y="1282"/>
                    <a:pt x="1534" y="1296"/>
                    <a:pt x="1520" y="1306"/>
                  </a:cubicBezTo>
                  <a:cubicBezTo>
                    <a:pt x="1500" y="1316"/>
                    <a:pt x="1479" y="1333"/>
                    <a:pt x="1452" y="1361"/>
                  </a:cubicBezTo>
                  <a:cubicBezTo>
                    <a:pt x="1428" y="1385"/>
                    <a:pt x="1394" y="1418"/>
                    <a:pt x="1353" y="1463"/>
                  </a:cubicBezTo>
                  <a:cubicBezTo>
                    <a:pt x="1248" y="1572"/>
                    <a:pt x="1091" y="1736"/>
                    <a:pt x="924" y="1872"/>
                  </a:cubicBezTo>
                  <a:cubicBezTo>
                    <a:pt x="839" y="1940"/>
                    <a:pt x="750" y="2001"/>
                    <a:pt x="668" y="2042"/>
                  </a:cubicBezTo>
                  <a:cubicBezTo>
                    <a:pt x="586" y="2086"/>
                    <a:pt x="508" y="2110"/>
                    <a:pt x="440" y="2110"/>
                  </a:cubicBezTo>
                  <a:lnTo>
                    <a:pt x="422" y="2110"/>
                  </a:lnTo>
                  <a:cubicBezTo>
                    <a:pt x="392" y="2107"/>
                    <a:pt x="364" y="2100"/>
                    <a:pt x="337" y="2086"/>
                  </a:cubicBezTo>
                  <a:cubicBezTo>
                    <a:pt x="316" y="2074"/>
                    <a:pt x="295" y="2057"/>
                    <a:pt x="274" y="2034"/>
                  </a:cubicBezTo>
                  <a:lnTo>
                    <a:pt x="274" y="2034"/>
                  </a:lnTo>
                  <a:cubicBezTo>
                    <a:pt x="283" y="1919"/>
                    <a:pt x="317" y="1620"/>
                    <a:pt x="426" y="1286"/>
                  </a:cubicBezTo>
                  <a:cubicBezTo>
                    <a:pt x="484" y="1108"/>
                    <a:pt x="566" y="921"/>
                    <a:pt x="675" y="748"/>
                  </a:cubicBezTo>
                  <a:cubicBezTo>
                    <a:pt x="784" y="570"/>
                    <a:pt x="924" y="406"/>
                    <a:pt x="1101" y="277"/>
                  </a:cubicBezTo>
                  <a:cubicBezTo>
                    <a:pt x="1105" y="277"/>
                    <a:pt x="1105" y="273"/>
                    <a:pt x="1108" y="273"/>
                  </a:cubicBezTo>
                  <a:close/>
                  <a:moveTo>
                    <a:pt x="1111" y="191"/>
                  </a:moveTo>
                  <a:cubicBezTo>
                    <a:pt x="1101" y="191"/>
                    <a:pt x="1091" y="191"/>
                    <a:pt x="1080" y="195"/>
                  </a:cubicBezTo>
                  <a:cubicBezTo>
                    <a:pt x="1070" y="199"/>
                    <a:pt x="1064" y="205"/>
                    <a:pt x="1053" y="209"/>
                  </a:cubicBezTo>
                  <a:lnTo>
                    <a:pt x="1053" y="212"/>
                  </a:lnTo>
                  <a:cubicBezTo>
                    <a:pt x="866" y="348"/>
                    <a:pt x="719" y="519"/>
                    <a:pt x="603" y="703"/>
                  </a:cubicBezTo>
                  <a:cubicBezTo>
                    <a:pt x="433" y="976"/>
                    <a:pt x="334" y="1275"/>
                    <a:pt x="273" y="1525"/>
                  </a:cubicBezTo>
                  <a:cubicBezTo>
                    <a:pt x="215" y="1770"/>
                    <a:pt x="198" y="1970"/>
                    <a:pt x="191" y="2049"/>
                  </a:cubicBezTo>
                  <a:lnTo>
                    <a:pt x="191" y="2063"/>
                  </a:lnTo>
                  <a:lnTo>
                    <a:pt x="201" y="2077"/>
                  </a:lnTo>
                  <a:cubicBezTo>
                    <a:pt x="232" y="2110"/>
                    <a:pt x="262" y="2138"/>
                    <a:pt x="300" y="2158"/>
                  </a:cubicBezTo>
                  <a:cubicBezTo>
                    <a:pt x="334" y="2179"/>
                    <a:pt x="375" y="2189"/>
                    <a:pt x="416" y="2192"/>
                  </a:cubicBezTo>
                  <a:lnTo>
                    <a:pt x="440" y="2192"/>
                  </a:lnTo>
                  <a:cubicBezTo>
                    <a:pt x="528" y="2192"/>
                    <a:pt x="617" y="2162"/>
                    <a:pt x="705" y="2113"/>
                  </a:cubicBezTo>
                  <a:cubicBezTo>
                    <a:pt x="842" y="2046"/>
                    <a:pt x="978" y="1937"/>
                    <a:pt x="1101" y="1827"/>
                  </a:cubicBezTo>
                  <a:cubicBezTo>
                    <a:pt x="1223" y="1715"/>
                    <a:pt x="1333" y="1602"/>
                    <a:pt x="1411" y="1520"/>
                  </a:cubicBezTo>
                  <a:cubicBezTo>
                    <a:pt x="1456" y="1473"/>
                    <a:pt x="1486" y="1443"/>
                    <a:pt x="1509" y="1418"/>
                  </a:cubicBezTo>
                  <a:cubicBezTo>
                    <a:pt x="1534" y="1395"/>
                    <a:pt x="1550" y="1381"/>
                    <a:pt x="1561" y="1374"/>
                  </a:cubicBezTo>
                  <a:cubicBezTo>
                    <a:pt x="1585" y="1361"/>
                    <a:pt x="1605" y="1344"/>
                    <a:pt x="1622" y="1323"/>
                  </a:cubicBezTo>
                  <a:cubicBezTo>
                    <a:pt x="1649" y="1296"/>
                    <a:pt x="1673" y="1262"/>
                    <a:pt x="1698" y="1228"/>
                  </a:cubicBezTo>
                  <a:cubicBezTo>
                    <a:pt x="1718" y="1197"/>
                    <a:pt x="1734" y="1163"/>
                    <a:pt x="1748" y="1139"/>
                  </a:cubicBezTo>
                  <a:lnTo>
                    <a:pt x="1759" y="1122"/>
                  </a:lnTo>
                  <a:lnTo>
                    <a:pt x="1752" y="1105"/>
                  </a:lnTo>
                  <a:cubicBezTo>
                    <a:pt x="1684" y="938"/>
                    <a:pt x="1585" y="730"/>
                    <a:pt x="1479" y="556"/>
                  </a:cubicBezTo>
                  <a:cubicBezTo>
                    <a:pt x="1424" y="468"/>
                    <a:pt x="1370" y="389"/>
                    <a:pt x="1316" y="325"/>
                  </a:cubicBezTo>
                  <a:cubicBezTo>
                    <a:pt x="1289" y="294"/>
                    <a:pt x="1261" y="267"/>
                    <a:pt x="1234" y="246"/>
                  </a:cubicBezTo>
                  <a:cubicBezTo>
                    <a:pt x="1207" y="222"/>
                    <a:pt x="1179" y="205"/>
                    <a:pt x="1149" y="195"/>
                  </a:cubicBezTo>
                  <a:cubicBezTo>
                    <a:pt x="1138" y="191"/>
                    <a:pt x="1125" y="191"/>
                    <a:pt x="1111" y="191"/>
                  </a:cubicBezTo>
                  <a:close/>
                  <a:moveTo>
                    <a:pt x="1114" y="83"/>
                  </a:moveTo>
                  <a:cubicBezTo>
                    <a:pt x="1135" y="83"/>
                    <a:pt x="1159" y="86"/>
                    <a:pt x="1179" y="93"/>
                  </a:cubicBezTo>
                  <a:cubicBezTo>
                    <a:pt x="1217" y="106"/>
                    <a:pt x="1254" y="127"/>
                    <a:pt x="1292" y="155"/>
                  </a:cubicBezTo>
                  <a:cubicBezTo>
                    <a:pt x="1360" y="205"/>
                    <a:pt x="1424" y="284"/>
                    <a:pt x="1489" y="372"/>
                  </a:cubicBezTo>
                  <a:cubicBezTo>
                    <a:pt x="1581" y="505"/>
                    <a:pt x="1667" y="662"/>
                    <a:pt x="1734" y="798"/>
                  </a:cubicBezTo>
                  <a:cubicBezTo>
                    <a:pt x="1800" y="938"/>
                    <a:pt x="1847" y="1054"/>
                    <a:pt x="1868" y="1105"/>
                  </a:cubicBezTo>
                  <a:cubicBezTo>
                    <a:pt x="1868" y="1108"/>
                    <a:pt x="1871" y="1116"/>
                    <a:pt x="1871" y="1122"/>
                  </a:cubicBezTo>
                  <a:cubicBezTo>
                    <a:pt x="1871" y="1129"/>
                    <a:pt x="1868" y="1139"/>
                    <a:pt x="1864" y="1146"/>
                  </a:cubicBezTo>
                  <a:cubicBezTo>
                    <a:pt x="1861" y="1157"/>
                    <a:pt x="1833" y="1214"/>
                    <a:pt x="1789" y="1282"/>
                  </a:cubicBezTo>
                  <a:cubicBezTo>
                    <a:pt x="1769" y="1316"/>
                    <a:pt x="1742" y="1350"/>
                    <a:pt x="1714" y="1381"/>
                  </a:cubicBezTo>
                  <a:cubicBezTo>
                    <a:pt x="1687" y="1415"/>
                    <a:pt x="1653" y="1443"/>
                    <a:pt x="1619" y="1463"/>
                  </a:cubicBezTo>
                  <a:lnTo>
                    <a:pt x="1619" y="1467"/>
                  </a:lnTo>
                  <a:cubicBezTo>
                    <a:pt x="1616" y="1470"/>
                    <a:pt x="1612" y="1470"/>
                    <a:pt x="1608" y="1473"/>
                  </a:cubicBezTo>
                  <a:cubicBezTo>
                    <a:pt x="1602" y="1480"/>
                    <a:pt x="1591" y="1487"/>
                    <a:pt x="1585" y="1497"/>
                  </a:cubicBezTo>
                  <a:cubicBezTo>
                    <a:pt x="1558" y="1520"/>
                    <a:pt x="1520" y="1558"/>
                    <a:pt x="1489" y="1596"/>
                  </a:cubicBezTo>
                  <a:cubicBezTo>
                    <a:pt x="1366" y="1722"/>
                    <a:pt x="1196" y="1899"/>
                    <a:pt x="1009" y="2046"/>
                  </a:cubicBezTo>
                  <a:cubicBezTo>
                    <a:pt x="913" y="2118"/>
                    <a:pt x="818" y="2182"/>
                    <a:pt x="719" y="2226"/>
                  </a:cubicBezTo>
                  <a:cubicBezTo>
                    <a:pt x="624" y="2274"/>
                    <a:pt x="528" y="2302"/>
                    <a:pt x="440" y="2302"/>
                  </a:cubicBezTo>
                  <a:cubicBezTo>
                    <a:pt x="430" y="2302"/>
                    <a:pt x="419" y="2302"/>
                    <a:pt x="409" y="2298"/>
                  </a:cubicBezTo>
                  <a:cubicBezTo>
                    <a:pt x="344" y="2294"/>
                    <a:pt x="287" y="2277"/>
                    <a:pt x="235" y="2247"/>
                  </a:cubicBezTo>
                  <a:cubicBezTo>
                    <a:pt x="184" y="2216"/>
                    <a:pt x="136" y="2172"/>
                    <a:pt x="92" y="2110"/>
                  </a:cubicBezTo>
                  <a:cubicBezTo>
                    <a:pt x="86" y="2104"/>
                    <a:pt x="82" y="2093"/>
                    <a:pt x="82" y="2080"/>
                  </a:cubicBezTo>
                  <a:cubicBezTo>
                    <a:pt x="86" y="2052"/>
                    <a:pt x="95" y="1722"/>
                    <a:pt x="215" y="1316"/>
                  </a:cubicBezTo>
                  <a:cubicBezTo>
                    <a:pt x="276" y="1116"/>
                    <a:pt x="361" y="894"/>
                    <a:pt x="487" y="686"/>
                  </a:cubicBezTo>
                  <a:cubicBezTo>
                    <a:pt x="614" y="478"/>
                    <a:pt x="777" y="281"/>
                    <a:pt x="992" y="123"/>
                  </a:cubicBezTo>
                  <a:cubicBezTo>
                    <a:pt x="1029" y="97"/>
                    <a:pt x="1070" y="83"/>
                    <a:pt x="1114" y="83"/>
                  </a:cubicBezTo>
                  <a:close/>
                  <a:moveTo>
                    <a:pt x="1114" y="1"/>
                  </a:moveTo>
                  <a:cubicBezTo>
                    <a:pt x="1053" y="1"/>
                    <a:pt x="995" y="21"/>
                    <a:pt x="944" y="56"/>
                  </a:cubicBezTo>
                  <a:cubicBezTo>
                    <a:pt x="719" y="222"/>
                    <a:pt x="548" y="427"/>
                    <a:pt x="419" y="645"/>
                  </a:cubicBezTo>
                  <a:cubicBezTo>
                    <a:pt x="221" y="968"/>
                    <a:pt x="119" y="1316"/>
                    <a:pt x="65" y="1586"/>
                  </a:cubicBezTo>
                  <a:cubicBezTo>
                    <a:pt x="10" y="1858"/>
                    <a:pt x="4" y="2056"/>
                    <a:pt x="0" y="2077"/>
                  </a:cubicBezTo>
                  <a:lnTo>
                    <a:pt x="0" y="2080"/>
                  </a:lnTo>
                  <a:cubicBezTo>
                    <a:pt x="0" y="2110"/>
                    <a:pt x="10" y="2138"/>
                    <a:pt x="27" y="2158"/>
                  </a:cubicBezTo>
                  <a:cubicBezTo>
                    <a:pt x="75" y="2226"/>
                    <a:pt x="130" y="2281"/>
                    <a:pt x="194" y="2315"/>
                  </a:cubicBezTo>
                  <a:cubicBezTo>
                    <a:pt x="256" y="2352"/>
                    <a:pt x="328" y="2376"/>
                    <a:pt x="402" y="2379"/>
                  </a:cubicBezTo>
                  <a:cubicBezTo>
                    <a:pt x="416" y="2383"/>
                    <a:pt x="426" y="2383"/>
                    <a:pt x="440" y="2383"/>
                  </a:cubicBezTo>
                  <a:cubicBezTo>
                    <a:pt x="545" y="2383"/>
                    <a:pt x="651" y="2349"/>
                    <a:pt x="753" y="2302"/>
                  </a:cubicBezTo>
                  <a:cubicBezTo>
                    <a:pt x="910" y="2226"/>
                    <a:pt x="1064" y="2113"/>
                    <a:pt x="1200" y="1991"/>
                  </a:cubicBezTo>
                  <a:cubicBezTo>
                    <a:pt x="1336" y="1872"/>
                    <a:pt x="1456" y="1745"/>
                    <a:pt x="1547" y="1651"/>
                  </a:cubicBezTo>
                  <a:cubicBezTo>
                    <a:pt x="1571" y="1627"/>
                    <a:pt x="1599" y="1596"/>
                    <a:pt x="1622" y="1575"/>
                  </a:cubicBezTo>
                  <a:cubicBezTo>
                    <a:pt x="1632" y="1561"/>
                    <a:pt x="1643" y="1552"/>
                    <a:pt x="1649" y="1545"/>
                  </a:cubicBezTo>
                  <a:cubicBezTo>
                    <a:pt x="1657" y="1541"/>
                    <a:pt x="1660" y="1538"/>
                    <a:pt x="1660" y="1538"/>
                  </a:cubicBezTo>
                  <a:lnTo>
                    <a:pt x="1663" y="1534"/>
                  </a:lnTo>
                  <a:lnTo>
                    <a:pt x="1667" y="1534"/>
                  </a:lnTo>
                  <a:lnTo>
                    <a:pt x="1667" y="1532"/>
                  </a:lnTo>
                  <a:lnTo>
                    <a:pt x="1667" y="1532"/>
                  </a:lnTo>
                  <a:cubicBezTo>
                    <a:pt x="1709" y="1506"/>
                    <a:pt x="1743" y="1472"/>
                    <a:pt x="1775" y="1435"/>
                  </a:cubicBezTo>
                  <a:cubicBezTo>
                    <a:pt x="1824" y="1381"/>
                    <a:pt x="1861" y="1323"/>
                    <a:pt x="1891" y="1275"/>
                  </a:cubicBezTo>
                  <a:cubicBezTo>
                    <a:pt x="1918" y="1224"/>
                    <a:pt x="1936" y="1187"/>
                    <a:pt x="1939" y="1177"/>
                  </a:cubicBezTo>
                  <a:cubicBezTo>
                    <a:pt x="1946" y="1160"/>
                    <a:pt x="1953" y="1143"/>
                    <a:pt x="1953" y="1122"/>
                  </a:cubicBezTo>
                  <a:cubicBezTo>
                    <a:pt x="1953" y="1105"/>
                    <a:pt x="1950" y="1088"/>
                    <a:pt x="1943" y="1075"/>
                  </a:cubicBezTo>
                  <a:cubicBezTo>
                    <a:pt x="1912" y="996"/>
                    <a:pt x="1816" y="761"/>
                    <a:pt x="1687" y="532"/>
                  </a:cubicBezTo>
                  <a:cubicBezTo>
                    <a:pt x="1622" y="416"/>
                    <a:pt x="1547" y="304"/>
                    <a:pt x="1469" y="212"/>
                  </a:cubicBezTo>
                  <a:cubicBezTo>
                    <a:pt x="1428" y="164"/>
                    <a:pt x="1384" y="123"/>
                    <a:pt x="1343" y="89"/>
                  </a:cubicBezTo>
                  <a:cubicBezTo>
                    <a:pt x="1298" y="56"/>
                    <a:pt x="1254" y="32"/>
                    <a:pt x="1207" y="15"/>
                  </a:cubicBezTo>
                  <a:cubicBezTo>
                    <a:pt x="1176" y="7"/>
                    <a:pt x="1146" y="1"/>
                    <a:pt x="111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3576871" y="3342384"/>
              <a:ext cx="147312" cy="90554"/>
            </a:xfrm>
            <a:custGeom>
              <a:rect b="b" l="l" r="r" t="t"/>
              <a:pathLst>
                <a:path extrusionOk="0" h="1538" w="2502">
                  <a:moveTo>
                    <a:pt x="794" y="191"/>
                  </a:moveTo>
                  <a:cubicBezTo>
                    <a:pt x="865" y="194"/>
                    <a:pt x="995" y="208"/>
                    <a:pt x="1067" y="256"/>
                  </a:cubicBezTo>
                  <a:cubicBezTo>
                    <a:pt x="1098" y="276"/>
                    <a:pt x="1152" y="293"/>
                    <a:pt x="1271" y="334"/>
                  </a:cubicBezTo>
                  <a:cubicBezTo>
                    <a:pt x="1561" y="433"/>
                    <a:pt x="2164" y="641"/>
                    <a:pt x="2276" y="927"/>
                  </a:cubicBezTo>
                  <a:cubicBezTo>
                    <a:pt x="2301" y="996"/>
                    <a:pt x="2297" y="1064"/>
                    <a:pt x="2263" y="1139"/>
                  </a:cubicBezTo>
                  <a:cubicBezTo>
                    <a:pt x="2144" y="1186"/>
                    <a:pt x="1689" y="1349"/>
                    <a:pt x="1169" y="1349"/>
                  </a:cubicBezTo>
                  <a:cubicBezTo>
                    <a:pt x="873" y="1349"/>
                    <a:pt x="556" y="1296"/>
                    <a:pt x="269" y="1139"/>
                  </a:cubicBezTo>
                  <a:cubicBezTo>
                    <a:pt x="249" y="1125"/>
                    <a:pt x="239" y="1111"/>
                    <a:pt x="236" y="1087"/>
                  </a:cubicBezTo>
                  <a:cubicBezTo>
                    <a:pt x="211" y="897"/>
                    <a:pt x="552" y="450"/>
                    <a:pt x="794" y="191"/>
                  </a:cubicBezTo>
                  <a:close/>
                  <a:moveTo>
                    <a:pt x="750" y="0"/>
                  </a:moveTo>
                  <a:cubicBezTo>
                    <a:pt x="726" y="4"/>
                    <a:pt x="702" y="14"/>
                    <a:pt x="685" y="31"/>
                  </a:cubicBezTo>
                  <a:cubicBezTo>
                    <a:pt x="569" y="150"/>
                    <a:pt x="0" y="767"/>
                    <a:pt x="48" y="1111"/>
                  </a:cubicBezTo>
                  <a:cubicBezTo>
                    <a:pt x="58" y="1193"/>
                    <a:pt x="102" y="1257"/>
                    <a:pt x="174" y="1302"/>
                  </a:cubicBezTo>
                  <a:cubicBezTo>
                    <a:pt x="501" y="1479"/>
                    <a:pt x="852" y="1537"/>
                    <a:pt x="1176" y="1537"/>
                  </a:cubicBezTo>
                  <a:cubicBezTo>
                    <a:pt x="1806" y="1537"/>
                    <a:pt x="2334" y="1316"/>
                    <a:pt x="2369" y="1302"/>
                  </a:cubicBezTo>
                  <a:cubicBezTo>
                    <a:pt x="2386" y="1292"/>
                    <a:pt x="2403" y="1278"/>
                    <a:pt x="2413" y="1262"/>
                  </a:cubicBezTo>
                  <a:cubicBezTo>
                    <a:pt x="2488" y="1125"/>
                    <a:pt x="2501" y="992"/>
                    <a:pt x="2451" y="859"/>
                  </a:cubicBezTo>
                  <a:cubicBezTo>
                    <a:pt x="2311" y="491"/>
                    <a:pt x="1674" y="273"/>
                    <a:pt x="1332" y="157"/>
                  </a:cubicBezTo>
                  <a:cubicBezTo>
                    <a:pt x="1265" y="133"/>
                    <a:pt x="1186" y="106"/>
                    <a:pt x="1166" y="96"/>
                  </a:cubicBezTo>
                  <a:cubicBezTo>
                    <a:pt x="1019" y="0"/>
                    <a:pt x="777" y="4"/>
                    <a:pt x="750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3577047" y="3339970"/>
              <a:ext cx="148312" cy="95382"/>
            </a:xfrm>
            <a:custGeom>
              <a:rect b="b" l="l" r="r" t="t"/>
              <a:pathLst>
                <a:path extrusionOk="0" h="1620" w="2519">
                  <a:moveTo>
                    <a:pt x="809" y="273"/>
                  </a:moveTo>
                  <a:cubicBezTo>
                    <a:pt x="842" y="275"/>
                    <a:pt x="881" y="281"/>
                    <a:pt x="920" y="287"/>
                  </a:cubicBezTo>
                  <a:cubicBezTo>
                    <a:pt x="944" y="293"/>
                    <a:pt x="965" y="297"/>
                    <a:pt x="985" y="307"/>
                  </a:cubicBezTo>
                  <a:cubicBezTo>
                    <a:pt x="1010" y="314"/>
                    <a:pt x="1026" y="321"/>
                    <a:pt x="1040" y="331"/>
                  </a:cubicBezTo>
                  <a:cubicBezTo>
                    <a:pt x="1060" y="342"/>
                    <a:pt x="1084" y="355"/>
                    <a:pt x="1118" y="365"/>
                  </a:cubicBezTo>
                  <a:cubicBezTo>
                    <a:pt x="1153" y="378"/>
                    <a:pt x="1197" y="392"/>
                    <a:pt x="1255" y="416"/>
                  </a:cubicBezTo>
                  <a:cubicBezTo>
                    <a:pt x="1401" y="464"/>
                    <a:pt x="1623" y="539"/>
                    <a:pt x="1820" y="638"/>
                  </a:cubicBezTo>
                  <a:cubicBezTo>
                    <a:pt x="1919" y="689"/>
                    <a:pt x="2012" y="743"/>
                    <a:pt x="2083" y="801"/>
                  </a:cubicBezTo>
                  <a:cubicBezTo>
                    <a:pt x="2120" y="828"/>
                    <a:pt x="2151" y="859"/>
                    <a:pt x="2178" y="890"/>
                  </a:cubicBezTo>
                  <a:cubicBezTo>
                    <a:pt x="2202" y="921"/>
                    <a:pt x="2223" y="955"/>
                    <a:pt x="2232" y="985"/>
                  </a:cubicBezTo>
                  <a:cubicBezTo>
                    <a:pt x="2243" y="1009"/>
                    <a:pt x="2246" y="1033"/>
                    <a:pt x="2246" y="1057"/>
                  </a:cubicBezTo>
                  <a:cubicBezTo>
                    <a:pt x="2246" y="1086"/>
                    <a:pt x="2241" y="1116"/>
                    <a:pt x="2229" y="1148"/>
                  </a:cubicBezTo>
                  <a:lnTo>
                    <a:pt x="2229" y="1148"/>
                  </a:lnTo>
                  <a:cubicBezTo>
                    <a:pt x="2094" y="1198"/>
                    <a:pt x="1658" y="1347"/>
                    <a:pt x="1166" y="1347"/>
                  </a:cubicBezTo>
                  <a:cubicBezTo>
                    <a:pt x="876" y="1347"/>
                    <a:pt x="566" y="1295"/>
                    <a:pt x="287" y="1142"/>
                  </a:cubicBezTo>
                  <a:cubicBezTo>
                    <a:pt x="280" y="1139"/>
                    <a:pt x="280" y="1139"/>
                    <a:pt x="277" y="1135"/>
                  </a:cubicBezTo>
                  <a:cubicBezTo>
                    <a:pt x="277" y="1135"/>
                    <a:pt x="274" y="1132"/>
                    <a:pt x="274" y="1122"/>
                  </a:cubicBezTo>
                  <a:lnTo>
                    <a:pt x="274" y="1105"/>
                  </a:lnTo>
                  <a:cubicBezTo>
                    <a:pt x="274" y="1087"/>
                    <a:pt x="277" y="1060"/>
                    <a:pt x="287" y="1033"/>
                  </a:cubicBezTo>
                  <a:cubicBezTo>
                    <a:pt x="301" y="982"/>
                    <a:pt x="327" y="921"/>
                    <a:pt x="365" y="856"/>
                  </a:cubicBezTo>
                  <a:cubicBezTo>
                    <a:pt x="423" y="757"/>
                    <a:pt x="498" y="648"/>
                    <a:pt x="580" y="546"/>
                  </a:cubicBezTo>
                  <a:cubicBezTo>
                    <a:pt x="654" y="446"/>
                    <a:pt x="734" y="352"/>
                    <a:pt x="809" y="273"/>
                  </a:cubicBezTo>
                  <a:close/>
                  <a:moveTo>
                    <a:pt x="774" y="191"/>
                  </a:moveTo>
                  <a:lnTo>
                    <a:pt x="760" y="205"/>
                  </a:lnTo>
                  <a:cubicBezTo>
                    <a:pt x="645" y="331"/>
                    <a:pt x="502" y="498"/>
                    <a:pt x="389" y="665"/>
                  </a:cubicBezTo>
                  <a:cubicBezTo>
                    <a:pt x="335" y="746"/>
                    <a:pt x="283" y="828"/>
                    <a:pt x="249" y="903"/>
                  </a:cubicBezTo>
                  <a:cubicBezTo>
                    <a:pt x="233" y="941"/>
                    <a:pt x="219" y="975"/>
                    <a:pt x="208" y="1009"/>
                  </a:cubicBezTo>
                  <a:cubicBezTo>
                    <a:pt x="198" y="1043"/>
                    <a:pt x="192" y="1074"/>
                    <a:pt x="192" y="1105"/>
                  </a:cubicBezTo>
                  <a:lnTo>
                    <a:pt x="192" y="1132"/>
                  </a:lnTo>
                  <a:cubicBezTo>
                    <a:pt x="195" y="1149"/>
                    <a:pt x="198" y="1166"/>
                    <a:pt x="208" y="1180"/>
                  </a:cubicBezTo>
                  <a:cubicBezTo>
                    <a:pt x="219" y="1193"/>
                    <a:pt x="233" y="1207"/>
                    <a:pt x="246" y="1213"/>
                  </a:cubicBezTo>
                  <a:cubicBezTo>
                    <a:pt x="543" y="1377"/>
                    <a:pt x="867" y="1429"/>
                    <a:pt x="1166" y="1429"/>
                  </a:cubicBezTo>
                  <a:cubicBezTo>
                    <a:pt x="1694" y="1429"/>
                    <a:pt x="2151" y="1265"/>
                    <a:pt x="2273" y="1217"/>
                  </a:cubicBezTo>
                  <a:lnTo>
                    <a:pt x="2290" y="1213"/>
                  </a:lnTo>
                  <a:lnTo>
                    <a:pt x="2298" y="1196"/>
                  </a:lnTo>
                  <a:cubicBezTo>
                    <a:pt x="2318" y="1152"/>
                    <a:pt x="2328" y="1105"/>
                    <a:pt x="2328" y="1057"/>
                  </a:cubicBezTo>
                  <a:cubicBezTo>
                    <a:pt x="2328" y="1023"/>
                    <a:pt x="2325" y="988"/>
                    <a:pt x="2311" y="955"/>
                  </a:cubicBezTo>
                  <a:cubicBezTo>
                    <a:pt x="2294" y="914"/>
                    <a:pt x="2270" y="876"/>
                    <a:pt x="2240" y="839"/>
                  </a:cubicBezTo>
                  <a:cubicBezTo>
                    <a:pt x="2188" y="777"/>
                    <a:pt x="2117" y="719"/>
                    <a:pt x="2039" y="669"/>
                  </a:cubicBezTo>
                  <a:cubicBezTo>
                    <a:pt x="1919" y="590"/>
                    <a:pt x="1776" y="526"/>
                    <a:pt x="1644" y="471"/>
                  </a:cubicBezTo>
                  <a:cubicBezTo>
                    <a:pt x="1507" y="413"/>
                    <a:pt x="1378" y="369"/>
                    <a:pt x="1282" y="337"/>
                  </a:cubicBezTo>
                  <a:cubicBezTo>
                    <a:pt x="1221" y="317"/>
                    <a:pt x="1180" y="301"/>
                    <a:pt x="1145" y="290"/>
                  </a:cubicBezTo>
                  <a:cubicBezTo>
                    <a:pt x="1115" y="276"/>
                    <a:pt x="1098" y="270"/>
                    <a:pt x="1084" y="260"/>
                  </a:cubicBezTo>
                  <a:cubicBezTo>
                    <a:pt x="1064" y="246"/>
                    <a:pt x="1040" y="235"/>
                    <a:pt x="1013" y="229"/>
                  </a:cubicBezTo>
                  <a:cubicBezTo>
                    <a:pt x="975" y="215"/>
                    <a:pt x="934" y="208"/>
                    <a:pt x="897" y="202"/>
                  </a:cubicBezTo>
                  <a:cubicBezTo>
                    <a:pt x="856" y="194"/>
                    <a:pt x="822" y="191"/>
                    <a:pt x="791" y="191"/>
                  </a:cubicBezTo>
                  <a:close/>
                  <a:moveTo>
                    <a:pt x="768" y="82"/>
                  </a:moveTo>
                  <a:cubicBezTo>
                    <a:pt x="798" y="86"/>
                    <a:pt x="862" y="86"/>
                    <a:pt x="934" y="99"/>
                  </a:cubicBezTo>
                  <a:cubicBezTo>
                    <a:pt x="1006" y="109"/>
                    <a:pt x="1084" y="133"/>
                    <a:pt x="1142" y="171"/>
                  </a:cubicBezTo>
                  <a:cubicBezTo>
                    <a:pt x="1149" y="174"/>
                    <a:pt x="1153" y="174"/>
                    <a:pt x="1156" y="178"/>
                  </a:cubicBezTo>
                  <a:cubicBezTo>
                    <a:pt x="1166" y="181"/>
                    <a:pt x="1176" y="184"/>
                    <a:pt x="1186" y="191"/>
                  </a:cubicBezTo>
                  <a:cubicBezTo>
                    <a:pt x="1221" y="202"/>
                    <a:pt x="1271" y="219"/>
                    <a:pt x="1316" y="235"/>
                  </a:cubicBezTo>
                  <a:cubicBezTo>
                    <a:pt x="1486" y="293"/>
                    <a:pt x="1729" y="375"/>
                    <a:pt x="1946" y="491"/>
                  </a:cubicBezTo>
                  <a:cubicBezTo>
                    <a:pt x="2052" y="546"/>
                    <a:pt x="2155" y="611"/>
                    <a:pt x="2236" y="682"/>
                  </a:cubicBezTo>
                  <a:cubicBezTo>
                    <a:pt x="2318" y="754"/>
                    <a:pt x="2380" y="832"/>
                    <a:pt x="2410" y="917"/>
                  </a:cubicBezTo>
                  <a:cubicBezTo>
                    <a:pt x="2427" y="965"/>
                    <a:pt x="2437" y="1009"/>
                    <a:pt x="2437" y="1057"/>
                  </a:cubicBezTo>
                  <a:cubicBezTo>
                    <a:pt x="2437" y="1132"/>
                    <a:pt x="2416" y="1204"/>
                    <a:pt x="2376" y="1282"/>
                  </a:cubicBezTo>
                  <a:cubicBezTo>
                    <a:pt x="2369" y="1292"/>
                    <a:pt x="2359" y="1298"/>
                    <a:pt x="2349" y="1306"/>
                  </a:cubicBezTo>
                  <a:cubicBezTo>
                    <a:pt x="2335" y="1309"/>
                    <a:pt x="2196" y="1370"/>
                    <a:pt x="1984" y="1425"/>
                  </a:cubicBezTo>
                  <a:cubicBezTo>
                    <a:pt x="1769" y="1482"/>
                    <a:pt x="1483" y="1537"/>
                    <a:pt x="1173" y="1537"/>
                  </a:cubicBezTo>
                  <a:cubicBezTo>
                    <a:pt x="853" y="1537"/>
                    <a:pt x="508" y="1479"/>
                    <a:pt x="192" y="1306"/>
                  </a:cubicBezTo>
                  <a:lnTo>
                    <a:pt x="190" y="1308"/>
                  </a:lnTo>
                  <a:lnTo>
                    <a:pt x="190" y="1308"/>
                  </a:lnTo>
                  <a:cubicBezTo>
                    <a:pt x="160" y="1288"/>
                    <a:pt x="137" y="1265"/>
                    <a:pt x="120" y="1241"/>
                  </a:cubicBezTo>
                  <a:cubicBezTo>
                    <a:pt x="103" y="1213"/>
                    <a:pt x="89" y="1183"/>
                    <a:pt x="85" y="1149"/>
                  </a:cubicBezTo>
                  <a:cubicBezTo>
                    <a:pt x="85" y="1135"/>
                    <a:pt x="82" y="1125"/>
                    <a:pt x="82" y="1111"/>
                  </a:cubicBezTo>
                  <a:cubicBezTo>
                    <a:pt x="82" y="1033"/>
                    <a:pt x="113" y="938"/>
                    <a:pt x="164" y="836"/>
                  </a:cubicBezTo>
                  <a:cubicBezTo>
                    <a:pt x="239" y="682"/>
                    <a:pt x="355" y="518"/>
                    <a:pt x="464" y="386"/>
                  </a:cubicBezTo>
                  <a:cubicBezTo>
                    <a:pt x="570" y="249"/>
                    <a:pt x="672" y="144"/>
                    <a:pt x="713" y="99"/>
                  </a:cubicBezTo>
                  <a:cubicBezTo>
                    <a:pt x="719" y="89"/>
                    <a:pt x="733" y="82"/>
                    <a:pt x="750" y="82"/>
                  </a:cubicBezTo>
                  <a:close/>
                  <a:moveTo>
                    <a:pt x="747" y="0"/>
                  </a:moveTo>
                  <a:cubicBezTo>
                    <a:pt x="713" y="4"/>
                    <a:pt x="678" y="18"/>
                    <a:pt x="651" y="45"/>
                  </a:cubicBezTo>
                  <a:cubicBezTo>
                    <a:pt x="597" y="103"/>
                    <a:pt x="437" y="273"/>
                    <a:pt x="287" y="477"/>
                  </a:cubicBezTo>
                  <a:cubicBezTo>
                    <a:pt x="215" y="580"/>
                    <a:pt x="143" y="689"/>
                    <a:pt x="89" y="798"/>
                  </a:cubicBezTo>
                  <a:cubicBezTo>
                    <a:pt x="38" y="907"/>
                    <a:pt x="0" y="1012"/>
                    <a:pt x="0" y="1111"/>
                  </a:cubicBezTo>
                  <a:cubicBezTo>
                    <a:pt x="0" y="1128"/>
                    <a:pt x="4" y="1142"/>
                    <a:pt x="4" y="1159"/>
                  </a:cubicBezTo>
                  <a:cubicBezTo>
                    <a:pt x="11" y="1204"/>
                    <a:pt x="28" y="1248"/>
                    <a:pt x="52" y="1285"/>
                  </a:cubicBezTo>
                  <a:cubicBezTo>
                    <a:pt x="76" y="1323"/>
                    <a:pt x="110" y="1353"/>
                    <a:pt x="151" y="1377"/>
                  </a:cubicBezTo>
                  <a:cubicBezTo>
                    <a:pt x="485" y="1561"/>
                    <a:pt x="842" y="1619"/>
                    <a:pt x="1173" y="1619"/>
                  </a:cubicBezTo>
                  <a:cubicBezTo>
                    <a:pt x="1493" y="1619"/>
                    <a:pt x="1787" y="1564"/>
                    <a:pt x="2004" y="1507"/>
                  </a:cubicBezTo>
                  <a:cubicBezTo>
                    <a:pt x="2223" y="1446"/>
                    <a:pt x="2362" y="1388"/>
                    <a:pt x="2383" y="1380"/>
                  </a:cubicBezTo>
                  <a:cubicBezTo>
                    <a:pt x="2410" y="1367"/>
                    <a:pt x="2430" y="1347"/>
                    <a:pt x="2444" y="1319"/>
                  </a:cubicBezTo>
                  <a:cubicBezTo>
                    <a:pt x="2495" y="1234"/>
                    <a:pt x="2519" y="1146"/>
                    <a:pt x="2519" y="1057"/>
                  </a:cubicBezTo>
                  <a:cubicBezTo>
                    <a:pt x="2519" y="999"/>
                    <a:pt x="2509" y="944"/>
                    <a:pt x="2488" y="886"/>
                  </a:cubicBezTo>
                  <a:cubicBezTo>
                    <a:pt x="2448" y="784"/>
                    <a:pt x="2376" y="699"/>
                    <a:pt x="2287" y="620"/>
                  </a:cubicBezTo>
                  <a:cubicBezTo>
                    <a:pt x="2158" y="505"/>
                    <a:pt x="1984" y="413"/>
                    <a:pt x="1814" y="334"/>
                  </a:cubicBezTo>
                  <a:cubicBezTo>
                    <a:pt x="1639" y="260"/>
                    <a:pt x="1469" y="202"/>
                    <a:pt x="1343" y="157"/>
                  </a:cubicBezTo>
                  <a:cubicBezTo>
                    <a:pt x="1309" y="147"/>
                    <a:pt x="1271" y="133"/>
                    <a:pt x="1241" y="123"/>
                  </a:cubicBezTo>
                  <a:cubicBezTo>
                    <a:pt x="1227" y="117"/>
                    <a:pt x="1214" y="113"/>
                    <a:pt x="1203" y="109"/>
                  </a:cubicBezTo>
                  <a:cubicBezTo>
                    <a:pt x="1197" y="106"/>
                    <a:pt x="1194" y="106"/>
                    <a:pt x="1190" y="103"/>
                  </a:cubicBezTo>
                  <a:lnTo>
                    <a:pt x="1186" y="103"/>
                  </a:lnTo>
                  <a:lnTo>
                    <a:pt x="1186" y="99"/>
                  </a:lnTo>
                  <a:lnTo>
                    <a:pt x="1185" y="102"/>
                  </a:lnTo>
                  <a:lnTo>
                    <a:pt x="1185" y="102"/>
                  </a:lnTo>
                  <a:cubicBezTo>
                    <a:pt x="1144" y="75"/>
                    <a:pt x="1097" y="55"/>
                    <a:pt x="1051" y="41"/>
                  </a:cubicBezTo>
                  <a:cubicBezTo>
                    <a:pt x="982" y="21"/>
                    <a:pt x="911" y="10"/>
                    <a:pt x="856" y="7"/>
                  </a:cubicBezTo>
                  <a:cubicBezTo>
                    <a:pt x="829" y="4"/>
                    <a:pt x="805" y="4"/>
                    <a:pt x="785" y="4"/>
                  </a:cubicBezTo>
                  <a:cubicBezTo>
                    <a:pt x="777" y="0"/>
                    <a:pt x="768" y="0"/>
                    <a:pt x="760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3247977" y="2836090"/>
              <a:ext cx="136125" cy="161619"/>
            </a:xfrm>
            <a:custGeom>
              <a:rect b="b" l="l" r="r" t="t"/>
              <a:pathLst>
                <a:path extrusionOk="0" h="2745" w="2312">
                  <a:moveTo>
                    <a:pt x="2215" y="1"/>
                  </a:moveTo>
                  <a:cubicBezTo>
                    <a:pt x="2165" y="1"/>
                    <a:pt x="2124" y="42"/>
                    <a:pt x="2124" y="93"/>
                  </a:cubicBezTo>
                  <a:cubicBezTo>
                    <a:pt x="2124" y="117"/>
                    <a:pt x="2059" y="2512"/>
                    <a:pt x="562" y="2553"/>
                  </a:cubicBezTo>
                  <a:cubicBezTo>
                    <a:pt x="423" y="2553"/>
                    <a:pt x="386" y="2495"/>
                    <a:pt x="375" y="2475"/>
                  </a:cubicBezTo>
                  <a:cubicBezTo>
                    <a:pt x="256" y="2274"/>
                    <a:pt x="477" y="1718"/>
                    <a:pt x="644" y="1419"/>
                  </a:cubicBezTo>
                  <a:cubicBezTo>
                    <a:pt x="669" y="1375"/>
                    <a:pt x="655" y="1317"/>
                    <a:pt x="607" y="1289"/>
                  </a:cubicBezTo>
                  <a:cubicBezTo>
                    <a:pt x="594" y="1282"/>
                    <a:pt x="579" y="1278"/>
                    <a:pt x="564" y="1278"/>
                  </a:cubicBezTo>
                  <a:cubicBezTo>
                    <a:pt x="530" y="1278"/>
                    <a:pt x="497" y="1296"/>
                    <a:pt x="477" y="1326"/>
                  </a:cubicBezTo>
                  <a:cubicBezTo>
                    <a:pt x="430" y="1416"/>
                    <a:pt x="1" y="2213"/>
                    <a:pt x="212" y="2571"/>
                  </a:cubicBezTo>
                  <a:cubicBezTo>
                    <a:pt x="256" y="2649"/>
                    <a:pt x="355" y="2745"/>
                    <a:pt x="562" y="2745"/>
                  </a:cubicBezTo>
                  <a:cubicBezTo>
                    <a:pt x="2243" y="2696"/>
                    <a:pt x="2311" y="123"/>
                    <a:pt x="2311" y="96"/>
                  </a:cubicBezTo>
                  <a:cubicBezTo>
                    <a:pt x="2311" y="46"/>
                    <a:pt x="2270" y="1"/>
                    <a:pt x="221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3254571" y="2833676"/>
              <a:ext cx="131944" cy="166447"/>
            </a:xfrm>
            <a:custGeom>
              <a:rect b="b" l="l" r="r" t="t"/>
              <a:pathLst>
                <a:path extrusionOk="0" h="2827" w="2241">
                  <a:moveTo>
                    <a:pt x="2107" y="83"/>
                  </a:moveTo>
                  <a:cubicBezTo>
                    <a:pt x="2121" y="83"/>
                    <a:pt x="2135" y="90"/>
                    <a:pt x="2144" y="100"/>
                  </a:cubicBezTo>
                  <a:cubicBezTo>
                    <a:pt x="2155" y="110"/>
                    <a:pt x="2158" y="120"/>
                    <a:pt x="2158" y="137"/>
                  </a:cubicBezTo>
                  <a:cubicBezTo>
                    <a:pt x="2158" y="141"/>
                    <a:pt x="2155" y="307"/>
                    <a:pt x="2121" y="550"/>
                  </a:cubicBezTo>
                  <a:cubicBezTo>
                    <a:pt x="2073" y="914"/>
                    <a:pt x="1960" y="1460"/>
                    <a:pt x="1708" y="1913"/>
                  </a:cubicBezTo>
                  <a:cubicBezTo>
                    <a:pt x="1579" y="2141"/>
                    <a:pt x="1419" y="2342"/>
                    <a:pt x="1214" y="2492"/>
                  </a:cubicBezTo>
                  <a:cubicBezTo>
                    <a:pt x="1007" y="2643"/>
                    <a:pt x="757" y="2734"/>
                    <a:pt x="450" y="2745"/>
                  </a:cubicBezTo>
                  <a:cubicBezTo>
                    <a:pt x="356" y="2745"/>
                    <a:pt x="287" y="2724"/>
                    <a:pt x="236" y="2693"/>
                  </a:cubicBezTo>
                  <a:cubicBezTo>
                    <a:pt x="185" y="2663"/>
                    <a:pt x="154" y="2625"/>
                    <a:pt x="134" y="2591"/>
                  </a:cubicBezTo>
                  <a:cubicBezTo>
                    <a:pt x="96" y="2530"/>
                    <a:pt x="82" y="2451"/>
                    <a:pt x="82" y="2360"/>
                  </a:cubicBezTo>
                  <a:cubicBezTo>
                    <a:pt x="82" y="2267"/>
                    <a:pt x="100" y="2165"/>
                    <a:pt x="127" y="2059"/>
                  </a:cubicBezTo>
                  <a:cubicBezTo>
                    <a:pt x="164" y="1906"/>
                    <a:pt x="230" y="1749"/>
                    <a:pt x="284" y="1627"/>
                  </a:cubicBezTo>
                  <a:cubicBezTo>
                    <a:pt x="338" y="1504"/>
                    <a:pt x="389" y="1416"/>
                    <a:pt x="403" y="1388"/>
                  </a:cubicBezTo>
                  <a:cubicBezTo>
                    <a:pt x="406" y="1378"/>
                    <a:pt x="414" y="1371"/>
                    <a:pt x="423" y="1367"/>
                  </a:cubicBezTo>
                  <a:cubicBezTo>
                    <a:pt x="430" y="1361"/>
                    <a:pt x="441" y="1361"/>
                    <a:pt x="450" y="1361"/>
                  </a:cubicBezTo>
                  <a:cubicBezTo>
                    <a:pt x="458" y="1361"/>
                    <a:pt x="468" y="1361"/>
                    <a:pt x="475" y="1367"/>
                  </a:cubicBezTo>
                  <a:cubicBezTo>
                    <a:pt x="485" y="1371"/>
                    <a:pt x="491" y="1378"/>
                    <a:pt x="495" y="1388"/>
                  </a:cubicBezTo>
                  <a:cubicBezTo>
                    <a:pt x="502" y="1395"/>
                    <a:pt x="502" y="1405"/>
                    <a:pt x="502" y="1416"/>
                  </a:cubicBezTo>
                  <a:cubicBezTo>
                    <a:pt x="502" y="1422"/>
                    <a:pt x="502" y="1432"/>
                    <a:pt x="495" y="1439"/>
                  </a:cubicBezTo>
                  <a:cubicBezTo>
                    <a:pt x="427" y="1562"/>
                    <a:pt x="352" y="1726"/>
                    <a:pt x="291" y="1893"/>
                  </a:cubicBezTo>
                  <a:cubicBezTo>
                    <a:pt x="260" y="1974"/>
                    <a:pt x="236" y="2059"/>
                    <a:pt x="216" y="2138"/>
                  </a:cubicBezTo>
                  <a:cubicBezTo>
                    <a:pt x="199" y="2216"/>
                    <a:pt x="189" y="2291"/>
                    <a:pt x="189" y="2360"/>
                  </a:cubicBezTo>
                  <a:cubicBezTo>
                    <a:pt x="189" y="2393"/>
                    <a:pt x="192" y="2424"/>
                    <a:pt x="195" y="2454"/>
                  </a:cubicBezTo>
                  <a:cubicBezTo>
                    <a:pt x="202" y="2486"/>
                    <a:pt x="212" y="2513"/>
                    <a:pt x="226" y="2536"/>
                  </a:cubicBezTo>
                  <a:cubicBezTo>
                    <a:pt x="230" y="2540"/>
                    <a:pt x="236" y="2550"/>
                    <a:pt x="246" y="2564"/>
                  </a:cubicBezTo>
                  <a:cubicBezTo>
                    <a:pt x="260" y="2581"/>
                    <a:pt x="284" y="2598"/>
                    <a:pt x="315" y="2615"/>
                  </a:cubicBezTo>
                  <a:cubicBezTo>
                    <a:pt x="348" y="2629"/>
                    <a:pt x="393" y="2635"/>
                    <a:pt x="450" y="2635"/>
                  </a:cubicBezTo>
                  <a:cubicBezTo>
                    <a:pt x="645" y="2632"/>
                    <a:pt x="815" y="2588"/>
                    <a:pt x="966" y="2516"/>
                  </a:cubicBezTo>
                  <a:cubicBezTo>
                    <a:pt x="1095" y="2451"/>
                    <a:pt x="1211" y="2366"/>
                    <a:pt x="1313" y="2267"/>
                  </a:cubicBezTo>
                  <a:cubicBezTo>
                    <a:pt x="1490" y="2094"/>
                    <a:pt x="1623" y="1875"/>
                    <a:pt x="1726" y="1644"/>
                  </a:cubicBezTo>
                  <a:cubicBezTo>
                    <a:pt x="1879" y="1296"/>
                    <a:pt x="1960" y="925"/>
                    <a:pt x="2001" y="635"/>
                  </a:cubicBezTo>
                  <a:cubicBezTo>
                    <a:pt x="2025" y="492"/>
                    <a:pt x="2036" y="369"/>
                    <a:pt x="2042" y="280"/>
                  </a:cubicBezTo>
                  <a:cubicBezTo>
                    <a:pt x="2049" y="192"/>
                    <a:pt x="2053" y="141"/>
                    <a:pt x="2053" y="134"/>
                  </a:cubicBezTo>
                  <a:cubicBezTo>
                    <a:pt x="2053" y="120"/>
                    <a:pt x="2059" y="107"/>
                    <a:pt x="2066" y="96"/>
                  </a:cubicBezTo>
                  <a:cubicBezTo>
                    <a:pt x="2076" y="90"/>
                    <a:pt x="2090" y="83"/>
                    <a:pt x="2103" y="83"/>
                  </a:cubicBezTo>
                  <a:close/>
                  <a:moveTo>
                    <a:pt x="2103" y="1"/>
                  </a:moveTo>
                  <a:cubicBezTo>
                    <a:pt x="2070" y="1"/>
                    <a:pt x="2036" y="15"/>
                    <a:pt x="2012" y="38"/>
                  </a:cubicBezTo>
                  <a:cubicBezTo>
                    <a:pt x="1984" y="62"/>
                    <a:pt x="1971" y="96"/>
                    <a:pt x="1971" y="134"/>
                  </a:cubicBezTo>
                  <a:cubicBezTo>
                    <a:pt x="1971" y="137"/>
                    <a:pt x="1968" y="175"/>
                    <a:pt x="1964" y="243"/>
                  </a:cubicBezTo>
                  <a:cubicBezTo>
                    <a:pt x="1957" y="359"/>
                    <a:pt x="1937" y="563"/>
                    <a:pt x="1892" y="802"/>
                  </a:cubicBezTo>
                  <a:cubicBezTo>
                    <a:pt x="1825" y="1156"/>
                    <a:pt x="1702" y="1592"/>
                    <a:pt x="1477" y="1937"/>
                  </a:cubicBezTo>
                  <a:cubicBezTo>
                    <a:pt x="1361" y="2111"/>
                    <a:pt x="1224" y="2264"/>
                    <a:pt x="1054" y="2369"/>
                  </a:cubicBezTo>
                  <a:cubicBezTo>
                    <a:pt x="887" y="2479"/>
                    <a:pt x="686" y="2547"/>
                    <a:pt x="448" y="2553"/>
                  </a:cubicBezTo>
                  <a:lnTo>
                    <a:pt x="448" y="2553"/>
                  </a:lnTo>
                  <a:cubicBezTo>
                    <a:pt x="416" y="2553"/>
                    <a:pt x="393" y="2550"/>
                    <a:pt x="373" y="2547"/>
                  </a:cubicBezTo>
                  <a:cubicBezTo>
                    <a:pt x="345" y="2540"/>
                    <a:pt x="328" y="2530"/>
                    <a:pt x="318" y="2520"/>
                  </a:cubicBezTo>
                  <a:cubicBezTo>
                    <a:pt x="311" y="2516"/>
                    <a:pt x="307" y="2509"/>
                    <a:pt x="304" y="2506"/>
                  </a:cubicBezTo>
                  <a:cubicBezTo>
                    <a:pt x="301" y="2503"/>
                    <a:pt x="301" y="2499"/>
                    <a:pt x="298" y="2495"/>
                  </a:cubicBezTo>
                  <a:cubicBezTo>
                    <a:pt x="287" y="2479"/>
                    <a:pt x="280" y="2462"/>
                    <a:pt x="277" y="2438"/>
                  </a:cubicBezTo>
                  <a:cubicBezTo>
                    <a:pt x="271" y="2418"/>
                    <a:pt x="271" y="2390"/>
                    <a:pt x="271" y="2360"/>
                  </a:cubicBezTo>
                  <a:cubicBezTo>
                    <a:pt x="271" y="2302"/>
                    <a:pt x="280" y="2230"/>
                    <a:pt x="298" y="2155"/>
                  </a:cubicBezTo>
                  <a:cubicBezTo>
                    <a:pt x="325" y="2042"/>
                    <a:pt x="365" y="1920"/>
                    <a:pt x="414" y="1800"/>
                  </a:cubicBezTo>
                  <a:cubicBezTo>
                    <a:pt x="464" y="1682"/>
                    <a:pt x="519" y="1569"/>
                    <a:pt x="567" y="1480"/>
                  </a:cubicBezTo>
                  <a:cubicBezTo>
                    <a:pt x="581" y="1460"/>
                    <a:pt x="584" y="1436"/>
                    <a:pt x="584" y="1416"/>
                  </a:cubicBezTo>
                  <a:cubicBezTo>
                    <a:pt x="584" y="1391"/>
                    <a:pt x="581" y="1367"/>
                    <a:pt x="567" y="1347"/>
                  </a:cubicBezTo>
                  <a:cubicBezTo>
                    <a:pt x="557" y="1327"/>
                    <a:pt x="536" y="1306"/>
                    <a:pt x="516" y="1296"/>
                  </a:cubicBezTo>
                  <a:cubicBezTo>
                    <a:pt x="495" y="1282"/>
                    <a:pt x="471" y="1279"/>
                    <a:pt x="450" y="1279"/>
                  </a:cubicBezTo>
                  <a:cubicBezTo>
                    <a:pt x="427" y="1279"/>
                    <a:pt x="403" y="1286"/>
                    <a:pt x="383" y="1296"/>
                  </a:cubicBezTo>
                  <a:cubicBezTo>
                    <a:pt x="362" y="1309"/>
                    <a:pt x="345" y="1327"/>
                    <a:pt x="332" y="1347"/>
                  </a:cubicBezTo>
                  <a:cubicBezTo>
                    <a:pt x="311" y="1385"/>
                    <a:pt x="230" y="1534"/>
                    <a:pt x="151" y="1729"/>
                  </a:cubicBezTo>
                  <a:cubicBezTo>
                    <a:pt x="113" y="1825"/>
                    <a:pt x="76" y="1930"/>
                    <a:pt x="46" y="2039"/>
                  </a:cubicBezTo>
                  <a:cubicBezTo>
                    <a:pt x="18" y="2148"/>
                    <a:pt x="1" y="2257"/>
                    <a:pt x="1" y="2360"/>
                  </a:cubicBezTo>
                  <a:cubicBezTo>
                    <a:pt x="1" y="2459"/>
                    <a:pt x="18" y="2553"/>
                    <a:pt x="62" y="2632"/>
                  </a:cubicBezTo>
                  <a:cubicBezTo>
                    <a:pt x="90" y="2676"/>
                    <a:pt x="131" y="2728"/>
                    <a:pt x="195" y="2765"/>
                  </a:cubicBezTo>
                  <a:cubicBezTo>
                    <a:pt x="257" y="2802"/>
                    <a:pt x="342" y="2827"/>
                    <a:pt x="450" y="2827"/>
                  </a:cubicBezTo>
                  <a:lnTo>
                    <a:pt x="455" y="2827"/>
                  </a:lnTo>
                  <a:cubicBezTo>
                    <a:pt x="669" y="2819"/>
                    <a:pt x="859" y="2772"/>
                    <a:pt x="1027" y="2697"/>
                  </a:cubicBezTo>
                  <a:cubicBezTo>
                    <a:pt x="1320" y="2561"/>
                    <a:pt x="1542" y="2332"/>
                    <a:pt x="1708" y="2070"/>
                  </a:cubicBezTo>
                  <a:cubicBezTo>
                    <a:pt x="1960" y="1671"/>
                    <a:pt x="2094" y="1194"/>
                    <a:pt x="2162" y="815"/>
                  </a:cubicBezTo>
                  <a:cubicBezTo>
                    <a:pt x="2199" y="625"/>
                    <a:pt x="2216" y="458"/>
                    <a:pt x="2226" y="339"/>
                  </a:cubicBezTo>
                  <a:cubicBezTo>
                    <a:pt x="2240" y="219"/>
                    <a:pt x="2240" y="144"/>
                    <a:pt x="2240" y="141"/>
                  </a:cubicBezTo>
                  <a:lnTo>
                    <a:pt x="2240" y="137"/>
                  </a:lnTo>
                  <a:cubicBezTo>
                    <a:pt x="2240" y="100"/>
                    <a:pt x="2226" y="66"/>
                    <a:pt x="2202" y="42"/>
                  </a:cubicBezTo>
                  <a:cubicBezTo>
                    <a:pt x="2179" y="18"/>
                    <a:pt x="2144" y="1"/>
                    <a:pt x="210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3049734" y="3464557"/>
              <a:ext cx="852016" cy="838592"/>
            </a:xfrm>
            <a:custGeom>
              <a:rect b="b" l="l" r="r" t="t"/>
              <a:pathLst>
                <a:path extrusionOk="0" h="14243" w="14471">
                  <a:moveTo>
                    <a:pt x="3926" y="6216"/>
                  </a:moveTo>
                  <a:cubicBezTo>
                    <a:pt x="4277" y="6224"/>
                    <a:pt x="4547" y="6333"/>
                    <a:pt x="4758" y="6490"/>
                  </a:cubicBezTo>
                  <a:cubicBezTo>
                    <a:pt x="4731" y="6697"/>
                    <a:pt x="4676" y="6940"/>
                    <a:pt x="4604" y="7209"/>
                  </a:cubicBezTo>
                  <a:cubicBezTo>
                    <a:pt x="4536" y="7089"/>
                    <a:pt x="4383" y="7004"/>
                    <a:pt x="4206" y="7004"/>
                  </a:cubicBezTo>
                  <a:cubicBezTo>
                    <a:pt x="4124" y="7004"/>
                    <a:pt x="4049" y="7021"/>
                    <a:pt x="3984" y="7052"/>
                  </a:cubicBezTo>
                  <a:cubicBezTo>
                    <a:pt x="3821" y="6814"/>
                    <a:pt x="3630" y="6425"/>
                    <a:pt x="3742" y="6278"/>
                  </a:cubicBezTo>
                  <a:cubicBezTo>
                    <a:pt x="3753" y="6261"/>
                    <a:pt x="3786" y="6216"/>
                    <a:pt x="3926" y="6216"/>
                  </a:cubicBezTo>
                  <a:close/>
                  <a:moveTo>
                    <a:pt x="13667" y="7246"/>
                  </a:moveTo>
                  <a:cubicBezTo>
                    <a:pt x="13793" y="7297"/>
                    <a:pt x="13969" y="7407"/>
                    <a:pt x="14126" y="7631"/>
                  </a:cubicBezTo>
                  <a:cubicBezTo>
                    <a:pt x="14235" y="7795"/>
                    <a:pt x="14153" y="8061"/>
                    <a:pt x="14014" y="8319"/>
                  </a:cubicBezTo>
                  <a:cubicBezTo>
                    <a:pt x="13915" y="7928"/>
                    <a:pt x="13796" y="7570"/>
                    <a:pt x="13667" y="7246"/>
                  </a:cubicBezTo>
                  <a:close/>
                  <a:moveTo>
                    <a:pt x="9818" y="0"/>
                  </a:moveTo>
                  <a:cubicBezTo>
                    <a:pt x="9618" y="25"/>
                    <a:pt x="9417" y="62"/>
                    <a:pt x="9222" y="123"/>
                  </a:cubicBezTo>
                  <a:cubicBezTo>
                    <a:pt x="9175" y="137"/>
                    <a:pt x="9151" y="181"/>
                    <a:pt x="9171" y="219"/>
                  </a:cubicBezTo>
                  <a:cubicBezTo>
                    <a:pt x="9185" y="246"/>
                    <a:pt x="9219" y="263"/>
                    <a:pt x="9257" y="263"/>
                  </a:cubicBezTo>
                  <a:cubicBezTo>
                    <a:pt x="9270" y="263"/>
                    <a:pt x="9280" y="260"/>
                    <a:pt x="9294" y="256"/>
                  </a:cubicBezTo>
                  <a:cubicBezTo>
                    <a:pt x="9593" y="161"/>
                    <a:pt x="9911" y="130"/>
                    <a:pt x="10200" y="130"/>
                  </a:cubicBezTo>
                  <a:cubicBezTo>
                    <a:pt x="10644" y="130"/>
                    <a:pt x="11015" y="209"/>
                    <a:pt x="11158" y="270"/>
                  </a:cubicBezTo>
                  <a:cubicBezTo>
                    <a:pt x="11287" y="324"/>
                    <a:pt x="11260" y="461"/>
                    <a:pt x="11226" y="539"/>
                  </a:cubicBezTo>
                  <a:cubicBezTo>
                    <a:pt x="11045" y="488"/>
                    <a:pt x="10620" y="386"/>
                    <a:pt x="10129" y="386"/>
                  </a:cubicBezTo>
                  <a:cubicBezTo>
                    <a:pt x="9805" y="386"/>
                    <a:pt x="9450" y="430"/>
                    <a:pt x="9123" y="570"/>
                  </a:cubicBezTo>
                  <a:cubicBezTo>
                    <a:pt x="9055" y="601"/>
                    <a:pt x="9011" y="651"/>
                    <a:pt x="9001" y="713"/>
                  </a:cubicBezTo>
                  <a:cubicBezTo>
                    <a:pt x="8953" y="979"/>
                    <a:pt x="9522" y="1452"/>
                    <a:pt x="9638" y="1545"/>
                  </a:cubicBezTo>
                  <a:cubicBezTo>
                    <a:pt x="9655" y="1558"/>
                    <a:pt x="9679" y="1565"/>
                    <a:pt x="9703" y="1568"/>
                  </a:cubicBezTo>
                  <a:lnTo>
                    <a:pt x="9716" y="1568"/>
                  </a:lnTo>
                  <a:cubicBezTo>
                    <a:pt x="9724" y="1568"/>
                    <a:pt x="9741" y="1568"/>
                    <a:pt x="9757" y="1565"/>
                  </a:cubicBezTo>
                  <a:lnTo>
                    <a:pt x="11226" y="5109"/>
                  </a:lnTo>
                  <a:cubicBezTo>
                    <a:pt x="10824" y="5181"/>
                    <a:pt x="10442" y="5423"/>
                    <a:pt x="10139" y="5815"/>
                  </a:cubicBezTo>
                  <a:cubicBezTo>
                    <a:pt x="9791" y="6257"/>
                    <a:pt x="9652" y="6275"/>
                    <a:pt x="9628" y="6275"/>
                  </a:cubicBezTo>
                  <a:lnTo>
                    <a:pt x="9625" y="6275"/>
                  </a:lnTo>
                  <a:cubicBezTo>
                    <a:pt x="9598" y="6271"/>
                    <a:pt x="9563" y="6200"/>
                    <a:pt x="9557" y="6139"/>
                  </a:cubicBezTo>
                  <a:lnTo>
                    <a:pt x="9557" y="6122"/>
                  </a:lnTo>
                  <a:lnTo>
                    <a:pt x="9543" y="6104"/>
                  </a:lnTo>
                  <a:cubicBezTo>
                    <a:pt x="8619" y="4932"/>
                    <a:pt x="8044" y="4813"/>
                    <a:pt x="6894" y="4577"/>
                  </a:cubicBezTo>
                  <a:lnTo>
                    <a:pt x="6745" y="4547"/>
                  </a:lnTo>
                  <a:cubicBezTo>
                    <a:pt x="6598" y="4516"/>
                    <a:pt x="6458" y="4499"/>
                    <a:pt x="6326" y="4499"/>
                  </a:cubicBezTo>
                  <a:cubicBezTo>
                    <a:pt x="6162" y="4499"/>
                    <a:pt x="6009" y="4523"/>
                    <a:pt x="5865" y="4564"/>
                  </a:cubicBezTo>
                  <a:lnTo>
                    <a:pt x="5865" y="4554"/>
                  </a:lnTo>
                  <a:cubicBezTo>
                    <a:pt x="5842" y="4489"/>
                    <a:pt x="5290" y="2938"/>
                    <a:pt x="4069" y="2693"/>
                  </a:cubicBezTo>
                  <a:cubicBezTo>
                    <a:pt x="3964" y="2672"/>
                    <a:pt x="3855" y="2663"/>
                    <a:pt x="3745" y="2663"/>
                  </a:cubicBezTo>
                  <a:cubicBezTo>
                    <a:pt x="3265" y="2663"/>
                    <a:pt x="2754" y="2867"/>
                    <a:pt x="2229" y="3276"/>
                  </a:cubicBezTo>
                  <a:cubicBezTo>
                    <a:pt x="2191" y="3238"/>
                    <a:pt x="2147" y="3204"/>
                    <a:pt x="2100" y="3180"/>
                  </a:cubicBezTo>
                  <a:cubicBezTo>
                    <a:pt x="2083" y="3174"/>
                    <a:pt x="2025" y="3126"/>
                    <a:pt x="1974" y="3085"/>
                  </a:cubicBezTo>
                  <a:cubicBezTo>
                    <a:pt x="1732" y="2891"/>
                    <a:pt x="1285" y="2533"/>
                    <a:pt x="893" y="2533"/>
                  </a:cubicBezTo>
                  <a:lnTo>
                    <a:pt x="862" y="2533"/>
                  </a:lnTo>
                  <a:cubicBezTo>
                    <a:pt x="740" y="2540"/>
                    <a:pt x="634" y="2584"/>
                    <a:pt x="549" y="2663"/>
                  </a:cubicBezTo>
                  <a:cubicBezTo>
                    <a:pt x="355" y="2672"/>
                    <a:pt x="48" y="2740"/>
                    <a:pt x="28" y="2962"/>
                  </a:cubicBezTo>
                  <a:cubicBezTo>
                    <a:pt x="0" y="3225"/>
                    <a:pt x="225" y="3934"/>
                    <a:pt x="859" y="4387"/>
                  </a:cubicBezTo>
                  <a:cubicBezTo>
                    <a:pt x="879" y="4401"/>
                    <a:pt x="903" y="4407"/>
                    <a:pt x="924" y="4407"/>
                  </a:cubicBezTo>
                  <a:cubicBezTo>
                    <a:pt x="951" y="4407"/>
                    <a:pt x="975" y="4397"/>
                    <a:pt x="996" y="4384"/>
                  </a:cubicBezTo>
                  <a:cubicBezTo>
                    <a:pt x="1030" y="4352"/>
                    <a:pt x="1026" y="4308"/>
                    <a:pt x="989" y="4281"/>
                  </a:cubicBezTo>
                  <a:cubicBezTo>
                    <a:pt x="389" y="3852"/>
                    <a:pt x="195" y="3184"/>
                    <a:pt x="215" y="2976"/>
                  </a:cubicBezTo>
                  <a:cubicBezTo>
                    <a:pt x="225" y="2860"/>
                    <a:pt x="399" y="2826"/>
                    <a:pt x="505" y="2812"/>
                  </a:cubicBezTo>
                  <a:cubicBezTo>
                    <a:pt x="532" y="3061"/>
                    <a:pt x="675" y="3841"/>
                    <a:pt x="1428" y="4267"/>
                  </a:cubicBezTo>
                  <a:cubicBezTo>
                    <a:pt x="1472" y="4288"/>
                    <a:pt x="1521" y="4302"/>
                    <a:pt x="1568" y="4302"/>
                  </a:cubicBezTo>
                  <a:cubicBezTo>
                    <a:pt x="1595" y="4302"/>
                    <a:pt x="1623" y="4298"/>
                    <a:pt x="1650" y="4291"/>
                  </a:cubicBezTo>
                  <a:cubicBezTo>
                    <a:pt x="1984" y="4213"/>
                    <a:pt x="2301" y="3616"/>
                    <a:pt x="2362" y="3497"/>
                  </a:cubicBezTo>
                  <a:cubicBezTo>
                    <a:pt x="2369" y="3476"/>
                    <a:pt x="2369" y="3460"/>
                    <a:pt x="2359" y="3440"/>
                  </a:cubicBezTo>
                  <a:cubicBezTo>
                    <a:pt x="2355" y="3436"/>
                    <a:pt x="2348" y="3419"/>
                    <a:pt x="2331" y="3399"/>
                  </a:cubicBezTo>
                  <a:cubicBezTo>
                    <a:pt x="2335" y="3395"/>
                    <a:pt x="2339" y="3395"/>
                    <a:pt x="2342" y="3391"/>
                  </a:cubicBezTo>
                  <a:cubicBezTo>
                    <a:pt x="2839" y="3003"/>
                    <a:pt x="3309" y="2806"/>
                    <a:pt x="3745" y="2806"/>
                  </a:cubicBezTo>
                  <a:cubicBezTo>
                    <a:pt x="3838" y="2806"/>
                    <a:pt x="3934" y="2816"/>
                    <a:pt x="4022" y="2833"/>
                  </a:cubicBezTo>
                  <a:cubicBezTo>
                    <a:pt x="5136" y="3058"/>
                    <a:pt x="5678" y="4574"/>
                    <a:pt x="5681" y="4591"/>
                  </a:cubicBezTo>
                  <a:cubicBezTo>
                    <a:pt x="5685" y="4601"/>
                    <a:pt x="5695" y="4612"/>
                    <a:pt x="5705" y="4618"/>
                  </a:cubicBezTo>
                  <a:cubicBezTo>
                    <a:pt x="5651" y="4642"/>
                    <a:pt x="5596" y="4670"/>
                    <a:pt x="5545" y="4700"/>
                  </a:cubicBezTo>
                  <a:cubicBezTo>
                    <a:pt x="5065" y="4980"/>
                    <a:pt x="4782" y="5549"/>
                    <a:pt x="4782" y="6216"/>
                  </a:cubicBezTo>
                  <a:cubicBezTo>
                    <a:pt x="4782" y="6244"/>
                    <a:pt x="4778" y="6278"/>
                    <a:pt x="4778" y="6309"/>
                  </a:cubicBezTo>
                  <a:cubicBezTo>
                    <a:pt x="4554" y="6169"/>
                    <a:pt x="4277" y="6077"/>
                    <a:pt x="3929" y="6070"/>
                  </a:cubicBezTo>
                  <a:cubicBezTo>
                    <a:pt x="3722" y="6070"/>
                    <a:pt x="3623" y="6142"/>
                    <a:pt x="3579" y="6203"/>
                  </a:cubicBezTo>
                  <a:cubicBezTo>
                    <a:pt x="3371" y="6476"/>
                    <a:pt x="3780" y="7069"/>
                    <a:pt x="3841" y="7154"/>
                  </a:cubicBezTo>
                  <a:cubicBezTo>
                    <a:pt x="3797" y="7209"/>
                    <a:pt x="3770" y="7270"/>
                    <a:pt x="3770" y="7338"/>
                  </a:cubicBezTo>
                  <a:cubicBezTo>
                    <a:pt x="3770" y="7522"/>
                    <a:pt x="3964" y="7672"/>
                    <a:pt x="4206" y="7672"/>
                  </a:cubicBezTo>
                  <a:cubicBezTo>
                    <a:pt x="4315" y="7672"/>
                    <a:pt x="4417" y="7638"/>
                    <a:pt x="4492" y="7586"/>
                  </a:cubicBezTo>
                  <a:lnTo>
                    <a:pt x="4492" y="7586"/>
                  </a:lnTo>
                  <a:cubicBezTo>
                    <a:pt x="4363" y="8006"/>
                    <a:pt x="4203" y="8470"/>
                    <a:pt x="4036" y="8943"/>
                  </a:cubicBezTo>
                  <a:cubicBezTo>
                    <a:pt x="3814" y="9584"/>
                    <a:pt x="3586" y="10241"/>
                    <a:pt x="3412" y="10858"/>
                  </a:cubicBezTo>
                  <a:cubicBezTo>
                    <a:pt x="3184" y="11660"/>
                    <a:pt x="3381" y="12426"/>
                    <a:pt x="3970" y="13019"/>
                  </a:cubicBezTo>
                  <a:cubicBezTo>
                    <a:pt x="4530" y="13582"/>
                    <a:pt x="5392" y="13925"/>
                    <a:pt x="6336" y="13963"/>
                  </a:cubicBezTo>
                  <a:cubicBezTo>
                    <a:pt x="6424" y="13966"/>
                    <a:pt x="6510" y="13970"/>
                    <a:pt x="6592" y="13970"/>
                  </a:cubicBezTo>
                  <a:cubicBezTo>
                    <a:pt x="8074" y="13970"/>
                    <a:pt x="8991" y="13448"/>
                    <a:pt x="9230" y="13295"/>
                  </a:cubicBezTo>
                  <a:cubicBezTo>
                    <a:pt x="10272" y="13915"/>
                    <a:pt x="11284" y="14243"/>
                    <a:pt x="12116" y="14243"/>
                  </a:cubicBezTo>
                  <a:cubicBezTo>
                    <a:pt x="12365" y="14243"/>
                    <a:pt x="12596" y="14212"/>
                    <a:pt x="12811" y="14154"/>
                  </a:cubicBezTo>
                  <a:cubicBezTo>
                    <a:pt x="13472" y="13966"/>
                    <a:pt x="13905" y="13503"/>
                    <a:pt x="14099" y="12774"/>
                  </a:cubicBezTo>
                  <a:cubicBezTo>
                    <a:pt x="14416" y="11199"/>
                    <a:pt x="14337" y="9754"/>
                    <a:pt x="14072" y="8568"/>
                  </a:cubicBezTo>
                  <a:cubicBezTo>
                    <a:pt x="14283" y="8241"/>
                    <a:pt x="14471" y="7825"/>
                    <a:pt x="14293" y="7563"/>
                  </a:cubicBezTo>
                  <a:cubicBezTo>
                    <a:pt x="14045" y="7202"/>
                    <a:pt x="13728" y="7096"/>
                    <a:pt x="13591" y="7065"/>
                  </a:cubicBezTo>
                  <a:cubicBezTo>
                    <a:pt x="13360" y="6527"/>
                    <a:pt x="13101" y="6101"/>
                    <a:pt x="12852" y="5812"/>
                  </a:cubicBezTo>
                  <a:cubicBezTo>
                    <a:pt x="12450" y="5337"/>
                    <a:pt x="11973" y="5085"/>
                    <a:pt x="11482" y="5085"/>
                  </a:cubicBezTo>
                  <a:lnTo>
                    <a:pt x="11417" y="5085"/>
                  </a:lnTo>
                  <a:lnTo>
                    <a:pt x="9948" y="1548"/>
                  </a:lnTo>
                  <a:cubicBezTo>
                    <a:pt x="10010" y="1538"/>
                    <a:pt x="10068" y="1521"/>
                    <a:pt x="10119" y="1497"/>
                  </a:cubicBezTo>
                  <a:cubicBezTo>
                    <a:pt x="10139" y="1487"/>
                    <a:pt x="10218" y="1466"/>
                    <a:pt x="10285" y="1449"/>
                  </a:cubicBezTo>
                  <a:cubicBezTo>
                    <a:pt x="10627" y="1357"/>
                    <a:pt x="11264" y="1194"/>
                    <a:pt x="11404" y="907"/>
                  </a:cubicBezTo>
                  <a:cubicBezTo>
                    <a:pt x="11448" y="818"/>
                    <a:pt x="11441" y="727"/>
                    <a:pt x="11386" y="634"/>
                  </a:cubicBezTo>
                  <a:cubicBezTo>
                    <a:pt x="11458" y="495"/>
                    <a:pt x="11506" y="253"/>
                    <a:pt x="11250" y="140"/>
                  </a:cubicBezTo>
                  <a:cubicBezTo>
                    <a:pt x="11127" y="90"/>
                    <a:pt x="10889" y="31"/>
                    <a:pt x="10600" y="0"/>
                  </a:cubicBezTo>
                  <a:cubicBezTo>
                    <a:pt x="10477" y="18"/>
                    <a:pt x="10344" y="28"/>
                    <a:pt x="10204" y="28"/>
                  </a:cubicBezTo>
                  <a:cubicBezTo>
                    <a:pt x="10078" y="28"/>
                    <a:pt x="9948" y="21"/>
                    <a:pt x="98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3627800" y="3463615"/>
              <a:ext cx="46042" cy="2649"/>
            </a:xfrm>
            <a:custGeom>
              <a:rect b="b" l="l" r="r" t="t"/>
              <a:pathLst>
                <a:path extrusionOk="0" h="45" w="782">
                  <a:moveTo>
                    <a:pt x="386" y="0"/>
                  </a:moveTo>
                  <a:cubicBezTo>
                    <a:pt x="260" y="0"/>
                    <a:pt x="130" y="7"/>
                    <a:pt x="0" y="16"/>
                  </a:cubicBezTo>
                  <a:cubicBezTo>
                    <a:pt x="130" y="37"/>
                    <a:pt x="260" y="44"/>
                    <a:pt x="386" y="44"/>
                  </a:cubicBezTo>
                  <a:cubicBezTo>
                    <a:pt x="526" y="44"/>
                    <a:pt x="659" y="34"/>
                    <a:pt x="782" y="16"/>
                  </a:cubicBezTo>
                  <a:cubicBezTo>
                    <a:pt x="659" y="7"/>
                    <a:pt x="526" y="0"/>
                    <a:pt x="386" y="0"/>
                  </a:cubicBezTo>
                  <a:close/>
                </a:path>
              </a:pathLst>
            </a:custGeom>
            <a:solidFill>
              <a:srgbClr val="C3C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26"/>
          <p:cNvSpPr txBox="1"/>
          <p:nvPr>
            <p:ph type="ctrTitle"/>
          </p:nvPr>
        </p:nvSpPr>
        <p:spPr>
          <a:xfrm flipH="1">
            <a:off x="1238400" y="2207700"/>
            <a:ext cx="5934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TOOTH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rPr>
              <a:t>CLI</a:t>
            </a:r>
            <a:r>
              <a:rPr lang="es"/>
              <a:t>CKER</a:t>
            </a:r>
            <a:endParaRPr sz="11000">
              <a:solidFill>
                <a:srgbClr val="303F46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273" name="Google Shape;273;p26"/>
          <p:cNvSpPr/>
          <p:nvPr/>
        </p:nvSpPr>
        <p:spPr>
          <a:xfrm>
            <a:off x="3035608" y="1369633"/>
            <a:ext cx="50395" cy="23726"/>
          </a:xfrm>
          <a:custGeom>
            <a:rect b="b" l="l" r="r" t="t"/>
            <a:pathLst>
              <a:path extrusionOk="0" h="379" w="805">
                <a:moveTo>
                  <a:pt x="102" y="0"/>
                </a:moveTo>
                <a:cubicBezTo>
                  <a:pt x="82" y="0"/>
                  <a:pt x="65" y="8"/>
                  <a:pt x="51" y="21"/>
                </a:cubicBezTo>
                <a:cubicBezTo>
                  <a:pt x="30" y="38"/>
                  <a:pt x="20" y="62"/>
                  <a:pt x="13" y="85"/>
                </a:cubicBezTo>
                <a:cubicBezTo>
                  <a:pt x="3" y="106"/>
                  <a:pt x="3" y="123"/>
                  <a:pt x="0" y="123"/>
                </a:cubicBezTo>
                <a:cubicBezTo>
                  <a:pt x="0" y="126"/>
                  <a:pt x="3" y="130"/>
                  <a:pt x="7" y="130"/>
                </a:cubicBezTo>
                <a:cubicBezTo>
                  <a:pt x="10" y="130"/>
                  <a:pt x="13" y="126"/>
                  <a:pt x="13" y="123"/>
                </a:cubicBezTo>
                <a:cubicBezTo>
                  <a:pt x="13" y="116"/>
                  <a:pt x="20" y="89"/>
                  <a:pt x="34" y="62"/>
                </a:cubicBezTo>
                <a:cubicBezTo>
                  <a:pt x="41" y="49"/>
                  <a:pt x="51" y="35"/>
                  <a:pt x="61" y="28"/>
                </a:cubicBezTo>
                <a:cubicBezTo>
                  <a:pt x="71" y="17"/>
                  <a:pt x="85" y="11"/>
                  <a:pt x="102" y="11"/>
                </a:cubicBezTo>
                <a:cubicBezTo>
                  <a:pt x="109" y="11"/>
                  <a:pt x="115" y="14"/>
                  <a:pt x="126" y="17"/>
                </a:cubicBezTo>
                <a:cubicBezTo>
                  <a:pt x="150" y="24"/>
                  <a:pt x="167" y="41"/>
                  <a:pt x="184" y="62"/>
                </a:cubicBezTo>
                <a:cubicBezTo>
                  <a:pt x="211" y="93"/>
                  <a:pt x="232" y="134"/>
                  <a:pt x="259" y="167"/>
                </a:cubicBezTo>
                <a:cubicBezTo>
                  <a:pt x="269" y="181"/>
                  <a:pt x="282" y="198"/>
                  <a:pt x="299" y="208"/>
                </a:cubicBezTo>
                <a:cubicBezTo>
                  <a:pt x="317" y="219"/>
                  <a:pt x="334" y="225"/>
                  <a:pt x="354" y="225"/>
                </a:cubicBezTo>
                <a:cubicBezTo>
                  <a:pt x="381" y="225"/>
                  <a:pt x="402" y="219"/>
                  <a:pt x="419" y="208"/>
                </a:cubicBezTo>
                <a:cubicBezTo>
                  <a:pt x="443" y="192"/>
                  <a:pt x="456" y="171"/>
                  <a:pt x="477" y="151"/>
                </a:cubicBezTo>
                <a:cubicBezTo>
                  <a:pt x="494" y="134"/>
                  <a:pt x="518" y="120"/>
                  <a:pt x="552" y="120"/>
                </a:cubicBezTo>
                <a:lnTo>
                  <a:pt x="555" y="120"/>
                </a:lnTo>
                <a:cubicBezTo>
                  <a:pt x="579" y="120"/>
                  <a:pt x="606" y="134"/>
                  <a:pt x="634" y="161"/>
                </a:cubicBezTo>
                <a:cubicBezTo>
                  <a:pt x="675" y="195"/>
                  <a:pt x="716" y="249"/>
                  <a:pt x="746" y="294"/>
                </a:cubicBezTo>
                <a:cubicBezTo>
                  <a:pt x="760" y="318"/>
                  <a:pt x="770" y="338"/>
                  <a:pt x="780" y="351"/>
                </a:cubicBezTo>
                <a:cubicBezTo>
                  <a:pt x="784" y="362"/>
                  <a:pt x="787" y="365"/>
                  <a:pt x="790" y="368"/>
                </a:cubicBezTo>
                <a:cubicBezTo>
                  <a:pt x="790" y="376"/>
                  <a:pt x="793" y="376"/>
                  <a:pt x="793" y="376"/>
                </a:cubicBezTo>
                <a:cubicBezTo>
                  <a:pt x="793" y="379"/>
                  <a:pt x="798" y="379"/>
                  <a:pt x="801" y="379"/>
                </a:cubicBezTo>
                <a:cubicBezTo>
                  <a:pt x="804" y="379"/>
                  <a:pt x="804" y="376"/>
                  <a:pt x="804" y="372"/>
                </a:cubicBezTo>
                <a:cubicBezTo>
                  <a:pt x="804" y="372"/>
                  <a:pt x="770" y="307"/>
                  <a:pt x="722" y="242"/>
                </a:cubicBezTo>
                <a:cubicBezTo>
                  <a:pt x="699" y="208"/>
                  <a:pt x="671" y="175"/>
                  <a:pt x="640" y="151"/>
                </a:cubicBezTo>
                <a:cubicBezTo>
                  <a:pt x="613" y="126"/>
                  <a:pt x="586" y="110"/>
                  <a:pt x="555" y="106"/>
                </a:cubicBezTo>
                <a:lnTo>
                  <a:pt x="552" y="106"/>
                </a:lnTo>
                <a:cubicBezTo>
                  <a:pt x="528" y="106"/>
                  <a:pt x="507" y="113"/>
                  <a:pt x="491" y="126"/>
                </a:cubicBezTo>
                <a:cubicBezTo>
                  <a:pt x="466" y="140"/>
                  <a:pt x="450" y="164"/>
                  <a:pt x="433" y="181"/>
                </a:cubicBezTo>
                <a:cubicBezTo>
                  <a:pt x="412" y="201"/>
                  <a:pt x="392" y="215"/>
                  <a:pt x="354" y="215"/>
                </a:cubicBezTo>
                <a:cubicBezTo>
                  <a:pt x="330" y="215"/>
                  <a:pt x="310" y="205"/>
                  <a:pt x="293" y="188"/>
                </a:cubicBezTo>
                <a:cubicBezTo>
                  <a:pt x="266" y="164"/>
                  <a:pt x="241" y="123"/>
                  <a:pt x="218" y="89"/>
                </a:cubicBezTo>
                <a:cubicBezTo>
                  <a:pt x="194" y="52"/>
                  <a:pt x="167" y="17"/>
                  <a:pt x="129" y="4"/>
                </a:cubicBezTo>
                <a:cubicBezTo>
                  <a:pt x="119" y="0"/>
                  <a:pt x="109" y="0"/>
                  <a:pt x="102" y="0"/>
                </a:cubicBezTo>
                <a:close/>
              </a:path>
            </a:pathLst>
          </a:custGeom>
          <a:solidFill>
            <a:srgbClr val="6B4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"/>
          <p:cNvSpPr/>
          <p:nvPr/>
        </p:nvSpPr>
        <p:spPr>
          <a:xfrm>
            <a:off x="3098710" y="1390792"/>
            <a:ext cx="48893" cy="15776"/>
          </a:xfrm>
          <a:custGeom>
            <a:rect b="b" l="l" r="r" t="t"/>
            <a:pathLst>
              <a:path extrusionOk="0" h="252" w="781">
                <a:moveTo>
                  <a:pt x="266" y="0"/>
                </a:moveTo>
                <a:cubicBezTo>
                  <a:pt x="243" y="0"/>
                  <a:pt x="219" y="10"/>
                  <a:pt x="198" y="30"/>
                </a:cubicBezTo>
                <a:cubicBezTo>
                  <a:pt x="158" y="71"/>
                  <a:pt x="109" y="109"/>
                  <a:pt x="72" y="140"/>
                </a:cubicBezTo>
                <a:cubicBezTo>
                  <a:pt x="51" y="153"/>
                  <a:pt x="35" y="164"/>
                  <a:pt x="24" y="173"/>
                </a:cubicBezTo>
                <a:cubicBezTo>
                  <a:pt x="18" y="177"/>
                  <a:pt x="14" y="181"/>
                  <a:pt x="10" y="181"/>
                </a:cubicBezTo>
                <a:cubicBezTo>
                  <a:pt x="7" y="184"/>
                  <a:pt x="4" y="184"/>
                  <a:pt x="4" y="184"/>
                </a:cubicBezTo>
                <a:cubicBezTo>
                  <a:pt x="4" y="187"/>
                  <a:pt x="1" y="191"/>
                  <a:pt x="4" y="191"/>
                </a:cubicBezTo>
                <a:cubicBezTo>
                  <a:pt x="4" y="194"/>
                  <a:pt x="7" y="194"/>
                  <a:pt x="10" y="194"/>
                </a:cubicBezTo>
                <a:cubicBezTo>
                  <a:pt x="10" y="194"/>
                  <a:pt x="123" y="123"/>
                  <a:pt x="205" y="41"/>
                </a:cubicBezTo>
                <a:cubicBezTo>
                  <a:pt x="225" y="21"/>
                  <a:pt x="246" y="10"/>
                  <a:pt x="266" y="10"/>
                </a:cubicBezTo>
                <a:cubicBezTo>
                  <a:pt x="297" y="10"/>
                  <a:pt x="328" y="30"/>
                  <a:pt x="358" y="61"/>
                </a:cubicBezTo>
                <a:cubicBezTo>
                  <a:pt x="389" y="92"/>
                  <a:pt x="423" y="140"/>
                  <a:pt x="457" y="191"/>
                </a:cubicBezTo>
                <a:cubicBezTo>
                  <a:pt x="468" y="214"/>
                  <a:pt x="481" y="228"/>
                  <a:pt x="495" y="238"/>
                </a:cubicBezTo>
                <a:cubicBezTo>
                  <a:pt x="505" y="249"/>
                  <a:pt x="518" y="252"/>
                  <a:pt x="532" y="252"/>
                </a:cubicBezTo>
                <a:cubicBezTo>
                  <a:pt x="559" y="252"/>
                  <a:pt x="583" y="235"/>
                  <a:pt x="614" y="218"/>
                </a:cubicBezTo>
                <a:cubicBezTo>
                  <a:pt x="644" y="205"/>
                  <a:pt x="679" y="191"/>
                  <a:pt x="726" y="191"/>
                </a:cubicBezTo>
                <a:cubicBezTo>
                  <a:pt x="740" y="191"/>
                  <a:pt x="757" y="191"/>
                  <a:pt x="774" y="194"/>
                </a:cubicBezTo>
                <a:cubicBezTo>
                  <a:pt x="778" y="194"/>
                  <a:pt x="781" y="194"/>
                  <a:pt x="781" y="191"/>
                </a:cubicBezTo>
                <a:cubicBezTo>
                  <a:pt x="781" y="187"/>
                  <a:pt x="781" y="184"/>
                  <a:pt x="778" y="184"/>
                </a:cubicBezTo>
                <a:cubicBezTo>
                  <a:pt x="757" y="181"/>
                  <a:pt x="740" y="177"/>
                  <a:pt x="726" y="177"/>
                </a:cubicBezTo>
                <a:cubicBezTo>
                  <a:pt x="679" y="177"/>
                  <a:pt x="641" y="194"/>
                  <a:pt x="611" y="211"/>
                </a:cubicBezTo>
                <a:cubicBezTo>
                  <a:pt x="583" y="224"/>
                  <a:pt x="558" y="239"/>
                  <a:pt x="539" y="239"/>
                </a:cubicBezTo>
                <a:cubicBezTo>
                  <a:pt x="536" y="239"/>
                  <a:pt x="534" y="239"/>
                  <a:pt x="532" y="238"/>
                </a:cubicBezTo>
                <a:cubicBezTo>
                  <a:pt x="522" y="238"/>
                  <a:pt x="512" y="238"/>
                  <a:pt x="501" y="228"/>
                </a:cubicBezTo>
                <a:cubicBezTo>
                  <a:pt x="488" y="222"/>
                  <a:pt x="477" y="208"/>
                  <a:pt x="464" y="187"/>
                </a:cubicBezTo>
                <a:cubicBezTo>
                  <a:pt x="433" y="133"/>
                  <a:pt x="399" y="85"/>
                  <a:pt x="365" y="54"/>
                </a:cubicBezTo>
                <a:cubicBezTo>
                  <a:pt x="334" y="21"/>
                  <a:pt x="301" y="0"/>
                  <a:pt x="266" y="0"/>
                </a:cubicBezTo>
                <a:close/>
              </a:path>
            </a:pathLst>
          </a:custGeom>
          <a:solidFill>
            <a:srgbClr val="6B4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"/>
          <p:cNvSpPr/>
          <p:nvPr/>
        </p:nvSpPr>
        <p:spPr>
          <a:xfrm>
            <a:off x="3296905" y="1486697"/>
            <a:ext cx="18217" cy="122826"/>
          </a:xfrm>
          <a:custGeom>
            <a:rect b="b" l="l" r="r" t="t"/>
            <a:pathLst>
              <a:path extrusionOk="0" h="1962" w="291">
                <a:moveTo>
                  <a:pt x="9" y="0"/>
                </a:moveTo>
                <a:cubicBezTo>
                  <a:pt x="9" y="0"/>
                  <a:pt x="8" y="1"/>
                  <a:pt x="7" y="2"/>
                </a:cubicBezTo>
                <a:cubicBezTo>
                  <a:pt x="4" y="2"/>
                  <a:pt x="1" y="5"/>
                  <a:pt x="1" y="5"/>
                </a:cubicBezTo>
                <a:lnTo>
                  <a:pt x="280" y="1954"/>
                </a:lnTo>
                <a:cubicBezTo>
                  <a:pt x="280" y="1957"/>
                  <a:pt x="284" y="1961"/>
                  <a:pt x="287" y="1961"/>
                </a:cubicBezTo>
                <a:cubicBezTo>
                  <a:pt x="290" y="1961"/>
                  <a:pt x="290" y="1957"/>
                  <a:pt x="290" y="1954"/>
                </a:cubicBezTo>
                <a:lnTo>
                  <a:pt x="14" y="5"/>
                </a:lnTo>
                <a:cubicBezTo>
                  <a:pt x="11" y="3"/>
                  <a:pt x="11" y="0"/>
                  <a:pt x="9" y="0"/>
                </a:cubicBezTo>
                <a:close/>
              </a:path>
            </a:pathLst>
          </a:custGeom>
          <a:solidFill>
            <a:srgbClr val="6B4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3322321" y="1525071"/>
            <a:ext cx="12834" cy="85452"/>
          </a:xfrm>
          <a:custGeom>
            <a:rect b="b" l="l" r="r" t="t"/>
            <a:pathLst>
              <a:path extrusionOk="0" h="1365" w="205">
                <a:moveTo>
                  <a:pt x="6" y="1"/>
                </a:moveTo>
                <a:cubicBezTo>
                  <a:pt x="6" y="1"/>
                  <a:pt x="5" y="1"/>
                  <a:pt x="4" y="2"/>
                </a:cubicBezTo>
                <a:cubicBezTo>
                  <a:pt x="0" y="2"/>
                  <a:pt x="0" y="5"/>
                  <a:pt x="0" y="5"/>
                </a:cubicBezTo>
                <a:lnTo>
                  <a:pt x="194" y="1361"/>
                </a:lnTo>
                <a:cubicBezTo>
                  <a:pt x="194" y="1365"/>
                  <a:pt x="194" y="1365"/>
                  <a:pt x="197" y="1365"/>
                </a:cubicBezTo>
                <a:cubicBezTo>
                  <a:pt x="201" y="1365"/>
                  <a:pt x="205" y="1361"/>
                  <a:pt x="205" y="1358"/>
                </a:cubicBezTo>
                <a:lnTo>
                  <a:pt x="10" y="5"/>
                </a:lnTo>
                <a:cubicBezTo>
                  <a:pt x="10" y="3"/>
                  <a:pt x="9" y="1"/>
                  <a:pt x="6" y="1"/>
                </a:cubicBezTo>
                <a:close/>
              </a:path>
            </a:pathLst>
          </a:custGeom>
          <a:solidFill>
            <a:srgbClr val="6B4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/>
          <p:nvPr/>
        </p:nvSpPr>
        <p:spPr>
          <a:xfrm>
            <a:off x="3536750" y="1913337"/>
            <a:ext cx="3940" cy="131033"/>
          </a:xfrm>
          <a:custGeom>
            <a:rect b="b" l="l" r="r" t="t"/>
            <a:pathLst>
              <a:path extrusionOk="0" h="2295" w="69">
                <a:moveTo>
                  <a:pt x="8" y="0"/>
                </a:moveTo>
                <a:cubicBezTo>
                  <a:pt x="4" y="0"/>
                  <a:pt x="1" y="4"/>
                  <a:pt x="1" y="7"/>
                </a:cubicBezTo>
                <a:lnTo>
                  <a:pt x="59" y="2290"/>
                </a:lnTo>
                <a:cubicBezTo>
                  <a:pt x="59" y="2290"/>
                  <a:pt x="62" y="2294"/>
                  <a:pt x="66" y="2294"/>
                </a:cubicBezTo>
                <a:cubicBezTo>
                  <a:pt x="69" y="2294"/>
                  <a:pt x="69" y="2290"/>
                  <a:pt x="69" y="2290"/>
                </a:cubicBezTo>
                <a:lnTo>
                  <a:pt x="15" y="7"/>
                </a:lnTo>
                <a:cubicBezTo>
                  <a:pt x="15" y="4"/>
                  <a:pt x="11" y="0"/>
                  <a:pt x="8" y="0"/>
                </a:cubicBezTo>
                <a:close/>
              </a:path>
            </a:pathLst>
          </a:custGeom>
          <a:solidFill>
            <a:srgbClr val="6B4B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8" name="Google Shape;278;p26"/>
          <p:cNvGrpSpPr/>
          <p:nvPr/>
        </p:nvGrpSpPr>
        <p:grpSpPr>
          <a:xfrm>
            <a:off x="3217275" y="1738445"/>
            <a:ext cx="2908841" cy="1013987"/>
            <a:chOff x="2547475" y="376900"/>
            <a:chExt cx="1332375" cy="464450"/>
          </a:xfrm>
        </p:grpSpPr>
        <p:sp>
          <p:nvSpPr>
            <p:cNvPr id="279" name="Google Shape;279;p26"/>
            <p:cNvSpPr/>
            <p:nvPr/>
          </p:nvSpPr>
          <p:spPr>
            <a:xfrm>
              <a:off x="3753475" y="606850"/>
              <a:ext cx="125350" cy="84550"/>
            </a:xfrm>
            <a:custGeom>
              <a:rect b="b" l="l" r="r" t="t"/>
              <a:pathLst>
                <a:path extrusionOk="0" h="3382" w="5014">
                  <a:moveTo>
                    <a:pt x="0" y="0"/>
                  </a:moveTo>
                  <a:lnTo>
                    <a:pt x="0" y="3174"/>
                  </a:lnTo>
                  <a:cubicBezTo>
                    <a:pt x="2941" y="3297"/>
                    <a:pt x="4884" y="3378"/>
                    <a:pt x="4956" y="3382"/>
                  </a:cubicBezTo>
                  <a:lnTo>
                    <a:pt x="4959" y="3382"/>
                  </a:lnTo>
                  <a:cubicBezTo>
                    <a:pt x="4973" y="3382"/>
                    <a:pt x="4986" y="3374"/>
                    <a:pt x="4997" y="3364"/>
                  </a:cubicBezTo>
                  <a:cubicBezTo>
                    <a:pt x="5007" y="3354"/>
                    <a:pt x="5014" y="3341"/>
                    <a:pt x="5014" y="3327"/>
                  </a:cubicBezTo>
                  <a:lnTo>
                    <a:pt x="5014" y="76"/>
                  </a:lnTo>
                  <a:cubicBezTo>
                    <a:pt x="5014" y="45"/>
                    <a:pt x="4989" y="21"/>
                    <a:pt x="4959" y="21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6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2550550" y="580100"/>
              <a:ext cx="1202950" cy="261250"/>
            </a:xfrm>
            <a:custGeom>
              <a:rect b="b" l="l" r="r" t="t"/>
              <a:pathLst>
                <a:path extrusionOk="0" h="10450" w="48118">
                  <a:moveTo>
                    <a:pt x="9151" y="1"/>
                  </a:moveTo>
                  <a:cubicBezTo>
                    <a:pt x="3909" y="1"/>
                    <a:pt x="205" y="1149"/>
                    <a:pt x="154" y="1166"/>
                  </a:cubicBezTo>
                  <a:cubicBezTo>
                    <a:pt x="131" y="1173"/>
                    <a:pt x="117" y="1193"/>
                    <a:pt x="113" y="1218"/>
                  </a:cubicBezTo>
                  <a:cubicBezTo>
                    <a:pt x="103" y="1402"/>
                    <a:pt x="8" y="3024"/>
                    <a:pt x="120" y="3269"/>
                  </a:cubicBezTo>
                  <a:cubicBezTo>
                    <a:pt x="216" y="3477"/>
                    <a:pt x="532" y="3569"/>
                    <a:pt x="665" y="3596"/>
                  </a:cubicBezTo>
                  <a:lnTo>
                    <a:pt x="0" y="5852"/>
                  </a:lnTo>
                  <a:lnTo>
                    <a:pt x="638" y="4823"/>
                  </a:lnTo>
                  <a:lnTo>
                    <a:pt x="297" y="6657"/>
                  </a:lnTo>
                  <a:lnTo>
                    <a:pt x="351" y="6666"/>
                  </a:lnTo>
                  <a:cubicBezTo>
                    <a:pt x="369" y="6666"/>
                    <a:pt x="897" y="6745"/>
                    <a:pt x="1916" y="6827"/>
                  </a:cubicBezTo>
                  <a:cubicBezTo>
                    <a:pt x="1828" y="6973"/>
                    <a:pt x="1746" y="7127"/>
                    <a:pt x="1677" y="7286"/>
                  </a:cubicBezTo>
                  <a:cubicBezTo>
                    <a:pt x="955" y="8977"/>
                    <a:pt x="1640" y="10143"/>
                    <a:pt x="1680" y="10207"/>
                  </a:cubicBezTo>
                  <a:cubicBezTo>
                    <a:pt x="1694" y="10235"/>
                    <a:pt x="1807" y="10435"/>
                    <a:pt x="2015" y="10449"/>
                  </a:cubicBezTo>
                  <a:lnTo>
                    <a:pt x="2032" y="10449"/>
                  </a:lnTo>
                  <a:cubicBezTo>
                    <a:pt x="2212" y="10449"/>
                    <a:pt x="2403" y="10296"/>
                    <a:pt x="2594" y="9993"/>
                  </a:cubicBezTo>
                  <a:cubicBezTo>
                    <a:pt x="3041" y="9254"/>
                    <a:pt x="3845" y="8998"/>
                    <a:pt x="5504" y="8998"/>
                  </a:cubicBezTo>
                  <a:cubicBezTo>
                    <a:pt x="6510" y="8998"/>
                    <a:pt x="7829" y="9090"/>
                    <a:pt x="9573" y="9226"/>
                  </a:cubicBezTo>
                  <a:cubicBezTo>
                    <a:pt x="9996" y="9260"/>
                    <a:pt x="10399" y="9274"/>
                    <a:pt x="10780" y="9274"/>
                  </a:cubicBezTo>
                  <a:cubicBezTo>
                    <a:pt x="14614" y="9274"/>
                    <a:pt x="16243" y="7703"/>
                    <a:pt x="16615" y="6663"/>
                  </a:cubicBezTo>
                  <a:lnTo>
                    <a:pt x="16635" y="6663"/>
                  </a:lnTo>
                  <a:lnTo>
                    <a:pt x="16632" y="6619"/>
                  </a:lnTo>
                  <a:cubicBezTo>
                    <a:pt x="16860" y="5934"/>
                    <a:pt x="16860" y="5508"/>
                    <a:pt x="16628" y="5238"/>
                  </a:cubicBezTo>
                  <a:cubicBezTo>
                    <a:pt x="16607" y="5215"/>
                    <a:pt x="16591" y="5194"/>
                    <a:pt x="16566" y="5177"/>
                  </a:cubicBezTo>
                  <a:lnTo>
                    <a:pt x="16499" y="3640"/>
                  </a:lnTo>
                  <a:cubicBezTo>
                    <a:pt x="18018" y="3324"/>
                    <a:pt x="18789" y="3299"/>
                    <a:pt x="18976" y="3299"/>
                  </a:cubicBezTo>
                  <a:lnTo>
                    <a:pt x="19157" y="3299"/>
                  </a:lnTo>
                  <a:cubicBezTo>
                    <a:pt x="24242" y="3299"/>
                    <a:pt x="39993" y="3913"/>
                    <a:pt x="48117" y="4244"/>
                  </a:cubicBezTo>
                  <a:lnTo>
                    <a:pt x="48117" y="1070"/>
                  </a:lnTo>
                  <a:lnTo>
                    <a:pt x="17129" y="944"/>
                  </a:lnTo>
                  <a:cubicBezTo>
                    <a:pt x="14284" y="243"/>
                    <a:pt x="11553" y="1"/>
                    <a:pt x="9151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3686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2552000" y="529250"/>
              <a:ext cx="1325475" cy="108675"/>
            </a:xfrm>
            <a:custGeom>
              <a:rect b="b" l="l" r="r" t="t"/>
              <a:pathLst>
                <a:path extrusionOk="0" h="4347" w="53019">
                  <a:moveTo>
                    <a:pt x="53018" y="0"/>
                  </a:moveTo>
                  <a:cubicBezTo>
                    <a:pt x="53018" y="0"/>
                    <a:pt x="26067" y="1152"/>
                    <a:pt x="19085" y="1152"/>
                  </a:cubicBezTo>
                  <a:cubicBezTo>
                    <a:pt x="19043" y="1152"/>
                    <a:pt x="19002" y="1152"/>
                    <a:pt x="18962" y="1152"/>
                  </a:cubicBezTo>
                  <a:cubicBezTo>
                    <a:pt x="18962" y="1152"/>
                    <a:pt x="18946" y="1153"/>
                    <a:pt x="18914" y="1153"/>
                  </a:cubicBezTo>
                  <a:cubicBezTo>
                    <a:pt x="18703" y="1153"/>
                    <a:pt x="17796" y="1125"/>
                    <a:pt x="15953" y="705"/>
                  </a:cubicBezTo>
                  <a:cubicBezTo>
                    <a:pt x="15355" y="571"/>
                    <a:pt x="13893" y="522"/>
                    <a:pt x="12098" y="522"/>
                  </a:cubicBezTo>
                  <a:cubicBezTo>
                    <a:pt x="7486" y="522"/>
                    <a:pt x="675" y="842"/>
                    <a:pt x="675" y="842"/>
                  </a:cubicBezTo>
                  <a:cubicBezTo>
                    <a:pt x="675" y="842"/>
                    <a:pt x="222" y="910"/>
                    <a:pt x="109" y="1152"/>
                  </a:cubicBezTo>
                  <a:cubicBezTo>
                    <a:pt x="1" y="1391"/>
                    <a:pt x="109" y="3176"/>
                    <a:pt x="109" y="3176"/>
                  </a:cubicBezTo>
                  <a:cubicBezTo>
                    <a:pt x="109" y="3176"/>
                    <a:pt x="3791" y="4347"/>
                    <a:pt x="9062" y="4347"/>
                  </a:cubicBezTo>
                  <a:cubicBezTo>
                    <a:pt x="11465" y="4347"/>
                    <a:pt x="14199" y="4103"/>
                    <a:pt x="17065" y="3395"/>
                  </a:cubicBezTo>
                  <a:lnTo>
                    <a:pt x="53018" y="3252"/>
                  </a:lnTo>
                  <a:lnTo>
                    <a:pt x="53018" y="0"/>
                  </a:lnTo>
                  <a:close/>
                </a:path>
              </a:pathLst>
            </a:custGeom>
            <a:solidFill>
              <a:srgbClr val="FEE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2550725" y="527875"/>
              <a:ext cx="1328100" cy="111300"/>
            </a:xfrm>
            <a:custGeom>
              <a:rect b="b" l="l" r="r" t="t"/>
              <a:pathLst>
                <a:path extrusionOk="0" h="4452" w="53124">
                  <a:moveTo>
                    <a:pt x="53014" y="113"/>
                  </a:moveTo>
                  <a:lnTo>
                    <a:pt x="53014" y="3252"/>
                  </a:lnTo>
                  <a:lnTo>
                    <a:pt x="17116" y="3395"/>
                  </a:lnTo>
                  <a:cubicBezTo>
                    <a:pt x="17111" y="3395"/>
                    <a:pt x="17108" y="3398"/>
                    <a:pt x="17105" y="3398"/>
                  </a:cubicBezTo>
                  <a:cubicBezTo>
                    <a:pt x="14264" y="4100"/>
                    <a:pt x="11542" y="4341"/>
                    <a:pt x="9145" y="4341"/>
                  </a:cubicBezTo>
                  <a:cubicBezTo>
                    <a:pt x="4186" y="4341"/>
                    <a:pt x="610" y="3310"/>
                    <a:pt x="215" y="3190"/>
                  </a:cubicBezTo>
                  <a:cubicBezTo>
                    <a:pt x="171" y="2478"/>
                    <a:pt x="137" y="1391"/>
                    <a:pt x="212" y="1227"/>
                  </a:cubicBezTo>
                  <a:cubicBezTo>
                    <a:pt x="290" y="1057"/>
                    <a:pt x="610" y="971"/>
                    <a:pt x="733" y="951"/>
                  </a:cubicBezTo>
                  <a:cubicBezTo>
                    <a:pt x="919" y="942"/>
                    <a:pt x="7601" y="633"/>
                    <a:pt x="12142" y="633"/>
                  </a:cubicBezTo>
                  <a:cubicBezTo>
                    <a:pt x="13938" y="633"/>
                    <a:pt x="15399" y="681"/>
                    <a:pt x="15991" y="815"/>
                  </a:cubicBezTo>
                  <a:cubicBezTo>
                    <a:pt x="17848" y="1236"/>
                    <a:pt x="18747" y="1262"/>
                    <a:pt x="18962" y="1262"/>
                  </a:cubicBezTo>
                  <a:cubicBezTo>
                    <a:pt x="18992" y="1262"/>
                    <a:pt x="19009" y="1262"/>
                    <a:pt x="19013" y="1262"/>
                  </a:cubicBezTo>
                  <a:cubicBezTo>
                    <a:pt x="19042" y="1262"/>
                    <a:pt x="19072" y="1262"/>
                    <a:pt x="19101" y="1262"/>
                  </a:cubicBezTo>
                  <a:cubicBezTo>
                    <a:pt x="25794" y="1262"/>
                    <a:pt x="51613" y="170"/>
                    <a:pt x="53014" y="113"/>
                  </a:cubicBezTo>
                  <a:close/>
                  <a:moveTo>
                    <a:pt x="53066" y="1"/>
                  </a:moveTo>
                  <a:cubicBezTo>
                    <a:pt x="52793" y="14"/>
                    <a:pt x="26072" y="1152"/>
                    <a:pt x="19146" y="1152"/>
                  </a:cubicBezTo>
                  <a:lnTo>
                    <a:pt x="19010" y="1152"/>
                  </a:lnTo>
                  <a:cubicBezTo>
                    <a:pt x="19009" y="1152"/>
                    <a:pt x="18996" y="1153"/>
                    <a:pt x="18971" y="1153"/>
                  </a:cubicBezTo>
                  <a:cubicBezTo>
                    <a:pt x="18781" y="1153"/>
                    <a:pt x="17870" y="1128"/>
                    <a:pt x="16015" y="710"/>
                  </a:cubicBezTo>
                  <a:cubicBezTo>
                    <a:pt x="15406" y="571"/>
                    <a:pt x="13924" y="522"/>
                    <a:pt x="12110" y="522"/>
                  </a:cubicBezTo>
                  <a:cubicBezTo>
                    <a:pt x="7625" y="522"/>
                    <a:pt x="1107" y="825"/>
                    <a:pt x="726" y="842"/>
                  </a:cubicBezTo>
                  <a:lnTo>
                    <a:pt x="720" y="842"/>
                  </a:lnTo>
                  <a:cubicBezTo>
                    <a:pt x="699" y="845"/>
                    <a:pt x="232" y="921"/>
                    <a:pt x="113" y="1183"/>
                  </a:cubicBezTo>
                  <a:cubicBezTo>
                    <a:pt x="1" y="1429"/>
                    <a:pt x="96" y="3051"/>
                    <a:pt x="106" y="3235"/>
                  </a:cubicBezTo>
                  <a:cubicBezTo>
                    <a:pt x="110" y="3258"/>
                    <a:pt x="124" y="3279"/>
                    <a:pt x="147" y="3286"/>
                  </a:cubicBezTo>
                  <a:cubicBezTo>
                    <a:pt x="198" y="3302"/>
                    <a:pt x="3902" y="4452"/>
                    <a:pt x="9144" y="4452"/>
                  </a:cubicBezTo>
                  <a:cubicBezTo>
                    <a:pt x="11546" y="4452"/>
                    <a:pt x="14277" y="4210"/>
                    <a:pt x="17122" y="3507"/>
                  </a:cubicBezTo>
                  <a:lnTo>
                    <a:pt x="53069" y="3361"/>
                  </a:lnTo>
                  <a:cubicBezTo>
                    <a:pt x="53099" y="3361"/>
                    <a:pt x="53124" y="3337"/>
                    <a:pt x="53124" y="3307"/>
                  </a:cubicBezTo>
                  <a:lnTo>
                    <a:pt x="53124" y="55"/>
                  </a:lnTo>
                  <a:cubicBezTo>
                    <a:pt x="53124" y="41"/>
                    <a:pt x="53117" y="28"/>
                    <a:pt x="53107" y="18"/>
                  </a:cubicBezTo>
                  <a:cubicBezTo>
                    <a:pt x="53096" y="7"/>
                    <a:pt x="53079" y="1"/>
                    <a:pt x="5306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2551150" y="526850"/>
              <a:ext cx="1328700" cy="113350"/>
            </a:xfrm>
            <a:custGeom>
              <a:rect b="b" l="l" r="r" t="t"/>
              <a:pathLst>
                <a:path extrusionOk="0" h="4534" w="53148">
                  <a:moveTo>
                    <a:pt x="52957" y="196"/>
                  </a:moveTo>
                  <a:lnTo>
                    <a:pt x="52957" y="3252"/>
                  </a:lnTo>
                  <a:lnTo>
                    <a:pt x="17099" y="3395"/>
                  </a:lnTo>
                  <a:cubicBezTo>
                    <a:pt x="17091" y="3395"/>
                    <a:pt x="17085" y="3398"/>
                    <a:pt x="17078" y="3398"/>
                  </a:cubicBezTo>
                  <a:cubicBezTo>
                    <a:pt x="14239" y="4100"/>
                    <a:pt x="11523" y="4342"/>
                    <a:pt x="9127" y="4342"/>
                  </a:cubicBezTo>
                  <a:cubicBezTo>
                    <a:pt x="4275" y="4342"/>
                    <a:pt x="751" y="3353"/>
                    <a:pt x="238" y="3202"/>
                  </a:cubicBezTo>
                  <a:lnTo>
                    <a:pt x="238" y="3202"/>
                  </a:lnTo>
                  <a:cubicBezTo>
                    <a:pt x="214" y="2797"/>
                    <a:pt x="192" y="2279"/>
                    <a:pt x="192" y="1879"/>
                  </a:cubicBezTo>
                  <a:cubicBezTo>
                    <a:pt x="192" y="1728"/>
                    <a:pt x="195" y="1592"/>
                    <a:pt x="201" y="1490"/>
                  </a:cubicBezTo>
                  <a:cubicBezTo>
                    <a:pt x="205" y="1439"/>
                    <a:pt x="209" y="1394"/>
                    <a:pt x="215" y="1357"/>
                  </a:cubicBezTo>
                  <a:cubicBezTo>
                    <a:pt x="219" y="1340"/>
                    <a:pt x="222" y="1327"/>
                    <a:pt x="222" y="1313"/>
                  </a:cubicBezTo>
                  <a:cubicBezTo>
                    <a:pt x="225" y="1303"/>
                    <a:pt x="229" y="1292"/>
                    <a:pt x="232" y="1286"/>
                  </a:cubicBezTo>
                  <a:cubicBezTo>
                    <a:pt x="250" y="1251"/>
                    <a:pt x="277" y="1217"/>
                    <a:pt x="318" y="1190"/>
                  </a:cubicBezTo>
                  <a:cubicBezTo>
                    <a:pt x="376" y="1142"/>
                    <a:pt x="457" y="1108"/>
                    <a:pt x="532" y="1081"/>
                  </a:cubicBezTo>
                  <a:cubicBezTo>
                    <a:pt x="607" y="1057"/>
                    <a:pt x="679" y="1040"/>
                    <a:pt x="723" y="1033"/>
                  </a:cubicBezTo>
                  <a:lnTo>
                    <a:pt x="723" y="1033"/>
                  </a:lnTo>
                  <a:lnTo>
                    <a:pt x="723" y="1033"/>
                  </a:lnTo>
                  <a:cubicBezTo>
                    <a:pt x="1033" y="1017"/>
                    <a:pt x="7638" y="716"/>
                    <a:pt x="12133" y="716"/>
                  </a:cubicBezTo>
                  <a:cubicBezTo>
                    <a:pt x="13029" y="716"/>
                    <a:pt x="13840" y="726"/>
                    <a:pt x="14502" y="757"/>
                  </a:cubicBezTo>
                  <a:cubicBezTo>
                    <a:pt x="14832" y="771"/>
                    <a:pt x="15125" y="788"/>
                    <a:pt x="15374" y="812"/>
                  </a:cubicBezTo>
                  <a:cubicBezTo>
                    <a:pt x="15619" y="836"/>
                    <a:pt x="15820" y="863"/>
                    <a:pt x="15967" y="897"/>
                  </a:cubicBezTo>
                  <a:cubicBezTo>
                    <a:pt x="17807" y="1313"/>
                    <a:pt x="18710" y="1344"/>
                    <a:pt x="18939" y="1344"/>
                  </a:cubicBezTo>
                  <a:lnTo>
                    <a:pt x="19106" y="1344"/>
                  </a:lnTo>
                  <a:cubicBezTo>
                    <a:pt x="22469" y="1344"/>
                    <a:pt x="30594" y="1071"/>
                    <a:pt x="38050" y="792"/>
                  </a:cubicBezTo>
                  <a:cubicBezTo>
                    <a:pt x="45380" y="517"/>
                    <a:pt x="52068" y="235"/>
                    <a:pt x="52957" y="196"/>
                  </a:cubicBezTo>
                  <a:close/>
                  <a:moveTo>
                    <a:pt x="53038" y="109"/>
                  </a:moveTo>
                  <a:lnTo>
                    <a:pt x="52994" y="113"/>
                  </a:lnTo>
                  <a:cubicBezTo>
                    <a:pt x="52296" y="144"/>
                    <a:pt x="45504" y="430"/>
                    <a:pt x="38047" y="710"/>
                  </a:cubicBezTo>
                  <a:cubicBezTo>
                    <a:pt x="30590" y="989"/>
                    <a:pt x="22466" y="1262"/>
                    <a:pt x="19106" y="1262"/>
                  </a:cubicBezTo>
                  <a:lnTo>
                    <a:pt x="18939" y="1262"/>
                  </a:lnTo>
                  <a:cubicBezTo>
                    <a:pt x="18717" y="1262"/>
                    <a:pt x="17821" y="1234"/>
                    <a:pt x="15984" y="815"/>
                  </a:cubicBezTo>
                  <a:cubicBezTo>
                    <a:pt x="15834" y="781"/>
                    <a:pt x="15630" y="754"/>
                    <a:pt x="15381" y="730"/>
                  </a:cubicBezTo>
                  <a:cubicBezTo>
                    <a:pt x="14634" y="662"/>
                    <a:pt x="13479" y="635"/>
                    <a:pt x="12133" y="635"/>
                  </a:cubicBezTo>
                  <a:cubicBezTo>
                    <a:pt x="7590" y="635"/>
                    <a:pt x="900" y="941"/>
                    <a:pt x="713" y="951"/>
                  </a:cubicBezTo>
                  <a:lnTo>
                    <a:pt x="709" y="951"/>
                  </a:lnTo>
                  <a:cubicBezTo>
                    <a:pt x="645" y="962"/>
                    <a:pt x="532" y="989"/>
                    <a:pt x="423" y="1037"/>
                  </a:cubicBezTo>
                  <a:cubicBezTo>
                    <a:pt x="368" y="1061"/>
                    <a:pt x="314" y="1088"/>
                    <a:pt x="266" y="1125"/>
                  </a:cubicBezTo>
                  <a:cubicBezTo>
                    <a:pt x="222" y="1160"/>
                    <a:pt x="181" y="1201"/>
                    <a:pt x="157" y="1251"/>
                  </a:cubicBezTo>
                  <a:cubicBezTo>
                    <a:pt x="154" y="1265"/>
                    <a:pt x="147" y="1278"/>
                    <a:pt x="143" y="1292"/>
                  </a:cubicBezTo>
                  <a:cubicBezTo>
                    <a:pt x="137" y="1319"/>
                    <a:pt x="134" y="1354"/>
                    <a:pt x="127" y="1391"/>
                  </a:cubicBezTo>
                  <a:cubicBezTo>
                    <a:pt x="116" y="1507"/>
                    <a:pt x="110" y="1681"/>
                    <a:pt x="110" y="1879"/>
                  </a:cubicBezTo>
                  <a:cubicBezTo>
                    <a:pt x="110" y="2291"/>
                    <a:pt x="134" y="2822"/>
                    <a:pt x="157" y="3235"/>
                  </a:cubicBezTo>
                  <a:lnTo>
                    <a:pt x="157" y="3262"/>
                  </a:lnTo>
                  <a:lnTo>
                    <a:pt x="184" y="3272"/>
                  </a:lnTo>
                  <a:cubicBezTo>
                    <a:pt x="583" y="3392"/>
                    <a:pt x="4162" y="4424"/>
                    <a:pt x="9127" y="4424"/>
                  </a:cubicBezTo>
                  <a:cubicBezTo>
                    <a:pt x="11526" y="4424"/>
                    <a:pt x="14252" y="4182"/>
                    <a:pt x="17094" y="3480"/>
                  </a:cubicBezTo>
                  <a:cubicBezTo>
                    <a:pt x="17099" y="3477"/>
                    <a:pt x="17099" y="3477"/>
                    <a:pt x="17102" y="3477"/>
                  </a:cubicBezTo>
                  <a:lnTo>
                    <a:pt x="17099" y="3477"/>
                  </a:lnTo>
                  <a:lnTo>
                    <a:pt x="53038" y="3334"/>
                  </a:lnTo>
                  <a:lnTo>
                    <a:pt x="53038" y="109"/>
                  </a:lnTo>
                  <a:close/>
                  <a:moveTo>
                    <a:pt x="53049" y="82"/>
                  </a:moveTo>
                  <a:cubicBezTo>
                    <a:pt x="53049" y="82"/>
                    <a:pt x="53052" y="82"/>
                    <a:pt x="53055" y="86"/>
                  </a:cubicBezTo>
                  <a:lnTo>
                    <a:pt x="53059" y="86"/>
                  </a:lnTo>
                  <a:cubicBezTo>
                    <a:pt x="53062" y="89"/>
                    <a:pt x="53066" y="92"/>
                    <a:pt x="53066" y="96"/>
                  </a:cubicBezTo>
                  <a:lnTo>
                    <a:pt x="53066" y="3348"/>
                  </a:lnTo>
                  <a:cubicBezTo>
                    <a:pt x="53066" y="3351"/>
                    <a:pt x="53062" y="3354"/>
                    <a:pt x="53059" y="3357"/>
                  </a:cubicBezTo>
                  <a:cubicBezTo>
                    <a:pt x="53059" y="3357"/>
                    <a:pt x="53055" y="3361"/>
                    <a:pt x="53052" y="3361"/>
                  </a:cubicBezTo>
                  <a:lnTo>
                    <a:pt x="17102" y="3507"/>
                  </a:lnTo>
                  <a:lnTo>
                    <a:pt x="17099" y="3507"/>
                  </a:lnTo>
                  <a:cubicBezTo>
                    <a:pt x="14252" y="4210"/>
                    <a:pt x="11529" y="4452"/>
                    <a:pt x="9127" y="4452"/>
                  </a:cubicBezTo>
                  <a:cubicBezTo>
                    <a:pt x="6510" y="4452"/>
                    <a:pt x="4274" y="4161"/>
                    <a:pt x="2689" y="3875"/>
                  </a:cubicBezTo>
                  <a:cubicBezTo>
                    <a:pt x="1895" y="3729"/>
                    <a:pt x="1265" y="3586"/>
                    <a:pt x="829" y="3474"/>
                  </a:cubicBezTo>
                  <a:cubicBezTo>
                    <a:pt x="396" y="3364"/>
                    <a:pt x="154" y="3290"/>
                    <a:pt x="140" y="3286"/>
                  </a:cubicBezTo>
                  <a:cubicBezTo>
                    <a:pt x="137" y="3286"/>
                    <a:pt x="134" y="3279"/>
                    <a:pt x="130" y="3276"/>
                  </a:cubicBezTo>
                  <a:cubicBezTo>
                    <a:pt x="123" y="3156"/>
                    <a:pt x="82" y="2451"/>
                    <a:pt x="82" y="1896"/>
                  </a:cubicBezTo>
                  <a:cubicBezTo>
                    <a:pt x="82" y="1739"/>
                    <a:pt x="86" y="1596"/>
                    <a:pt x="96" y="1479"/>
                  </a:cubicBezTo>
                  <a:cubicBezTo>
                    <a:pt x="99" y="1421"/>
                    <a:pt x="102" y="1371"/>
                    <a:pt x="110" y="1330"/>
                  </a:cubicBezTo>
                  <a:cubicBezTo>
                    <a:pt x="113" y="1309"/>
                    <a:pt x="116" y="1292"/>
                    <a:pt x="120" y="1275"/>
                  </a:cubicBezTo>
                  <a:cubicBezTo>
                    <a:pt x="127" y="1262"/>
                    <a:pt x="130" y="1248"/>
                    <a:pt x="134" y="1241"/>
                  </a:cubicBezTo>
                  <a:cubicBezTo>
                    <a:pt x="157" y="1183"/>
                    <a:pt x="205" y="1135"/>
                    <a:pt x="263" y="1094"/>
                  </a:cubicBezTo>
                  <a:cubicBezTo>
                    <a:pt x="348" y="1033"/>
                    <a:pt x="457" y="989"/>
                    <a:pt x="546" y="962"/>
                  </a:cubicBezTo>
                  <a:cubicBezTo>
                    <a:pt x="634" y="935"/>
                    <a:pt x="703" y="924"/>
                    <a:pt x="709" y="924"/>
                  </a:cubicBezTo>
                  <a:cubicBezTo>
                    <a:pt x="1091" y="907"/>
                    <a:pt x="7611" y="603"/>
                    <a:pt x="12095" y="603"/>
                  </a:cubicBezTo>
                  <a:cubicBezTo>
                    <a:pt x="13002" y="603"/>
                    <a:pt x="13827" y="614"/>
                    <a:pt x="14498" y="644"/>
                  </a:cubicBezTo>
                  <a:cubicBezTo>
                    <a:pt x="14832" y="658"/>
                    <a:pt x="15132" y="679"/>
                    <a:pt x="15384" y="702"/>
                  </a:cubicBezTo>
                  <a:cubicBezTo>
                    <a:pt x="15636" y="726"/>
                    <a:pt x="15841" y="757"/>
                    <a:pt x="15990" y="788"/>
                  </a:cubicBezTo>
                  <a:cubicBezTo>
                    <a:pt x="17827" y="1207"/>
                    <a:pt x="18741" y="1234"/>
                    <a:pt x="18949" y="1234"/>
                  </a:cubicBezTo>
                  <a:lnTo>
                    <a:pt x="19129" y="1234"/>
                  </a:lnTo>
                  <a:cubicBezTo>
                    <a:pt x="22595" y="1234"/>
                    <a:pt x="31006" y="948"/>
                    <a:pt x="38585" y="662"/>
                  </a:cubicBezTo>
                  <a:cubicBezTo>
                    <a:pt x="46168" y="375"/>
                    <a:pt x="52916" y="89"/>
                    <a:pt x="53049" y="82"/>
                  </a:cubicBezTo>
                  <a:close/>
                  <a:moveTo>
                    <a:pt x="53046" y="1"/>
                  </a:moveTo>
                  <a:cubicBezTo>
                    <a:pt x="52912" y="7"/>
                    <a:pt x="46165" y="294"/>
                    <a:pt x="38582" y="580"/>
                  </a:cubicBezTo>
                  <a:cubicBezTo>
                    <a:pt x="31003" y="866"/>
                    <a:pt x="22592" y="1152"/>
                    <a:pt x="19129" y="1152"/>
                  </a:cubicBezTo>
                  <a:lnTo>
                    <a:pt x="18949" y="1152"/>
                  </a:lnTo>
                  <a:cubicBezTo>
                    <a:pt x="18747" y="1152"/>
                    <a:pt x="17841" y="1125"/>
                    <a:pt x="16007" y="710"/>
                  </a:cubicBezTo>
                  <a:cubicBezTo>
                    <a:pt x="15855" y="675"/>
                    <a:pt x="15647" y="644"/>
                    <a:pt x="15391" y="621"/>
                  </a:cubicBezTo>
                  <a:cubicBezTo>
                    <a:pt x="14631" y="550"/>
                    <a:pt x="13455" y="522"/>
                    <a:pt x="12095" y="522"/>
                  </a:cubicBezTo>
                  <a:cubicBezTo>
                    <a:pt x="7607" y="522"/>
                    <a:pt x="1088" y="825"/>
                    <a:pt x="706" y="842"/>
                  </a:cubicBezTo>
                  <a:lnTo>
                    <a:pt x="695" y="842"/>
                  </a:lnTo>
                  <a:cubicBezTo>
                    <a:pt x="686" y="846"/>
                    <a:pt x="560" y="866"/>
                    <a:pt x="423" y="918"/>
                  </a:cubicBezTo>
                  <a:cubicBezTo>
                    <a:pt x="352" y="945"/>
                    <a:pt x="280" y="979"/>
                    <a:pt x="215" y="1026"/>
                  </a:cubicBezTo>
                  <a:cubicBezTo>
                    <a:pt x="151" y="1074"/>
                    <a:pt x="93" y="1132"/>
                    <a:pt x="58" y="1207"/>
                  </a:cubicBezTo>
                  <a:cubicBezTo>
                    <a:pt x="52" y="1221"/>
                    <a:pt x="48" y="1237"/>
                    <a:pt x="41" y="1255"/>
                  </a:cubicBezTo>
                  <a:cubicBezTo>
                    <a:pt x="35" y="1286"/>
                    <a:pt x="28" y="1327"/>
                    <a:pt x="21" y="1371"/>
                  </a:cubicBezTo>
                  <a:cubicBezTo>
                    <a:pt x="8" y="1500"/>
                    <a:pt x="0" y="1687"/>
                    <a:pt x="0" y="1896"/>
                  </a:cubicBezTo>
                  <a:cubicBezTo>
                    <a:pt x="0" y="2454"/>
                    <a:pt x="41" y="3159"/>
                    <a:pt x="48" y="3279"/>
                  </a:cubicBezTo>
                  <a:cubicBezTo>
                    <a:pt x="52" y="3320"/>
                    <a:pt x="79" y="3351"/>
                    <a:pt x="116" y="3364"/>
                  </a:cubicBezTo>
                  <a:cubicBezTo>
                    <a:pt x="130" y="3368"/>
                    <a:pt x="372" y="3442"/>
                    <a:pt x="812" y="3555"/>
                  </a:cubicBezTo>
                  <a:cubicBezTo>
                    <a:pt x="2123" y="3886"/>
                    <a:pt x="5191" y="4534"/>
                    <a:pt x="9127" y="4534"/>
                  </a:cubicBezTo>
                  <a:cubicBezTo>
                    <a:pt x="11530" y="4534"/>
                    <a:pt x="14260" y="4292"/>
                    <a:pt x="17105" y="3588"/>
                  </a:cubicBezTo>
                  <a:lnTo>
                    <a:pt x="17105" y="3588"/>
                  </a:lnTo>
                  <a:lnTo>
                    <a:pt x="17105" y="3589"/>
                  </a:lnTo>
                  <a:lnTo>
                    <a:pt x="53052" y="3442"/>
                  </a:lnTo>
                  <a:cubicBezTo>
                    <a:pt x="53076" y="3442"/>
                    <a:pt x="53100" y="3433"/>
                    <a:pt x="53117" y="3412"/>
                  </a:cubicBezTo>
                  <a:cubicBezTo>
                    <a:pt x="53137" y="3395"/>
                    <a:pt x="53148" y="3371"/>
                    <a:pt x="53148" y="3348"/>
                  </a:cubicBezTo>
                  <a:lnTo>
                    <a:pt x="53148" y="96"/>
                  </a:lnTo>
                  <a:cubicBezTo>
                    <a:pt x="53148" y="72"/>
                    <a:pt x="53137" y="45"/>
                    <a:pt x="53117" y="28"/>
                  </a:cubicBezTo>
                  <a:cubicBezTo>
                    <a:pt x="53107" y="18"/>
                    <a:pt x="53093" y="11"/>
                    <a:pt x="53082" y="7"/>
                  </a:cubicBezTo>
                  <a:cubicBezTo>
                    <a:pt x="53073" y="4"/>
                    <a:pt x="53059" y="1"/>
                    <a:pt x="5304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2554725" y="464575"/>
              <a:ext cx="410275" cy="123125"/>
            </a:xfrm>
            <a:custGeom>
              <a:rect b="b" l="l" r="r" t="t"/>
              <a:pathLst>
                <a:path extrusionOk="0" h="4925" w="16411">
                  <a:moveTo>
                    <a:pt x="7479" y="1"/>
                  </a:moveTo>
                  <a:cubicBezTo>
                    <a:pt x="2675" y="1"/>
                    <a:pt x="195" y="372"/>
                    <a:pt x="195" y="372"/>
                  </a:cubicBezTo>
                  <a:lnTo>
                    <a:pt x="577" y="2437"/>
                  </a:lnTo>
                  <a:lnTo>
                    <a:pt x="0" y="1507"/>
                  </a:lnTo>
                  <a:lnTo>
                    <a:pt x="822" y="4298"/>
                  </a:lnTo>
                  <a:cubicBezTo>
                    <a:pt x="3652" y="4763"/>
                    <a:pt x="6187" y="4925"/>
                    <a:pt x="8345" y="4925"/>
                  </a:cubicBezTo>
                  <a:cubicBezTo>
                    <a:pt x="13285" y="4925"/>
                    <a:pt x="16246" y="4076"/>
                    <a:pt x="16246" y="4076"/>
                  </a:cubicBezTo>
                  <a:lnTo>
                    <a:pt x="16410" y="372"/>
                  </a:lnTo>
                  <a:cubicBezTo>
                    <a:pt x="12865" y="93"/>
                    <a:pt x="9881" y="1"/>
                    <a:pt x="7479" y="1"/>
                  </a:cubicBezTo>
                  <a:close/>
                </a:path>
              </a:pathLst>
            </a:custGeom>
            <a:solidFill>
              <a:srgbClr val="FFFA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2550550" y="463300"/>
              <a:ext cx="415900" cy="125675"/>
            </a:xfrm>
            <a:custGeom>
              <a:rect b="b" l="l" r="r" t="t"/>
              <a:pathLst>
                <a:path extrusionOk="0" h="5027" w="16636">
                  <a:moveTo>
                    <a:pt x="7682" y="110"/>
                  </a:moveTo>
                  <a:cubicBezTo>
                    <a:pt x="10070" y="110"/>
                    <a:pt x="13024" y="202"/>
                    <a:pt x="16519" y="474"/>
                  </a:cubicBezTo>
                  <a:lnTo>
                    <a:pt x="16359" y="4086"/>
                  </a:lnTo>
                  <a:cubicBezTo>
                    <a:pt x="15998" y="4184"/>
                    <a:pt x="13095" y="4916"/>
                    <a:pt x="8497" y="4916"/>
                  </a:cubicBezTo>
                  <a:cubicBezTo>
                    <a:pt x="6350" y="4916"/>
                    <a:pt x="3833" y="4757"/>
                    <a:pt x="1034" y="4298"/>
                  </a:cubicBezTo>
                  <a:lnTo>
                    <a:pt x="338" y="1933"/>
                  </a:lnTo>
                  <a:lnTo>
                    <a:pt x="849" y="2764"/>
                  </a:lnTo>
                  <a:lnTo>
                    <a:pt x="423" y="471"/>
                  </a:lnTo>
                  <a:cubicBezTo>
                    <a:pt x="821" y="418"/>
                    <a:pt x="3294" y="110"/>
                    <a:pt x="7682" y="110"/>
                  </a:cubicBezTo>
                  <a:close/>
                  <a:moveTo>
                    <a:pt x="7678" y="0"/>
                  </a:moveTo>
                  <a:cubicBezTo>
                    <a:pt x="2903" y="0"/>
                    <a:pt x="390" y="364"/>
                    <a:pt x="351" y="369"/>
                  </a:cubicBezTo>
                  <a:lnTo>
                    <a:pt x="297" y="379"/>
                  </a:lnTo>
                  <a:lnTo>
                    <a:pt x="638" y="2212"/>
                  </a:lnTo>
                  <a:lnTo>
                    <a:pt x="0" y="1183"/>
                  </a:lnTo>
                  <a:lnTo>
                    <a:pt x="948" y="4397"/>
                  </a:lnTo>
                  <a:lnTo>
                    <a:pt x="982" y="4400"/>
                  </a:lnTo>
                  <a:cubicBezTo>
                    <a:pt x="3797" y="4863"/>
                    <a:pt x="6329" y="5027"/>
                    <a:pt x="8490" y="5027"/>
                  </a:cubicBezTo>
                  <a:cubicBezTo>
                    <a:pt x="13397" y="5027"/>
                    <a:pt x="16386" y="4192"/>
                    <a:pt x="16427" y="4182"/>
                  </a:cubicBezTo>
                  <a:lnTo>
                    <a:pt x="16464" y="4172"/>
                  </a:lnTo>
                  <a:lnTo>
                    <a:pt x="16635" y="372"/>
                  </a:lnTo>
                  <a:lnTo>
                    <a:pt x="16580" y="369"/>
                  </a:lnTo>
                  <a:cubicBezTo>
                    <a:pt x="13058" y="92"/>
                    <a:pt x="10082" y="0"/>
                    <a:pt x="767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2547475" y="462275"/>
              <a:ext cx="419975" cy="127725"/>
            </a:xfrm>
            <a:custGeom>
              <a:rect b="b" l="l" r="r" t="t"/>
              <a:pathLst>
                <a:path extrusionOk="0" h="5109" w="16799">
                  <a:moveTo>
                    <a:pt x="7799" y="191"/>
                  </a:moveTo>
                  <a:cubicBezTo>
                    <a:pt x="10178" y="191"/>
                    <a:pt x="13120" y="282"/>
                    <a:pt x="16599" y="553"/>
                  </a:cubicBezTo>
                  <a:lnTo>
                    <a:pt x="16599" y="553"/>
                  </a:lnTo>
                  <a:lnTo>
                    <a:pt x="16442" y="4094"/>
                  </a:lnTo>
                  <a:lnTo>
                    <a:pt x="16442" y="4094"/>
                  </a:lnTo>
                  <a:cubicBezTo>
                    <a:pt x="15976" y="4219"/>
                    <a:pt x="13101" y="4918"/>
                    <a:pt x="8613" y="4918"/>
                  </a:cubicBezTo>
                  <a:cubicBezTo>
                    <a:pt x="6476" y="4918"/>
                    <a:pt x="3972" y="4759"/>
                    <a:pt x="1187" y="4305"/>
                  </a:cubicBezTo>
                  <a:lnTo>
                    <a:pt x="1187" y="4305"/>
                  </a:lnTo>
                  <a:lnTo>
                    <a:pt x="584" y="2253"/>
                  </a:lnTo>
                  <a:lnTo>
                    <a:pt x="1054" y="3013"/>
                  </a:lnTo>
                  <a:lnTo>
                    <a:pt x="595" y="547"/>
                  </a:lnTo>
                  <a:lnTo>
                    <a:pt x="595" y="547"/>
                  </a:lnTo>
                  <a:cubicBezTo>
                    <a:pt x="1102" y="480"/>
                    <a:pt x="3550" y="191"/>
                    <a:pt x="7799" y="191"/>
                  </a:cubicBezTo>
                  <a:close/>
                  <a:moveTo>
                    <a:pt x="7799" y="110"/>
                  </a:moveTo>
                  <a:cubicBezTo>
                    <a:pt x="3412" y="110"/>
                    <a:pt x="941" y="416"/>
                    <a:pt x="543" y="471"/>
                  </a:cubicBezTo>
                  <a:lnTo>
                    <a:pt x="499" y="478"/>
                  </a:lnTo>
                  <a:lnTo>
                    <a:pt x="894" y="2601"/>
                  </a:lnTo>
                  <a:lnTo>
                    <a:pt x="335" y="1694"/>
                  </a:lnTo>
                  <a:lnTo>
                    <a:pt x="1122" y="4377"/>
                  </a:lnTo>
                  <a:lnTo>
                    <a:pt x="1149" y="4380"/>
                  </a:lnTo>
                  <a:cubicBezTo>
                    <a:pt x="3947" y="4839"/>
                    <a:pt x="6466" y="5000"/>
                    <a:pt x="8613" y="5000"/>
                  </a:cubicBezTo>
                  <a:cubicBezTo>
                    <a:pt x="13221" y="5000"/>
                    <a:pt x="16127" y="4264"/>
                    <a:pt x="16492" y="4168"/>
                  </a:cubicBezTo>
                  <a:lnTo>
                    <a:pt x="16523" y="4158"/>
                  </a:lnTo>
                  <a:lnTo>
                    <a:pt x="16686" y="478"/>
                  </a:lnTo>
                  <a:lnTo>
                    <a:pt x="16645" y="474"/>
                  </a:lnTo>
                  <a:cubicBezTo>
                    <a:pt x="13145" y="201"/>
                    <a:pt x="10187" y="110"/>
                    <a:pt x="7799" y="110"/>
                  </a:cubicBezTo>
                  <a:close/>
                  <a:moveTo>
                    <a:pt x="7799" y="83"/>
                  </a:moveTo>
                  <a:cubicBezTo>
                    <a:pt x="10201" y="83"/>
                    <a:pt x="13180" y="174"/>
                    <a:pt x="16700" y="451"/>
                  </a:cubicBezTo>
                  <a:lnTo>
                    <a:pt x="16714" y="451"/>
                  </a:lnTo>
                  <a:lnTo>
                    <a:pt x="16550" y="4182"/>
                  </a:lnTo>
                  <a:lnTo>
                    <a:pt x="16540" y="4182"/>
                  </a:lnTo>
                  <a:cubicBezTo>
                    <a:pt x="16530" y="4185"/>
                    <a:pt x="16335" y="4240"/>
                    <a:pt x="15974" y="4318"/>
                  </a:cubicBezTo>
                  <a:cubicBezTo>
                    <a:pt x="14887" y="4556"/>
                    <a:pt x="12290" y="5027"/>
                    <a:pt x="8613" y="5027"/>
                  </a:cubicBezTo>
                  <a:cubicBezTo>
                    <a:pt x="6456" y="5027"/>
                    <a:pt x="3923" y="4863"/>
                    <a:pt x="1112" y="4404"/>
                  </a:cubicBezTo>
                  <a:lnTo>
                    <a:pt x="1102" y="4400"/>
                  </a:lnTo>
                  <a:lnTo>
                    <a:pt x="249" y="1503"/>
                  </a:lnTo>
                  <a:lnTo>
                    <a:pt x="839" y="2458"/>
                  </a:lnTo>
                  <a:lnTo>
                    <a:pt x="468" y="454"/>
                  </a:lnTo>
                  <a:lnTo>
                    <a:pt x="482" y="451"/>
                  </a:lnTo>
                  <a:cubicBezTo>
                    <a:pt x="515" y="447"/>
                    <a:pt x="3027" y="83"/>
                    <a:pt x="7799" y="83"/>
                  </a:cubicBezTo>
                  <a:close/>
                  <a:moveTo>
                    <a:pt x="7799" y="1"/>
                  </a:moveTo>
                  <a:cubicBezTo>
                    <a:pt x="3024" y="1"/>
                    <a:pt x="509" y="365"/>
                    <a:pt x="468" y="369"/>
                  </a:cubicBezTo>
                  <a:lnTo>
                    <a:pt x="372" y="385"/>
                  </a:lnTo>
                  <a:lnTo>
                    <a:pt x="679" y="2046"/>
                  </a:lnTo>
                  <a:lnTo>
                    <a:pt x="1" y="945"/>
                  </a:lnTo>
                  <a:lnTo>
                    <a:pt x="1037" y="4471"/>
                  </a:lnTo>
                  <a:lnTo>
                    <a:pt x="1098" y="4482"/>
                  </a:lnTo>
                  <a:cubicBezTo>
                    <a:pt x="3917" y="4945"/>
                    <a:pt x="6449" y="5109"/>
                    <a:pt x="8613" y="5109"/>
                  </a:cubicBezTo>
                  <a:cubicBezTo>
                    <a:pt x="11070" y="5109"/>
                    <a:pt x="13043" y="4901"/>
                    <a:pt x="14413" y="4690"/>
                  </a:cubicBezTo>
                  <a:cubicBezTo>
                    <a:pt x="15094" y="4584"/>
                    <a:pt x="15626" y="4479"/>
                    <a:pt x="15991" y="4400"/>
                  </a:cubicBezTo>
                  <a:cubicBezTo>
                    <a:pt x="16356" y="4318"/>
                    <a:pt x="16550" y="4264"/>
                    <a:pt x="16560" y="4260"/>
                  </a:cubicBezTo>
                  <a:lnTo>
                    <a:pt x="16628" y="4243"/>
                  </a:lnTo>
                  <a:lnTo>
                    <a:pt x="16799" y="375"/>
                  </a:lnTo>
                  <a:lnTo>
                    <a:pt x="16707" y="369"/>
                  </a:lnTo>
                  <a:cubicBezTo>
                    <a:pt x="13183" y="92"/>
                    <a:pt x="10204" y="1"/>
                    <a:pt x="779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2641975" y="502625"/>
              <a:ext cx="10500" cy="45650"/>
            </a:xfrm>
            <a:custGeom>
              <a:rect b="b" l="l" r="r" t="t"/>
              <a:pathLst>
                <a:path extrusionOk="0" h="1826" w="420">
                  <a:moveTo>
                    <a:pt x="60" y="1"/>
                  </a:moveTo>
                  <a:cubicBezTo>
                    <a:pt x="56" y="1"/>
                    <a:pt x="52" y="1"/>
                    <a:pt x="48" y="2"/>
                  </a:cubicBezTo>
                  <a:cubicBezTo>
                    <a:pt x="18" y="5"/>
                    <a:pt x="0" y="36"/>
                    <a:pt x="4" y="63"/>
                  </a:cubicBezTo>
                  <a:lnTo>
                    <a:pt x="304" y="1781"/>
                  </a:lnTo>
                  <a:cubicBezTo>
                    <a:pt x="310" y="1808"/>
                    <a:pt x="334" y="1825"/>
                    <a:pt x="359" y="1825"/>
                  </a:cubicBezTo>
                  <a:lnTo>
                    <a:pt x="368" y="1825"/>
                  </a:lnTo>
                  <a:cubicBezTo>
                    <a:pt x="399" y="1822"/>
                    <a:pt x="420" y="1791"/>
                    <a:pt x="413" y="1764"/>
                  </a:cubicBezTo>
                  <a:lnTo>
                    <a:pt x="113" y="46"/>
                  </a:lnTo>
                  <a:cubicBezTo>
                    <a:pt x="107" y="19"/>
                    <a:pt x="86" y="1"/>
                    <a:pt x="6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2641025" y="501650"/>
              <a:ext cx="12300" cy="47650"/>
            </a:xfrm>
            <a:custGeom>
              <a:rect b="b" l="l" r="r" t="t"/>
              <a:pathLst>
                <a:path extrusionOk="0" h="1906" w="492">
                  <a:moveTo>
                    <a:pt x="106" y="82"/>
                  </a:moveTo>
                  <a:cubicBezTo>
                    <a:pt x="106" y="85"/>
                    <a:pt x="110" y="89"/>
                    <a:pt x="110" y="92"/>
                  </a:cubicBezTo>
                  <a:lnTo>
                    <a:pt x="410" y="1809"/>
                  </a:lnTo>
                  <a:cubicBezTo>
                    <a:pt x="410" y="1813"/>
                    <a:pt x="410" y="1816"/>
                    <a:pt x="406" y="1820"/>
                  </a:cubicBezTo>
                  <a:cubicBezTo>
                    <a:pt x="406" y="1823"/>
                    <a:pt x="403" y="1823"/>
                    <a:pt x="400" y="1823"/>
                  </a:cubicBezTo>
                  <a:lnTo>
                    <a:pt x="389" y="1823"/>
                  </a:lnTo>
                  <a:cubicBezTo>
                    <a:pt x="386" y="1820"/>
                    <a:pt x="383" y="1816"/>
                    <a:pt x="383" y="1813"/>
                  </a:cubicBezTo>
                  <a:lnTo>
                    <a:pt x="83" y="95"/>
                  </a:lnTo>
                  <a:cubicBezTo>
                    <a:pt x="83" y="92"/>
                    <a:pt x="83" y="89"/>
                    <a:pt x="86" y="85"/>
                  </a:cubicBezTo>
                  <a:cubicBezTo>
                    <a:pt x="86" y="82"/>
                    <a:pt x="90" y="82"/>
                    <a:pt x="93" y="82"/>
                  </a:cubicBezTo>
                  <a:close/>
                  <a:moveTo>
                    <a:pt x="79" y="0"/>
                  </a:moveTo>
                  <a:cubicBezTo>
                    <a:pt x="56" y="3"/>
                    <a:pt x="35" y="17"/>
                    <a:pt x="21" y="34"/>
                  </a:cubicBezTo>
                  <a:cubicBezTo>
                    <a:pt x="8" y="51"/>
                    <a:pt x="1" y="71"/>
                    <a:pt x="1" y="95"/>
                  </a:cubicBezTo>
                  <a:lnTo>
                    <a:pt x="1" y="109"/>
                  </a:lnTo>
                  <a:lnTo>
                    <a:pt x="304" y="1827"/>
                  </a:lnTo>
                  <a:cubicBezTo>
                    <a:pt x="307" y="1850"/>
                    <a:pt x="318" y="1871"/>
                    <a:pt x="335" y="1885"/>
                  </a:cubicBezTo>
                  <a:cubicBezTo>
                    <a:pt x="352" y="1898"/>
                    <a:pt x="372" y="1905"/>
                    <a:pt x="397" y="1905"/>
                  </a:cubicBezTo>
                  <a:lnTo>
                    <a:pt x="413" y="1905"/>
                  </a:lnTo>
                  <a:cubicBezTo>
                    <a:pt x="437" y="1902"/>
                    <a:pt x="458" y="1888"/>
                    <a:pt x="471" y="1871"/>
                  </a:cubicBezTo>
                  <a:cubicBezTo>
                    <a:pt x="485" y="1854"/>
                    <a:pt x="491" y="1833"/>
                    <a:pt x="491" y="1809"/>
                  </a:cubicBezTo>
                  <a:lnTo>
                    <a:pt x="491" y="1796"/>
                  </a:lnTo>
                  <a:lnTo>
                    <a:pt x="192" y="78"/>
                  </a:lnTo>
                  <a:cubicBezTo>
                    <a:pt x="185" y="54"/>
                    <a:pt x="175" y="34"/>
                    <a:pt x="158" y="21"/>
                  </a:cubicBezTo>
                  <a:cubicBezTo>
                    <a:pt x="141" y="7"/>
                    <a:pt x="120" y="0"/>
                    <a:pt x="9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685250" y="529125"/>
              <a:ext cx="10850" cy="57800"/>
            </a:xfrm>
            <a:custGeom>
              <a:rect b="b" l="l" r="r" t="t"/>
              <a:pathLst>
                <a:path extrusionOk="0" h="2312" w="434">
                  <a:moveTo>
                    <a:pt x="58" y="1"/>
                  </a:moveTo>
                  <a:cubicBezTo>
                    <a:pt x="56" y="1"/>
                    <a:pt x="54" y="1"/>
                    <a:pt x="52" y="1"/>
                  </a:cubicBezTo>
                  <a:cubicBezTo>
                    <a:pt x="21" y="5"/>
                    <a:pt x="1" y="32"/>
                    <a:pt x="4" y="63"/>
                  </a:cubicBezTo>
                  <a:lnTo>
                    <a:pt x="321" y="2264"/>
                  </a:lnTo>
                  <a:cubicBezTo>
                    <a:pt x="325" y="2291"/>
                    <a:pt x="348" y="2312"/>
                    <a:pt x="372" y="2312"/>
                  </a:cubicBezTo>
                  <a:lnTo>
                    <a:pt x="382" y="2312"/>
                  </a:lnTo>
                  <a:cubicBezTo>
                    <a:pt x="410" y="2305"/>
                    <a:pt x="434" y="2278"/>
                    <a:pt x="427" y="2247"/>
                  </a:cubicBezTo>
                  <a:lnTo>
                    <a:pt x="113" y="50"/>
                  </a:lnTo>
                  <a:cubicBezTo>
                    <a:pt x="110" y="21"/>
                    <a:pt x="86" y="1"/>
                    <a:pt x="58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2684325" y="528125"/>
              <a:ext cx="12625" cy="59825"/>
            </a:xfrm>
            <a:custGeom>
              <a:rect b="b" l="l" r="r" t="t"/>
              <a:pathLst>
                <a:path extrusionOk="0" h="2393" w="505">
                  <a:moveTo>
                    <a:pt x="96" y="82"/>
                  </a:moveTo>
                  <a:cubicBezTo>
                    <a:pt x="102" y="82"/>
                    <a:pt x="109" y="86"/>
                    <a:pt x="109" y="93"/>
                  </a:cubicBezTo>
                  <a:lnTo>
                    <a:pt x="423" y="2295"/>
                  </a:lnTo>
                  <a:lnTo>
                    <a:pt x="423" y="2298"/>
                  </a:lnTo>
                  <a:cubicBezTo>
                    <a:pt x="423" y="2301"/>
                    <a:pt x="423" y="2304"/>
                    <a:pt x="419" y="2304"/>
                  </a:cubicBezTo>
                  <a:cubicBezTo>
                    <a:pt x="419" y="2308"/>
                    <a:pt x="416" y="2308"/>
                    <a:pt x="412" y="2311"/>
                  </a:cubicBezTo>
                  <a:lnTo>
                    <a:pt x="409" y="2311"/>
                  </a:lnTo>
                  <a:cubicBezTo>
                    <a:pt x="406" y="2311"/>
                    <a:pt x="406" y="2308"/>
                    <a:pt x="403" y="2308"/>
                  </a:cubicBezTo>
                  <a:cubicBezTo>
                    <a:pt x="399" y="2304"/>
                    <a:pt x="399" y="2301"/>
                    <a:pt x="395" y="2298"/>
                  </a:cubicBezTo>
                  <a:lnTo>
                    <a:pt x="82" y="96"/>
                  </a:lnTo>
                  <a:cubicBezTo>
                    <a:pt x="82" y="93"/>
                    <a:pt x="82" y="90"/>
                    <a:pt x="85" y="86"/>
                  </a:cubicBezTo>
                  <a:cubicBezTo>
                    <a:pt x="89" y="82"/>
                    <a:pt x="92" y="82"/>
                    <a:pt x="96" y="82"/>
                  </a:cubicBezTo>
                  <a:close/>
                  <a:moveTo>
                    <a:pt x="82" y="0"/>
                  </a:moveTo>
                  <a:cubicBezTo>
                    <a:pt x="58" y="4"/>
                    <a:pt x="38" y="18"/>
                    <a:pt x="24" y="35"/>
                  </a:cubicBezTo>
                  <a:cubicBezTo>
                    <a:pt x="10" y="49"/>
                    <a:pt x="0" y="72"/>
                    <a:pt x="0" y="96"/>
                  </a:cubicBezTo>
                  <a:lnTo>
                    <a:pt x="0" y="110"/>
                  </a:lnTo>
                  <a:lnTo>
                    <a:pt x="317" y="2311"/>
                  </a:lnTo>
                  <a:cubicBezTo>
                    <a:pt x="321" y="2336"/>
                    <a:pt x="331" y="2356"/>
                    <a:pt x="348" y="2369"/>
                  </a:cubicBezTo>
                  <a:cubicBezTo>
                    <a:pt x="365" y="2383"/>
                    <a:pt x="389" y="2393"/>
                    <a:pt x="409" y="2393"/>
                  </a:cubicBezTo>
                  <a:cubicBezTo>
                    <a:pt x="416" y="2393"/>
                    <a:pt x="419" y="2393"/>
                    <a:pt x="423" y="2390"/>
                  </a:cubicBezTo>
                  <a:cubicBezTo>
                    <a:pt x="447" y="2386"/>
                    <a:pt x="467" y="2376"/>
                    <a:pt x="484" y="2359"/>
                  </a:cubicBezTo>
                  <a:cubicBezTo>
                    <a:pt x="498" y="2342"/>
                    <a:pt x="505" y="2322"/>
                    <a:pt x="505" y="2298"/>
                  </a:cubicBezTo>
                  <a:lnTo>
                    <a:pt x="505" y="2284"/>
                  </a:lnTo>
                  <a:lnTo>
                    <a:pt x="191" y="82"/>
                  </a:lnTo>
                  <a:cubicBezTo>
                    <a:pt x="184" y="35"/>
                    <a:pt x="143" y="0"/>
                    <a:pt x="9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2696675" y="546425"/>
              <a:ext cx="8350" cy="41025"/>
            </a:xfrm>
            <a:custGeom>
              <a:rect b="b" l="l" r="r" t="t"/>
              <a:pathLst>
                <a:path extrusionOk="0" h="1641" w="334">
                  <a:moveTo>
                    <a:pt x="57" y="1"/>
                  </a:moveTo>
                  <a:cubicBezTo>
                    <a:pt x="56" y="1"/>
                    <a:pt x="54" y="1"/>
                    <a:pt x="52" y="1"/>
                  </a:cubicBezTo>
                  <a:cubicBezTo>
                    <a:pt x="21" y="5"/>
                    <a:pt x="0" y="36"/>
                    <a:pt x="4" y="63"/>
                  </a:cubicBezTo>
                  <a:lnTo>
                    <a:pt x="222" y="1593"/>
                  </a:lnTo>
                  <a:cubicBezTo>
                    <a:pt x="225" y="1620"/>
                    <a:pt x="249" y="1640"/>
                    <a:pt x="277" y="1640"/>
                  </a:cubicBezTo>
                  <a:lnTo>
                    <a:pt x="283" y="1640"/>
                  </a:lnTo>
                  <a:cubicBezTo>
                    <a:pt x="314" y="1634"/>
                    <a:pt x="334" y="1607"/>
                    <a:pt x="331" y="1576"/>
                  </a:cubicBezTo>
                  <a:lnTo>
                    <a:pt x="113" y="50"/>
                  </a:lnTo>
                  <a:cubicBezTo>
                    <a:pt x="106" y="21"/>
                    <a:pt x="82" y="1"/>
                    <a:pt x="5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2695725" y="545425"/>
              <a:ext cx="10250" cy="43050"/>
            </a:xfrm>
            <a:custGeom>
              <a:rect b="b" l="l" r="r" t="t"/>
              <a:pathLst>
                <a:path extrusionOk="0" h="1722" w="410">
                  <a:moveTo>
                    <a:pt x="96" y="82"/>
                  </a:moveTo>
                  <a:cubicBezTo>
                    <a:pt x="103" y="82"/>
                    <a:pt x="110" y="85"/>
                    <a:pt x="110" y="96"/>
                  </a:cubicBezTo>
                  <a:lnTo>
                    <a:pt x="328" y="1623"/>
                  </a:lnTo>
                  <a:lnTo>
                    <a:pt x="328" y="1626"/>
                  </a:lnTo>
                  <a:cubicBezTo>
                    <a:pt x="328" y="1630"/>
                    <a:pt x="328" y="1633"/>
                    <a:pt x="325" y="1633"/>
                  </a:cubicBezTo>
                  <a:cubicBezTo>
                    <a:pt x="321" y="1636"/>
                    <a:pt x="321" y="1639"/>
                    <a:pt x="318" y="1639"/>
                  </a:cubicBezTo>
                  <a:lnTo>
                    <a:pt x="315" y="1639"/>
                  </a:lnTo>
                  <a:cubicBezTo>
                    <a:pt x="311" y="1639"/>
                    <a:pt x="307" y="1636"/>
                    <a:pt x="304" y="1636"/>
                  </a:cubicBezTo>
                  <a:cubicBezTo>
                    <a:pt x="304" y="1633"/>
                    <a:pt x="301" y="1630"/>
                    <a:pt x="301" y="1626"/>
                  </a:cubicBezTo>
                  <a:lnTo>
                    <a:pt x="82" y="99"/>
                  </a:lnTo>
                  <a:lnTo>
                    <a:pt x="82" y="96"/>
                  </a:lnTo>
                  <a:cubicBezTo>
                    <a:pt x="82" y="93"/>
                    <a:pt x="82" y="90"/>
                    <a:pt x="86" y="85"/>
                  </a:cubicBezTo>
                  <a:cubicBezTo>
                    <a:pt x="86" y="85"/>
                    <a:pt x="90" y="82"/>
                    <a:pt x="93" y="82"/>
                  </a:cubicBezTo>
                  <a:close/>
                  <a:moveTo>
                    <a:pt x="82" y="0"/>
                  </a:moveTo>
                  <a:cubicBezTo>
                    <a:pt x="59" y="4"/>
                    <a:pt x="38" y="18"/>
                    <a:pt x="24" y="35"/>
                  </a:cubicBezTo>
                  <a:cubicBezTo>
                    <a:pt x="8" y="52"/>
                    <a:pt x="1" y="72"/>
                    <a:pt x="1" y="96"/>
                  </a:cubicBezTo>
                  <a:lnTo>
                    <a:pt x="1" y="110"/>
                  </a:lnTo>
                  <a:lnTo>
                    <a:pt x="219" y="1639"/>
                  </a:lnTo>
                  <a:cubicBezTo>
                    <a:pt x="222" y="1664"/>
                    <a:pt x="236" y="1684"/>
                    <a:pt x="253" y="1698"/>
                  </a:cubicBezTo>
                  <a:cubicBezTo>
                    <a:pt x="270" y="1711"/>
                    <a:pt x="290" y="1721"/>
                    <a:pt x="315" y="1721"/>
                  </a:cubicBezTo>
                  <a:lnTo>
                    <a:pt x="328" y="1721"/>
                  </a:lnTo>
                  <a:cubicBezTo>
                    <a:pt x="352" y="1718"/>
                    <a:pt x="372" y="1705"/>
                    <a:pt x="386" y="1688"/>
                  </a:cubicBezTo>
                  <a:cubicBezTo>
                    <a:pt x="400" y="1671"/>
                    <a:pt x="410" y="1650"/>
                    <a:pt x="410" y="1626"/>
                  </a:cubicBezTo>
                  <a:lnTo>
                    <a:pt x="410" y="1612"/>
                  </a:lnTo>
                  <a:lnTo>
                    <a:pt x="192" y="82"/>
                  </a:lnTo>
                  <a:cubicBezTo>
                    <a:pt x="185" y="35"/>
                    <a:pt x="144" y="0"/>
                    <a:pt x="9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2817075" y="509400"/>
              <a:ext cx="4350" cy="67150"/>
            </a:xfrm>
            <a:custGeom>
              <a:rect b="b" l="l" r="r" t="t"/>
              <a:pathLst>
                <a:path extrusionOk="0" h="2686" w="174">
                  <a:moveTo>
                    <a:pt x="54" y="0"/>
                  </a:moveTo>
                  <a:cubicBezTo>
                    <a:pt x="24" y="0"/>
                    <a:pt x="0" y="27"/>
                    <a:pt x="0" y="58"/>
                  </a:cubicBezTo>
                  <a:lnTo>
                    <a:pt x="65" y="2631"/>
                  </a:lnTo>
                  <a:cubicBezTo>
                    <a:pt x="65" y="2662"/>
                    <a:pt x="88" y="2685"/>
                    <a:pt x="119" y="2685"/>
                  </a:cubicBezTo>
                  <a:cubicBezTo>
                    <a:pt x="150" y="2685"/>
                    <a:pt x="173" y="2662"/>
                    <a:pt x="173" y="2631"/>
                  </a:cubicBezTo>
                  <a:lnTo>
                    <a:pt x="109" y="54"/>
                  </a:lnTo>
                  <a:cubicBezTo>
                    <a:pt x="109" y="24"/>
                    <a:pt x="85" y="3"/>
                    <a:pt x="54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2816050" y="508375"/>
              <a:ext cx="6400" cy="69200"/>
            </a:xfrm>
            <a:custGeom>
              <a:rect b="b" l="l" r="r" t="t"/>
              <a:pathLst>
                <a:path extrusionOk="0" h="2768" w="256">
                  <a:moveTo>
                    <a:pt x="94" y="82"/>
                  </a:moveTo>
                  <a:cubicBezTo>
                    <a:pt x="99" y="83"/>
                    <a:pt x="103" y="86"/>
                    <a:pt x="106" y="89"/>
                  </a:cubicBezTo>
                  <a:cubicBezTo>
                    <a:pt x="106" y="89"/>
                    <a:pt x="109" y="89"/>
                    <a:pt x="109" y="92"/>
                  </a:cubicBezTo>
                  <a:lnTo>
                    <a:pt x="109" y="95"/>
                  </a:lnTo>
                  <a:lnTo>
                    <a:pt x="174" y="2672"/>
                  </a:lnTo>
                  <a:cubicBezTo>
                    <a:pt x="174" y="2676"/>
                    <a:pt x="174" y="2679"/>
                    <a:pt x="170" y="2682"/>
                  </a:cubicBezTo>
                  <a:cubicBezTo>
                    <a:pt x="167" y="2686"/>
                    <a:pt x="164" y="2686"/>
                    <a:pt x="160" y="2686"/>
                  </a:cubicBezTo>
                  <a:cubicBezTo>
                    <a:pt x="156" y="2686"/>
                    <a:pt x="153" y="2686"/>
                    <a:pt x="150" y="2682"/>
                  </a:cubicBezTo>
                  <a:cubicBezTo>
                    <a:pt x="147" y="2679"/>
                    <a:pt x="147" y="2676"/>
                    <a:pt x="147" y="2672"/>
                  </a:cubicBezTo>
                  <a:lnTo>
                    <a:pt x="82" y="95"/>
                  </a:lnTo>
                  <a:cubicBezTo>
                    <a:pt x="82" y="92"/>
                    <a:pt x="82" y="89"/>
                    <a:pt x="85" y="85"/>
                  </a:cubicBezTo>
                  <a:cubicBezTo>
                    <a:pt x="88" y="85"/>
                    <a:pt x="91" y="83"/>
                    <a:pt x="94" y="82"/>
                  </a:cubicBezTo>
                  <a:close/>
                  <a:moveTo>
                    <a:pt x="92" y="0"/>
                  </a:moveTo>
                  <a:cubicBezTo>
                    <a:pt x="68" y="0"/>
                    <a:pt x="44" y="13"/>
                    <a:pt x="27" y="31"/>
                  </a:cubicBezTo>
                  <a:cubicBezTo>
                    <a:pt x="10" y="48"/>
                    <a:pt x="0" y="71"/>
                    <a:pt x="0" y="95"/>
                  </a:cubicBezTo>
                  <a:lnTo>
                    <a:pt x="0" y="99"/>
                  </a:lnTo>
                  <a:lnTo>
                    <a:pt x="65" y="2676"/>
                  </a:lnTo>
                  <a:cubicBezTo>
                    <a:pt x="65" y="2699"/>
                    <a:pt x="75" y="2723"/>
                    <a:pt x="92" y="2740"/>
                  </a:cubicBezTo>
                  <a:cubicBezTo>
                    <a:pt x="109" y="2757"/>
                    <a:pt x="133" y="2767"/>
                    <a:pt x="160" y="2767"/>
                  </a:cubicBezTo>
                  <a:lnTo>
                    <a:pt x="164" y="2767"/>
                  </a:lnTo>
                  <a:cubicBezTo>
                    <a:pt x="188" y="2767"/>
                    <a:pt x="211" y="2757"/>
                    <a:pt x="228" y="2740"/>
                  </a:cubicBezTo>
                  <a:cubicBezTo>
                    <a:pt x="246" y="2723"/>
                    <a:pt x="255" y="2699"/>
                    <a:pt x="255" y="2672"/>
                  </a:cubicBezTo>
                  <a:lnTo>
                    <a:pt x="255" y="2668"/>
                  </a:lnTo>
                  <a:lnTo>
                    <a:pt x="191" y="95"/>
                  </a:lnTo>
                  <a:cubicBezTo>
                    <a:pt x="191" y="82"/>
                    <a:pt x="188" y="68"/>
                    <a:pt x="184" y="58"/>
                  </a:cubicBezTo>
                  <a:cubicBezTo>
                    <a:pt x="174" y="41"/>
                    <a:pt x="160" y="27"/>
                    <a:pt x="147" y="17"/>
                  </a:cubicBezTo>
                  <a:cubicBezTo>
                    <a:pt x="133" y="7"/>
                    <a:pt x="116" y="4"/>
                    <a:pt x="9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2839200" y="507500"/>
              <a:ext cx="2750" cy="43575"/>
            </a:xfrm>
            <a:custGeom>
              <a:rect b="b" l="l" r="r" t="t"/>
              <a:pathLst>
                <a:path extrusionOk="0" h="1743" w="110">
                  <a:moveTo>
                    <a:pt x="56" y="1"/>
                  </a:moveTo>
                  <a:cubicBezTo>
                    <a:pt x="25" y="1"/>
                    <a:pt x="1" y="25"/>
                    <a:pt x="1" y="56"/>
                  </a:cubicBezTo>
                  <a:lnTo>
                    <a:pt x="1" y="1688"/>
                  </a:lnTo>
                  <a:cubicBezTo>
                    <a:pt x="1" y="1715"/>
                    <a:pt x="25" y="1742"/>
                    <a:pt x="56" y="1742"/>
                  </a:cubicBezTo>
                  <a:cubicBezTo>
                    <a:pt x="86" y="1742"/>
                    <a:pt x="110" y="1715"/>
                    <a:pt x="110" y="1688"/>
                  </a:cubicBezTo>
                  <a:lnTo>
                    <a:pt x="110" y="56"/>
                  </a:lnTo>
                  <a:cubicBezTo>
                    <a:pt x="110" y="25"/>
                    <a:pt x="86" y="1"/>
                    <a:pt x="5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2838200" y="506500"/>
              <a:ext cx="4775" cy="45600"/>
            </a:xfrm>
            <a:custGeom>
              <a:rect b="b" l="l" r="r" t="t"/>
              <a:pathLst>
                <a:path extrusionOk="0" h="1824" w="191">
                  <a:moveTo>
                    <a:pt x="96" y="82"/>
                  </a:moveTo>
                  <a:cubicBezTo>
                    <a:pt x="99" y="82"/>
                    <a:pt x="102" y="82"/>
                    <a:pt x="106" y="85"/>
                  </a:cubicBezTo>
                  <a:cubicBezTo>
                    <a:pt x="109" y="88"/>
                    <a:pt x="109" y="92"/>
                    <a:pt x="109" y="96"/>
                  </a:cubicBezTo>
                  <a:lnTo>
                    <a:pt x="109" y="1728"/>
                  </a:lnTo>
                  <a:cubicBezTo>
                    <a:pt x="109" y="1732"/>
                    <a:pt x="109" y="1735"/>
                    <a:pt x="106" y="1735"/>
                  </a:cubicBezTo>
                  <a:cubicBezTo>
                    <a:pt x="102" y="1738"/>
                    <a:pt x="99" y="1741"/>
                    <a:pt x="96" y="1741"/>
                  </a:cubicBezTo>
                  <a:cubicBezTo>
                    <a:pt x="92" y="1741"/>
                    <a:pt x="88" y="1738"/>
                    <a:pt x="85" y="1735"/>
                  </a:cubicBezTo>
                  <a:cubicBezTo>
                    <a:pt x="82" y="1735"/>
                    <a:pt x="82" y="1732"/>
                    <a:pt x="82" y="1728"/>
                  </a:cubicBezTo>
                  <a:lnTo>
                    <a:pt x="82" y="96"/>
                  </a:lnTo>
                  <a:cubicBezTo>
                    <a:pt x="82" y="92"/>
                    <a:pt x="82" y="88"/>
                    <a:pt x="85" y="85"/>
                  </a:cubicBezTo>
                  <a:cubicBezTo>
                    <a:pt x="88" y="82"/>
                    <a:pt x="92" y="82"/>
                    <a:pt x="96" y="82"/>
                  </a:cubicBezTo>
                  <a:close/>
                  <a:moveTo>
                    <a:pt x="96" y="0"/>
                  </a:moveTo>
                  <a:cubicBezTo>
                    <a:pt x="68" y="0"/>
                    <a:pt x="44" y="11"/>
                    <a:pt x="27" y="27"/>
                  </a:cubicBezTo>
                  <a:cubicBezTo>
                    <a:pt x="10" y="44"/>
                    <a:pt x="0" y="68"/>
                    <a:pt x="0" y="96"/>
                  </a:cubicBezTo>
                  <a:lnTo>
                    <a:pt x="0" y="1728"/>
                  </a:lnTo>
                  <a:cubicBezTo>
                    <a:pt x="0" y="1752"/>
                    <a:pt x="10" y="1776"/>
                    <a:pt x="27" y="1793"/>
                  </a:cubicBezTo>
                  <a:cubicBezTo>
                    <a:pt x="44" y="1810"/>
                    <a:pt x="68" y="1823"/>
                    <a:pt x="96" y="1823"/>
                  </a:cubicBezTo>
                  <a:cubicBezTo>
                    <a:pt x="123" y="1823"/>
                    <a:pt x="146" y="1810"/>
                    <a:pt x="164" y="1793"/>
                  </a:cubicBezTo>
                  <a:cubicBezTo>
                    <a:pt x="181" y="1776"/>
                    <a:pt x="191" y="1752"/>
                    <a:pt x="191" y="1728"/>
                  </a:cubicBezTo>
                  <a:lnTo>
                    <a:pt x="191" y="96"/>
                  </a:lnTo>
                  <a:cubicBezTo>
                    <a:pt x="191" y="68"/>
                    <a:pt x="181" y="44"/>
                    <a:pt x="164" y="27"/>
                  </a:cubicBezTo>
                  <a:cubicBezTo>
                    <a:pt x="146" y="11"/>
                    <a:pt x="123" y="0"/>
                    <a:pt x="9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2850800" y="506750"/>
              <a:ext cx="2750" cy="26775"/>
            </a:xfrm>
            <a:custGeom>
              <a:rect b="b" l="l" r="r" t="t"/>
              <a:pathLst>
                <a:path extrusionOk="0" h="1071" w="110">
                  <a:moveTo>
                    <a:pt x="55" y="1"/>
                  </a:moveTo>
                  <a:cubicBezTo>
                    <a:pt x="24" y="1"/>
                    <a:pt x="1" y="24"/>
                    <a:pt x="1" y="55"/>
                  </a:cubicBezTo>
                  <a:lnTo>
                    <a:pt x="1" y="1016"/>
                  </a:lnTo>
                  <a:cubicBezTo>
                    <a:pt x="1" y="1044"/>
                    <a:pt x="24" y="1071"/>
                    <a:pt x="55" y="1071"/>
                  </a:cubicBezTo>
                  <a:cubicBezTo>
                    <a:pt x="86" y="1071"/>
                    <a:pt x="109" y="1044"/>
                    <a:pt x="109" y="1016"/>
                  </a:cubicBezTo>
                  <a:lnTo>
                    <a:pt x="109" y="55"/>
                  </a:lnTo>
                  <a:cubicBezTo>
                    <a:pt x="109" y="24"/>
                    <a:pt x="86" y="1"/>
                    <a:pt x="5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2849775" y="505725"/>
              <a:ext cx="4800" cy="28825"/>
            </a:xfrm>
            <a:custGeom>
              <a:rect b="b" l="l" r="r" t="t"/>
              <a:pathLst>
                <a:path extrusionOk="0" h="1153" w="192">
                  <a:moveTo>
                    <a:pt x="96" y="83"/>
                  </a:moveTo>
                  <a:cubicBezTo>
                    <a:pt x="99" y="83"/>
                    <a:pt x="103" y="83"/>
                    <a:pt x="106" y="86"/>
                  </a:cubicBezTo>
                  <a:cubicBezTo>
                    <a:pt x="110" y="89"/>
                    <a:pt x="110" y="92"/>
                    <a:pt x="110" y="96"/>
                  </a:cubicBezTo>
                  <a:lnTo>
                    <a:pt x="110" y="1057"/>
                  </a:lnTo>
                  <a:cubicBezTo>
                    <a:pt x="110" y="1060"/>
                    <a:pt x="110" y="1064"/>
                    <a:pt x="106" y="1064"/>
                  </a:cubicBezTo>
                  <a:cubicBezTo>
                    <a:pt x="103" y="1067"/>
                    <a:pt x="99" y="1071"/>
                    <a:pt x="96" y="1071"/>
                  </a:cubicBezTo>
                  <a:cubicBezTo>
                    <a:pt x="92" y="1071"/>
                    <a:pt x="89" y="1067"/>
                    <a:pt x="86" y="1064"/>
                  </a:cubicBezTo>
                  <a:cubicBezTo>
                    <a:pt x="86" y="1064"/>
                    <a:pt x="83" y="1060"/>
                    <a:pt x="83" y="1057"/>
                  </a:cubicBezTo>
                  <a:lnTo>
                    <a:pt x="83" y="96"/>
                  </a:lnTo>
                  <a:cubicBezTo>
                    <a:pt x="83" y="92"/>
                    <a:pt x="86" y="89"/>
                    <a:pt x="86" y="86"/>
                  </a:cubicBezTo>
                  <a:cubicBezTo>
                    <a:pt x="89" y="83"/>
                    <a:pt x="92" y="83"/>
                    <a:pt x="96" y="83"/>
                  </a:cubicBezTo>
                  <a:close/>
                  <a:moveTo>
                    <a:pt x="96" y="1"/>
                  </a:moveTo>
                  <a:cubicBezTo>
                    <a:pt x="69" y="1"/>
                    <a:pt x="45" y="11"/>
                    <a:pt x="28" y="28"/>
                  </a:cubicBezTo>
                  <a:cubicBezTo>
                    <a:pt x="11" y="45"/>
                    <a:pt x="1" y="69"/>
                    <a:pt x="1" y="96"/>
                  </a:cubicBezTo>
                  <a:lnTo>
                    <a:pt x="1" y="1057"/>
                  </a:lnTo>
                  <a:cubicBezTo>
                    <a:pt x="1" y="1080"/>
                    <a:pt x="11" y="1105"/>
                    <a:pt x="28" y="1121"/>
                  </a:cubicBezTo>
                  <a:cubicBezTo>
                    <a:pt x="45" y="1139"/>
                    <a:pt x="69" y="1152"/>
                    <a:pt x="96" y="1152"/>
                  </a:cubicBezTo>
                  <a:cubicBezTo>
                    <a:pt x="123" y="1152"/>
                    <a:pt x="147" y="1139"/>
                    <a:pt x="164" y="1121"/>
                  </a:cubicBezTo>
                  <a:cubicBezTo>
                    <a:pt x="181" y="1105"/>
                    <a:pt x="191" y="1080"/>
                    <a:pt x="191" y="1057"/>
                  </a:cubicBezTo>
                  <a:lnTo>
                    <a:pt x="191" y="96"/>
                  </a:lnTo>
                  <a:cubicBezTo>
                    <a:pt x="191" y="69"/>
                    <a:pt x="181" y="45"/>
                    <a:pt x="164" y="28"/>
                  </a:cubicBezTo>
                  <a:cubicBezTo>
                    <a:pt x="147" y="11"/>
                    <a:pt x="123" y="1"/>
                    <a:pt x="9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2933275" y="524800"/>
              <a:ext cx="4200" cy="49100"/>
            </a:xfrm>
            <a:custGeom>
              <a:rect b="b" l="l" r="r" t="t"/>
              <a:pathLst>
                <a:path extrusionOk="0" h="1964" w="168">
                  <a:moveTo>
                    <a:pt x="112" y="1"/>
                  </a:moveTo>
                  <a:cubicBezTo>
                    <a:pt x="89" y="1"/>
                    <a:pt x="58" y="21"/>
                    <a:pt x="55" y="52"/>
                  </a:cubicBezTo>
                  <a:lnTo>
                    <a:pt x="0" y="1906"/>
                  </a:lnTo>
                  <a:cubicBezTo>
                    <a:pt x="0" y="1937"/>
                    <a:pt x="24" y="1961"/>
                    <a:pt x="51" y="1964"/>
                  </a:cubicBezTo>
                  <a:lnTo>
                    <a:pt x="55" y="1964"/>
                  </a:lnTo>
                  <a:cubicBezTo>
                    <a:pt x="82" y="1964"/>
                    <a:pt x="109" y="1940"/>
                    <a:pt x="109" y="1909"/>
                  </a:cubicBezTo>
                  <a:lnTo>
                    <a:pt x="164" y="56"/>
                  </a:lnTo>
                  <a:cubicBezTo>
                    <a:pt x="167" y="25"/>
                    <a:pt x="143" y="1"/>
                    <a:pt x="11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2932250" y="523800"/>
              <a:ext cx="6150" cy="51125"/>
            </a:xfrm>
            <a:custGeom>
              <a:rect b="b" l="l" r="r" t="t"/>
              <a:pathLst>
                <a:path extrusionOk="0" h="2045" w="246">
                  <a:moveTo>
                    <a:pt x="150" y="82"/>
                  </a:moveTo>
                  <a:cubicBezTo>
                    <a:pt x="157" y="82"/>
                    <a:pt x="157" y="82"/>
                    <a:pt x="161" y="85"/>
                  </a:cubicBezTo>
                  <a:cubicBezTo>
                    <a:pt x="164" y="88"/>
                    <a:pt x="164" y="92"/>
                    <a:pt x="164" y="96"/>
                  </a:cubicBezTo>
                  <a:lnTo>
                    <a:pt x="109" y="1949"/>
                  </a:lnTo>
                  <a:cubicBezTo>
                    <a:pt x="109" y="1952"/>
                    <a:pt x="106" y="1956"/>
                    <a:pt x="106" y="1960"/>
                  </a:cubicBezTo>
                  <a:cubicBezTo>
                    <a:pt x="103" y="1960"/>
                    <a:pt x="99" y="1963"/>
                    <a:pt x="96" y="1963"/>
                  </a:cubicBezTo>
                  <a:cubicBezTo>
                    <a:pt x="92" y="1963"/>
                    <a:pt x="89" y="1960"/>
                    <a:pt x="85" y="1960"/>
                  </a:cubicBezTo>
                  <a:cubicBezTo>
                    <a:pt x="82" y="1956"/>
                    <a:pt x="82" y="1952"/>
                    <a:pt x="82" y="1949"/>
                  </a:cubicBezTo>
                  <a:lnTo>
                    <a:pt x="137" y="96"/>
                  </a:lnTo>
                  <a:cubicBezTo>
                    <a:pt x="137" y="92"/>
                    <a:pt x="137" y="92"/>
                    <a:pt x="140" y="92"/>
                  </a:cubicBezTo>
                  <a:cubicBezTo>
                    <a:pt x="140" y="88"/>
                    <a:pt x="144" y="85"/>
                    <a:pt x="147" y="82"/>
                  </a:cubicBezTo>
                  <a:close/>
                  <a:moveTo>
                    <a:pt x="150" y="0"/>
                  </a:moveTo>
                  <a:lnTo>
                    <a:pt x="150" y="0"/>
                  </a:lnTo>
                  <a:lnTo>
                    <a:pt x="150" y="0"/>
                  </a:lnTo>
                  <a:cubicBezTo>
                    <a:pt x="138" y="0"/>
                    <a:pt x="129" y="1"/>
                    <a:pt x="120" y="7"/>
                  </a:cubicBezTo>
                  <a:cubicBezTo>
                    <a:pt x="103" y="14"/>
                    <a:pt x="89" y="24"/>
                    <a:pt x="76" y="38"/>
                  </a:cubicBezTo>
                  <a:cubicBezTo>
                    <a:pt x="65" y="51"/>
                    <a:pt x="55" y="71"/>
                    <a:pt x="55" y="92"/>
                  </a:cubicBezTo>
                  <a:lnTo>
                    <a:pt x="0" y="1946"/>
                  </a:lnTo>
                  <a:lnTo>
                    <a:pt x="0" y="1949"/>
                  </a:lnTo>
                  <a:cubicBezTo>
                    <a:pt x="0" y="1973"/>
                    <a:pt x="10" y="1997"/>
                    <a:pt x="27" y="2014"/>
                  </a:cubicBezTo>
                  <a:cubicBezTo>
                    <a:pt x="45" y="2031"/>
                    <a:pt x="65" y="2045"/>
                    <a:pt x="92" y="2045"/>
                  </a:cubicBezTo>
                  <a:lnTo>
                    <a:pt x="96" y="2045"/>
                  </a:lnTo>
                  <a:cubicBezTo>
                    <a:pt x="120" y="2045"/>
                    <a:pt x="144" y="2034"/>
                    <a:pt x="161" y="2018"/>
                  </a:cubicBezTo>
                  <a:cubicBezTo>
                    <a:pt x="178" y="2001"/>
                    <a:pt x="191" y="1977"/>
                    <a:pt x="191" y="1952"/>
                  </a:cubicBezTo>
                  <a:lnTo>
                    <a:pt x="246" y="99"/>
                  </a:lnTo>
                  <a:lnTo>
                    <a:pt x="246" y="96"/>
                  </a:lnTo>
                  <a:cubicBezTo>
                    <a:pt x="246" y="68"/>
                    <a:pt x="235" y="44"/>
                    <a:pt x="219" y="27"/>
                  </a:cubicBezTo>
                  <a:cubicBezTo>
                    <a:pt x="207" y="12"/>
                    <a:pt x="187" y="3"/>
                    <a:pt x="164" y="0"/>
                  </a:cubicBez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942200" y="535975"/>
              <a:ext cx="4125" cy="36050"/>
            </a:xfrm>
            <a:custGeom>
              <a:rect b="b" l="l" r="r" t="t"/>
              <a:pathLst>
                <a:path extrusionOk="0" h="1442" w="165">
                  <a:moveTo>
                    <a:pt x="110" y="0"/>
                  </a:moveTo>
                  <a:cubicBezTo>
                    <a:pt x="79" y="0"/>
                    <a:pt x="56" y="24"/>
                    <a:pt x="56" y="51"/>
                  </a:cubicBezTo>
                  <a:lnTo>
                    <a:pt x="5" y="1384"/>
                  </a:lnTo>
                  <a:cubicBezTo>
                    <a:pt x="1" y="1415"/>
                    <a:pt x="25" y="1442"/>
                    <a:pt x="56" y="1442"/>
                  </a:cubicBezTo>
                  <a:lnTo>
                    <a:pt x="59" y="1442"/>
                  </a:lnTo>
                  <a:cubicBezTo>
                    <a:pt x="87" y="1442"/>
                    <a:pt x="110" y="1418"/>
                    <a:pt x="114" y="1388"/>
                  </a:cubicBezTo>
                  <a:lnTo>
                    <a:pt x="164" y="59"/>
                  </a:lnTo>
                  <a:cubicBezTo>
                    <a:pt x="164" y="27"/>
                    <a:pt x="141" y="0"/>
                    <a:pt x="110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941275" y="534950"/>
              <a:ext cx="6075" cy="38100"/>
            </a:xfrm>
            <a:custGeom>
              <a:rect b="b" l="l" r="r" t="t"/>
              <a:pathLst>
                <a:path extrusionOk="0" h="1524" w="243">
                  <a:moveTo>
                    <a:pt x="148" y="82"/>
                  </a:moveTo>
                  <a:cubicBezTo>
                    <a:pt x="151" y="83"/>
                    <a:pt x="154" y="86"/>
                    <a:pt x="157" y="86"/>
                  </a:cubicBezTo>
                  <a:cubicBezTo>
                    <a:pt x="157" y="89"/>
                    <a:pt x="160" y="92"/>
                    <a:pt x="160" y="95"/>
                  </a:cubicBezTo>
                  <a:lnTo>
                    <a:pt x="110" y="1429"/>
                  </a:lnTo>
                  <a:cubicBezTo>
                    <a:pt x="110" y="1432"/>
                    <a:pt x="106" y="1435"/>
                    <a:pt x="106" y="1438"/>
                  </a:cubicBezTo>
                  <a:cubicBezTo>
                    <a:pt x="103" y="1442"/>
                    <a:pt x="99" y="1442"/>
                    <a:pt x="96" y="1442"/>
                  </a:cubicBezTo>
                  <a:cubicBezTo>
                    <a:pt x="89" y="1442"/>
                    <a:pt x="89" y="1438"/>
                    <a:pt x="86" y="1438"/>
                  </a:cubicBezTo>
                  <a:cubicBezTo>
                    <a:pt x="83" y="1435"/>
                    <a:pt x="83" y="1432"/>
                    <a:pt x="83" y="1429"/>
                  </a:cubicBezTo>
                  <a:lnTo>
                    <a:pt x="133" y="95"/>
                  </a:lnTo>
                  <a:lnTo>
                    <a:pt x="133" y="92"/>
                  </a:lnTo>
                  <a:cubicBezTo>
                    <a:pt x="133" y="89"/>
                    <a:pt x="137" y="86"/>
                    <a:pt x="137" y="86"/>
                  </a:cubicBezTo>
                  <a:cubicBezTo>
                    <a:pt x="139" y="83"/>
                    <a:pt x="143" y="82"/>
                    <a:pt x="148" y="82"/>
                  </a:cubicBezTo>
                  <a:close/>
                  <a:moveTo>
                    <a:pt x="147" y="1"/>
                  </a:moveTo>
                  <a:cubicBezTo>
                    <a:pt x="124" y="1"/>
                    <a:pt x="99" y="10"/>
                    <a:pt x="83" y="28"/>
                  </a:cubicBezTo>
                  <a:cubicBezTo>
                    <a:pt x="72" y="34"/>
                    <a:pt x="66" y="45"/>
                    <a:pt x="58" y="55"/>
                  </a:cubicBezTo>
                  <a:cubicBezTo>
                    <a:pt x="55" y="65"/>
                    <a:pt x="52" y="79"/>
                    <a:pt x="52" y="92"/>
                  </a:cubicBezTo>
                  <a:lnTo>
                    <a:pt x="1" y="1425"/>
                  </a:lnTo>
                  <a:lnTo>
                    <a:pt x="1" y="1429"/>
                  </a:lnTo>
                  <a:cubicBezTo>
                    <a:pt x="1" y="1452"/>
                    <a:pt x="11" y="1476"/>
                    <a:pt x="28" y="1493"/>
                  </a:cubicBezTo>
                  <a:cubicBezTo>
                    <a:pt x="42" y="1510"/>
                    <a:pt x="66" y="1524"/>
                    <a:pt x="93" y="1524"/>
                  </a:cubicBezTo>
                  <a:lnTo>
                    <a:pt x="96" y="1524"/>
                  </a:lnTo>
                  <a:cubicBezTo>
                    <a:pt x="119" y="1524"/>
                    <a:pt x="144" y="1514"/>
                    <a:pt x="160" y="1497"/>
                  </a:cubicBezTo>
                  <a:cubicBezTo>
                    <a:pt x="178" y="1479"/>
                    <a:pt x="191" y="1456"/>
                    <a:pt x="191" y="1432"/>
                  </a:cubicBezTo>
                  <a:lnTo>
                    <a:pt x="242" y="100"/>
                  </a:lnTo>
                  <a:lnTo>
                    <a:pt x="242" y="95"/>
                  </a:lnTo>
                  <a:cubicBezTo>
                    <a:pt x="242" y="72"/>
                    <a:pt x="232" y="48"/>
                    <a:pt x="215" y="31"/>
                  </a:cubicBezTo>
                  <a:cubicBezTo>
                    <a:pt x="198" y="14"/>
                    <a:pt x="174" y="1"/>
                    <a:pt x="15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2575275" y="379300"/>
              <a:ext cx="398000" cy="137675"/>
            </a:xfrm>
            <a:custGeom>
              <a:rect b="b" l="l" r="r" t="t"/>
              <a:pathLst>
                <a:path extrusionOk="0" h="5507" w="15920">
                  <a:moveTo>
                    <a:pt x="1043" y="0"/>
                  </a:moveTo>
                  <a:cubicBezTo>
                    <a:pt x="846" y="0"/>
                    <a:pt x="740" y="215"/>
                    <a:pt x="740" y="215"/>
                  </a:cubicBezTo>
                  <a:cubicBezTo>
                    <a:pt x="740" y="215"/>
                    <a:pt x="0" y="1363"/>
                    <a:pt x="740" y="3087"/>
                  </a:cubicBezTo>
                  <a:cubicBezTo>
                    <a:pt x="1399" y="4622"/>
                    <a:pt x="2947" y="5506"/>
                    <a:pt x="5970" y="5506"/>
                  </a:cubicBezTo>
                  <a:cubicBezTo>
                    <a:pt x="6338" y="5506"/>
                    <a:pt x="6727" y="5493"/>
                    <a:pt x="7140" y="5467"/>
                  </a:cubicBezTo>
                  <a:cubicBezTo>
                    <a:pt x="9572" y="5307"/>
                    <a:pt x="10602" y="5138"/>
                    <a:pt x="11618" y="5138"/>
                  </a:cubicBezTo>
                  <a:cubicBezTo>
                    <a:pt x="12189" y="5138"/>
                    <a:pt x="12755" y="5191"/>
                    <a:pt x="13564" y="5330"/>
                  </a:cubicBezTo>
                  <a:cubicBezTo>
                    <a:pt x="13972" y="5400"/>
                    <a:pt x="14313" y="5433"/>
                    <a:pt x="14594" y="5433"/>
                  </a:cubicBezTo>
                  <a:cubicBezTo>
                    <a:pt x="15855" y="5433"/>
                    <a:pt x="15920" y="4769"/>
                    <a:pt x="15588" y="3783"/>
                  </a:cubicBezTo>
                  <a:cubicBezTo>
                    <a:pt x="15220" y="2688"/>
                    <a:pt x="13561" y="1174"/>
                    <a:pt x="9802" y="1174"/>
                  </a:cubicBezTo>
                  <a:cubicBezTo>
                    <a:pt x="9420" y="1174"/>
                    <a:pt x="9015" y="1190"/>
                    <a:pt x="8588" y="1223"/>
                  </a:cubicBezTo>
                  <a:cubicBezTo>
                    <a:pt x="6851" y="1358"/>
                    <a:pt x="5531" y="1452"/>
                    <a:pt x="4521" y="1452"/>
                  </a:cubicBezTo>
                  <a:cubicBezTo>
                    <a:pt x="2843" y="1452"/>
                    <a:pt x="2020" y="1193"/>
                    <a:pt x="1561" y="429"/>
                  </a:cubicBezTo>
                  <a:cubicBezTo>
                    <a:pt x="1350" y="99"/>
                    <a:pt x="1176" y="0"/>
                    <a:pt x="1043" y="0"/>
                  </a:cubicBezTo>
                  <a:close/>
                </a:path>
              </a:pathLst>
            </a:custGeom>
            <a:solidFill>
              <a:srgbClr val="C063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2592975" y="379300"/>
              <a:ext cx="377125" cy="120050"/>
            </a:xfrm>
            <a:custGeom>
              <a:rect b="b" l="l" r="r" t="t"/>
              <a:pathLst>
                <a:path extrusionOk="0" h="4802" w="15085">
                  <a:moveTo>
                    <a:pt x="335" y="0"/>
                  </a:moveTo>
                  <a:cubicBezTo>
                    <a:pt x="138" y="0"/>
                    <a:pt x="32" y="215"/>
                    <a:pt x="32" y="215"/>
                  </a:cubicBezTo>
                  <a:cubicBezTo>
                    <a:pt x="32" y="215"/>
                    <a:pt x="18" y="235"/>
                    <a:pt x="1" y="269"/>
                  </a:cubicBezTo>
                  <a:cubicBezTo>
                    <a:pt x="123" y="1162"/>
                    <a:pt x="716" y="2713"/>
                    <a:pt x="3307" y="3020"/>
                  </a:cubicBezTo>
                  <a:cubicBezTo>
                    <a:pt x="3794" y="3078"/>
                    <a:pt x="4273" y="3101"/>
                    <a:pt x="4744" y="3101"/>
                  </a:cubicBezTo>
                  <a:cubicBezTo>
                    <a:pt x="6858" y="3101"/>
                    <a:pt x="8798" y="2622"/>
                    <a:pt x="10472" y="2622"/>
                  </a:cubicBezTo>
                  <a:cubicBezTo>
                    <a:pt x="11242" y="2622"/>
                    <a:pt x="11955" y="2723"/>
                    <a:pt x="12604" y="3020"/>
                  </a:cubicBezTo>
                  <a:cubicBezTo>
                    <a:pt x="13683" y="3517"/>
                    <a:pt x="14485" y="4202"/>
                    <a:pt x="15033" y="4802"/>
                  </a:cubicBezTo>
                  <a:cubicBezTo>
                    <a:pt x="15085" y="4529"/>
                    <a:pt x="15017" y="4185"/>
                    <a:pt x="14880" y="3783"/>
                  </a:cubicBezTo>
                  <a:cubicBezTo>
                    <a:pt x="14512" y="2688"/>
                    <a:pt x="12853" y="1174"/>
                    <a:pt x="9094" y="1174"/>
                  </a:cubicBezTo>
                  <a:cubicBezTo>
                    <a:pt x="8712" y="1174"/>
                    <a:pt x="8307" y="1190"/>
                    <a:pt x="7880" y="1223"/>
                  </a:cubicBezTo>
                  <a:cubicBezTo>
                    <a:pt x="6143" y="1358"/>
                    <a:pt x="4823" y="1452"/>
                    <a:pt x="3813" y="1452"/>
                  </a:cubicBezTo>
                  <a:cubicBezTo>
                    <a:pt x="2135" y="1452"/>
                    <a:pt x="1312" y="1193"/>
                    <a:pt x="853" y="429"/>
                  </a:cubicBezTo>
                  <a:cubicBezTo>
                    <a:pt x="642" y="99"/>
                    <a:pt x="468" y="0"/>
                    <a:pt x="335" y="0"/>
                  </a:cubicBezTo>
                  <a:close/>
                </a:path>
              </a:pathLst>
            </a:custGeom>
            <a:solidFill>
              <a:srgbClr val="FFC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2574400" y="377925"/>
              <a:ext cx="397675" cy="140425"/>
            </a:xfrm>
            <a:custGeom>
              <a:rect b="b" l="l" r="r" t="t"/>
              <a:pathLst>
                <a:path extrusionOk="0" h="5617" w="15907">
                  <a:moveTo>
                    <a:pt x="1078" y="110"/>
                  </a:moveTo>
                  <a:cubicBezTo>
                    <a:pt x="1217" y="110"/>
                    <a:pt x="1381" y="250"/>
                    <a:pt x="1548" y="512"/>
                  </a:cubicBezTo>
                  <a:cubicBezTo>
                    <a:pt x="2019" y="1295"/>
                    <a:pt x="2847" y="1561"/>
                    <a:pt x="4554" y="1561"/>
                  </a:cubicBezTo>
                  <a:cubicBezTo>
                    <a:pt x="5566" y="1561"/>
                    <a:pt x="6888" y="1467"/>
                    <a:pt x="8627" y="1333"/>
                  </a:cubicBezTo>
                  <a:cubicBezTo>
                    <a:pt x="9051" y="1300"/>
                    <a:pt x="9452" y="1285"/>
                    <a:pt x="9831" y="1285"/>
                  </a:cubicBezTo>
                  <a:cubicBezTo>
                    <a:pt x="13644" y="1285"/>
                    <a:pt x="15231" y="2848"/>
                    <a:pt x="15572" y="3855"/>
                  </a:cubicBezTo>
                  <a:cubicBezTo>
                    <a:pt x="15790" y="4506"/>
                    <a:pt x="15796" y="4901"/>
                    <a:pt x="15589" y="5140"/>
                  </a:cubicBezTo>
                  <a:cubicBezTo>
                    <a:pt x="15424" y="5335"/>
                    <a:pt x="15105" y="5431"/>
                    <a:pt x="14626" y="5431"/>
                  </a:cubicBezTo>
                  <a:cubicBezTo>
                    <a:pt x="14343" y="5431"/>
                    <a:pt x="14003" y="5398"/>
                    <a:pt x="13605" y="5330"/>
                  </a:cubicBezTo>
                  <a:cubicBezTo>
                    <a:pt x="12797" y="5193"/>
                    <a:pt x="12227" y="5139"/>
                    <a:pt x="11655" y="5139"/>
                  </a:cubicBezTo>
                  <a:cubicBezTo>
                    <a:pt x="11095" y="5139"/>
                    <a:pt x="10532" y="5190"/>
                    <a:pt x="9741" y="5262"/>
                  </a:cubicBezTo>
                  <a:cubicBezTo>
                    <a:pt x="9086" y="5321"/>
                    <a:pt x="8272" y="5395"/>
                    <a:pt x="7167" y="5467"/>
                  </a:cubicBezTo>
                  <a:cubicBezTo>
                    <a:pt x="6755" y="5494"/>
                    <a:pt x="6363" y="5507"/>
                    <a:pt x="5992" y="5507"/>
                  </a:cubicBezTo>
                  <a:cubicBezTo>
                    <a:pt x="3172" y="5507"/>
                    <a:pt x="1519" y="4736"/>
                    <a:pt x="825" y="3119"/>
                  </a:cubicBezTo>
                  <a:cubicBezTo>
                    <a:pt x="106" y="1445"/>
                    <a:pt x="812" y="311"/>
                    <a:pt x="819" y="300"/>
                  </a:cubicBezTo>
                  <a:lnTo>
                    <a:pt x="822" y="294"/>
                  </a:lnTo>
                  <a:cubicBezTo>
                    <a:pt x="822" y="294"/>
                    <a:pt x="910" y="119"/>
                    <a:pt x="1068" y="110"/>
                  </a:cubicBezTo>
                  <a:close/>
                  <a:moveTo>
                    <a:pt x="1079" y="0"/>
                  </a:moveTo>
                  <a:cubicBezTo>
                    <a:pt x="1073" y="0"/>
                    <a:pt x="1067" y="1"/>
                    <a:pt x="1061" y="1"/>
                  </a:cubicBezTo>
                  <a:cubicBezTo>
                    <a:pt x="853" y="14"/>
                    <a:pt x="740" y="215"/>
                    <a:pt x="726" y="242"/>
                  </a:cubicBezTo>
                  <a:cubicBezTo>
                    <a:pt x="686" y="308"/>
                    <a:pt x="1" y="1473"/>
                    <a:pt x="723" y="3163"/>
                  </a:cubicBezTo>
                  <a:cubicBezTo>
                    <a:pt x="1436" y="4822"/>
                    <a:pt x="3119" y="5617"/>
                    <a:pt x="5989" y="5617"/>
                  </a:cubicBezTo>
                  <a:cubicBezTo>
                    <a:pt x="6363" y="5617"/>
                    <a:pt x="6759" y="5604"/>
                    <a:pt x="7178" y="5576"/>
                  </a:cubicBezTo>
                  <a:cubicBezTo>
                    <a:pt x="8279" y="5505"/>
                    <a:pt x="9094" y="5429"/>
                    <a:pt x="9751" y="5371"/>
                  </a:cubicBezTo>
                  <a:cubicBezTo>
                    <a:pt x="10541" y="5299"/>
                    <a:pt x="11101" y="5248"/>
                    <a:pt x="11659" y="5248"/>
                  </a:cubicBezTo>
                  <a:cubicBezTo>
                    <a:pt x="12226" y="5248"/>
                    <a:pt x="12790" y="5300"/>
                    <a:pt x="13588" y="5436"/>
                  </a:cubicBezTo>
                  <a:cubicBezTo>
                    <a:pt x="13998" y="5506"/>
                    <a:pt x="14346" y="5542"/>
                    <a:pt x="14637" y="5542"/>
                  </a:cubicBezTo>
                  <a:cubicBezTo>
                    <a:pt x="15148" y="5542"/>
                    <a:pt x="15485" y="5432"/>
                    <a:pt x="15674" y="5211"/>
                  </a:cubicBezTo>
                  <a:cubicBezTo>
                    <a:pt x="15906" y="4939"/>
                    <a:pt x="15906" y="4509"/>
                    <a:pt x="15674" y="3821"/>
                  </a:cubicBezTo>
                  <a:cubicBezTo>
                    <a:pt x="15327" y="2785"/>
                    <a:pt x="13705" y="1175"/>
                    <a:pt x="9830" y="1175"/>
                  </a:cubicBezTo>
                  <a:cubicBezTo>
                    <a:pt x="9449" y="1175"/>
                    <a:pt x="9045" y="1190"/>
                    <a:pt x="8619" y="1224"/>
                  </a:cubicBezTo>
                  <a:cubicBezTo>
                    <a:pt x="6876" y="1359"/>
                    <a:pt x="5558" y="1452"/>
                    <a:pt x="4553" y="1452"/>
                  </a:cubicBezTo>
                  <a:cubicBezTo>
                    <a:pt x="2892" y="1452"/>
                    <a:pt x="2088" y="1197"/>
                    <a:pt x="1640" y="454"/>
                  </a:cubicBezTo>
                  <a:cubicBezTo>
                    <a:pt x="1449" y="154"/>
                    <a:pt x="1261" y="0"/>
                    <a:pt x="1079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2583175" y="376900"/>
              <a:ext cx="388450" cy="142475"/>
            </a:xfrm>
            <a:custGeom>
              <a:rect b="b" l="l" r="r" t="t"/>
              <a:pathLst>
                <a:path extrusionOk="0" h="5699" w="15538">
                  <a:moveTo>
                    <a:pt x="727" y="192"/>
                  </a:moveTo>
                  <a:cubicBezTo>
                    <a:pt x="754" y="192"/>
                    <a:pt x="784" y="198"/>
                    <a:pt x="819" y="215"/>
                  </a:cubicBezTo>
                  <a:cubicBezTo>
                    <a:pt x="870" y="236"/>
                    <a:pt x="924" y="280"/>
                    <a:pt x="982" y="338"/>
                  </a:cubicBezTo>
                  <a:cubicBezTo>
                    <a:pt x="1040" y="399"/>
                    <a:pt x="1102" y="478"/>
                    <a:pt x="1163" y="574"/>
                  </a:cubicBezTo>
                  <a:cubicBezTo>
                    <a:pt x="1283" y="774"/>
                    <a:pt x="1426" y="942"/>
                    <a:pt x="1599" y="1077"/>
                  </a:cubicBezTo>
                  <a:cubicBezTo>
                    <a:pt x="1862" y="1285"/>
                    <a:pt x="2192" y="1428"/>
                    <a:pt x="2618" y="1517"/>
                  </a:cubicBezTo>
                  <a:cubicBezTo>
                    <a:pt x="3044" y="1606"/>
                    <a:pt x="3562" y="1643"/>
                    <a:pt x="4203" y="1643"/>
                  </a:cubicBezTo>
                  <a:cubicBezTo>
                    <a:pt x="5218" y="1643"/>
                    <a:pt x="6541" y="1548"/>
                    <a:pt x="8279" y="1415"/>
                  </a:cubicBezTo>
                  <a:cubicBezTo>
                    <a:pt x="8702" y="1381"/>
                    <a:pt x="9100" y="1367"/>
                    <a:pt x="9479" y="1367"/>
                  </a:cubicBezTo>
                  <a:cubicBezTo>
                    <a:pt x="11380" y="1367"/>
                    <a:pt x="12723" y="1755"/>
                    <a:pt x="13633" y="2267"/>
                  </a:cubicBezTo>
                  <a:cubicBezTo>
                    <a:pt x="14086" y="2526"/>
                    <a:pt x="14434" y="2812"/>
                    <a:pt x="14686" y="3095"/>
                  </a:cubicBezTo>
                  <a:cubicBezTo>
                    <a:pt x="14938" y="3381"/>
                    <a:pt x="15098" y="3664"/>
                    <a:pt x="15180" y="3910"/>
                  </a:cubicBezTo>
                  <a:cubicBezTo>
                    <a:pt x="15292" y="4240"/>
                    <a:pt x="15347" y="4506"/>
                    <a:pt x="15347" y="4710"/>
                  </a:cubicBezTo>
                  <a:cubicBezTo>
                    <a:pt x="15347" y="4809"/>
                    <a:pt x="15337" y="4891"/>
                    <a:pt x="15313" y="4966"/>
                  </a:cubicBezTo>
                  <a:cubicBezTo>
                    <a:pt x="15289" y="5038"/>
                    <a:pt x="15255" y="5102"/>
                    <a:pt x="15207" y="5157"/>
                  </a:cubicBezTo>
                  <a:cubicBezTo>
                    <a:pt x="15170" y="5201"/>
                    <a:pt x="15122" y="5239"/>
                    <a:pt x="15064" y="5272"/>
                  </a:cubicBezTo>
                  <a:cubicBezTo>
                    <a:pt x="14979" y="5327"/>
                    <a:pt x="14873" y="5365"/>
                    <a:pt x="14740" y="5392"/>
                  </a:cubicBezTo>
                  <a:cubicBezTo>
                    <a:pt x="14611" y="5420"/>
                    <a:pt x="14454" y="5433"/>
                    <a:pt x="14280" y="5433"/>
                  </a:cubicBezTo>
                  <a:cubicBezTo>
                    <a:pt x="13998" y="5433"/>
                    <a:pt x="13660" y="5399"/>
                    <a:pt x="13262" y="5330"/>
                  </a:cubicBezTo>
                  <a:cubicBezTo>
                    <a:pt x="12454" y="5191"/>
                    <a:pt x="11881" y="5140"/>
                    <a:pt x="11305" y="5140"/>
                  </a:cubicBezTo>
                  <a:cubicBezTo>
                    <a:pt x="10742" y="5140"/>
                    <a:pt x="10181" y="5191"/>
                    <a:pt x="9386" y="5263"/>
                  </a:cubicBezTo>
                  <a:cubicBezTo>
                    <a:pt x="8732" y="5321"/>
                    <a:pt x="7917" y="5395"/>
                    <a:pt x="6816" y="5467"/>
                  </a:cubicBezTo>
                  <a:cubicBezTo>
                    <a:pt x="6401" y="5494"/>
                    <a:pt x="6009" y="5505"/>
                    <a:pt x="5638" y="5505"/>
                  </a:cubicBezTo>
                  <a:cubicBezTo>
                    <a:pt x="4230" y="5505"/>
                    <a:pt x="3120" y="5313"/>
                    <a:pt x="2274" y="4922"/>
                  </a:cubicBezTo>
                  <a:cubicBezTo>
                    <a:pt x="1852" y="4728"/>
                    <a:pt x="1497" y="4482"/>
                    <a:pt x="1204" y="4185"/>
                  </a:cubicBezTo>
                  <a:cubicBezTo>
                    <a:pt x="911" y="3889"/>
                    <a:pt x="682" y="3545"/>
                    <a:pt x="512" y="3143"/>
                  </a:cubicBezTo>
                  <a:cubicBezTo>
                    <a:pt x="270" y="2587"/>
                    <a:pt x="191" y="2090"/>
                    <a:pt x="191" y="1678"/>
                  </a:cubicBezTo>
                  <a:cubicBezTo>
                    <a:pt x="191" y="1269"/>
                    <a:pt x="270" y="942"/>
                    <a:pt x="348" y="717"/>
                  </a:cubicBezTo>
                  <a:cubicBezTo>
                    <a:pt x="386" y="600"/>
                    <a:pt x="424" y="515"/>
                    <a:pt x="454" y="454"/>
                  </a:cubicBezTo>
                  <a:cubicBezTo>
                    <a:pt x="468" y="423"/>
                    <a:pt x="482" y="403"/>
                    <a:pt x="488" y="385"/>
                  </a:cubicBezTo>
                  <a:cubicBezTo>
                    <a:pt x="495" y="379"/>
                    <a:pt x="498" y="372"/>
                    <a:pt x="498" y="369"/>
                  </a:cubicBezTo>
                  <a:lnTo>
                    <a:pt x="502" y="365"/>
                  </a:lnTo>
                  <a:lnTo>
                    <a:pt x="502" y="362"/>
                  </a:lnTo>
                  <a:lnTo>
                    <a:pt x="506" y="362"/>
                  </a:lnTo>
                  <a:lnTo>
                    <a:pt x="509" y="355"/>
                  </a:lnTo>
                  <a:lnTo>
                    <a:pt x="509" y="352"/>
                  </a:lnTo>
                  <a:cubicBezTo>
                    <a:pt x="512" y="344"/>
                    <a:pt x="536" y="304"/>
                    <a:pt x="573" y="267"/>
                  </a:cubicBezTo>
                  <a:cubicBezTo>
                    <a:pt x="591" y="246"/>
                    <a:pt x="614" y="229"/>
                    <a:pt x="638" y="215"/>
                  </a:cubicBezTo>
                  <a:cubicBezTo>
                    <a:pt x="662" y="201"/>
                    <a:pt x="690" y="195"/>
                    <a:pt x="717" y="192"/>
                  </a:cubicBezTo>
                  <a:close/>
                  <a:moveTo>
                    <a:pt x="713" y="110"/>
                  </a:moveTo>
                  <a:cubicBezTo>
                    <a:pt x="666" y="113"/>
                    <a:pt x="625" y="127"/>
                    <a:pt x="591" y="147"/>
                  </a:cubicBezTo>
                  <a:cubicBezTo>
                    <a:pt x="539" y="178"/>
                    <a:pt x="502" y="219"/>
                    <a:pt x="474" y="253"/>
                  </a:cubicBezTo>
                  <a:cubicBezTo>
                    <a:pt x="465" y="270"/>
                    <a:pt x="454" y="287"/>
                    <a:pt x="447" y="297"/>
                  </a:cubicBezTo>
                  <a:cubicBezTo>
                    <a:pt x="444" y="304"/>
                    <a:pt x="441" y="308"/>
                    <a:pt x="437" y="311"/>
                  </a:cubicBezTo>
                  <a:lnTo>
                    <a:pt x="437" y="314"/>
                  </a:lnTo>
                  <a:lnTo>
                    <a:pt x="435" y="318"/>
                  </a:lnTo>
                  <a:lnTo>
                    <a:pt x="434" y="317"/>
                  </a:lnTo>
                  <a:lnTo>
                    <a:pt x="434" y="321"/>
                  </a:lnTo>
                  <a:cubicBezTo>
                    <a:pt x="420" y="341"/>
                    <a:pt x="339" y="478"/>
                    <a:pt x="263" y="709"/>
                  </a:cubicBezTo>
                  <a:cubicBezTo>
                    <a:pt x="185" y="942"/>
                    <a:pt x="110" y="1272"/>
                    <a:pt x="110" y="1678"/>
                  </a:cubicBezTo>
                  <a:cubicBezTo>
                    <a:pt x="110" y="2100"/>
                    <a:pt x="191" y="2608"/>
                    <a:pt x="437" y="3177"/>
                  </a:cubicBezTo>
                  <a:cubicBezTo>
                    <a:pt x="611" y="3586"/>
                    <a:pt x="846" y="3940"/>
                    <a:pt x="1146" y="4243"/>
                  </a:cubicBezTo>
                  <a:cubicBezTo>
                    <a:pt x="1596" y="4700"/>
                    <a:pt x="2192" y="5034"/>
                    <a:pt x="2936" y="5256"/>
                  </a:cubicBezTo>
                  <a:cubicBezTo>
                    <a:pt x="3681" y="5481"/>
                    <a:pt x="4578" y="5586"/>
                    <a:pt x="5638" y="5586"/>
                  </a:cubicBezTo>
                  <a:cubicBezTo>
                    <a:pt x="6012" y="5586"/>
                    <a:pt x="6404" y="5573"/>
                    <a:pt x="6821" y="5549"/>
                  </a:cubicBezTo>
                  <a:cubicBezTo>
                    <a:pt x="7925" y="5477"/>
                    <a:pt x="8739" y="5402"/>
                    <a:pt x="9393" y="5344"/>
                  </a:cubicBezTo>
                  <a:cubicBezTo>
                    <a:pt x="10187" y="5272"/>
                    <a:pt x="10750" y="5222"/>
                    <a:pt x="11305" y="5222"/>
                  </a:cubicBezTo>
                  <a:cubicBezTo>
                    <a:pt x="11874" y="5222"/>
                    <a:pt x="12444" y="5272"/>
                    <a:pt x="13248" y="5412"/>
                  </a:cubicBezTo>
                  <a:cubicBezTo>
                    <a:pt x="13650" y="5481"/>
                    <a:pt x="13990" y="5514"/>
                    <a:pt x="14280" y="5514"/>
                  </a:cubicBezTo>
                  <a:cubicBezTo>
                    <a:pt x="14519" y="5514"/>
                    <a:pt x="14723" y="5491"/>
                    <a:pt x="14887" y="5440"/>
                  </a:cubicBezTo>
                  <a:cubicBezTo>
                    <a:pt x="14969" y="5416"/>
                    <a:pt x="15044" y="5382"/>
                    <a:pt x="15108" y="5344"/>
                  </a:cubicBezTo>
                  <a:cubicBezTo>
                    <a:pt x="15170" y="5307"/>
                    <a:pt x="15225" y="5259"/>
                    <a:pt x="15269" y="5208"/>
                  </a:cubicBezTo>
                  <a:cubicBezTo>
                    <a:pt x="15323" y="5146"/>
                    <a:pt x="15364" y="5075"/>
                    <a:pt x="15391" y="4990"/>
                  </a:cubicBezTo>
                  <a:cubicBezTo>
                    <a:pt x="15418" y="4908"/>
                    <a:pt x="15429" y="4816"/>
                    <a:pt x="15429" y="4710"/>
                  </a:cubicBezTo>
                  <a:cubicBezTo>
                    <a:pt x="15429" y="4489"/>
                    <a:pt x="15371" y="4220"/>
                    <a:pt x="15258" y="3882"/>
                  </a:cubicBezTo>
                  <a:cubicBezTo>
                    <a:pt x="15173" y="3627"/>
                    <a:pt x="15006" y="3334"/>
                    <a:pt x="14747" y="3044"/>
                  </a:cubicBezTo>
                  <a:cubicBezTo>
                    <a:pt x="13967" y="2164"/>
                    <a:pt x="12345" y="1285"/>
                    <a:pt x="9479" y="1285"/>
                  </a:cubicBezTo>
                  <a:cubicBezTo>
                    <a:pt x="9100" y="1285"/>
                    <a:pt x="8698" y="1299"/>
                    <a:pt x="8272" y="1333"/>
                  </a:cubicBezTo>
                  <a:cubicBezTo>
                    <a:pt x="6534" y="1466"/>
                    <a:pt x="5215" y="1562"/>
                    <a:pt x="4203" y="1562"/>
                  </a:cubicBezTo>
                  <a:cubicBezTo>
                    <a:pt x="3351" y="1562"/>
                    <a:pt x="2720" y="1494"/>
                    <a:pt x="2250" y="1333"/>
                  </a:cubicBezTo>
                  <a:cubicBezTo>
                    <a:pt x="2015" y="1252"/>
                    <a:pt x="1817" y="1146"/>
                    <a:pt x="1651" y="1016"/>
                  </a:cubicBezTo>
                  <a:cubicBezTo>
                    <a:pt x="1484" y="883"/>
                    <a:pt x="1347" y="723"/>
                    <a:pt x="1231" y="533"/>
                  </a:cubicBezTo>
                  <a:cubicBezTo>
                    <a:pt x="1146" y="396"/>
                    <a:pt x="1061" y="294"/>
                    <a:pt x="979" y="222"/>
                  </a:cubicBezTo>
                  <a:cubicBezTo>
                    <a:pt x="935" y="188"/>
                    <a:pt x="894" y="160"/>
                    <a:pt x="853" y="140"/>
                  </a:cubicBezTo>
                  <a:cubicBezTo>
                    <a:pt x="812" y="120"/>
                    <a:pt x="768" y="110"/>
                    <a:pt x="727" y="110"/>
                  </a:cubicBezTo>
                  <a:close/>
                  <a:moveTo>
                    <a:pt x="727" y="83"/>
                  </a:moveTo>
                  <a:cubicBezTo>
                    <a:pt x="768" y="83"/>
                    <a:pt x="809" y="93"/>
                    <a:pt x="850" y="110"/>
                  </a:cubicBezTo>
                  <a:cubicBezTo>
                    <a:pt x="914" y="133"/>
                    <a:pt x="979" y="181"/>
                    <a:pt x="1047" y="250"/>
                  </a:cubicBezTo>
                  <a:cubicBezTo>
                    <a:pt x="1116" y="317"/>
                    <a:pt x="1184" y="406"/>
                    <a:pt x="1255" y="519"/>
                  </a:cubicBezTo>
                  <a:lnTo>
                    <a:pt x="1256" y="518"/>
                  </a:lnTo>
                  <a:lnTo>
                    <a:pt x="1256" y="518"/>
                  </a:lnTo>
                  <a:cubicBezTo>
                    <a:pt x="1369" y="707"/>
                    <a:pt x="1508" y="867"/>
                    <a:pt x="1674" y="996"/>
                  </a:cubicBezTo>
                  <a:cubicBezTo>
                    <a:pt x="1926" y="1193"/>
                    <a:pt x="2247" y="1330"/>
                    <a:pt x="2659" y="1415"/>
                  </a:cubicBezTo>
                  <a:cubicBezTo>
                    <a:pt x="3071" y="1497"/>
                    <a:pt x="3576" y="1535"/>
                    <a:pt x="4199" y="1535"/>
                  </a:cubicBezTo>
                  <a:cubicBezTo>
                    <a:pt x="5208" y="1535"/>
                    <a:pt x="6527" y="1439"/>
                    <a:pt x="8268" y="1306"/>
                  </a:cubicBezTo>
                  <a:cubicBezTo>
                    <a:pt x="8694" y="1272"/>
                    <a:pt x="9097" y="1255"/>
                    <a:pt x="9475" y="1255"/>
                  </a:cubicBezTo>
                  <a:cubicBezTo>
                    <a:pt x="11407" y="1255"/>
                    <a:pt x="12774" y="1657"/>
                    <a:pt x="13701" y="2185"/>
                  </a:cubicBezTo>
                  <a:cubicBezTo>
                    <a:pt x="14165" y="2447"/>
                    <a:pt x="14519" y="2744"/>
                    <a:pt x="14778" y="3037"/>
                  </a:cubicBezTo>
                  <a:cubicBezTo>
                    <a:pt x="15036" y="3330"/>
                    <a:pt x="15200" y="3623"/>
                    <a:pt x="15286" y="3875"/>
                  </a:cubicBezTo>
                  <a:cubicBezTo>
                    <a:pt x="15401" y="4216"/>
                    <a:pt x="15456" y="4489"/>
                    <a:pt x="15456" y="4710"/>
                  </a:cubicBezTo>
                  <a:cubicBezTo>
                    <a:pt x="15456" y="4823"/>
                    <a:pt x="15442" y="4918"/>
                    <a:pt x="15415" y="5003"/>
                  </a:cubicBezTo>
                  <a:cubicBezTo>
                    <a:pt x="15388" y="5088"/>
                    <a:pt x="15347" y="5164"/>
                    <a:pt x="15292" y="5225"/>
                  </a:cubicBezTo>
                  <a:cubicBezTo>
                    <a:pt x="15204" y="5330"/>
                    <a:pt x="15077" y="5409"/>
                    <a:pt x="14911" y="5464"/>
                  </a:cubicBezTo>
                  <a:cubicBezTo>
                    <a:pt x="14744" y="5514"/>
                    <a:pt x="14536" y="5542"/>
                    <a:pt x="14284" y="5542"/>
                  </a:cubicBezTo>
                  <a:cubicBezTo>
                    <a:pt x="13994" y="5542"/>
                    <a:pt x="13650" y="5508"/>
                    <a:pt x="13244" y="5440"/>
                  </a:cubicBezTo>
                  <a:cubicBezTo>
                    <a:pt x="12444" y="5300"/>
                    <a:pt x="11874" y="5249"/>
                    <a:pt x="11305" y="5249"/>
                  </a:cubicBezTo>
                  <a:cubicBezTo>
                    <a:pt x="10747" y="5249"/>
                    <a:pt x="10184" y="5300"/>
                    <a:pt x="9397" y="5371"/>
                  </a:cubicBezTo>
                  <a:cubicBezTo>
                    <a:pt x="8739" y="5429"/>
                    <a:pt x="7925" y="5505"/>
                    <a:pt x="6824" y="5576"/>
                  </a:cubicBezTo>
                  <a:cubicBezTo>
                    <a:pt x="6408" y="5604"/>
                    <a:pt x="6012" y="5617"/>
                    <a:pt x="5638" y="5617"/>
                  </a:cubicBezTo>
                  <a:cubicBezTo>
                    <a:pt x="4207" y="5617"/>
                    <a:pt x="3075" y="5420"/>
                    <a:pt x="2212" y="5017"/>
                  </a:cubicBezTo>
                  <a:cubicBezTo>
                    <a:pt x="1783" y="4816"/>
                    <a:pt x="1422" y="4564"/>
                    <a:pt x="1122" y="4261"/>
                  </a:cubicBezTo>
                  <a:cubicBezTo>
                    <a:pt x="822" y="3954"/>
                    <a:pt x="587" y="3600"/>
                    <a:pt x="410" y="3187"/>
                  </a:cubicBezTo>
                  <a:cubicBezTo>
                    <a:pt x="164" y="2614"/>
                    <a:pt x="83" y="2107"/>
                    <a:pt x="83" y="1678"/>
                  </a:cubicBezTo>
                  <a:cubicBezTo>
                    <a:pt x="83" y="1269"/>
                    <a:pt x="161" y="934"/>
                    <a:pt x="240" y="699"/>
                  </a:cubicBezTo>
                  <a:cubicBezTo>
                    <a:pt x="318" y="461"/>
                    <a:pt x="400" y="324"/>
                    <a:pt x="410" y="304"/>
                  </a:cubicBezTo>
                  <a:lnTo>
                    <a:pt x="413" y="304"/>
                  </a:lnTo>
                  <a:cubicBezTo>
                    <a:pt x="416" y="294"/>
                    <a:pt x="447" y="239"/>
                    <a:pt x="498" y="188"/>
                  </a:cubicBezTo>
                  <a:cubicBezTo>
                    <a:pt x="526" y="160"/>
                    <a:pt x="556" y="137"/>
                    <a:pt x="591" y="116"/>
                  </a:cubicBezTo>
                  <a:cubicBezTo>
                    <a:pt x="628" y="99"/>
                    <a:pt x="666" y="86"/>
                    <a:pt x="713" y="83"/>
                  </a:cubicBezTo>
                  <a:close/>
                  <a:moveTo>
                    <a:pt x="707" y="1"/>
                  </a:moveTo>
                  <a:cubicBezTo>
                    <a:pt x="649" y="4"/>
                    <a:pt x="597" y="21"/>
                    <a:pt x="553" y="45"/>
                  </a:cubicBezTo>
                  <a:cubicBezTo>
                    <a:pt x="485" y="79"/>
                    <a:pt x="437" y="130"/>
                    <a:pt x="400" y="174"/>
                  </a:cubicBezTo>
                  <a:cubicBezTo>
                    <a:pt x="366" y="215"/>
                    <a:pt x="345" y="253"/>
                    <a:pt x="339" y="267"/>
                  </a:cubicBezTo>
                  <a:lnTo>
                    <a:pt x="339" y="267"/>
                  </a:lnTo>
                  <a:lnTo>
                    <a:pt x="339" y="267"/>
                  </a:lnTo>
                  <a:cubicBezTo>
                    <a:pt x="317" y="301"/>
                    <a:pt x="239" y="442"/>
                    <a:pt x="161" y="672"/>
                  </a:cubicBezTo>
                  <a:cubicBezTo>
                    <a:pt x="79" y="914"/>
                    <a:pt x="1" y="1258"/>
                    <a:pt x="1" y="1678"/>
                  </a:cubicBezTo>
                  <a:cubicBezTo>
                    <a:pt x="1" y="2117"/>
                    <a:pt x="86" y="2639"/>
                    <a:pt x="335" y="3221"/>
                  </a:cubicBezTo>
                  <a:cubicBezTo>
                    <a:pt x="515" y="3641"/>
                    <a:pt x="757" y="4005"/>
                    <a:pt x="1064" y="4315"/>
                  </a:cubicBezTo>
                  <a:cubicBezTo>
                    <a:pt x="1525" y="4786"/>
                    <a:pt x="2127" y="5129"/>
                    <a:pt x="2887" y="5358"/>
                  </a:cubicBezTo>
                  <a:cubicBezTo>
                    <a:pt x="3647" y="5586"/>
                    <a:pt x="4557" y="5699"/>
                    <a:pt x="5638" y="5699"/>
                  </a:cubicBezTo>
                  <a:cubicBezTo>
                    <a:pt x="6012" y="5699"/>
                    <a:pt x="6412" y="5685"/>
                    <a:pt x="6827" y="5658"/>
                  </a:cubicBezTo>
                  <a:cubicBezTo>
                    <a:pt x="7931" y="5586"/>
                    <a:pt x="8746" y="5511"/>
                    <a:pt x="9404" y="5453"/>
                  </a:cubicBezTo>
                  <a:cubicBezTo>
                    <a:pt x="10190" y="5382"/>
                    <a:pt x="10750" y="5330"/>
                    <a:pt x="11305" y="5330"/>
                  </a:cubicBezTo>
                  <a:cubicBezTo>
                    <a:pt x="11871" y="5330"/>
                    <a:pt x="12433" y="5382"/>
                    <a:pt x="13231" y="5518"/>
                  </a:cubicBezTo>
                  <a:cubicBezTo>
                    <a:pt x="13639" y="5590"/>
                    <a:pt x="13987" y="5624"/>
                    <a:pt x="14284" y="5624"/>
                  </a:cubicBezTo>
                  <a:cubicBezTo>
                    <a:pt x="14542" y="5624"/>
                    <a:pt x="14758" y="5596"/>
                    <a:pt x="14938" y="5538"/>
                  </a:cubicBezTo>
                  <a:cubicBezTo>
                    <a:pt x="15115" y="5484"/>
                    <a:pt x="15255" y="5395"/>
                    <a:pt x="15354" y="5280"/>
                  </a:cubicBezTo>
                  <a:cubicBezTo>
                    <a:pt x="15415" y="5208"/>
                    <a:pt x="15463" y="5123"/>
                    <a:pt x="15494" y="5027"/>
                  </a:cubicBezTo>
                  <a:cubicBezTo>
                    <a:pt x="15524" y="4935"/>
                    <a:pt x="15538" y="4830"/>
                    <a:pt x="15538" y="4710"/>
                  </a:cubicBezTo>
                  <a:cubicBezTo>
                    <a:pt x="15538" y="4475"/>
                    <a:pt x="15480" y="4193"/>
                    <a:pt x="15364" y="3848"/>
                  </a:cubicBezTo>
                  <a:cubicBezTo>
                    <a:pt x="15272" y="3583"/>
                    <a:pt x="15102" y="3286"/>
                    <a:pt x="14839" y="2982"/>
                  </a:cubicBezTo>
                  <a:cubicBezTo>
                    <a:pt x="14440" y="2532"/>
                    <a:pt x="13830" y="2079"/>
                    <a:pt x="12951" y="1742"/>
                  </a:cubicBezTo>
                  <a:cubicBezTo>
                    <a:pt x="12076" y="1401"/>
                    <a:pt x="10934" y="1173"/>
                    <a:pt x="9475" y="1173"/>
                  </a:cubicBezTo>
                  <a:cubicBezTo>
                    <a:pt x="9094" y="1173"/>
                    <a:pt x="8691" y="1190"/>
                    <a:pt x="8265" y="1224"/>
                  </a:cubicBezTo>
                  <a:cubicBezTo>
                    <a:pt x="6520" y="1360"/>
                    <a:pt x="5201" y="1453"/>
                    <a:pt x="4199" y="1453"/>
                  </a:cubicBezTo>
                  <a:cubicBezTo>
                    <a:pt x="3371" y="1453"/>
                    <a:pt x="2761" y="1387"/>
                    <a:pt x="2305" y="1234"/>
                  </a:cubicBezTo>
                  <a:cubicBezTo>
                    <a:pt x="2077" y="1156"/>
                    <a:pt x="1885" y="1057"/>
                    <a:pt x="1725" y="931"/>
                  </a:cubicBezTo>
                  <a:cubicBezTo>
                    <a:pt x="1566" y="808"/>
                    <a:pt x="1435" y="655"/>
                    <a:pt x="1323" y="475"/>
                  </a:cubicBezTo>
                  <a:cubicBezTo>
                    <a:pt x="1228" y="321"/>
                    <a:pt x="1129" y="205"/>
                    <a:pt x="1030" y="124"/>
                  </a:cubicBezTo>
                  <a:cubicBezTo>
                    <a:pt x="982" y="86"/>
                    <a:pt x="932" y="55"/>
                    <a:pt x="880" y="35"/>
                  </a:cubicBezTo>
                  <a:cubicBezTo>
                    <a:pt x="829" y="11"/>
                    <a:pt x="778" y="1"/>
                    <a:pt x="72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2573125" y="379675"/>
              <a:ext cx="138300" cy="95400"/>
            </a:xfrm>
            <a:custGeom>
              <a:rect b="b" l="l" r="r" t="t"/>
              <a:pathLst>
                <a:path extrusionOk="0" h="3816" w="5532">
                  <a:moveTo>
                    <a:pt x="3406" y="0"/>
                  </a:moveTo>
                  <a:cubicBezTo>
                    <a:pt x="2626" y="0"/>
                    <a:pt x="2438" y="933"/>
                    <a:pt x="2438" y="933"/>
                  </a:cubicBezTo>
                  <a:cubicBezTo>
                    <a:pt x="2128" y="852"/>
                    <a:pt x="1836" y="813"/>
                    <a:pt x="1571" y="813"/>
                  </a:cubicBezTo>
                  <a:cubicBezTo>
                    <a:pt x="886" y="813"/>
                    <a:pt x="392" y="1073"/>
                    <a:pt x="294" y="1536"/>
                  </a:cubicBezTo>
                  <a:cubicBezTo>
                    <a:pt x="0" y="3018"/>
                    <a:pt x="938" y="3816"/>
                    <a:pt x="938" y="3816"/>
                  </a:cubicBezTo>
                  <a:cubicBezTo>
                    <a:pt x="938" y="3816"/>
                    <a:pt x="1268" y="3505"/>
                    <a:pt x="2008" y="3270"/>
                  </a:cubicBezTo>
                  <a:cubicBezTo>
                    <a:pt x="2174" y="3218"/>
                    <a:pt x="2366" y="3197"/>
                    <a:pt x="2566" y="3197"/>
                  </a:cubicBezTo>
                  <a:cubicBezTo>
                    <a:pt x="3258" y="3197"/>
                    <a:pt x="4033" y="3444"/>
                    <a:pt x="4033" y="3444"/>
                  </a:cubicBezTo>
                  <a:cubicBezTo>
                    <a:pt x="4033" y="3444"/>
                    <a:pt x="4775" y="3387"/>
                    <a:pt x="4969" y="3096"/>
                  </a:cubicBezTo>
                  <a:cubicBezTo>
                    <a:pt x="5164" y="2803"/>
                    <a:pt x="5532" y="2725"/>
                    <a:pt x="5532" y="2725"/>
                  </a:cubicBezTo>
                  <a:cubicBezTo>
                    <a:pt x="5337" y="1907"/>
                    <a:pt x="4697" y="292"/>
                    <a:pt x="3685" y="36"/>
                  </a:cubicBezTo>
                  <a:cubicBezTo>
                    <a:pt x="3584" y="11"/>
                    <a:pt x="3492" y="0"/>
                    <a:pt x="34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2634050" y="402750"/>
              <a:ext cx="22425" cy="2975"/>
            </a:xfrm>
            <a:custGeom>
              <a:rect b="b" l="l" r="r" t="t"/>
              <a:pathLst>
                <a:path extrusionOk="0" h="119" w="897">
                  <a:moveTo>
                    <a:pt x="236" y="1"/>
                  </a:moveTo>
                  <a:cubicBezTo>
                    <a:pt x="159" y="1"/>
                    <a:pt x="81" y="3"/>
                    <a:pt x="1" y="10"/>
                  </a:cubicBezTo>
                  <a:cubicBezTo>
                    <a:pt x="69" y="51"/>
                    <a:pt x="144" y="74"/>
                    <a:pt x="218" y="92"/>
                  </a:cubicBezTo>
                  <a:cubicBezTo>
                    <a:pt x="294" y="108"/>
                    <a:pt x="369" y="119"/>
                    <a:pt x="447" y="119"/>
                  </a:cubicBezTo>
                  <a:cubicBezTo>
                    <a:pt x="456" y="119"/>
                    <a:pt x="465" y="119"/>
                    <a:pt x="474" y="119"/>
                  </a:cubicBezTo>
                  <a:cubicBezTo>
                    <a:pt x="619" y="119"/>
                    <a:pt x="772" y="93"/>
                    <a:pt x="896" y="10"/>
                  </a:cubicBezTo>
                  <a:cubicBezTo>
                    <a:pt x="856" y="8"/>
                    <a:pt x="817" y="8"/>
                    <a:pt x="780" y="8"/>
                  </a:cubicBezTo>
                  <a:cubicBezTo>
                    <a:pt x="742" y="8"/>
                    <a:pt x="706" y="8"/>
                    <a:pt x="668" y="6"/>
                  </a:cubicBezTo>
                  <a:lnTo>
                    <a:pt x="451" y="2"/>
                  </a:lnTo>
                  <a:cubicBezTo>
                    <a:pt x="379" y="2"/>
                    <a:pt x="308" y="1"/>
                    <a:pt x="23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2630725" y="401700"/>
              <a:ext cx="29000" cy="5050"/>
            </a:xfrm>
            <a:custGeom>
              <a:rect b="b" l="l" r="r" t="t"/>
              <a:pathLst>
                <a:path extrusionOk="0" h="202" w="1160">
                  <a:moveTo>
                    <a:pt x="372" y="82"/>
                  </a:moveTo>
                  <a:cubicBezTo>
                    <a:pt x="444" y="82"/>
                    <a:pt x="512" y="85"/>
                    <a:pt x="584" y="85"/>
                  </a:cubicBezTo>
                  <a:lnTo>
                    <a:pt x="801" y="89"/>
                  </a:lnTo>
                  <a:cubicBezTo>
                    <a:pt x="815" y="89"/>
                    <a:pt x="830" y="90"/>
                    <a:pt x="844" y="90"/>
                  </a:cubicBezTo>
                  <a:lnTo>
                    <a:pt x="844" y="90"/>
                  </a:lnTo>
                  <a:cubicBezTo>
                    <a:pt x="832" y="93"/>
                    <a:pt x="820" y="96"/>
                    <a:pt x="809" y="99"/>
                  </a:cubicBezTo>
                  <a:cubicBezTo>
                    <a:pt x="740" y="116"/>
                    <a:pt x="665" y="120"/>
                    <a:pt x="593" y="120"/>
                  </a:cubicBezTo>
                  <a:lnTo>
                    <a:pt x="584" y="120"/>
                  </a:lnTo>
                  <a:cubicBezTo>
                    <a:pt x="505" y="120"/>
                    <a:pt x="433" y="109"/>
                    <a:pt x="362" y="93"/>
                  </a:cubicBezTo>
                  <a:lnTo>
                    <a:pt x="359" y="93"/>
                  </a:lnTo>
                  <a:cubicBezTo>
                    <a:pt x="345" y="89"/>
                    <a:pt x="332" y="86"/>
                    <a:pt x="319" y="83"/>
                  </a:cubicBezTo>
                  <a:lnTo>
                    <a:pt x="319" y="83"/>
                  </a:lnTo>
                  <a:cubicBezTo>
                    <a:pt x="336" y="82"/>
                    <a:pt x="354" y="82"/>
                    <a:pt x="372" y="82"/>
                  </a:cubicBezTo>
                  <a:close/>
                  <a:moveTo>
                    <a:pt x="372" y="0"/>
                  </a:moveTo>
                  <a:cubicBezTo>
                    <a:pt x="293" y="0"/>
                    <a:pt x="212" y="4"/>
                    <a:pt x="130" y="11"/>
                  </a:cubicBezTo>
                  <a:lnTo>
                    <a:pt x="1" y="24"/>
                  </a:lnTo>
                  <a:lnTo>
                    <a:pt x="113" y="89"/>
                  </a:lnTo>
                  <a:cubicBezTo>
                    <a:pt x="185" y="130"/>
                    <a:pt x="263" y="154"/>
                    <a:pt x="342" y="174"/>
                  </a:cubicBezTo>
                  <a:cubicBezTo>
                    <a:pt x="420" y="191"/>
                    <a:pt x="498" y="201"/>
                    <a:pt x="580" y="201"/>
                  </a:cubicBezTo>
                  <a:lnTo>
                    <a:pt x="593" y="201"/>
                  </a:lnTo>
                  <a:cubicBezTo>
                    <a:pt x="672" y="201"/>
                    <a:pt x="751" y="198"/>
                    <a:pt x="829" y="178"/>
                  </a:cubicBezTo>
                  <a:cubicBezTo>
                    <a:pt x="907" y="161"/>
                    <a:pt x="982" y="134"/>
                    <a:pt x="1050" y="85"/>
                  </a:cubicBezTo>
                  <a:lnTo>
                    <a:pt x="1159" y="17"/>
                  </a:lnTo>
                  <a:lnTo>
                    <a:pt x="1029" y="11"/>
                  </a:lnTo>
                  <a:cubicBezTo>
                    <a:pt x="989" y="9"/>
                    <a:pt x="950" y="9"/>
                    <a:pt x="913" y="9"/>
                  </a:cubicBezTo>
                  <a:cubicBezTo>
                    <a:pt x="875" y="9"/>
                    <a:pt x="839" y="9"/>
                    <a:pt x="801" y="7"/>
                  </a:cubicBezTo>
                  <a:lnTo>
                    <a:pt x="584" y="4"/>
                  </a:lnTo>
                  <a:cubicBezTo>
                    <a:pt x="512" y="4"/>
                    <a:pt x="444" y="0"/>
                    <a:pt x="372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2640775" y="427450"/>
              <a:ext cx="19125" cy="13375"/>
            </a:xfrm>
            <a:custGeom>
              <a:rect b="b" l="l" r="r" t="t"/>
              <a:pathLst>
                <a:path extrusionOk="0" h="535" w="765">
                  <a:moveTo>
                    <a:pt x="678" y="0"/>
                  </a:moveTo>
                  <a:cubicBezTo>
                    <a:pt x="673" y="0"/>
                    <a:pt x="667" y="1"/>
                    <a:pt x="662" y="3"/>
                  </a:cubicBezTo>
                  <a:cubicBezTo>
                    <a:pt x="632" y="10"/>
                    <a:pt x="614" y="40"/>
                    <a:pt x="624" y="71"/>
                  </a:cubicBezTo>
                  <a:cubicBezTo>
                    <a:pt x="652" y="170"/>
                    <a:pt x="645" y="258"/>
                    <a:pt x="607" y="323"/>
                  </a:cubicBezTo>
                  <a:cubicBezTo>
                    <a:pt x="577" y="375"/>
                    <a:pt x="522" y="405"/>
                    <a:pt x="451" y="419"/>
                  </a:cubicBezTo>
                  <a:cubicBezTo>
                    <a:pt x="434" y="422"/>
                    <a:pt x="418" y="424"/>
                    <a:pt x="401" y="424"/>
                  </a:cubicBezTo>
                  <a:cubicBezTo>
                    <a:pt x="245" y="424"/>
                    <a:pt x="100" y="289"/>
                    <a:pt x="100" y="285"/>
                  </a:cubicBezTo>
                  <a:cubicBezTo>
                    <a:pt x="91" y="276"/>
                    <a:pt x="78" y="272"/>
                    <a:pt x="65" y="272"/>
                  </a:cubicBezTo>
                  <a:cubicBezTo>
                    <a:pt x="49" y="272"/>
                    <a:pt x="33" y="278"/>
                    <a:pt x="21" y="290"/>
                  </a:cubicBezTo>
                  <a:cubicBezTo>
                    <a:pt x="1" y="313"/>
                    <a:pt x="4" y="347"/>
                    <a:pt x="25" y="367"/>
                  </a:cubicBezTo>
                  <a:cubicBezTo>
                    <a:pt x="31" y="375"/>
                    <a:pt x="202" y="535"/>
                    <a:pt x="403" y="535"/>
                  </a:cubicBezTo>
                  <a:cubicBezTo>
                    <a:pt x="427" y="535"/>
                    <a:pt x="447" y="531"/>
                    <a:pt x="471" y="528"/>
                  </a:cubicBezTo>
                  <a:cubicBezTo>
                    <a:pt x="573" y="507"/>
                    <a:pt x="652" y="456"/>
                    <a:pt x="699" y="378"/>
                  </a:cubicBezTo>
                  <a:cubicBezTo>
                    <a:pt x="754" y="290"/>
                    <a:pt x="764" y="170"/>
                    <a:pt x="726" y="40"/>
                  </a:cubicBezTo>
                  <a:cubicBezTo>
                    <a:pt x="721" y="16"/>
                    <a:pt x="700" y="0"/>
                    <a:pt x="67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2639925" y="426400"/>
              <a:ext cx="20650" cy="15450"/>
            </a:xfrm>
            <a:custGeom>
              <a:rect b="b" l="l" r="r" t="t"/>
              <a:pathLst>
                <a:path extrusionOk="0" h="618" w="826">
                  <a:moveTo>
                    <a:pt x="710" y="82"/>
                  </a:moveTo>
                  <a:cubicBezTo>
                    <a:pt x="713" y="82"/>
                    <a:pt x="716" y="82"/>
                    <a:pt x="716" y="86"/>
                  </a:cubicBezTo>
                  <a:cubicBezTo>
                    <a:pt x="720" y="86"/>
                    <a:pt x="723" y="89"/>
                    <a:pt x="723" y="93"/>
                  </a:cubicBezTo>
                  <a:cubicBezTo>
                    <a:pt x="737" y="140"/>
                    <a:pt x="743" y="188"/>
                    <a:pt x="743" y="229"/>
                  </a:cubicBezTo>
                  <a:cubicBezTo>
                    <a:pt x="743" y="297"/>
                    <a:pt x="727" y="352"/>
                    <a:pt x="699" y="399"/>
                  </a:cubicBezTo>
                  <a:cubicBezTo>
                    <a:pt x="679" y="434"/>
                    <a:pt x="652" y="461"/>
                    <a:pt x="617" y="481"/>
                  </a:cubicBezTo>
                  <a:cubicBezTo>
                    <a:pt x="584" y="505"/>
                    <a:pt x="543" y="519"/>
                    <a:pt x="498" y="529"/>
                  </a:cubicBezTo>
                  <a:cubicBezTo>
                    <a:pt x="477" y="532"/>
                    <a:pt x="457" y="536"/>
                    <a:pt x="437" y="536"/>
                  </a:cubicBezTo>
                  <a:cubicBezTo>
                    <a:pt x="392" y="536"/>
                    <a:pt x="348" y="525"/>
                    <a:pt x="307" y="512"/>
                  </a:cubicBezTo>
                  <a:cubicBezTo>
                    <a:pt x="246" y="491"/>
                    <a:pt x="191" y="458"/>
                    <a:pt x="150" y="430"/>
                  </a:cubicBezTo>
                  <a:cubicBezTo>
                    <a:pt x="113" y="403"/>
                    <a:pt x="89" y="382"/>
                    <a:pt x="86" y="379"/>
                  </a:cubicBezTo>
                  <a:cubicBezTo>
                    <a:pt x="82" y="376"/>
                    <a:pt x="82" y="372"/>
                    <a:pt x="82" y="368"/>
                  </a:cubicBezTo>
                  <a:cubicBezTo>
                    <a:pt x="82" y="365"/>
                    <a:pt x="82" y="362"/>
                    <a:pt x="86" y="359"/>
                  </a:cubicBezTo>
                  <a:cubicBezTo>
                    <a:pt x="89" y="359"/>
                    <a:pt x="93" y="355"/>
                    <a:pt x="96" y="355"/>
                  </a:cubicBezTo>
                  <a:cubicBezTo>
                    <a:pt x="99" y="355"/>
                    <a:pt x="102" y="355"/>
                    <a:pt x="104" y="357"/>
                  </a:cubicBezTo>
                  <a:lnTo>
                    <a:pt x="104" y="357"/>
                  </a:lnTo>
                  <a:lnTo>
                    <a:pt x="103" y="359"/>
                  </a:lnTo>
                  <a:lnTo>
                    <a:pt x="106" y="359"/>
                  </a:lnTo>
                  <a:cubicBezTo>
                    <a:pt x="106" y="359"/>
                    <a:pt x="106" y="362"/>
                    <a:pt x="109" y="362"/>
                  </a:cubicBezTo>
                  <a:cubicBezTo>
                    <a:pt x="120" y="372"/>
                    <a:pt x="161" y="406"/>
                    <a:pt x="219" y="440"/>
                  </a:cubicBezTo>
                  <a:cubicBezTo>
                    <a:pt x="249" y="458"/>
                    <a:pt x="280" y="475"/>
                    <a:pt x="318" y="485"/>
                  </a:cubicBezTo>
                  <a:cubicBezTo>
                    <a:pt x="355" y="498"/>
                    <a:pt x="396" y="508"/>
                    <a:pt x="437" y="508"/>
                  </a:cubicBezTo>
                  <a:cubicBezTo>
                    <a:pt x="457" y="508"/>
                    <a:pt x="474" y="505"/>
                    <a:pt x="491" y="502"/>
                  </a:cubicBezTo>
                  <a:cubicBezTo>
                    <a:pt x="532" y="495"/>
                    <a:pt x="570" y="481"/>
                    <a:pt x="600" y="461"/>
                  </a:cubicBezTo>
                  <a:cubicBezTo>
                    <a:pt x="631" y="440"/>
                    <a:pt x="658" y="417"/>
                    <a:pt x="675" y="386"/>
                  </a:cubicBezTo>
                  <a:cubicBezTo>
                    <a:pt x="702" y="341"/>
                    <a:pt x="716" y="287"/>
                    <a:pt x="716" y="233"/>
                  </a:cubicBezTo>
                  <a:cubicBezTo>
                    <a:pt x="716" y="188"/>
                    <a:pt x="710" y="143"/>
                    <a:pt x="696" y="99"/>
                  </a:cubicBezTo>
                  <a:lnTo>
                    <a:pt x="696" y="96"/>
                  </a:lnTo>
                  <a:cubicBezTo>
                    <a:pt x="696" y="93"/>
                    <a:pt x="696" y="89"/>
                    <a:pt x="699" y="89"/>
                  </a:cubicBezTo>
                  <a:cubicBezTo>
                    <a:pt x="699" y="86"/>
                    <a:pt x="702" y="86"/>
                    <a:pt x="706" y="82"/>
                  </a:cubicBezTo>
                  <a:close/>
                  <a:moveTo>
                    <a:pt x="710" y="0"/>
                  </a:moveTo>
                  <a:cubicBezTo>
                    <a:pt x="699" y="0"/>
                    <a:pt x="693" y="0"/>
                    <a:pt x="682" y="4"/>
                  </a:cubicBezTo>
                  <a:cubicBezTo>
                    <a:pt x="661" y="11"/>
                    <a:pt x="645" y="25"/>
                    <a:pt x="631" y="38"/>
                  </a:cubicBezTo>
                  <a:cubicBezTo>
                    <a:pt x="621" y="55"/>
                    <a:pt x="614" y="76"/>
                    <a:pt x="614" y="96"/>
                  </a:cubicBezTo>
                  <a:cubicBezTo>
                    <a:pt x="614" y="107"/>
                    <a:pt x="614" y="113"/>
                    <a:pt x="617" y="123"/>
                  </a:cubicBezTo>
                  <a:cubicBezTo>
                    <a:pt x="628" y="161"/>
                    <a:pt x="634" y="198"/>
                    <a:pt x="634" y="233"/>
                  </a:cubicBezTo>
                  <a:cubicBezTo>
                    <a:pt x="634" y="277"/>
                    <a:pt x="625" y="314"/>
                    <a:pt x="607" y="341"/>
                  </a:cubicBezTo>
                  <a:cubicBezTo>
                    <a:pt x="594" y="362"/>
                    <a:pt x="576" y="379"/>
                    <a:pt x="556" y="393"/>
                  </a:cubicBezTo>
                  <a:cubicBezTo>
                    <a:pt x="535" y="406"/>
                    <a:pt x="508" y="417"/>
                    <a:pt x="477" y="420"/>
                  </a:cubicBezTo>
                  <a:cubicBezTo>
                    <a:pt x="464" y="423"/>
                    <a:pt x="450" y="426"/>
                    <a:pt x="437" y="426"/>
                  </a:cubicBezTo>
                  <a:cubicBezTo>
                    <a:pt x="403" y="426"/>
                    <a:pt x="369" y="417"/>
                    <a:pt x="338" y="406"/>
                  </a:cubicBezTo>
                  <a:cubicBezTo>
                    <a:pt x="290" y="389"/>
                    <a:pt x="246" y="362"/>
                    <a:pt x="212" y="341"/>
                  </a:cubicBezTo>
                  <a:cubicBezTo>
                    <a:pt x="195" y="327"/>
                    <a:pt x="185" y="318"/>
                    <a:pt x="175" y="311"/>
                  </a:cubicBezTo>
                  <a:cubicBezTo>
                    <a:pt x="171" y="307"/>
                    <a:pt x="167" y="304"/>
                    <a:pt x="164" y="304"/>
                  </a:cubicBezTo>
                  <a:lnTo>
                    <a:pt x="161" y="300"/>
                  </a:lnTo>
                  <a:cubicBezTo>
                    <a:pt x="144" y="283"/>
                    <a:pt x="120" y="273"/>
                    <a:pt x="96" y="273"/>
                  </a:cubicBezTo>
                  <a:cubicBezTo>
                    <a:pt x="73" y="273"/>
                    <a:pt x="45" y="283"/>
                    <a:pt x="28" y="304"/>
                  </a:cubicBezTo>
                  <a:cubicBezTo>
                    <a:pt x="7" y="321"/>
                    <a:pt x="1" y="345"/>
                    <a:pt x="1" y="368"/>
                  </a:cubicBezTo>
                  <a:cubicBezTo>
                    <a:pt x="1" y="393"/>
                    <a:pt x="11" y="420"/>
                    <a:pt x="32" y="437"/>
                  </a:cubicBezTo>
                  <a:cubicBezTo>
                    <a:pt x="35" y="444"/>
                    <a:pt x="82" y="488"/>
                    <a:pt x="154" y="529"/>
                  </a:cubicBezTo>
                  <a:cubicBezTo>
                    <a:pt x="191" y="552"/>
                    <a:pt x="232" y="573"/>
                    <a:pt x="280" y="590"/>
                  </a:cubicBezTo>
                  <a:cubicBezTo>
                    <a:pt x="328" y="604"/>
                    <a:pt x="383" y="618"/>
                    <a:pt x="437" y="618"/>
                  </a:cubicBezTo>
                  <a:cubicBezTo>
                    <a:pt x="461" y="618"/>
                    <a:pt x="488" y="614"/>
                    <a:pt x="512" y="607"/>
                  </a:cubicBezTo>
                  <a:cubicBezTo>
                    <a:pt x="570" y="597"/>
                    <a:pt x="617" y="580"/>
                    <a:pt x="661" y="549"/>
                  </a:cubicBezTo>
                  <a:cubicBezTo>
                    <a:pt x="706" y="522"/>
                    <a:pt x="740" y="485"/>
                    <a:pt x="768" y="444"/>
                  </a:cubicBezTo>
                  <a:cubicBezTo>
                    <a:pt x="805" y="382"/>
                    <a:pt x="825" y="307"/>
                    <a:pt x="825" y="229"/>
                  </a:cubicBezTo>
                  <a:cubicBezTo>
                    <a:pt x="825" y="178"/>
                    <a:pt x="815" y="127"/>
                    <a:pt x="801" y="69"/>
                  </a:cubicBezTo>
                  <a:cubicBezTo>
                    <a:pt x="795" y="49"/>
                    <a:pt x="781" y="31"/>
                    <a:pt x="768" y="21"/>
                  </a:cubicBezTo>
                  <a:cubicBezTo>
                    <a:pt x="751" y="8"/>
                    <a:pt x="730" y="0"/>
                    <a:pt x="710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2670250" y="416825"/>
              <a:ext cx="19125" cy="13350"/>
            </a:xfrm>
            <a:custGeom>
              <a:rect b="b" l="l" r="r" t="t"/>
              <a:pathLst>
                <a:path extrusionOk="0" h="534" w="765">
                  <a:moveTo>
                    <a:pt x="673" y="0"/>
                  </a:moveTo>
                  <a:cubicBezTo>
                    <a:pt x="668" y="0"/>
                    <a:pt x="664" y="1"/>
                    <a:pt x="659" y="2"/>
                  </a:cubicBezTo>
                  <a:cubicBezTo>
                    <a:pt x="631" y="12"/>
                    <a:pt x="614" y="43"/>
                    <a:pt x="621" y="70"/>
                  </a:cubicBezTo>
                  <a:cubicBezTo>
                    <a:pt x="652" y="169"/>
                    <a:pt x="645" y="261"/>
                    <a:pt x="607" y="322"/>
                  </a:cubicBezTo>
                  <a:cubicBezTo>
                    <a:pt x="573" y="373"/>
                    <a:pt x="522" y="408"/>
                    <a:pt x="450" y="421"/>
                  </a:cubicBezTo>
                  <a:cubicBezTo>
                    <a:pt x="434" y="424"/>
                    <a:pt x="417" y="426"/>
                    <a:pt x="401" y="426"/>
                  </a:cubicBezTo>
                  <a:cubicBezTo>
                    <a:pt x="245" y="426"/>
                    <a:pt x="99" y="291"/>
                    <a:pt x="99" y="288"/>
                  </a:cubicBezTo>
                  <a:cubicBezTo>
                    <a:pt x="88" y="279"/>
                    <a:pt x="74" y="273"/>
                    <a:pt x="61" y="273"/>
                  </a:cubicBezTo>
                  <a:cubicBezTo>
                    <a:pt x="46" y="273"/>
                    <a:pt x="32" y="279"/>
                    <a:pt x="21" y="292"/>
                  </a:cubicBezTo>
                  <a:cubicBezTo>
                    <a:pt x="1" y="312"/>
                    <a:pt x="1" y="347"/>
                    <a:pt x="25" y="367"/>
                  </a:cubicBezTo>
                  <a:cubicBezTo>
                    <a:pt x="32" y="373"/>
                    <a:pt x="202" y="534"/>
                    <a:pt x="403" y="534"/>
                  </a:cubicBezTo>
                  <a:cubicBezTo>
                    <a:pt x="423" y="534"/>
                    <a:pt x="447" y="534"/>
                    <a:pt x="471" y="526"/>
                  </a:cubicBezTo>
                  <a:cubicBezTo>
                    <a:pt x="573" y="510"/>
                    <a:pt x="652" y="459"/>
                    <a:pt x="700" y="380"/>
                  </a:cubicBezTo>
                  <a:cubicBezTo>
                    <a:pt x="754" y="292"/>
                    <a:pt x="764" y="169"/>
                    <a:pt x="727" y="40"/>
                  </a:cubicBezTo>
                  <a:cubicBezTo>
                    <a:pt x="721" y="16"/>
                    <a:pt x="698" y="0"/>
                    <a:pt x="67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2669400" y="415850"/>
              <a:ext cx="20650" cy="15350"/>
            </a:xfrm>
            <a:custGeom>
              <a:rect b="b" l="l" r="r" t="t"/>
              <a:pathLst>
                <a:path extrusionOk="0" h="614" w="826">
                  <a:moveTo>
                    <a:pt x="717" y="82"/>
                  </a:moveTo>
                  <a:cubicBezTo>
                    <a:pt x="720" y="85"/>
                    <a:pt x="720" y="89"/>
                    <a:pt x="723" y="92"/>
                  </a:cubicBezTo>
                  <a:cubicBezTo>
                    <a:pt x="737" y="140"/>
                    <a:pt x="744" y="184"/>
                    <a:pt x="744" y="228"/>
                  </a:cubicBezTo>
                  <a:cubicBezTo>
                    <a:pt x="744" y="293"/>
                    <a:pt x="726" y="351"/>
                    <a:pt x="699" y="399"/>
                  </a:cubicBezTo>
                  <a:cubicBezTo>
                    <a:pt x="679" y="430"/>
                    <a:pt x="652" y="457"/>
                    <a:pt x="618" y="480"/>
                  </a:cubicBezTo>
                  <a:cubicBezTo>
                    <a:pt x="583" y="501"/>
                    <a:pt x="542" y="518"/>
                    <a:pt x="498" y="525"/>
                  </a:cubicBezTo>
                  <a:cubicBezTo>
                    <a:pt x="478" y="532"/>
                    <a:pt x="457" y="532"/>
                    <a:pt x="437" y="532"/>
                  </a:cubicBezTo>
                  <a:cubicBezTo>
                    <a:pt x="393" y="532"/>
                    <a:pt x="349" y="525"/>
                    <a:pt x="308" y="508"/>
                  </a:cubicBezTo>
                  <a:cubicBezTo>
                    <a:pt x="246" y="488"/>
                    <a:pt x="192" y="457"/>
                    <a:pt x="151" y="430"/>
                  </a:cubicBezTo>
                  <a:cubicBezTo>
                    <a:pt x="113" y="402"/>
                    <a:pt x="86" y="378"/>
                    <a:pt x="86" y="378"/>
                  </a:cubicBezTo>
                  <a:cubicBezTo>
                    <a:pt x="83" y="375"/>
                    <a:pt x="83" y="372"/>
                    <a:pt x="83" y="368"/>
                  </a:cubicBezTo>
                  <a:cubicBezTo>
                    <a:pt x="83" y="365"/>
                    <a:pt x="83" y="361"/>
                    <a:pt x="86" y="358"/>
                  </a:cubicBezTo>
                  <a:cubicBezTo>
                    <a:pt x="89" y="354"/>
                    <a:pt x="93" y="354"/>
                    <a:pt x="96" y="354"/>
                  </a:cubicBezTo>
                  <a:cubicBezTo>
                    <a:pt x="100" y="354"/>
                    <a:pt x="103" y="354"/>
                    <a:pt x="103" y="358"/>
                  </a:cubicBezTo>
                  <a:lnTo>
                    <a:pt x="106" y="358"/>
                  </a:lnTo>
                  <a:cubicBezTo>
                    <a:pt x="106" y="358"/>
                    <a:pt x="144" y="395"/>
                    <a:pt x="205" y="433"/>
                  </a:cubicBezTo>
                  <a:cubicBezTo>
                    <a:pt x="236" y="450"/>
                    <a:pt x="270" y="467"/>
                    <a:pt x="311" y="480"/>
                  </a:cubicBezTo>
                  <a:cubicBezTo>
                    <a:pt x="349" y="494"/>
                    <a:pt x="393" y="504"/>
                    <a:pt x="437" y="504"/>
                  </a:cubicBezTo>
                  <a:cubicBezTo>
                    <a:pt x="454" y="504"/>
                    <a:pt x="475" y="504"/>
                    <a:pt x="492" y="501"/>
                  </a:cubicBezTo>
                  <a:cubicBezTo>
                    <a:pt x="533" y="491"/>
                    <a:pt x="566" y="477"/>
                    <a:pt x="601" y="460"/>
                  </a:cubicBezTo>
                  <a:cubicBezTo>
                    <a:pt x="632" y="439"/>
                    <a:pt x="655" y="412"/>
                    <a:pt x="676" y="381"/>
                  </a:cubicBezTo>
                  <a:cubicBezTo>
                    <a:pt x="703" y="337"/>
                    <a:pt x="717" y="287"/>
                    <a:pt x="717" y="228"/>
                  </a:cubicBezTo>
                  <a:cubicBezTo>
                    <a:pt x="717" y="188"/>
                    <a:pt x="709" y="143"/>
                    <a:pt x="696" y="99"/>
                  </a:cubicBezTo>
                  <a:lnTo>
                    <a:pt x="696" y="95"/>
                  </a:lnTo>
                  <a:lnTo>
                    <a:pt x="696" y="85"/>
                  </a:lnTo>
                  <a:cubicBezTo>
                    <a:pt x="699" y="85"/>
                    <a:pt x="703" y="82"/>
                    <a:pt x="706" y="82"/>
                  </a:cubicBezTo>
                  <a:close/>
                  <a:moveTo>
                    <a:pt x="709" y="0"/>
                  </a:moveTo>
                  <a:cubicBezTo>
                    <a:pt x="699" y="0"/>
                    <a:pt x="693" y="0"/>
                    <a:pt x="682" y="4"/>
                  </a:cubicBezTo>
                  <a:cubicBezTo>
                    <a:pt x="662" y="7"/>
                    <a:pt x="645" y="21"/>
                    <a:pt x="632" y="38"/>
                  </a:cubicBezTo>
                  <a:cubicBezTo>
                    <a:pt x="621" y="54"/>
                    <a:pt x="614" y="75"/>
                    <a:pt x="614" y="95"/>
                  </a:cubicBezTo>
                  <a:cubicBezTo>
                    <a:pt x="614" y="103"/>
                    <a:pt x="614" y="112"/>
                    <a:pt x="618" y="120"/>
                  </a:cubicBezTo>
                  <a:cubicBezTo>
                    <a:pt x="628" y="161"/>
                    <a:pt x="635" y="194"/>
                    <a:pt x="635" y="228"/>
                  </a:cubicBezTo>
                  <a:cubicBezTo>
                    <a:pt x="635" y="273"/>
                    <a:pt x="624" y="310"/>
                    <a:pt x="604" y="341"/>
                  </a:cubicBezTo>
                  <a:cubicBezTo>
                    <a:pt x="594" y="361"/>
                    <a:pt x="577" y="378"/>
                    <a:pt x="556" y="389"/>
                  </a:cubicBezTo>
                  <a:cubicBezTo>
                    <a:pt x="536" y="402"/>
                    <a:pt x="509" y="412"/>
                    <a:pt x="478" y="419"/>
                  </a:cubicBezTo>
                  <a:cubicBezTo>
                    <a:pt x="464" y="422"/>
                    <a:pt x="451" y="422"/>
                    <a:pt x="437" y="422"/>
                  </a:cubicBezTo>
                  <a:cubicBezTo>
                    <a:pt x="403" y="422"/>
                    <a:pt x="369" y="416"/>
                    <a:pt x="338" y="406"/>
                  </a:cubicBezTo>
                  <a:cubicBezTo>
                    <a:pt x="287" y="389"/>
                    <a:pt x="243" y="361"/>
                    <a:pt x="212" y="337"/>
                  </a:cubicBezTo>
                  <a:cubicBezTo>
                    <a:pt x="195" y="327"/>
                    <a:pt x="182" y="317"/>
                    <a:pt x="174" y="310"/>
                  </a:cubicBezTo>
                  <a:cubicBezTo>
                    <a:pt x="171" y="307"/>
                    <a:pt x="168" y="304"/>
                    <a:pt x="165" y="300"/>
                  </a:cubicBezTo>
                  <a:lnTo>
                    <a:pt x="161" y="296"/>
                  </a:lnTo>
                  <a:cubicBezTo>
                    <a:pt x="144" y="279"/>
                    <a:pt x="120" y="273"/>
                    <a:pt x="96" y="273"/>
                  </a:cubicBezTo>
                  <a:cubicBezTo>
                    <a:pt x="69" y="273"/>
                    <a:pt x="45" y="283"/>
                    <a:pt x="25" y="300"/>
                  </a:cubicBezTo>
                  <a:cubicBezTo>
                    <a:pt x="8" y="320"/>
                    <a:pt x="1" y="345"/>
                    <a:pt x="1" y="368"/>
                  </a:cubicBezTo>
                  <a:cubicBezTo>
                    <a:pt x="1" y="392"/>
                    <a:pt x="11" y="419"/>
                    <a:pt x="28" y="436"/>
                  </a:cubicBezTo>
                  <a:cubicBezTo>
                    <a:pt x="35" y="439"/>
                    <a:pt x="83" y="484"/>
                    <a:pt x="154" y="529"/>
                  </a:cubicBezTo>
                  <a:cubicBezTo>
                    <a:pt x="188" y="549"/>
                    <a:pt x="232" y="570"/>
                    <a:pt x="280" y="586"/>
                  </a:cubicBezTo>
                  <a:cubicBezTo>
                    <a:pt x="328" y="603"/>
                    <a:pt x="379" y="614"/>
                    <a:pt x="437" y="614"/>
                  </a:cubicBezTo>
                  <a:cubicBezTo>
                    <a:pt x="461" y="614"/>
                    <a:pt x="488" y="610"/>
                    <a:pt x="512" y="606"/>
                  </a:cubicBezTo>
                  <a:cubicBezTo>
                    <a:pt x="566" y="597"/>
                    <a:pt x="618" y="576"/>
                    <a:pt x="662" y="549"/>
                  </a:cubicBezTo>
                  <a:cubicBezTo>
                    <a:pt x="706" y="521"/>
                    <a:pt x="740" y="484"/>
                    <a:pt x="767" y="439"/>
                  </a:cubicBezTo>
                  <a:cubicBezTo>
                    <a:pt x="805" y="378"/>
                    <a:pt x="825" y="307"/>
                    <a:pt x="825" y="228"/>
                  </a:cubicBezTo>
                  <a:cubicBezTo>
                    <a:pt x="825" y="177"/>
                    <a:pt x="816" y="123"/>
                    <a:pt x="802" y="68"/>
                  </a:cubicBezTo>
                  <a:cubicBezTo>
                    <a:pt x="795" y="48"/>
                    <a:pt x="781" y="31"/>
                    <a:pt x="764" y="17"/>
                  </a:cubicBezTo>
                  <a:cubicBezTo>
                    <a:pt x="750" y="7"/>
                    <a:pt x="730" y="0"/>
                    <a:pt x="709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2658600" y="444000"/>
              <a:ext cx="12525" cy="10200"/>
            </a:xfrm>
            <a:custGeom>
              <a:rect b="b" l="l" r="r" t="t"/>
              <a:pathLst>
                <a:path extrusionOk="0" h="408" w="501">
                  <a:moveTo>
                    <a:pt x="80" y="1"/>
                  </a:moveTo>
                  <a:cubicBezTo>
                    <a:pt x="56" y="1"/>
                    <a:pt x="33" y="17"/>
                    <a:pt x="27" y="43"/>
                  </a:cubicBezTo>
                  <a:cubicBezTo>
                    <a:pt x="4" y="139"/>
                    <a:pt x="0" y="339"/>
                    <a:pt x="167" y="397"/>
                  </a:cubicBezTo>
                  <a:cubicBezTo>
                    <a:pt x="188" y="405"/>
                    <a:pt x="208" y="408"/>
                    <a:pt x="229" y="408"/>
                  </a:cubicBezTo>
                  <a:cubicBezTo>
                    <a:pt x="255" y="408"/>
                    <a:pt x="282" y="400"/>
                    <a:pt x="310" y="391"/>
                  </a:cubicBezTo>
                  <a:cubicBezTo>
                    <a:pt x="430" y="329"/>
                    <a:pt x="487" y="149"/>
                    <a:pt x="491" y="128"/>
                  </a:cubicBezTo>
                  <a:cubicBezTo>
                    <a:pt x="501" y="101"/>
                    <a:pt x="484" y="70"/>
                    <a:pt x="457" y="60"/>
                  </a:cubicBezTo>
                  <a:cubicBezTo>
                    <a:pt x="451" y="59"/>
                    <a:pt x="446" y="58"/>
                    <a:pt x="440" y="58"/>
                  </a:cubicBezTo>
                  <a:cubicBezTo>
                    <a:pt x="416" y="58"/>
                    <a:pt x="394" y="72"/>
                    <a:pt x="389" y="98"/>
                  </a:cubicBezTo>
                  <a:cubicBezTo>
                    <a:pt x="375" y="139"/>
                    <a:pt x="327" y="257"/>
                    <a:pt x="262" y="292"/>
                  </a:cubicBezTo>
                  <a:cubicBezTo>
                    <a:pt x="251" y="298"/>
                    <a:pt x="241" y="300"/>
                    <a:pt x="231" y="300"/>
                  </a:cubicBezTo>
                  <a:cubicBezTo>
                    <a:pt x="223" y="300"/>
                    <a:pt x="214" y="298"/>
                    <a:pt x="205" y="295"/>
                  </a:cubicBezTo>
                  <a:cubicBezTo>
                    <a:pt x="89" y="254"/>
                    <a:pt x="133" y="70"/>
                    <a:pt x="133" y="67"/>
                  </a:cubicBezTo>
                  <a:cubicBezTo>
                    <a:pt x="139" y="40"/>
                    <a:pt x="123" y="9"/>
                    <a:pt x="92" y="2"/>
                  </a:cubicBezTo>
                  <a:cubicBezTo>
                    <a:pt x="88" y="1"/>
                    <a:pt x="84" y="1"/>
                    <a:pt x="8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2657900" y="442925"/>
              <a:ext cx="14100" cy="12300"/>
            </a:xfrm>
            <a:custGeom>
              <a:rect b="b" l="l" r="r" t="t"/>
              <a:pathLst>
                <a:path extrusionOk="0" h="492" w="564">
                  <a:moveTo>
                    <a:pt x="106" y="83"/>
                  </a:moveTo>
                  <a:lnTo>
                    <a:pt x="110" y="86"/>
                  </a:lnTo>
                  <a:cubicBezTo>
                    <a:pt x="113" y="86"/>
                    <a:pt x="117" y="86"/>
                    <a:pt x="117" y="89"/>
                  </a:cubicBezTo>
                  <a:cubicBezTo>
                    <a:pt x="120" y="93"/>
                    <a:pt x="120" y="96"/>
                    <a:pt x="120" y="96"/>
                  </a:cubicBezTo>
                  <a:lnTo>
                    <a:pt x="120" y="100"/>
                  </a:lnTo>
                  <a:lnTo>
                    <a:pt x="120" y="103"/>
                  </a:lnTo>
                  <a:cubicBezTo>
                    <a:pt x="120" y="110"/>
                    <a:pt x="110" y="144"/>
                    <a:pt x="110" y="188"/>
                  </a:cubicBezTo>
                  <a:cubicBezTo>
                    <a:pt x="110" y="219"/>
                    <a:pt x="113" y="256"/>
                    <a:pt x="131" y="291"/>
                  </a:cubicBezTo>
                  <a:cubicBezTo>
                    <a:pt x="137" y="311"/>
                    <a:pt x="147" y="328"/>
                    <a:pt x="164" y="341"/>
                  </a:cubicBezTo>
                  <a:cubicBezTo>
                    <a:pt x="178" y="355"/>
                    <a:pt x="195" y="369"/>
                    <a:pt x="219" y="376"/>
                  </a:cubicBezTo>
                  <a:cubicBezTo>
                    <a:pt x="233" y="382"/>
                    <a:pt x="243" y="382"/>
                    <a:pt x="257" y="382"/>
                  </a:cubicBezTo>
                  <a:cubicBezTo>
                    <a:pt x="274" y="382"/>
                    <a:pt x="294" y="379"/>
                    <a:pt x="307" y="372"/>
                  </a:cubicBezTo>
                  <a:cubicBezTo>
                    <a:pt x="331" y="358"/>
                    <a:pt x="348" y="341"/>
                    <a:pt x="365" y="321"/>
                  </a:cubicBezTo>
                  <a:cubicBezTo>
                    <a:pt x="389" y="294"/>
                    <a:pt x="409" y="259"/>
                    <a:pt x="423" y="229"/>
                  </a:cubicBezTo>
                  <a:cubicBezTo>
                    <a:pt x="441" y="198"/>
                    <a:pt x="450" y="171"/>
                    <a:pt x="454" y="151"/>
                  </a:cubicBezTo>
                  <a:cubicBezTo>
                    <a:pt x="454" y="147"/>
                    <a:pt x="458" y="147"/>
                    <a:pt x="461" y="144"/>
                  </a:cubicBezTo>
                  <a:lnTo>
                    <a:pt x="471" y="144"/>
                  </a:lnTo>
                  <a:cubicBezTo>
                    <a:pt x="474" y="144"/>
                    <a:pt x="478" y="144"/>
                    <a:pt x="478" y="147"/>
                  </a:cubicBezTo>
                  <a:cubicBezTo>
                    <a:pt x="481" y="151"/>
                    <a:pt x="481" y="154"/>
                    <a:pt x="481" y="157"/>
                  </a:cubicBezTo>
                  <a:lnTo>
                    <a:pt x="481" y="161"/>
                  </a:lnTo>
                  <a:cubicBezTo>
                    <a:pt x="478" y="168"/>
                    <a:pt x="464" y="215"/>
                    <a:pt x="433" y="267"/>
                  </a:cubicBezTo>
                  <a:cubicBezTo>
                    <a:pt x="420" y="294"/>
                    <a:pt x="403" y="321"/>
                    <a:pt x="386" y="341"/>
                  </a:cubicBezTo>
                  <a:cubicBezTo>
                    <a:pt x="365" y="366"/>
                    <a:pt x="342" y="382"/>
                    <a:pt x="321" y="396"/>
                  </a:cubicBezTo>
                  <a:cubicBezTo>
                    <a:pt x="301" y="407"/>
                    <a:pt x="280" y="410"/>
                    <a:pt x="257" y="410"/>
                  </a:cubicBezTo>
                  <a:cubicBezTo>
                    <a:pt x="243" y="410"/>
                    <a:pt x="225" y="410"/>
                    <a:pt x="208" y="403"/>
                  </a:cubicBezTo>
                  <a:cubicBezTo>
                    <a:pt x="185" y="393"/>
                    <a:pt x="164" y="382"/>
                    <a:pt x="147" y="366"/>
                  </a:cubicBezTo>
                  <a:cubicBezTo>
                    <a:pt x="123" y="345"/>
                    <a:pt x="110" y="318"/>
                    <a:pt x="99" y="284"/>
                  </a:cubicBezTo>
                  <a:cubicBezTo>
                    <a:pt x="86" y="253"/>
                    <a:pt x="82" y="219"/>
                    <a:pt x="82" y="185"/>
                  </a:cubicBezTo>
                  <a:cubicBezTo>
                    <a:pt x="82" y="151"/>
                    <a:pt x="90" y="116"/>
                    <a:pt x="93" y="93"/>
                  </a:cubicBezTo>
                  <a:cubicBezTo>
                    <a:pt x="96" y="89"/>
                    <a:pt x="96" y="89"/>
                    <a:pt x="99" y="86"/>
                  </a:cubicBezTo>
                  <a:cubicBezTo>
                    <a:pt x="99" y="86"/>
                    <a:pt x="103" y="83"/>
                    <a:pt x="106" y="83"/>
                  </a:cubicBezTo>
                  <a:close/>
                  <a:moveTo>
                    <a:pt x="106" y="1"/>
                  </a:moveTo>
                  <a:cubicBezTo>
                    <a:pt x="86" y="1"/>
                    <a:pt x="65" y="11"/>
                    <a:pt x="49" y="21"/>
                  </a:cubicBezTo>
                  <a:cubicBezTo>
                    <a:pt x="32" y="35"/>
                    <a:pt x="21" y="52"/>
                    <a:pt x="14" y="75"/>
                  </a:cubicBezTo>
                  <a:cubicBezTo>
                    <a:pt x="8" y="107"/>
                    <a:pt x="1" y="144"/>
                    <a:pt x="1" y="185"/>
                  </a:cubicBezTo>
                  <a:cubicBezTo>
                    <a:pt x="1" y="239"/>
                    <a:pt x="11" y="297"/>
                    <a:pt x="38" y="352"/>
                  </a:cubicBezTo>
                  <a:cubicBezTo>
                    <a:pt x="52" y="379"/>
                    <a:pt x="69" y="407"/>
                    <a:pt x="93" y="427"/>
                  </a:cubicBezTo>
                  <a:cubicBezTo>
                    <a:pt x="117" y="451"/>
                    <a:pt x="147" y="468"/>
                    <a:pt x="181" y="481"/>
                  </a:cubicBezTo>
                  <a:cubicBezTo>
                    <a:pt x="208" y="488"/>
                    <a:pt x="233" y="492"/>
                    <a:pt x="257" y="492"/>
                  </a:cubicBezTo>
                  <a:cubicBezTo>
                    <a:pt x="290" y="492"/>
                    <a:pt x="324" y="484"/>
                    <a:pt x="355" y="468"/>
                  </a:cubicBezTo>
                  <a:cubicBezTo>
                    <a:pt x="392" y="451"/>
                    <a:pt x="423" y="423"/>
                    <a:pt x="447" y="396"/>
                  </a:cubicBezTo>
                  <a:cubicBezTo>
                    <a:pt x="485" y="352"/>
                    <a:pt x="508" y="304"/>
                    <a:pt x="529" y="264"/>
                  </a:cubicBezTo>
                  <a:cubicBezTo>
                    <a:pt x="546" y="226"/>
                    <a:pt x="556" y="192"/>
                    <a:pt x="560" y="185"/>
                  </a:cubicBezTo>
                  <a:cubicBezTo>
                    <a:pt x="563" y="174"/>
                    <a:pt x="563" y="165"/>
                    <a:pt x="563" y="157"/>
                  </a:cubicBezTo>
                  <a:cubicBezTo>
                    <a:pt x="563" y="133"/>
                    <a:pt x="556" y="116"/>
                    <a:pt x="546" y="100"/>
                  </a:cubicBezTo>
                  <a:cubicBezTo>
                    <a:pt x="532" y="83"/>
                    <a:pt x="515" y="72"/>
                    <a:pt x="495" y="66"/>
                  </a:cubicBezTo>
                  <a:cubicBezTo>
                    <a:pt x="485" y="62"/>
                    <a:pt x="478" y="62"/>
                    <a:pt x="468" y="62"/>
                  </a:cubicBezTo>
                  <a:cubicBezTo>
                    <a:pt x="447" y="62"/>
                    <a:pt x="427" y="66"/>
                    <a:pt x="409" y="80"/>
                  </a:cubicBezTo>
                  <a:cubicBezTo>
                    <a:pt x="396" y="89"/>
                    <a:pt x="382" y="107"/>
                    <a:pt x="376" y="130"/>
                  </a:cubicBezTo>
                  <a:cubicBezTo>
                    <a:pt x="372" y="137"/>
                    <a:pt x="369" y="151"/>
                    <a:pt x="362" y="168"/>
                  </a:cubicBezTo>
                  <a:cubicBezTo>
                    <a:pt x="351" y="192"/>
                    <a:pt x="338" y="223"/>
                    <a:pt x="321" y="246"/>
                  </a:cubicBezTo>
                  <a:cubicBezTo>
                    <a:pt x="310" y="259"/>
                    <a:pt x="304" y="270"/>
                    <a:pt x="294" y="280"/>
                  </a:cubicBezTo>
                  <a:cubicBezTo>
                    <a:pt x="287" y="287"/>
                    <a:pt x="277" y="294"/>
                    <a:pt x="270" y="297"/>
                  </a:cubicBezTo>
                  <a:cubicBezTo>
                    <a:pt x="263" y="300"/>
                    <a:pt x="260" y="300"/>
                    <a:pt x="257" y="300"/>
                  </a:cubicBezTo>
                  <a:lnTo>
                    <a:pt x="246" y="300"/>
                  </a:lnTo>
                  <a:cubicBezTo>
                    <a:pt x="236" y="297"/>
                    <a:pt x="229" y="291"/>
                    <a:pt x="222" y="284"/>
                  </a:cubicBezTo>
                  <a:cubicBezTo>
                    <a:pt x="212" y="273"/>
                    <a:pt x="205" y="259"/>
                    <a:pt x="198" y="243"/>
                  </a:cubicBezTo>
                  <a:cubicBezTo>
                    <a:pt x="195" y="226"/>
                    <a:pt x="192" y="209"/>
                    <a:pt x="192" y="188"/>
                  </a:cubicBezTo>
                  <a:cubicBezTo>
                    <a:pt x="192" y="171"/>
                    <a:pt x="195" y="154"/>
                    <a:pt x="195" y="141"/>
                  </a:cubicBezTo>
                  <a:cubicBezTo>
                    <a:pt x="198" y="133"/>
                    <a:pt x="198" y="130"/>
                    <a:pt x="198" y="127"/>
                  </a:cubicBezTo>
                  <a:lnTo>
                    <a:pt x="198" y="120"/>
                  </a:lnTo>
                  <a:cubicBezTo>
                    <a:pt x="202" y="113"/>
                    <a:pt x="202" y="107"/>
                    <a:pt x="202" y="96"/>
                  </a:cubicBezTo>
                  <a:cubicBezTo>
                    <a:pt x="202" y="75"/>
                    <a:pt x="195" y="55"/>
                    <a:pt x="181" y="39"/>
                  </a:cubicBezTo>
                  <a:cubicBezTo>
                    <a:pt x="171" y="21"/>
                    <a:pt x="151" y="11"/>
                    <a:pt x="131" y="4"/>
                  </a:cubicBezTo>
                  <a:cubicBezTo>
                    <a:pt x="123" y="4"/>
                    <a:pt x="113" y="1"/>
                    <a:pt x="10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2785450" y="403775"/>
              <a:ext cx="138300" cy="95325"/>
            </a:xfrm>
            <a:custGeom>
              <a:rect b="b" l="l" r="r" t="t"/>
              <a:pathLst>
                <a:path extrusionOk="0" h="3813" w="5532">
                  <a:moveTo>
                    <a:pt x="2129" y="1"/>
                  </a:moveTo>
                  <a:cubicBezTo>
                    <a:pt x="2043" y="1"/>
                    <a:pt x="1951" y="12"/>
                    <a:pt x="1851" y="37"/>
                  </a:cubicBezTo>
                  <a:cubicBezTo>
                    <a:pt x="839" y="289"/>
                    <a:pt x="194" y="1904"/>
                    <a:pt x="1" y="2722"/>
                  </a:cubicBezTo>
                  <a:cubicBezTo>
                    <a:pt x="1" y="2722"/>
                    <a:pt x="372" y="2800"/>
                    <a:pt x="566" y="3093"/>
                  </a:cubicBezTo>
                  <a:cubicBezTo>
                    <a:pt x="760" y="3387"/>
                    <a:pt x="1500" y="3445"/>
                    <a:pt x="1500" y="3445"/>
                  </a:cubicBezTo>
                  <a:cubicBezTo>
                    <a:pt x="1500" y="3445"/>
                    <a:pt x="2280" y="3196"/>
                    <a:pt x="2975" y="3196"/>
                  </a:cubicBezTo>
                  <a:cubicBezTo>
                    <a:pt x="3171" y="3196"/>
                    <a:pt x="3361" y="3216"/>
                    <a:pt x="3524" y="3267"/>
                  </a:cubicBezTo>
                  <a:cubicBezTo>
                    <a:pt x="4267" y="3502"/>
                    <a:pt x="4598" y="3813"/>
                    <a:pt x="4598" y="3813"/>
                  </a:cubicBezTo>
                  <a:cubicBezTo>
                    <a:pt x="4598" y="3813"/>
                    <a:pt x="5531" y="3016"/>
                    <a:pt x="5239" y="1536"/>
                  </a:cubicBezTo>
                  <a:cubicBezTo>
                    <a:pt x="5140" y="1072"/>
                    <a:pt x="4648" y="812"/>
                    <a:pt x="3966" y="812"/>
                  </a:cubicBezTo>
                  <a:cubicBezTo>
                    <a:pt x="3701" y="812"/>
                    <a:pt x="3408" y="851"/>
                    <a:pt x="3098" y="933"/>
                  </a:cubicBezTo>
                  <a:cubicBezTo>
                    <a:pt x="3098" y="933"/>
                    <a:pt x="2907" y="1"/>
                    <a:pt x="2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2840475" y="426825"/>
              <a:ext cx="22450" cy="3000"/>
            </a:xfrm>
            <a:custGeom>
              <a:rect b="b" l="l" r="r" t="t"/>
              <a:pathLst>
                <a:path extrusionOk="0" h="120" w="898">
                  <a:moveTo>
                    <a:pt x="640" y="1"/>
                  </a:moveTo>
                  <a:cubicBezTo>
                    <a:pt x="575" y="1"/>
                    <a:pt x="511" y="2"/>
                    <a:pt x="447" y="4"/>
                  </a:cubicBezTo>
                  <a:lnTo>
                    <a:pt x="226" y="8"/>
                  </a:lnTo>
                  <a:cubicBezTo>
                    <a:pt x="154" y="8"/>
                    <a:pt x="79" y="8"/>
                    <a:pt x="1" y="11"/>
                  </a:cubicBezTo>
                  <a:cubicBezTo>
                    <a:pt x="134" y="96"/>
                    <a:pt x="294" y="120"/>
                    <a:pt x="447" y="120"/>
                  </a:cubicBezTo>
                  <a:cubicBezTo>
                    <a:pt x="526" y="117"/>
                    <a:pt x="604" y="110"/>
                    <a:pt x="679" y="90"/>
                  </a:cubicBezTo>
                  <a:cubicBezTo>
                    <a:pt x="754" y="72"/>
                    <a:pt x="826" y="49"/>
                    <a:pt x="897" y="11"/>
                  </a:cubicBezTo>
                  <a:cubicBezTo>
                    <a:pt x="809" y="3"/>
                    <a:pt x="724" y="1"/>
                    <a:pt x="64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2837250" y="425800"/>
              <a:ext cx="28925" cy="5050"/>
            </a:xfrm>
            <a:custGeom>
              <a:rect b="b" l="l" r="r" t="t"/>
              <a:pathLst>
                <a:path extrusionOk="0" h="202" w="1157">
                  <a:moveTo>
                    <a:pt x="784" y="82"/>
                  </a:moveTo>
                  <a:cubicBezTo>
                    <a:pt x="802" y="82"/>
                    <a:pt x="820" y="82"/>
                    <a:pt x="839" y="83"/>
                  </a:cubicBezTo>
                  <a:lnTo>
                    <a:pt x="839" y="83"/>
                  </a:lnTo>
                  <a:cubicBezTo>
                    <a:pt x="825" y="86"/>
                    <a:pt x="811" y="90"/>
                    <a:pt x="798" y="93"/>
                  </a:cubicBezTo>
                  <a:cubicBezTo>
                    <a:pt x="727" y="110"/>
                    <a:pt x="651" y="117"/>
                    <a:pt x="576" y="120"/>
                  </a:cubicBezTo>
                  <a:lnTo>
                    <a:pt x="563" y="120"/>
                  </a:lnTo>
                  <a:cubicBezTo>
                    <a:pt x="491" y="120"/>
                    <a:pt x="420" y="113"/>
                    <a:pt x="348" y="96"/>
                  </a:cubicBezTo>
                  <a:cubicBezTo>
                    <a:pt x="338" y="94"/>
                    <a:pt x="328" y="92"/>
                    <a:pt x="319" y="90"/>
                  </a:cubicBezTo>
                  <a:lnTo>
                    <a:pt x="319" y="90"/>
                  </a:lnTo>
                  <a:cubicBezTo>
                    <a:pt x="331" y="90"/>
                    <a:pt x="343" y="90"/>
                    <a:pt x="355" y="90"/>
                  </a:cubicBezTo>
                  <a:lnTo>
                    <a:pt x="576" y="86"/>
                  </a:lnTo>
                  <a:cubicBezTo>
                    <a:pt x="645" y="82"/>
                    <a:pt x="716" y="82"/>
                    <a:pt x="784" y="82"/>
                  </a:cubicBezTo>
                  <a:close/>
                  <a:moveTo>
                    <a:pt x="784" y="1"/>
                  </a:moveTo>
                  <a:cubicBezTo>
                    <a:pt x="713" y="1"/>
                    <a:pt x="645" y="1"/>
                    <a:pt x="576" y="4"/>
                  </a:cubicBezTo>
                  <a:lnTo>
                    <a:pt x="355" y="8"/>
                  </a:lnTo>
                  <a:cubicBezTo>
                    <a:pt x="283" y="8"/>
                    <a:pt x="208" y="8"/>
                    <a:pt x="126" y="11"/>
                  </a:cubicBezTo>
                  <a:lnTo>
                    <a:pt x="0" y="14"/>
                  </a:lnTo>
                  <a:lnTo>
                    <a:pt x="106" y="86"/>
                  </a:lnTo>
                  <a:cubicBezTo>
                    <a:pt x="178" y="131"/>
                    <a:pt x="252" y="161"/>
                    <a:pt x="331" y="178"/>
                  </a:cubicBezTo>
                  <a:cubicBezTo>
                    <a:pt x="409" y="195"/>
                    <a:pt x="488" y="202"/>
                    <a:pt x="563" y="202"/>
                  </a:cubicBezTo>
                  <a:lnTo>
                    <a:pt x="579" y="202"/>
                  </a:lnTo>
                  <a:cubicBezTo>
                    <a:pt x="658" y="199"/>
                    <a:pt x="736" y="192"/>
                    <a:pt x="815" y="172"/>
                  </a:cubicBezTo>
                  <a:cubicBezTo>
                    <a:pt x="894" y="154"/>
                    <a:pt x="972" y="131"/>
                    <a:pt x="1046" y="86"/>
                  </a:cubicBezTo>
                  <a:lnTo>
                    <a:pt x="1156" y="21"/>
                  </a:lnTo>
                  <a:lnTo>
                    <a:pt x="1029" y="11"/>
                  </a:lnTo>
                  <a:cubicBezTo>
                    <a:pt x="944" y="1"/>
                    <a:pt x="866" y="1"/>
                    <a:pt x="78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2837000" y="451500"/>
              <a:ext cx="19100" cy="13350"/>
            </a:xfrm>
            <a:custGeom>
              <a:rect b="b" l="l" r="r" t="t"/>
              <a:pathLst>
                <a:path extrusionOk="0" h="534" w="764">
                  <a:moveTo>
                    <a:pt x="92" y="1"/>
                  </a:moveTo>
                  <a:cubicBezTo>
                    <a:pt x="67" y="1"/>
                    <a:pt x="46" y="16"/>
                    <a:pt x="37" y="39"/>
                  </a:cubicBezTo>
                  <a:cubicBezTo>
                    <a:pt x="1" y="169"/>
                    <a:pt x="10" y="292"/>
                    <a:pt x="65" y="380"/>
                  </a:cubicBezTo>
                  <a:cubicBezTo>
                    <a:pt x="113" y="455"/>
                    <a:pt x="191" y="506"/>
                    <a:pt x="293" y="527"/>
                  </a:cubicBezTo>
                  <a:cubicBezTo>
                    <a:pt x="317" y="530"/>
                    <a:pt x="341" y="534"/>
                    <a:pt x="361" y="534"/>
                  </a:cubicBezTo>
                  <a:cubicBezTo>
                    <a:pt x="562" y="534"/>
                    <a:pt x="733" y="374"/>
                    <a:pt x="743" y="366"/>
                  </a:cubicBezTo>
                  <a:cubicBezTo>
                    <a:pt x="764" y="346"/>
                    <a:pt x="764" y="312"/>
                    <a:pt x="743" y="292"/>
                  </a:cubicBezTo>
                  <a:cubicBezTo>
                    <a:pt x="733" y="280"/>
                    <a:pt x="718" y="274"/>
                    <a:pt x="704" y="274"/>
                  </a:cubicBezTo>
                  <a:cubicBezTo>
                    <a:pt x="690" y="274"/>
                    <a:pt x="676" y="279"/>
                    <a:pt x="665" y="289"/>
                  </a:cubicBezTo>
                  <a:cubicBezTo>
                    <a:pt x="665" y="289"/>
                    <a:pt x="520" y="425"/>
                    <a:pt x="360" y="425"/>
                  </a:cubicBezTo>
                  <a:cubicBezTo>
                    <a:pt x="345" y="425"/>
                    <a:pt x="329" y="424"/>
                    <a:pt x="314" y="421"/>
                  </a:cubicBezTo>
                  <a:cubicBezTo>
                    <a:pt x="242" y="407"/>
                    <a:pt x="191" y="374"/>
                    <a:pt x="160" y="322"/>
                  </a:cubicBezTo>
                  <a:cubicBezTo>
                    <a:pt x="119" y="261"/>
                    <a:pt x="116" y="169"/>
                    <a:pt x="144" y="70"/>
                  </a:cubicBezTo>
                  <a:cubicBezTo>
                    <a:pt x="150" y="39"/>
                    <a:pt x="133" y="12"/>
                    <a:pt x="106" y="2"/>
                  </a:cubicBezTo>
                  <a:cubicBezTo>
                    <a:pt x="101" y="1"/>
                    <a:pt x="96" y="1"/>
                    <a:pt x="9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2836400" y="450525"/>
              <a:ext cx="20650" cy="15350"/>
            </a:xfrm>
            <a:custGeom>
              <a:rect b="b" l="l" r="r" t="t"/>
              <a:pathLst>
                <a:path extrusionOk="0" h="614" w="826">
                  <a:moveTo>
                    <a:pt x="119" y="82"/>
                  </a:moveTo>
                  <a:cubicBezTo>
                    <a:pt x="119" y="82"/>
                    <a:pt x="123" y="82"/>
                    <a:pt x="127" y="86"/>
                  </a:cubicBezTo>
                  <a:cubicBezTo>
                    <a:pt x="127" y="89"/>
                    <a:pt x="130" y="92"/>
                    <a:pt x="130" y="95"/>
                  </a:cubicBezTo>
                  <a:cubicBezTo>
                    <a:pt x="130" y="95"/>
                    <a:pt x="127" y="95"/>
                    <a:pt x="127" y="99"/>
                  </a:cubicBezTo>
                  <a:cubicBezTo>
                    <a:pt x="116" y="144"/>
                    <a:pt x="110" y="188"/>
                    <a:pt x="110" y="229"/>
                  </a:cubicBezTo>
                  <a:cubicBezTo>
                    <a:pt x="110" y="287"/>
                    <a:pt x="119" y="337"/>
                    <a:pt x="147" y="382"/>
                  </a:cubicBezTo>
                  <a:cubicBezTo>
                    <a:pt x="168" y="413"/>
                    <a:pt x="191" y="440"/>
                    <a:pt x="225" y="460"/>
                  </a:cubicBezTo>
                  <a:cubicBezTo>
                    <a:pt x="256" y="477"/>
                    <a:pt x="290" y="491"/>
                    <a:pt x="331" y="498"/>
                  </a:cubicBezTo>
                  <a:cubicBezTo>
                    <a:pt x="352" y="504"/>
                    <a:pt x="368" y="504"/>
                    <a:pt x="389" y="504"/>
                  </a:cubicBezTo>
                  <a:cubicBezTo>
                    <a:pt x="434" y="504"/>
                    <a:pt x="478" y="494"/>
                    <a:pt x="515" y="481"/>
                  </a:cubicBezTo>
                  <a:cubicBezTo>
                    <a:pt x="573" y="460"/>
                    <a:pt x="624" y="430"/>
                    <a:pt x="658" y="405"/>
                  </a:cubicBezTo>
                  <a:cubicBezTo>
                    <a:pt x="695" y="378"/>
                    <a:pt x="716" y="358"/>
                    <a:pt x="720" y="358"/>
                  </a:cubicBezTo>
                  <a:cubicBezTo>
                    <a:pt x="723" y="355"/>
                    <a:pt x="723" y="355"/>
                    <a:pt x="730" y="355"/>
                  </a:cubicBezTo>
                  <a:cubicBezTo>
                    <a:pt x="733" y="355"/>
                    <a:pt x="736" y="355"/>
                    <a:pt x="736" y="358"/>
                  </a:cubicBezTo>
                  <a:cubicBezTo>
                    <a:pt x="740" y="361"/>
                    <a:pt x="744" y="364"/>
                    <a:pt x="744" y="369"/>
                  </a:cubicBezTo>
                  <a:cubicBezTo>
                    <a:pt x="744" y="372"/>
                    <a:pt x="740" y="375"/>
                    <a:pt x="736" y="375"/>
                  </a:cubicBezTo>
                  <a:cubicBezTo>
                    <a:pt x="736" y="378"/>
                    <a:pt x="692" y="419"/>
                    <a:pt x="627" y="457"/>
                  </a:cubicBezTo>
                  <a:cubicBezTo>
                    <a:pt x="597" y="477"/>
                    <a:pt x="556" y="494"/>
                    <a:pt x="515" y="508"/>
                  </a:cubicBezTo>
                  <a:cubicBezTo>
                    <a:pt x="474" y="521"/>
                    <a:pt x="434" y="532"/>
                    <a:pt x="385" y="532"/>
                  </a:cubicBezTo>
                  <a:cubicBezTo>
                    <a:pt x="365" y="532"/>
                    <a:pt x="348" y="528"/>
                    <a:pt x="327" y="525"/>
                  </a:cubicBezTo>
                  <a:cubicBezTo>
                    <a:pt x="280" y="518"/>
                    <a:pt x="239" y="501"/>
                    <a:pt x="205" y="481"/>
                  </a:cubicBezTo>
                  <a:cubicBezTo>
                    <a:pt x="171" y="457"/>
                    <a:pt x="147" y="430"/>
                    <a:pt x="123" y="395"/>
                  </a:cubicBezTo>
                  <a:cubicBezTo>
                    <a:pt x="96" y="351"/>
                    <a:pt x="82" y="293"/>
                    <a:pt x="82" y="229"/>
                  </a:cubicBezTo>
                  <a:cubicBezTo>
                    <a:pt x="82" y="184"/>
                    <a:pt x="89" y="139"/>
                    <a:pt x="102" y="89"/>
                  </a:cubicBezTo>
                  <a:cubicBezTo>
                    <a:pt x="102" y="89"/>
                    <a:pt x="102" y="86"/>
                    <a:pt x="106" y="82"/>
                  </a:cubicBezTo>
                  <a:close/>
                  <a:moveTo>
                    <a:pt x="113" y="0"/>
                  </a:moveTo>
                  <a:cubicBezTo>
                    <a:pt x="92" y="0"/>
                    <a:pt x="72" y="7"/>
                    <a:pt x="58" y="17"/>
                  </a:cubicBezTo>
                  <a:cubicBezTo>
                    <a:pt x="41" y="31"/>
                    <a:pt x="28" y="48"/>
                    <a:pt x="25" y="68"/>
                  </a:cubicBezTo>
                  <a:cubicBezTo>
                    <a:pt x="7" y="123"/>
                    <a:pt x="0" y="177"/>
                    <a:pt x="0" y="229"/>
                  </a:cubicBezTo>
                  <a:cubicBezTo>
                    <a:pt x="0" y="307"/>
                    <a:pt x="17" y="378"/>
                    <a:pt x="55" y="440"/>
                  </a:cubicBezTo>
                  <a:cubicBezTo>
                    <a:pt x="82" y="484"/>
                    <a:pt x="119" y="521"/>
                    <a:pt x="160" y="548"/>
                  </a:cubicBezTo>
                  <a:cubicBezTo>
                    <a:pt x="205" y="576"/>
                    <a:pt x="256" y="597"/>
                    <a:pt x="311" y="607"/>
                  </a:cubicBezTo>
                  <a:cubicBezTo>
                    <a:pt x="338" y="610"/>
                    <a:pt x="362" y="614"/>
                    <a:pt x="385" y="614"/>
                  </a:cubicBezTo>
                  <a:cubicBezTo>
                    <a:pt x="443" y="614"/>
                    <a:pt x="495" y="603"/>
                    <a:pt x="542" y="586"/>
                  </a:cubicBezTo>
                  <a:cubicBezTo>
                    <a:pt x="613" y="562"/>
                    <a:pt x="675" y="525"/>
                    <a:pt x="720" y="494"/>
                  </a:cubicBezTo>
                  <a:cubicBezTo>
                    <a:pt x="764" y="463"/>
                    <a:pt x="791" y="440"/>
                    <a:pt x="794" y="436"/>
                  </a:cubicBezTo>
                  <a:cubicBezTo>
                    <a:pt x="815" y="416"/>
                    <a:pt x="825" y="392"/>
                    <a:pt x="825" y="369"/>
                  </a:cubicBezTo>
                  <a:cubicBezTo>
                    <a:pt x="825" y="344"/>
                    <a:pt x="815" y="320"/>
                    <a:pt x="797" y="300"/>
                  </a:cubicBezTo>
                  <a:cubicBezTo>
                    <a:pt x="777" y="279"/>
                    <a:pt x="753" y="273"/>
                    <a:pt x="730" y="273"/>
                  </a:cubicBezTo>
                  <a:cubicBezTo>
                    <a:pt x="706" y="273"/>
                    <a:pt x="682" y="279"/>
                    <a:pt x="662" y="297"/>
                  </a:cubicBezTo>
                  <a:cubicBezTo>
                    <a:pt x="662" y="300"/>
                    <a:pt x="627" y="331"/>
                    <a:pt x="573" y="361"/>
                  </a:cubicBezTo>
                  <a:cubicBezTo>
                    <a:pt x="549" y="378"/>
                    <a:pt x="519" y="392"/>
                    <a:pt x="487" y="405"/>
                  </a:cubicBezTo>
                  <a:cubicBezTo>
                    <a:pt x="454" y="416"/>
                    <a:pt x="420" y="422"/>
                    <a:pt x="389" y="422"/>
                  </a:cubicBezTo>
                  <a:cubicBezTo>
                    <a:pt x="375" y="422"/>
                    <a:pt x="362" y="422"/>
                    <a:pt x="348" y="419"/>
                  </a:cubicBezTo>
                  <a:cubicBezTo>
                    <a:pt x="314" y="413"/>
                    <a:pt x="290" y="402"/>
                    <a:pt x="266" y="389"/>
                  </a:cubicBezTo>
                  <a:cubicBezTo>
                    <a:pt x="245" y="375"/>
                    <a:pt x="229" y="361"/>
                    <a:pt x="218" y="341"/>
                  </a:cubicBezTo>
                  <a:cubicBezTo>
                    <a:pt x="201" y="310"/>
                    <a:pt x="191" y="273"/>
                    <a:pt x="191" y="229"/>
                  </a:cubicBezTo>
                  <a:cubicBezTo>
                    <a:pt x="191" y="194"/>
                    <a:pt x="195" y="160"/>
                    <a:pt x="205" y="119"/>
                  </a:cubicBezTo>
                  <a:cubicBezTo>
                    <a:pt x="209" y="112"/>
                    <a:pt x="212" y="103"/>
                    <a:pt x="212" y="95"/>
                  </a:cubicBezTo>
                  <a:cubicBezTo>
                    <a:pt x="209" y="72"/>
                    <a:pt x="201" y="54"/>
                    <a:pt x="191" y="37"/>
                  </a:cubicBezTo>
                  <a:cubicBezTo>
                    <a:pt x="178" y="21"/>
                    <a:pt x="160" y="7"/>
                    <a:pt x="140" y="4"/>
                  </a:cubicBezTo>
                  <a:cubicBezTo>
                    <a:pt x="133" y="0"/>
                    <a:pt x="123" y="0"/>
                    <a:pt x="11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2807525" y="440900"/>
              <a:ext cx="19100" cy="13400"/>
            </a:xfrm>
            <a:custGeom>
              <a:rect b="b" l="l" r="r" t="t"/>
              <a:pathLst>
                <a:path extrusionOk="0" h="536" w="764">
                  <a:moveTo>
                    <a:pt x="89" y="0"/>
                  </a:moveTo>
                  <a:cubicBezTo>
                    <a:pt x="67" y="0"/>
                    <a:pt x="46" y="16"/>
                    <a:pt x="38" y="41"/>
                  </a:cubicBezTo>
                  <a:cubicBezTo>
                    <a:pt x="0" y="170"/>
                    <a:pt x="10" y="290"/>
                    <a:pt x="68" y="378"/>
                  </a:cubicBezTo>
                  <a:cubicBezTo>
                    <a:pt x="112" y="457"/>
                    <a:pt x="194" y="508"/>
                    <a:pt x="296" y="529"/>
                  </a:cubicBezTo>
                  <a:cubicBezTo>
                    <a:pt x="317" y="532"/>
                    <a:pt x="341" y="535"/>
                    <a:pt x="365" y="535"/>
                  </a:cubicBezTo>
                  <a:cubicBezTo>
                    <a:pt x="566" y="535"/>
                    <a:pt x="733" y="375"/>
                    <a:pt x="743" y="368"/>
                  </a:cubicBezTo>
                  <a:cubicBezTo>
                    <a:pt x="763" y="348"/>
                    <a:pt x="763" y="310"/>
                    <a:pt x="743" y="290"/>
                  </a:cubicBezTo>
                  <a:cubicBezTo>
                    <a:pt x="732" y="279"/>
                    <a:pt x="718" y="273"/>
                    <a:pt x="704" y="273"/>
                  </a:cubicBezTo>
                  <a:cubicBezTo>
                    <a:pt x="691" y="273"/>
                    <a:pt x="678" y="278"/>
                    <a:pt x="668" y="290"/>
                  </a:cubicBezTo>
                  <a:cubicBezTo>
                    <a:pt x="665" y="290"/>
                    <a:pt x="522" y="424"/>
                    <a:pt x="366" y="424"/>
                  </a:cubicBezTo>
                  <a:cubicBezTo>
                    <a:pt x="350" y="424"/>
                    <a:pt x="333" y="422"/>
                    <a:pt x="317" y="419"/>
                  </a:cubicBezTo>
                  <a:cubicBezTo>
                    <a:pt x="242" y="406"/>
                    <a:pt x="191" y="375"/>
                    <a:pt x="160" y="324"/>
                  </a:cubicBezTo>
                  <a:cubicBezTo>
                    <a:pt x="120" y="259"/>
                    <a:pt x="116" y="170"/>
                    <a:pt x="143" y="71"/>
                  </a:cubicBezTo>
                  <a:cubicBezTo>
                    <a:pt x="153" y="41"/>
                    <a:pt x="137" y="10"/>
                    <a:pt x="106" y="3"/>
                  </a:cubicBezTo>
                  <a:cubicBezTo>
                    <a:pt x="100" y="1"/>
                    <a:pt x="95" y="0"/>
                    <a:pt x="89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2806925" y="439875"/>
              <a:ext cx="20625" cy="15450"/>
            </a:xfrm>
            <a:custGeom>
              <a:rect b="b" l="l" r="r" t="t"/>
              <a:pathLst>
                <a:path extrusionOk="0" h="618" w="825">
                  <a:moveTo>
                    <a:pt x="120" y="82"/>
                  </a:moveTo>
                  <a:cubicBezTo>
                    <a:pt x="123" y="85"/>
                    <a:pt x="123" y="85"/>
                    <a:pt x="126" y="89"/>
                  </a:cubicBezTo>
                  <a:cubicBezTo>
                    <a:pt x="126" y="89"/>
                    <a:pt x="130" y="92"/>
                    <a:pt x="130" y="95"/>
                  </a:cubicBezTo>
                  <a:lnTo>
                    <a:pt x="130" y="99"/>
                  </a:lnTo>
                  <a:cubicBezTo>
                    <a:pt x="116" y="143"/>
                    <a:pt x="109" y="188"/>
                    <a:pt x="109" y="232"/>
                  </a:cubicBezTo>
                  <a:cubicBezTo>
                    <a:pt x="109" y="287"/>
                    <a:pt x="123" y="341"/>
                    <a:pt x="150" y="386"/>
                  </a:cubicBezTo>
                  <a:cubicBezTo>
                    <a:pt x="167" y="416"/>
                    <a:pt x="194" y="440"/>
                    <a:pt x="225" y="460"/>
                  </a:cubicBezTo>
                  <a:cubicBezTo>
                    <a:pt x="256" y="480"/>
                    <a:pt x="293" y="494"/>
                    <a:pt x="331" y="501"/>
                  </a:cubicBezTo>
                  <a:cubicBezTo>
                    <a:pt x="351" y="504"/>
                    <a:pt x="372" y="508"/>
                    <a:pt x="389" y="508"/>
                  </a:cubicBezTo>
                  <a:cubicBezTo>
                    <a:pt x="433" y="508"/>
                    <a:pt x="477" y="498"/>
                    <a:pt x="515" y="484"/>
                  </a:cubicBezTo>
                  <a:cubicBezTo>
                    <a:pt x="576" y="463"/>
                    <a:pt x="624" y="433"/>
                    <a:pt x="661" y="406"/>
                  </a:cubicBezTo>
                  <a:cubicBezTo>
                    <a:pt x="678" y="392"/>
                    <a:pt x="692" y="381"/>
                    <a:pt x="702" y="375"/>
                  </a:cubicBezTo>
                  <a:cubicBezTo>
                    <a:pt x="709" y="368"/>
                    <a:pt x="713" y="365"/>
                    <a:pt x="716" y="365"/>
                  </a:cubicBezTo>
                  <a:cubicBezTo>
                    <a:pt x="716" y="361"/>
                    <a:pt x="716" y="361"/>
                    <a:pt x="719" y="361"/>
                  </a:cubicBezTo>
                  <a:lnTo>
                    <a:pt x="719" y="358"/>
                  </a:lnTo>
                  <a:cubicBezTo>
                    <a:pt x="723" y="354"/>
                    <a:pt x="726" y="354"/>
                    <a:pt x="729" y="354"/>
                  </a:cubicBezTo>
                  <a:cubicBezTo>
                    <a:pt x="733" y="354"/>
                    <a:pt x="737" y="358"/>
                    <a:pt x="740" y="358"/>
                  </a:cubicBezTo>
                  <a:cubicBezTo>
                    <a:pt x="740" y="361"/>
                    <a:pt x="743" y="365"/>
                    <a:pt x="743" y="368"/>
                  </a:cubicBezTo>
                  <a:cubicBezTo>
                    <a:pt x="743" y="372"/>
                    <a:pt x="740" y="375"/>
                    <a:pt x="740" y="378"/>
                  </a:cubicBezTo>
                  <a:cubicBezTo>
                    <a:pt x="737" y="381"/>
                    <a:pt x="692" y="419"/>
                    <a:pt x="627" y="460"/>
                  </a:cubicBezTo>
                  <a:cubicBezTo>
                    <a:pt x="597" y="477"/>
                    <a:pt x="559" y="498"/>
                    <a:pt x="518" y="512"/>
                  </a:cubicBezTo>
                  <a:cubicBezTo>
                    <a:pt x="477" y="525"/>
                    <a:pt x="433" y="535"/>
                    <a:pt x="389" y="535"/>
                  </a:cubicBezTo>
                  <a:cubicBezTo>
                    <a:pt x="368" y="535"/>
                    <a:pt x="348" y="532"/>
                    <a:pt x="328" y="529"/>
                  </a:cubicBezTo>
                  <a:cubicBezTo>
                    <a:pt x="279" y="518"/>
                    <a:pt x="238" y="504"/>
                    <a:pt x="208" y="480"/>
                  </a:cubicBezTo>
                  <a:cubicBezTo>
                    <a:pt x="174" y="460"/>
                    <a:pt x="147" y="433"/>
                    <a:pt x="126" y="399"/>
                  </a:cubicBezTo>
                  <a:cubicBezTo>
                    <a:pt x="95" y="351"/>
                    <a:pt x="82" y="296"/>
                    <a:pt x="82" y="229"/>
                  </a:cubicBezTo>
                  <a:cubicBezTo>
                    <a:pt x="82" y="188"/>
                    <a:pt x="89" y="140"/>
                    <a:pt x="103" y="92"/>
                  </a:cubicBezTo>
                  <a:cubicBezTo>
                    <a:pt x="103" y="89"/>
                    <a:pt x="106" y="85"/>
                    <a:pt x="106" y="85"/>
                  </a:cubicBezTo>
                  <a:cubicBezTo>
                    <a:pt x="109" y="82"/>
                    <a:pt x="112" y="82"/>
                    <a:pt x="116" y="82"/>
                  </a:cubicBezTo>
                  <a:close/>
                  <a:moveTo>
                    <a:pt x="116" y="0"/>
                  </a:moveTo>
                  <a:cubicBezTo>
                    <a:pt x="95" y="0"/>
                    <a:pt x="75" y="7"/>
                    <a:pt x="58" y="21"/>
                  </a:cubicBezTo>
                  <a:cubicBezTo>
                    <a:pt x="41" y="31"/>
                    <a:pt x="31" y="48"/>
                    <a:pt x="24" y="68"/>
                  </a:cubicBezTo>
                  <a:cubicBezTo>
                    <a:pt x="7" y="126"/>
                    <a:pt x="0" y="177"/>
                    <a:pt x="0" y="229"/>
                  </a:cubicBezTo>
                  <a:cubicBezTo>
                    <a:pt x="0" y="307"/>
                    <a:pt x="18" y="381"/>
                    <a:pt x="54" y="443"/>
                  </a:cubicBezTo>
                  <a:cubicBezTo>
                    <a:pt x="82" y="484"/>
                    <a:pt x="120" y="521"/>
                    <a:pt x="164" y="549"/>
                  </a:cubicBezTo>
                  <a:cubicBezTo>
                    <a:pt x="205" y="579"/>
                    <a:pt x="256" y="597"/>
                    <a:pt x="310" y="606"/>
                  </a:cubicBezTo>
                  <a:cubicBezTo>
                    <a:pt x="337" y="614"/>
                    <a:pt x="361" y="617"/>
                    <a:pt x="389" y="617"/>
                  </a:cubicBezTo>
                  <a:cubicBezTo>
                    <a:pt x="443" y="617"/>
                    <a:pt x="494" y="603"/>
                    <a:pt x="542" y="590"/>
                  </a:cubicBezTo>
                  <a:cubicBezTo>
                    <a:pt x="614" y="562"/>
                    <a:pt x="675" y="529"/>
                    <a:pt x="719" y="498"/>
                  </a:cubicBezTo>
                  <a:cubicBezTo>
                    <a:pt x="764" y="467"/>
                    <a:pt x="791" y="443"/>
                    <a:pt x="795" y="436"/>
                  </a:cubicBezTo>
                  <a:cubicBezTo>
                    <a:pt x="815" y="419"/>
                    <a:pt x="825" y="392"/>
                    <a:pt x="825" y="368"/>
                  </a:cubicBezTo>
                  <a:cubicBezTo>
                    <a:pt x="825" y="345"/>
                    <a:pt x="815" y="320"/>
                    <a:pt x="798" y="304"/>
                  </a:cubicBezTo>
                  <a:cubicBezTo>
                    <a:pt x="781" y="283"/>
                    <a:pt x="754" y="273"/>
                    <a:pt x="729" y="273"/>
                  </a:cubicBezTo>
                  <a:cubicBezTo>
                    <a:pt x="705" y="273"/>
                    <a:pt x="682" y="283"/>
                    <a:pt x="661" y="300"/>
                  </a:cubicBezTo>
                  <a:lnTo>
                    <a:pt x="662" y="301"/>
                  </a:lnTo>
                  <a:lnTo>
                    <a:pt x="662" y="301"/>
                  </a:lnTo>
                  <a:cubicBezTo>
                    <a:pt x="658" y="303"/>
                    <a:pt x="651" y="310"/>
                    <a:pt x="638" y="320"/>
                  </a:cubicBezTo>
                  <a:cubicBezTo>
                    <a:pt x="614" y="337"/>
                    <a:pt x="576" y="365"/>
                    <a:pt x="532" y="389"/>
                  </a:cubicBezTo>
                  <a:cubicBezTo>
                    <a:pt x="488" y="409"/>
                    <a:pt x="440" y="426"/>
                    <a:pt x="389" y="426"/>
                  </a:cubicBezTo>
                  <a:cubicBezTo>
                    <a:pt x="375" y="426"/>
                    <a:pt x="361" y="422"/>
                    <a:pt x="348" y="419"/>
                  </a:cubicBezTo>
                  <a:cubicBezTo>
                    <a:pt x="314" y="416"/>
                    <a:pt x="290" y="406"/>
                    <a:pt x="270" y="392"/>
                  </a:cubicBezTo>
                  <a:cubicBezTo>
                    <a:pt x="246" y="378"/>
                    <a:pt x="232" y="361"/>
                    <a:pt x="218" y="341"/>
                  </a:cubicBezTo>
                  <a:cubicBezTo>
                    <a:pt x="202" y="314"/>
                    <a:pt x="191" y="276"/>
                    <a:pt x="191" y="232"/>
                  </a:cubicBezTo>
                  <a:cubicBezTo>
                    <a:pt x="191" y="197"/>
                    <a:pt x="194" y="161"/>
                    <a:pt x="208" y="123"/>
                  </a:cubicBezTo>
                  <a:cubicBezTo>
                    <a:pt x="208" y="112"/>
                    <a:pt x="211" y="106"/>
                    <a:pt x="211" y="95"/>
                  </a:cubicBezTo>
                  <a:cubicBezTo>
                    <a:pt x="211" y="75"/>
                    <a:pt x="205" y="54"/>
                    <a:pt x="191" y="38"/>
                  </a:cubicBezTo>
                  <a:cubicBezTo>
                    <a:pt x="181" y="24"/>
                    <a:pt x="164" y="10"/>
                    <a:pt x="140" y="4"/>
                  </a:cubicBezTo>
                  <a:cubicBezTo>
                    <a:pt x="133" y="0"/>
                    <a:pt x="123" y="0"/>
                    <a:pt x="11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2812475" y="459975"/>
              <a:ext cx="16525" cy="15225"/>
            </a:xfrm>
            <a:custGeom>
              <a:rect b="b" l="l" r="r" t="t"/>
              <a:pathLst>
                <a:path extrusionOk="0" h="609" w="661">
                  <a:moveTo>
                    <a:pt x="351" y="0"/>
                  </a:moveTo>
                  <a:cubicBezTo>
                    <a:pt x="351" y="0"/>
                    <a:pt x="0" y="477"/>
                    <a:pt x="191" y="593"/>
                  </a:cubicBezTo>
                  <a:cubicBezTo>
                    <a:pt x="208" y="604"/>
                    <a:pt x="226" y="609"/>
                    <a:pt x="245" y="609"/>
                  </a:cubicBezTo>
                  <a:cubicBezTo>
                    <a:pt x="428" y="609"/>
                    <a:pt x="661" y="140"/>
                    <a:pt x="661" y="140"/>
                  </a:cubicBezTo>
                  <a:lnTo>
                    <a:pt x="351" y="0"/>
                  </a:lnTo>
                  <a:close/>
                </a:path>
              </a:pathLst>
            </a:custGeom>
            <a:solidFill>
              <a:srgbClr val="6B2A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2813475" y="458500"/>
              <a:ext cx="17075" cy="18200"/>
            </a:xfrm>
            <a:custGeom>
              <a:rect b="b" l="l" r="r" t="t"/>
              <a:pathLst>
                <a:path extrusionOk="0" h="728" w="683">
                  <a:moveTo>
                    <a:pt x="331" y="131"/>
                  </a:moveTo>
                  <a:lnTo>
                    <a:pt x="542" y="226"/>
                  </a:lnTo>
                  <a:cubicBezTo>
                    <a:pt x="461" y="377"/>
                    <a:pt x="321" y="577"/>
                    <a:pt x="222" y="608"/>
                  </a:cubicBezTo>
                  <a:cubicBezTo>
                    <a:pt x="215" y="610"/>
                    <a:pt x="210" y="611"/>
                    <a:pt x="205" y="611"/>
                  </a:cubicBezTo>
                  <a:cubicBezTo>
                    <a:pt x="194" y="611"/>
                    <a:pt x="186" y="607"/>
                    <a:pt x="181" y="605"/>
                  </a:cubicBezTo>
                  <a:cubicBezTo>
                    <a:pt x="168" y="594"/>
                    <a:pt x="157" y="581"/>
                    <a:pt x="154" y="564"/>
                  </a:cubicBezTo>
                  <a:cubicBezTo>
                    <a:pt x="133" y="462"/>
                    <a:pt x="242" y="261"/>
                    <a:pt x="331" y="131"/>
                  </a:cubicBezTo>
                  <a:close/>
                  <a:moveTo>
                    <a:pt x="312" y="0"/>
                  </a:moveTo>
                  <a:cubicBezTo>
                    <a:pt x="294" y="0"/>
                    <a:pt x="275" y="8"/>
                    <a:pt x="263" y="25"/>
                  </a:cubicBezTo>
                  <a:cubicBezTo>
                    <a:pt x="236" y="59"/>
                    <a:pt x="1" y="390"/>
                    <a:pt x="38" y="584"/>
                  </a:cubicBezTo>
                  <a:cubicBezTo>
                    <a:pt x="48" y="635"/>
                    <a:pt x="75" y="676"/>
                    <a:pt x="120" y="704"/>
                  </a:cubicBezTo>
                  <a:cubicBezTo>
                    <a:pt x="147" y="717"/>
                    <a:pt x="174" y="728"/>
                    <a:pt x="205" y="728"/>
                  </a:cubicBezTo>
                  <a:cubicBezTo>
                    <a:pt x="222" y="728"/>
                    <a:pt x="239" y="724"/>
                    <a:pt x="256" y="720"/>
                  </a:cubicBezTo>
                  <a:cubicBezTo>
                    <a:pt x="454" y="663"/>
                    <a:pt x="651" y="270"/>
                    <a:pt x="676" y="226"/>
                  </a:cubicBezTo>
                  <a:cubicBezTo>
                    <a:pt x="682" y="209"/>
                    <a:pt x="682" y="196"/>
                    <a:pt x="679" y="179"/>
                  </a:cubicBezTo>
                  <a:cubicBezTo>
                    <a:pt x="672" y="165"/>
                    <a:pt x="662" y="152"/>
                    <a:pt x="648" y="144"/>
                  </a:cubicBezTo>
                  <a:lnTo>
                    <a:pt x="335" y="5"/>
                  </a:lnTo>
                  <a:cubicBezTo>
                    <a:pt x="328" y="2"/>
                    <a:pt x="320" y="0"/>
                    <a:pt x="312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2813300" y="457500"/>
              <a:ext cx="18275" cy="20225"/>
            </a:xfrm>
            <a:custGeom>
              <a:rect b="b" l="l" r="r" t="t"/>
              <a:pathLst>
                <a:path extrusionOk="0" h="809" w="731">
                  <a:moveTo>
                    <a:pt x="353" y="223"/>
                  </a:moveTo>
                  <a:lnTo>
                    <a:pt x="491" y="285"/>
                  </a:lnTo>
                  <a:lnTo>
                    <a:pt x="491" y="285"/>
                  </a:lnTo>
                  <a:cubicBezTo>
                    <a:pt x="456" y="350"/>
                    <a:pt x="411" y="418"/>
                    <a:pt x="365" y="478"/>
                  </a:cubicBezTo>
                  <a:cubicBezTo>
                    <a:pt x="338" y="512"/>
                    <a:pt x="307" y="543"/>
                    <a:pt x="284" y="566"/>
                  </a:cubicBezTo>
                  <a:cubicBezTo>
                    <a:pt x="270" y="576"/>
                    <a:pt x="260" y="587"/>
                    <a:pt x="246" y="593"/>
                  </a:cubicBezTo>
                  <a:cubicBezTo>
                    <a:pt x="236" y="601"/>
                    <a:pt x="226" y="607"/>
                    <a:pt x="219" y="607"/>
                  </a:cubicBezTo>
                  <a:cubicBezTo>
                    <a:pt x="216" y="611"/>
                    <a:pt x="212" y="611"/>
                    <a:pt x="212" y="611"/>
                  </a:cubicBezTo>
                  <a:lnTo>
                    <a:pt x="208" y="607"/>
                  </a:lnTo>
                  <a:cubicBezTo>
                    <a:pt x="205" y="607"/>
                    <a:pt x="205" y="607"/>
                    <a:pt x="205" y="604"/>
                  </a:cubicBezTo>
                  <a:cubicBezTo>
                    <a:pt x="205" y="604"/>
                    <a:pt x="202" y="601"/>
                    <a:pt x="202" y="593"/>
                  </a:cubicBezTo>
                  <a:cubicBezTo>
                    <a:pt x="202" y="590"/>
                    <a:pt x="199" y="584"/>
                    <a:pt x="199" y="576"/>
                  </a:cubicBezTo>
                  <a:cubicBezTo>
                    <a:pt x="199" y="556"/>
                    <a:pt x="205" y="529"/>
                    <a:pt x="216" y="498"/>
                  </a:cubicBezTo>
                  <a:cubicBezTo>
                    <a:pt x="229" y="450"/>
                    <a:pt x="253" y="396"/>
                    <a:pt x="280" y="345"/>
                  </a:cubicBezTo>
                  <a:cubicBezTo>
                    <a:pt x="304" y="301"/>
                    <a:pt x="329" y="260"/>
                    <a:pt x="353" y="223"/>
                  </a:cubicBezTo>
                  <a:close/>
                  <a:moveTo>
                    <a:pt x="324" y="120"/>
                  </a:moveTo>
                  <a:lnTo>
                    <a:pt x="304" y="151"/>
                  </a:lnTo>
                  <a:cubicBezTo>
                    <a:pt x="263" y="208"/>
                    <a:pt x="216" y="287"/>
                    <a:pt x="181" y="362"/>
                  </a:cubicBezTo>
                  <a:cubicBezTo>
                    <a:pt x="164" y="399"/>
                    <a:pt x="147" y="437"/>
                    <a:pt x="137" y="474"/>
                  </a:cubicBezTo>
                  <a:cubicBezTo>
                    <a:pt x="127" y="508"/>
                    <a:pt x="117" y="543"/>
                    <a:pt x="117" y="576"/>
                  </a:cubicBezTo>
                  <a:cubicBezTo>
                    <a:pt x="117" y="587"/>
                    <a:pt x="120" y="601"/>
                    <a:pt x="120" y="611"/>
                  </a:cubicBezTo>
                  <a:cubicBezTo>
                    <a:pt x="123" y="624"/>
                    <a:pt x="127" y="638"/>
                    <a:pt x="137" y="648"/>
                  </a:cubicBezTo>
                  <a:cubicBezTo>
                    <a:pt x="144" y="662"/>
                    <a:pt x="154" y="672"/>
                    <a:pt x="167" y="678"/>
                  </a:cubicBezTo>
                  <a:lnTo>
                    <a:pt x="164" y="678"/>
                  </a:lnTo>
                  <a:cubicBezTo>
                    <a:pt x="172" y="682"/>
                    <a:pt x="178" y="686"/>
                    <a:pt x="185" y="686"/>
                  </a:cubicBezTo>
                  <a:cubicBezTo>
                    <a:pt x="192" y="689"/>
                    <a:pt x="202" y="692"/>
                    <a:pt x="212" y="692"/>
                  </a:cubicBezTo>
                  <a:cubicBezTo>
                    <a:pt x="222" y="692"/>
                    <a:pt x="233" y="689"/>
                    <a:pt x="243" y="686"/>
                  </a:cubicBezTo>
                  <a:cubicBezTo>
                    <a:pt x="260" y="682"/>
                    <a:pt x="277" y="672"/>
                    <a:pt x="290" y="665"/>
                  </a:cubicBezTo>
                  <a:cubicBezTo>
                    <a:pt x="318" y="645"/>
                    <a:pt x="345" y="621"/>
                    <a:pt x="372" y="593"/>
                  </a:cubicBezTo>
                  <a:cubicBezTo>
                    <a:pt x="413" y="552"/>
                    <a:pt x="450" y="502"/>
                    <a:pt x="488" y="447"/>
                  </a:cubicBezTo>
                  <a:cubicBezTo>
                    <a:pt x="526" y="392"/>
                    <a:pt x="556" y="338"/>
                    <a:pt x="584" y="287"/>
                  </a:cubicBezTo>
                  <a:lnTo>
                    <a:pt x="607" y="249"/>
                  </a:lnTo>
                  <a:lnTo>
                    <a:pt x="324" y="120"/>
                  </a:lnTo>
                  <a:close/>
                  <a:moveTo>
                    <a:pt x="324" y="82"/>
                  </a:moveTo>
                  <a:lnTo>
                    <a:pt x="638" y="222"/>
                  </a:lnTo>
                  <a:cubicBezTo>
                    <a:pt x="642" y="225"/>
                    <a:pt x="645" y="229"/>
                    <a:pt x="645" y="233"/>
                  </a:cubicBezTo>
                  <a:cubicBezTo>
                    <a:pt x="648" y="236"/>
                    <a:pt x="648" y="236"/>
                    <a:pt x="648" y="239"/>
                  </a:cubicBezTo>
                  <a:cubicBezTo>
                    <a:pt x="648" y="242"/>
                    <a:pt x="645" y="246"/>
                    <a:pt x="645" y="246"/>
                  </a:cubicBezTo>
                  <a:cubicBezTo>
                    <a:pt x="634" y="269"/>
                    <a:pt x="581" y="376"/>
                    <a:pt x="505" y="485"/>
                  </a:cubicBezTo>
                  <a:cubicBezTo>
                    <a:pt x="468" y="539"/>
                    <a:pt x="423" y="593"/>
                    <a:pt x="379" y="634"/>
                  </a:cubicBezTo>
                  <a:cubicBezTo>
                    <a:pt x="359" y="658"/>
                    <a:pt x="335" y="675"/>
                    <a:pt x="315" y="689"/>
                  </a:cubicBezTo>
                  <a:cubicBezTo>
                    <a:pt x="290" y="706"/>
                    <a:pt x="270" y="716"/>
                    <a:pt x="253" y="719"/>
                  </a:cubicBezTo>
                  <a:cubicBezTo>
                    <a:pt x="239" y="723"/>
                    <a:pt x="226" y="727"/>
                    <a:pt x="212" y="727"/>
                  </a:cubicBezTo>
                  <a:cubicBezTo>
                    <a:pt x="188" y="727"/>
                    <a:pt x="167" y="719"/>
                    <a:pt x="147" y="709"/>
                  </a:cubicBezTo>
                  <a:cubicBezTo>
                    <a:pt x="131" y="699"/>
                    <a:pt x="117" y="686"/>
                    <a:pt x="110" y="669"/>
                  </a:cubicBezTo>
                  <a:cubicBezTo>
                    <a:pt x="100" y="655"/>
                    <a:pt x="90" y="638"/>
                    <a:pt x="86" y="617"/>
                  </a:cubicBezTo>
                  <a:cubicBezTo>
                    <a:pt x="86" y="604"/>
                    <a:pt x="82" y="593"/>
                    <a:pt x="82" y="580"/>
                  </a:cubicBezTo>
                  <a:cubicBezTo>
                    <a:pt x="82" y="535"/>
                    <a:pt x="96" y="485"/>
                    <a:pt x="113" y="433"/>
                  </a:cubicBezTo>
                  <a:cubicBezTo>
                    <a:pt x="140" y="355"/>
                    <a:pt x="185" y="274"/>
                    <a:pt x="222" y="212"/>
                  </a:cubicBezTo>
                  <a:cubicBezTo>
                    <a:pt x="260" y="147"/>
                    <a:pt x="294" y="99"/>
                    <a:pt x="304" y="90"/>
                  </a:cubicBezTo>
                  <a:cubicBezTo>
                    <a:pt x="307" y="82"/>
                    <a:pt x="311" y="82"/>
                    <a:pt x="318" y="82"/>
                  </a:cubicBezTo>
                  <a:close/>
                  <a:moveTo>
                    <a:pt x="318" y="0"/>
                  </a:moveTo>
                  <a:cubicBezTo>
                    <a:pt x="287" y="0"/>
                    <a:pt x="257" y="14"/>
                    <a:pt x="239" y="41"/>
                  </a:cubicBezTo>
                  <a:cubicBezTo>
                    <a:pt x="226" y="58"/>
                    <a:pt x="167" y="137"/>
                    <a:pt x="110" y="239"/>
                  </a:cubicBezTo>
                  <a:cubicBezTo>
                    <a:pt x="82" y="290"/>
                    <a:pt x="55" y="348"/>
                    <a:pt x="35" y="406"/>
                  </a:cubicBezTo>
                  <a:cubicBezTo>
                    <a:pt x="15" y="464"/>
                    <a:pt x="1" y="522"/>
                    <a:pt x="1" y="580"/>
                  </a:cubicBezTo>
                  <a:cubicBezTo>
                    <a:pt x="1" y="597"/>
                    <a:pt x="4" y="614"/>
                    <a:pt x="8" y="631"/>
                  </a:cubicBezTo>
                  <a:cubicBezTo>
                    <a:pt x="11" y="662"/>
                    <a:pt x="24" y="692"/>
                    <a:pt x="42" y="716"/>
                  </a:cubicBezTo>
                  <a:cubicBezTo>
                    <a:pt x="59" y="740"/>
                    <a:pt x="79" y="760"/>
                    <a:pt x="103" y="777"/>
                  </a:cubicBezTo>
                  <a:lnTo>
                    <a:pt x="106" y="777"/>
                  </a:lnTo>
                  <a:cubicBezTo>
                    <a:pt x="137" y="798"/>
                    <a:pt x="175" y="808"/>
                    <a:pt x="212" y="808"/>
                  </a:cubicBezTo>
                  <a:cubicBezTo>
                    <a:pt x="233" y="808"/>
                    <a:pt x="253" y="805"/>
                    <a:pt x="274" y="798"/>
                  </a:cubicBezTo>
                  <a:cubicBezTo>
                    <a:pt x="304" y="791"/>
                    <a:pt x="331" y="777"/>
                    <a:pt x="359" y="757"/>
                  </a:cubicBezTo>
                  <a:cubicBezTo>
                    <a:pt x="406" y="727"/>
                    <a:pt x="450" y="682"/>
                    <a:pt x="491" y="638"/>
                  </a:cubicBezTo>
                  <a:cubicBezTo>
                    <a:pt x="553" y="566"/>
                    <a:pt x="604" y="485"/>
                    <a:pt x="645" y="420"/>
                  </a:cubicBezTo>
                  <a:cubicBezTo>
                    <a:pt x="683" y="351"/>
                    <a:pt x="710" y="297"/>
                    <a:pt x="720" y="283"/>
                  </a:cubicBezTo>
                  <a:cubicBezTo>
                    <a:pt x="727" y="269"/>
                    <a:pt x="730" y="253"/>
                    <a:pt x="730" y="239"/>
                  </a:cubicBezTo>
                  <a:cubicBezTo>
                    <a:pt x="730" y="229"/>
                    <a:pt x="727" y="215"/>
                    <a:pt x="724" y="205"/>
                  </a:cubicBezTo>
                  <a:cubicBezTo>
                    <a:pt x="713" y="181"/>
                    <a:pt x="696" y="161"/>
                    <a:pt x="669" y="147"/>
                  </a:cubicBezTo>
                  <a:lnTo>
                    <a:pt x="359" y="8"/>
                  </a:lnTo>
                  <a:cubicBezTo>
                    <a:pt x="345" y="4"/>
                    <a:pt x="331" y="0"/>
                    <a:pt x="31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2707050" y="435900"/>
              <a:ext cx="47050" cy="6050"/>
            </a:xfrm>
            <a:custGeom>
              <a:rect b="b" l="l" r="r" t="t"/>
              <a:pathLst>
                <a:path extrusionOk="0" h="242" w="1882">
                  <a:moveTo>
                    <a:pt x="232" y="1"/>
                  </a:moveTo>
                  <a:cubicBezTo>
                    <a:pt x="132" y="1"/>
                    <a:pt x="65" y="2"/>
                    <a:pt x="56" y="2"/>
                  </a:cubicBezTo>
                  <a:cubicBezTo>
                    <a:pt x="25" y="2"/>
                    <a:pt x="1" y="29"/>
                    <a:pt x="1" y="57"/>
                  </a:cubicBezTo>
                  <a:cubicBezTo>
                    <a:pt x="5" y="87"/>
                    <a:pt x="25" y="111"/>
                    <a:pt x="59" y="111"/>
                  </a:cubicBezTo>
                  <a:cubicBezTo>
                    <a:pt x="61" y="111"/>
                    <a:pt x="126" y="109"/>
                    <a:pt x="227" y="109"/>
                  </a:cubicBezTo>
                  <a:cubicBezTo>
                    <a:pt x="480" y="109"/>
                    <a:pt x="961" y="120"/>
                    <a:pt x="1255" y="193"/>
                  </a:cubicBezTo>
                  <a:cubicBezTo>
                    <a:pt x="1399" y="230"/>
                    <a:pt x="1511" y="241"/>
                    <a:pt x="1600" y="241"/>
                  </a:cubicBezTo>
                  <a:cubicBezTo>
                    <a:pt x="1776" y="241"/>
                    <a:pt x="1845" y="190"/>
                    <a:pt x="1855" y="183"/>
                  </a:cubicBezTo>
                  <a:cubicBezTo>
                    <a:pt x="1879" y="166"/>
                    <a:pt x="1882" y="132"/>
                    <a:pt x="1866" y="108"/>
                  </a:cubicBezTo>
                  <a:cubicBezTo>
                    <a:pt x="1856" y="94"/>
                    <a:pt x="1840" y="87"/>
                    <a:pt x="1824" y="87"/>
                  </a:cubicBezTo>
                  <a:cubicBezTo>
                    <a:pt x="1812" y="87"/>
                    <a:pt x="1800" y="91"/>
                    <a:pt x="1790" y="98"/>
                  </a:cubicBezTo>
                  <a:cubicBezTo>
                    <a:pt x="1788" y="98"/>
                    <a:pt x="1736" y="133"/>
                    <a:pt x="1598" y="133"/>
                  </a:cubicBezTo>
                  <a:cubicBezTo>
                    <a:pt x="1521" y="133"/>
                    <a:pt x="1417" y="122"/>
                    <a:pt x="1279" y="87"/>
                  </a:cubicBezTo>
                  <a:cubicBezTo>
                    <a:pt x="972" y="11"/>
                    <a:pt x="490" y="1"/>
                    <a:pt x="23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2706025" y="434850"/>
              <a:ext cx="48950" cy="8100"/>
            </a:xfrm>
            <a:custGeom>
              <a:rect b="b" l="l" r="r" t="t"/>
              <a:pathLst>
                <a:path extrusionOk="0" h="324" w="1958">
                  <a:moveTo>
                    <a:pt x="281" y="82"/>
                  </a:moveTo>
                  <a:cubicBezTo>
                    <a:pt x="410" y="82"/>
                    <a:pt x="594" y="85"/>
                    <a:pt x="782" y="99"/>
                  </a:cubicBezTo>
                  <a:cubicBezTo>
                    <a:pt x="973" y="109"/>
                    <a:pt x="1163" y="133"/>
                    <a:pt x="1310" y="170"/>
                  </a:cubicBezTo>
                  <a:cubicBezTo>
                    <a:pt x="1449" y="205"/>
                    <a:pt x="1559" y="214"/>
                    <a:pt x="1641" y="214"/>
                  </a:cubicBezTo>
                  <a:cubicBezTo>
                    <a:pt x="1712" y="214"/>
                    <a:pt x="1763" y="208"/>
                    <a:pt x="1797" y="198"/>
                  </a:cubicBezTo>
                  <a:cubicBezTo>
                    <a:pt x="1814" y="191"/>
                    <a:pt x="1828" y="187"/>
                    <a:pt x="1838" y="181"/>
                  </a:cubicBezTo>
                  <a:cubicBezTo>
                    <a:pt x="1841" y="181"/>
                    <a:pt x="1845" y="178"/>
                    <a:pt x="1849" y="178"/>
                  </a:cubicBezTo>
                  <a:cubicBezTo>
                    <a:pt x="1849" y="178"/>
                    <a:pt x="1849" y="174"/>
                    <a:pt x="1852" y="174"/>
                  </a:cubicBezTo>
                  <a:lnTo>
                    <a:pt x="1855" y="174"/>
                  </a:lnTo>
                  <a:cubicBezTo>
                    <a:pt x="1855" y="170"/>
                    <a:pt x="1858" y="170"/>
                    <a:pt x="1862" y="170"/>
                  </a:cubicBezTo>
                  <a:lnTo>
                    <a:pt x="1869" y="170"/>
                  </a:lnTo>
                  <a:lnTo>
                    <a:pt x="1872" y="174"/>
                  </a:lnTo>
                  <a:cubicBezTo>
                    <a:pt x="1876" y="178"/>
                    <a:pt x="1876" y="181"/>
                    <a:pt x="1876" y="184"/>
                  </a:cubicBezTo>
                  <a:cubicBezTo>
                    <a:pt x="1876" y="187"/>
                    <a:pt x="1876" y="191"/>
                    <a:pt x="1872" y="194"/>
                  </a:cubicBezTo>
                  <a:cubicBezTo>
                    <a:pt x="1869" y="194"/>
                    <a:pt x="1855" y="208"/>
                    <a:pt x="1817" y="218"/>
                  </a:cubicBezTo>
                  <a:cubicBezTo>
                    <a:pt x="1780" y="232"/>
                    <a:pt x="1726" y="242"/>
                    <a:pt x="1641" y="242"/>
                  </a:cubicBezTo>
                  <a:cubicBezTo>
                    <a:pt x="1555" y="242"/>
                    <a:pt x="1446" y="232"/>
                    <a:pt x="1303" y="194"/>
                  </a:cubicBezTo>
                  <a:cubicBezTo>
                    <a:pt x="1153" y="157"/>
                    <a:pt x="959" y="137"/>
                    <a:pt x="771" y="126"/>
                  </a:cubicBezTo>
                  <a:cubicBezTo>
                    <a:pt x="584" y="112"/>
                    <a:pt x="400" y="109"/>
                    <a:pt x="274" y="109"/>
                  </a:cubicBezTo>
                  <a:cubicBezTo>
                    <a:pt x="219" y="109"/>
                    <a:pt x="178" y="109"/>
                    <a:pt x="148" y="112"/>
                  </a:cubicBezTo>
                  <a:lnTo>
                    <a:pt x="90" y="112"/>
                  </a:lnTo>
                  <a:cubicBezTo>
                    <a:pt x="90" y="109"/>
                    <a:pt x="87" y="109"/>
                    <a:pt x="87" y="109"/>
                  </a:cubicBezTo>
                  <a:cubicBezTo>
                    <a:pt x="87" y="106"/>
                    <a:pt x="83" y="102"/>
                    <a:pt x="83" y="99"/>
                  </a:cubicBezTo>
                  <a:cubicBezTo>
                    <a:pt x="83" y="96"/>
                    <a:pt x="87" y="92"/>
                    <a:pt x="90" y="88"/>
                  </a:cubicBezTo>
                  <a:cubicBezTo>
                    <a:pt x="90" y="85"/>
                    <a:pt x="93" y="85"/>
                    <a:pt x="97" y="85"/>
                  </a:cubicBezTo>
                  <a:cubicBezTo>
                    <a:pt x="107" y="85"/>
                    <a:pt x="178" y="82"/>
                    <a:pt x="281" y="82"/>
                  </a:cubicBezTo>
                  <a:close/>
                  <a:moveTo>
                    <a:pt x="281" y="0"/>
                  </a:moveTo>
                  <a:cubicBezTo>
                    <a:pt x="175" y="0"/>
                    <a:pt x="103" y="3"/>
                    <a:pt x="97" y="3"/>
                  </a:cubicBezTo>
                  <a:cubicBezTo>
                    <a:pt x="70" y="3"/>
                    <a:pt x="46" y="14"/>
                    <a:pt x="29" y="30"/>
                  </a:cubicBezTo>
                  <a:cubicBezTo>
                    <a:pt x="11" y="48"/>
                    <a:pt x="1" y="71"/>
                    <a:pt x="1" y="99"/>
                  </a:cubicBezTo>
                  <a:lnTo>
                    <a:pt x="1" y="102"/>
                  </a:lnTo>
                  <a:cubicBezTo>
                    <a:pt x="5" y="126"/>
                    <a:pt x="11" y="147"/>
                    <a:pt x="29" y="167"/>
                  </a:cubicBezTo>
                  <a:cubicBezTo>
                    <a:pt x="35" y="174"/>
                    <a:pt x="49" y="181"/>
                    <a:pt x="59" y="187"/>
                  </a:cubicBezTo>
                  <a:cubicBezTo>
                    <a:pt x="70" y="191"/>
                    <a:pt x="83" y="194"/>
                    <a:pt x="97" y="194"/>
                  </a:cubicBezTo>
                  <a:lnTo>
                    <a:pt x="107" y="194"/>
                  </a:lnTo>
                  <a:cubicBezTo>
                    <a:pt x="120" y="194"/>
                    <a:pt x="182" y="191"/>
                    <a:pt x="274" y="191"/>
                  </a:cubicBezTo>
                  <a:cubicBezTo>
                    <a:pt x="400" y="191"/>
                    <a:pt x="581" y="194"/>
                    <a:pt x="768" y="208"/>
                  </a:cubicBezTo>
                  <a:cubicBezTo>
                    <a:pt x="952" y="218"/>
                    <a:pt x="1143" y="239"/>
                    <a:pt x="1286" y="276"/>
                  </a:cubicBezTo>
                  <a:cubicBezTo>
                    <a:pt x="1432" y="313"/>
                    <a:pt x="1548" y="324"/>
                    <a:pt x="1641" y="324"/>
                  </a:cubicBezTo>
                  <a:cubicBezTo>
                    <a:pt x="1732" y="324"/>
                    <a:pt x="1797" y="313"/>
                    <a:pt x="1845" y="296"/>
                  </a:cubicBezTo>
                  <a:cubicBezTo>
                    <a:pt x="1889" y="283"/>
                    <a:pt x="1913" y="263"/>
                    <a:pt x="1923" y="255"/>
                  </a:cubicBezTo>
                  <a:cubicBezTo>
                    <a:pt x="1947" y="239"/>
                    <a:pt x="1957" y="211"/>
                    <a:pt x="1957" y="184"/>
                  </a:cubicBezTo>
                  <a:cubicBezTo>
                    <a:pt x="1957" y="164"/>
                    <a:pt x="1951" y="143"/>
                    <a:pt x="1937" y="126"/>
                  </a:cubicBezTo>
                  <a:cubicBezTo>
                    <a:pt x="1930" y="112"/>
                    <a:pt x="1916" y="102"/>
                    <a:pt x="1902" y="99"/>
                  </a:cubicBezTo>
                  <a:cubicBezTo>
                    <a:pt x="1889" y="92"/>
                    <a:pt x="1876" y="88"/>
                    <a:pt x="1862" y="88"/>
                  </a:cubicBezTo>
                  <a:cubicBezTo>
                    <a:pt x="1841" y="88"/>
                    <a:pt x="1825" y="96"/>
                    <a:pt x="1808" y="106"/>
                  </a:cubicBezTo>
                  <a:cubicBezTo>
                    <a:pt x="1808" y="106"/>
                    <a:pt x="1804" y="106"/>
                    <a:pt x="1797" y="109"/>
                  </a:cubicBezTo>
                  <a:cubicBezTo>
                    <a:pt x="1780" y="120"/>
                    <a:pt x="1732" y="133"/>
                    <a:pt x="1641" y="133"/>
                  </a:cubicBezTo>
                  <a:cubicBezTo>
                    <a:pt x="1566" y="133"/>
                    <a:pt x="1467" y="123"/>
                    <a:pt x="1330" y="88"/>
                  </a:cubicBezTo>
                  <a:cubicBezTo>
                    <a:pt x="1177" y="51"/>
                    <a:pt x="979" y="27"/>
                    <a:pt x="789" y="17"/>
                  </a:cubicBezTo>
                  <a:cubicBezTo>
                    <a:pt x="598" y="3"/>
                    <a:pt x="414" y="0"/>
                    <a:pt x="28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748900" y="456050"/>
              <a:ext cx="42125" cy="5325"/>
            </a:xfrm>
            <a:custGeom>
              <a:rect b="b" l="l" r="r" t="t"/>
              <a:pathLst>
                <a:path extrusionOk="0" h="213" w="1685">
                  <a:moveTo>
                    <a:pt x="979" y="0"/>
                  </a:moveTo>
                  <a:cubicBezTo>
                    <a:pt x="677" y="0"/>
                    <a:pt x="324" y="22"/>
                    <a:pt x="44" y="103"/>
                  </a:cubicBezTo>
                  <a:cubicBezTo>
                    <a:pt x="17" y="113"/>
                    <a:pt x="0" y="143"/>
                    <a:pt x="8" y="171"/>
                  </a:cubicBezTo>
                  <a:cubicBezTo>
                    <a:pt x="14" y="195"/>
                    <a:pt x="38" y="212"/>
                    <a:pt x="62" y="212"/>
                  </a:cubicBezTo>
                  <a:cubicBezTo>
                    <a:pt x="65" y="212"/>
                    <a:pt x="72" y="212"/>
                    <a:pt x="75" y="209"/>
                  </a:cubicBezTo>
                  <a:cubicBezTo>
                    <a:pt x="343" y="130"/>
                    <a:pt x="689" y="109"/>
                    <a:pt x="986" y="109"/>
                  </a:cubicBezTo>
                  <a:cubicBezTo>
                    <a:pt x="1334" y="109"/>
                    <a:pt x="1614" y="138"/>
                    <a:pt x="1619" y="140"/>
                  </a:cubicBezTo>
                  <a:cubicBezTo>
                    <a:pt x="1621" y="140"/>
                    <a:pt x="1623" y="140"/>
                    <a:pt x="1625" y="140"/>
                  </a:cubicBezTo>
                  <a:cubicBezTo>
                    <a:pt x="1653" y="140"/>
                    <a:pt x="1677" y="118"/>
                    <a:pt x="1680" y="89"/>
                  </a:cubicBezTo>
                  <a:cubicBezTo>
                    <a:pt x="1684" y="62"/>
                    <a:pt x="1660" y="35"/>
                    <a:pt x="1629" y="31"/>
                  </a:cubicBezTo>
                  <a:cubicBezTo>
                    <a:pt x="1609" y="30"/>
                    <a:pt x="1328" y="0"/>
                    <a:pt x="979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2748050" y="455025"/>
              <a:ext cx="43900" cy="7375"/>
            </a:xfrm>
            <a:custGeom>
              <a:rect b="b" l="l" r="r" t="t"/>
              <a:pathLst>
                <a:path extrusionOk="0" h="295" w="1756">
                  <a:moveTo>
                    <a:pt x="1023" y="82"/>
                  </a:moveTo>
                  <a:cubicBezTo>
                    <a:pt x="1363" y="82"/>
                    <a:pt x="1640" y="110"/>
                    <a:pt x="1660" y="113"/>
                  </a:cubicBezTo>
                  <a:cubicBezTo>
                    <a:pt x="1663" y="113"/>
                    <a:pt x="1667" y="113"/>
                    <a:pt x="1670" y="117"/>
                  </a:cubicBezTo>
                  <a:cubicBezTo>
                    <a:pt x="1670" y="120"/>
                    <a:pt x="1673" y="123"/>
                    <a:pt x="1673" y="127"/>
                  </a:cubicBezTo>
                  <a:cubicBezTo>
                    <a:pt x="1673" y="130"/>
                    <a:pt x="1670" y="134"/>
                    <a:pt x="1667" y="137"/>
                  </a:cubicBezTo>
                  <a:cubicBezTo>
                    <a:pt x="1667" y="140"/>
                    <a:pt x="1663" y="140"/>
                    <a:pt x="1660" y="140"/>
                  </a:cubicBezTo>
                  <a:lnTo>
                    <a:pt x="1653" y="140"/>
                  </a:lnTo>
                  <a:cubicBezTo>
                    <a:pt x="1616" y="137"/>
                    <a:pt x="1350" y="110"/>
                    <a:pt x="1023" y="110"/>
                  </a:cubicBezTo>
                  <a:cubicBezTo>
                    <a:pt x="873" y="110"/>
                    <a:pt x="709" y="117"/>
                    <a:pt x="549" y="130"/>
                  </a:cubicBezTo>
                  <a:cubicBezTo>
                    <a:pt x="392" y="148"/>
                    <a:pt x="235" y="171"/>
                    <a:pt x="99" y="212"/>
                  </a:cubicBezTo>
                  <a:lnTo>
                    <a:pt x="96" y="212"/>
                  </a:lnTo>
                  <a:cubicBezTo>
                    <a:pt x="92" y="212"/>
                    <a:pt x="89" y="212"/>
                    <a:pt x="86" y="209"/>
                  </a:cubicBezTo>
                  <a:cubicBezTo>
                    <a:pt x="82" y="209"/>
                    <a:pt x="82" y="205"/>
                    <a:pt x="82" y="202"/>
                  </a:cubicBezTo>
                  <a:lnTo>
                    <a:pt x="82" y="198"/>
                  </a:lnTo>
                  <a:lnTo>
                    <a:pt x="82" y="189"/>
                  </a:lnTo>
                  <a:cubicBezTo>
                    <a:pt x="86" y="189"/>
                    <a:pt x="89" y="184"/>
                    <a:pt x="89" y="184"/>
                  </a:cubicBezTo>
                  <a:cubicBezTo>
                    <a:pt x="229" y="144"/>
                    <a:pt x="385" y="120"/>
                    <a:pt x="545" y="103"/>
                  </a:cubicBezTo>
                  <a:cubicBezTo>
                    <a:pt x="706" y="86"/>
                    <a:pt x="869" y="82"/>
                    <a:pt x="1023" y="82"/>
                  </a:cubicBezTo>
                  <a:close/>
                  <a:moveTo>
                    <a:pt x="1023" y="0"/>
                  </a:moveTo>
                  <a:cubicBezTo>
                    <a:pt x="869" y="0"/>
                    <a:pt x="702" y="4"/>
                    <a:pt x="539" y="21"/>
                  </a:cubicBezTo>
                  <a:cubicBezTo>
                    <a:pt x="375" y="38"/>
                    <a:pt x="212" y="66"/>
                    <a:pt x="69" y="107"/>
                  </a:cubicBezTo>
                  <a:cubicBezTo>
                    <a:pt x="48" y="113"/>
                    <a:pt x="31" y="123"/>
                    <a:pt x="17" y="140"/>
                  </a:cubicBezTo>
                  <a:cubicBezTo>
                    <a:pt x="7" y="157"/>
                    <a:pt x="1" y="178"/>
                    <a:pt x="1" y="198"/>
                  </a:cubicBezTo>
                  <a:cubicBezTo>
                    <a:pt x="1" y="205"/>
                    <a:pt x="1" y="215"/>
                    <a:pt x="4" y="225"/>
                  </a:cubicBezTo>
                  <a:cubicBezTo>
                    <a:pt x="7" y="246"/>
                    <a:pt x="21" y="263"/>
                    <a:pt x="37" y="274"/>
                  </a:cubicBezTo>
                  <a:cubicBezTo>
                    <a:pt x="55" y="287"/>
                    <a:pt x="72" y="294"/>
                    <a:pt x="96" y="294"/>
                  </a:cubicBezTo>
                  <a:cubicBezTo>
                    <a:pt x="103" y="294"/>
                    <a:pt x="113" y="291"/>
                    <a:pt x="119" y="291"/>
                  </a:cubicBezTo>
                  <a:cubicBezTo>
                    <a:pt x="253" y="253"/>
                    <a:pt x="402" y="225"/>
                    <a:pt x="559" y="212"/>
                  </a:cubicBezTo>
                  <a:cubicBezTo>
                    <a:pt x="712" y="198"/>
                    <a:pt x="873" y="192"/>
                    <a:pt x="1023" y="192"/>
                  </a:cubicBezTo>
                  <a:cubicBezTo>
                    <a:pt x="1193" y="192"/>
                    <a:pt x="1350" y="198"/>
                    <a:pt x="1462" y="205"/>
                  </a:cubicBezTo>
                  <a:cubicBezTo>
                    <a:pt x="1520" y="209"/>
                    <a:pt x="1565" y="212"/>
                    <a:pt x="1599" y="215"/>
                  </a:cubicBezTo>
                  <a:cubicBezTo>
                    <a:pt x="1612" y="219"/>
                    <a:pt x="1626" y="219"/>
                    <a:pt x="1636" y="219"/>
                  </a:cubicBezTo>
                  <a:cubicBezTo>
                    <a:pt x="1640" y="219"/>
                    <a:pt x="1643" y="219"/>
                    <a:pt x="1646" y="222"/>
                  </a:cubicBezTo>
                  <a:lnTo>
                    <a:pt x="1660" y="222"/>
                  </a:lnTo>
                  <a:cubicBezTo>
                    <a:pt x="1684" y="222"/>
                    <a:pt x="1708" y="212"/>
                    <a:pt x="1725" y="198"/>
                  </a:cubicBezTo>
                  <a:cubicBezTo>
                    <a:pt x="1739" y="181"/>
                    <a:pt x="1752" y="161"/>
                    <a:pt x="1755" y="137"/>
                  </a:cubicBezTo>
                  <a:lnTo>
                    <a:pt x="1755" y="127"/>
                  </a:lnTo>
                  <a:cubicBezTo>
                    <a:pt x="1755" y="103"/>
                    <a:pt x="1745" y="79"/>
                    <a:pt x="1731" y="62"/>
                  </a:cubicBezTo>
                  <a:cubicBezTo>
                    <a:pt x="1714" y="45"/>
                    <a:pt x="1694" y="35"/>
                    <a:pt x="1670" y="31"/>
                  </a:cubicBezTo>
                  <a:cubicBezTo>
                    <a:pt x="1646" y="28"/>
                    <a:pt x="1371" y="0"/>
                    <a:pt x="102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2880775" y="485650"/>
              <a:ext cx="33000" cy="29050"/>
            </a:xfrm>
            <a:custGeom>
              <a:rect b="b" l="l" r="r" t="t"/>
              <a:pathLst>
                <a:path extrusionOk="0" h="1162" w="1320">
                  <a:moveTo>
                    <a:pt x="845" y="0"/>
                  </a:moveTo>
                  <a:cubicBezTo>
                    <a:pt x="825" y="0"/>
                    <a:pt x="808" y="11"/>
                    <a:pt x="798" y="30"/>
                  </a:cubicBezTo>
                  <a:cubicBezTo>
                    <a:pt x="785" y="57"/>
                    <a:pt x="795" y="91"/>
                    <a:pt x="822" y="101"/>
                  </a:cubicBezTo>
                  <a:cubicBezTo>
                    <a:pt x="826" y="104"/>
                    <a:pt x="1190" y="285"/>
                    <a:pt x="1129" y="524"/>
                  </a:cubicBezTo>
                  <a:cubicBezTo>
                    <a:pt x="1064" y="783"/>
                    <a:pt x="631" y="994"/>
                    <a:pt x="52" y="1052"/>
                  </a:cubicBezTo>
                  <a:cubicBezTo>
                    <a:pt x="21" y="1056"/>
                    <a:pt x="1" y="1079"/>
                    <a:pt x="4" y="1111"/>
                  </a:cubicBezTo>
                  <a:cubicBezTo>
                    <a:pt x="8" y="1138"/>
                    <a:pt x="32" y="1161"/>
                    <a:pt x="59" y="1161"/>
                  </a:cubicBezTo>
                  <a:lnTo>
                    <a:pt x="62" y="1161"/>
                  </a:lnTo>
                  <a:cubicBezTo>
                    <a:pt x="699" y="1097"/>
                    <a:pt x="1160" y="858"/>
                    <a:pt x="1235" y="551"/>
                  </a:cubicBezTo>
                  <a:cubicBezTo>
                    <a:pt x="1320" y="224"/>
                    <a:pt x="891" y="13"/>
                    <a:pt x="870" y="6"/>
                  </a:cubicBezTo>
                  <a:cubicBezTo>
                    <a:pt x="862" y="2"/>
                    <a:pt x="853" y="0"/>
                    <a:pt x="84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2879850" y="484600"/>
              <a:ext cx="33075" cy="31125"/>
            </a:xfrm>
            <a:custGeom>
              <a:rect b="b" l="l" r="r" t="t"/>
              <a:pathLst>
                <a:path extrusionOk="0" h="1245" w="1323">
                  <a:moveTo>
                    <a:pt x="890" y="82"/>
                  </a:moveTo>
                  <a:cubicBezTo>
                    <a:pt x="897" y="85"/>
                    <a:pt x="989" y="130"/>
                    <a:pt x="1074" y="208"/>
                  </a:cubicBezTo>
                  <a:cubicBezTo>
                    <a:pt x="1118" y="245"/>
                    <a:pt x="1162" y="290"/>
                    <a:pt x="1193" y="341"/>
                  </a:cubicBezTo>
                  <a:cubicBezTo>
                    <a:pt x="1224" y="392"/>
                    <a:pt x="1241" y="450"/>
                    <a:pt x="1241" y="511"/>
                  </a:cubicBezTo>
                  <a:cubicBezTo>
                    <a:pt x="1241" y="535"/>
                    <a:pt x="1241" y="560"/>
                    <a:pt x="1234" y="583"/>
                  </a:cubicBezTo>
                  <a:cubicBezTo>
                    <a:pt x="1217" y="654"/>
                    <a:pt x="1176" y="719"/>
                    <a:pt x="1118" y="780"/>
                  </a:cubicBezTo>
                  <a:cubicBezTo>
                    <a:pt x="1027" y="876"/>
                    <a:pt x="890" y="958"/>
                    <a:pt x="716" y="1026"/>
                  </a:cubicBezTo>
                  <a:cubicBezTo>
                    <a:pt x="542" y="1091"/>
                    <a:pt x="331" y="1139"/>
                    <a:pt x="96" y="1162"/>
                  </a:cubicBezTo>
                  <a:cubicBezTo>
                    <a:pt x="93" y="1162"/>
                    <a:pt x="89" y="1159"/>
                    <a:pt x="86" y="1159"/>
                  </a:cubicBezTo>
                  <a:cubicBezTo>
                    <a:pt x="82" y="1156"/>
                    <a:pt x="82" y="1153"/>
                    <a:pt x="82" y="1148"/>
                  </a:cubicBezTo>
                  <a:cubicBezTo>
                    <a:pt x="82" y="1145"/>
                    <a:pt x="82" y="1142"/>
                    <a:pt x="86" y="1139"/>
                  </a:cubicBezTo>
                  <a:cubicBezTo>
                    <a:pt x="86" y="1135"/>
                    <a:pt x="89" y="1135"/>
                    <a:pt x="93" y="1135"/>
                  </a:cubicBezTo>
                  <a:cubicBezTo>
                    <a:pt x="389" y="1104"/>
                    <a:pt x="645" y="1036"/>
                    <a:pt x="838" y="944"/>
                  </a:cubicBezTo>
                  <a:cubicBezTo>
                    <a:pt x="937" y="897"/>
                    <a:pt x="1019" y="842"/>
                    <a:pt x="1081" y="780"/>
                  </a:cubicBezTo>
                  <a:cubicBezTo>
                    <a:pt x="1142" y="719"/>
                    <a:pt x="1186" y="651"/>
                    <a:pt x="1206" y="576"/>
                  </a:cubicBezTo>
                  <a:cubicBezTo>
                    <a:pt x="1214" y="555"/>
                    <a:pt x="1214" y="535"/>
                    <a:pt x="1214" y="511"/>
                  </a:cubicBezTo>
                  <a:cubicBezTo>
                    <a:pt x="1214" y="481"/>
                    <a:pt x="1211" y="450"/>
                    <a:pt x="1200" y="423"/>
                  </a:cubicBezTo>
                  <a:cubicBezTo>
                    <a:pt x="1183" y="371"/>
                    <a:pt x="1153" y="327"/>
                    <a:pt x="1118" y="290"/>
                  </a:cubicBezTo>
                  <a:cubicBezTo>
                    <a:pt x="1071" y="236"/>
                    <a:pt x="1009" y="187"/>
                    <a:pt x="965" y="157"/>
                  </a:cubicBezTo>
                  <a:cubicBezTo>
                    <a:pt x="941" y="143"/>
                    <a:pt x="920" y="130"/>
                    <a:pt x="904" y="123"/>
                  </a:cubicBezTo>
                  <a:cubicBezTo>
                    <a:pt x="897" y="116"/>
                    <a:pt x="890" y="113"/>
                    <a:pt x="887" y="113"/>
                  </a:cubicBezTo>
                  <a:cubicBezTo>
                    <a:pt x="883" y="110"/>
                    <a:pt x="883" y="110"/>
                    <a:pt x="879" y="110"/>
                  </a:cubicBezTo>
                  <a:lnTo>
                    <a:pt x="876" y="110"/>
                  </a:lnTo>
                  <a:cubicBezTo>
                    <a:pt x="876" y="106"/>
                    <a:pt x="873" y="106"/>
                    <a:pt x="873" y="102"/>
                  </a:cubicBezTo>
                  <a:cubicBezTo>
                    <a:pt x="870" y="99"/>
                    <a:pt x="870" y="99"/>
                    <a:pt x="870" y="96"/>
                  </a:cubicBezTo>
                  <a:cubicBezTo>
                    <a:pt x="870" y="93"/>
                    <a:pt x="870" y="93"/>
                    <a:pt x="873" y="89"/>
                  </a:cubicBezTo>
                  <a:cubicBezTo>
                    <a:pt x="873" y="89"/>
                    <a:pt x="873" y="85"/>
                    <a:pt x="876" y="85"/>
                  </a:cubicBezTo>
                  <a:cubicBezTo>
                    <a:pt x="879" y="82"/>
                    <a:pt x="883" y="82"/>
                    <a:pt x="883" y="82"/>
                  </a:cubicBezTo>
                  <a:close/>
                  <a:moveTo>
                    <a:pt x="883" y="0"/>
                  </a:moveTo>
                  <a:cubicBezTo>
                    <a:pt x="866" y="0"/>
                    <a:pt x="849" y="3"/>
                    <a:pt x="835" y="14"/>
                  </a:cubicBezTo>
                  <a:cubicBezTo>
                    <a:pt x="818" y="24"/>
                    <a:pt x="805" y="38"/>
                    <a:pt x="798" y="55"/>
                  </a:cubicBezTo>
                  <a:cubicBezTo>
                    <a:pt x="791" y="69"/>
                    <a:pt x="788" y="82"/>
                    <a:pt x="788" y="96"/>
                  </a:cubicBezTo>
                  <a:cubicBezTo>
                    <a:pt x="788" y="113"/>
                    <a:pt x="794" y="130"/>
                    <a:pt x="802" y="146"/>
                  </a:cubicBezTo>
                  <a:cubicBezTo>
                    <a:pt x="811" y="160"/>
                    <a:pt x="825" y="174"/>
                    <a:pt x="843" y="181"/>
                  </a:cubicBezTo>
                  <a:cubicBezTo>
                    <a:pt x="846" y="184"/>
                    <a:pt x="920" y="222"/>
                    <a:pt x="992" y="283"/>
                  </a:cubicBezTo>
                  <a:cubicBezTo>
                    <a:pt x="1030" y="314"/>
                    <a:pt x="1067" y="348"/>
                    <a:pt x="1091" y="389"/>
                  </a:cubicBezTo>
                  <a:cubicBezTo>
                    <a:pt x="1118" y="429"/>
                    <a:pt x="1132" y="470"/>
                    <a:pt x="1132" y="511"/>
                  </a:cubicBezTo>
                  <a:cubicBezTo>
                    <a:pt x="1132" y="528"/>
                    <a:pt x="1132" y="542"/>
                    <a:pt x="1129" y="560"/>
                  </a:cubicBezTo>
                  <a:cubicBezTo>
                    <a:pt x="1115" y="614"/>
                    <a:pt x="1077" y="668"/>
                    <a:pt x="1022" y="723"/>
                  </a:cubicBezTo>
                  <a:cubicBezTo>
                    <a:pt x="941" y="801"/>
                    <a:pt x="815" y="873"/>
                    <a:pt x="654" y="931"/>
                  </a:cubicBezTo>
                  <a:cubicBezTo>
                    <a:pt x="495" y="989"/>
                    <a:pt x="300" y="1033"/>
                    <a:pt x="86" y="1054"/>
                  </a:cubicBezTo>
                  <a:cubicBezTo>
                    <a:pt x="61" y="1054"/>
                    <a:pt x="38" y="1067"/>
                    <a:pt x="25" y="1084"/>
                  </a:cubicBezTo>
                  <a:cubicBezTo>
                    <a:pt x="7" y="1101"/>
                    <a:pt x="0" y="1121"/>
                    <a:pt x="0" y="1148"/>
                  </a:cubicBezTo>
                  <a:lnTo>
                    <a:pt x="0" y="1156"/>
                  </a:lnTo>
                  <a:cubicBezTo>
                    <a:pt x="4" y="1183"/>
                    <a:pt x="14" y="1203"/>
                    <a:pt x="31" y="1217"/>
                  </a:cubicBezTo>
                  <a:cubicBezTo>
                    <a:pt x="48" y="1234"/>
                    <a:pt x="72" y="1244"/>
                    <a:pt x="96" y="1244"/>
                  </a:cubicBezTo>
                  <a:cubicBezTo>
                    <a:pt x="99" y="1244"/>
                    <a:pt x="99" y="1244"/>
                    <a:pt x="102" y="1241"/>
                  </a:cubicBezTo>
                  <a:cubicBezTo>
                    <a:pt x="426" y="1210"/>
                    <a:pt x="703" y="1135"/>
                    <a:pt x="914" y="1026"/>
                  </a:cubicBezTo>
                  <a:cubicBezTo>
                    <a:pt x="1019" y="972"/>
                    <a:pt x="1108" y="910"/>
                    <a:pt x="1176" y="838"/>
                  </a:cubicBezTo>
                  <a:cubicBezTo>
                    <a:pt x="1244" y="767"/>
                    <a:pt x="1292" y="689"/>
                    <a:pt x="1313" y="604"/>
                  </a:cubicBezTo>
                  <a:cubicBezTo>
                    <a:pt x="1319" y="573"/>
                    <a:pt x="1323" y="542"/>
                    <a:pt x="1323" y="511"/>
                  </a:cubicBezTo>
                  <a:cubicBezTo>
                    <a:pt x="1323" y="433"/>
                    <a:pt x="1299" y="362"/>
                    <a:pt x="1261" y="300"/>
                  </a:cubicBezTo>
                  <a:cubicBezTo>
                    <a:pt x="1206" y="208"/>
                    <a:pt x="1125" y="140"/>
                    <a:pt x="1057" y="89"/>
                  </a:cubicBezTo>
                  <a:cubicBezTo>
                    <a:pt x="989" y="41"/>
                    <a:pt x="934" y="14"/>
                    <a:pt x="924" y="11"/>
                  </a:cubicBezTo>
                  <a:cubicBezTo>
                    <a:pt x="910" y="3"/>
                    <a:pt x="897" y="0"/>
                    <a:pt x="88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2752550" y="431775"/>
              <a:ext cx="11025" cy="11000"/>
            </a:xfrm>
            <a:custGeom>
              <a:rect b="b" l="l" r="r" t="t"/>
              <a:pathLst>
                <a:path extrusionOk="0" h="440" w="441">
                  <a:moveTo>
                    <a:pt x="222" y="0"/>
                  </a:moveTo>
                  <a:cubicBezTo>
                    <a:pt x="100" y="0"/>
                    <a:pt x="1" y="99"/>
                    <a:pt x="1" y="219"/>
                  </a:cubicBezTo>
                  <a:cubicBezTo>
                    <a:pt x="1" y="341"/>
                    <a:pt x="100" y="440"/>
                    <a:pt x="222" y="440"/>
                  </a:cubicBezTo>
                  <a:cubicBezTo>
                    <a:pt x="342" y="440"/>
                    <a:pt x="441" y="341"/>
                    <a:pt x="441" y="219"/>
                  </a:cubicBezTo>
                  <a:cubicBezTo>
                    <a:pt x="441" y="99"/>
                    <a:pt x="342" y="0"/>
                    <a:pt x="222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2751525" y="430750"/>
              <a:ext cx="13075" cy="13050"/>
            </a:xfrm>
            <a:custGeom>
              <a:rect b="b" l="l" r="r" t="t"/>
              <a:pathLst>
                <a:path extrusionOk="0" h="522" w="523">
                  <a:moveTo>
                    <a:pt x="263" y="82"/>
                  </a:moveTo>
                  <a:cubicBezTo>
                    <a:pt x="312" y="82"/>
                    <a:pt x="356" y="103"/>
                    <a:pt x="389" y="133"/>
                  </a:cubicBezTo>
                  <a:cubicBezTo>
                    <a:pt x="420" y="167"/>
                    <a:pt x="441" y="212"/>
                    <a:pt x="441" y="260"/>
                  </a:cubicBezTo>
                  <a:cubicBezTo>
                    <a:pt x="441" y="311"/>
                    <a:pt x="420" y="355"/>
                    <a:pt x="389" y="386"/>
                  </a:cubicBezTo>
                  <a:cubicBezTo>
                    <a:pt x="356" y="419"/>
                    <a:pt x="312" y="440"/>
                    <a:pt x="263" y="440"/>
                  </a:cubicBezTo>
                  <a:cubicBezTo>
                    <a:pt x="213" y="440"/>
                    <a:pt x="168" y="419"/>
                    <a:pt x="137" y="386"/>
                  </a:cubicBezTo>
                  <a:cubicBezTo>
                    <a:pt x="103" y="355"/>
                    <a:pt x="82" y="311"/>
                    <a:pt x="82" y="260"/>
                  </a:cubicBezTo>
                  <a:cubicBezTo>
                    <a:pt x="82" y="212"/>
                    <a:pt x="103" y="167"/>
                    <a:pt x="137" y="133"/>
                  </a:cubicBezTo>
                  <a:cubicBezTo>
                    <a:pt x="168" y="103"/>
                    <a:pt x="213" y="82"/>
                    <a:pt x="263" y="82"/>
                  </a:cubicBezTo>
                  <a:close/>
                  <a:moveTo>
                    <a:pt x="263" y="1"/>
                  </a:moveTo>
                  <a:cubicBezTo>
                    <a:pt x="192" y="1"/>
                    <a:pt x="123" y="31"/>
                    <a:pt x="79" y="76"/>
                  </a:cubicBezTo>
                  <a:cubicBezTo>
                    <a:pt x="32" y="123"/>
                    <a:pt x="1" y="188"/>
                    <a:pt x="1" y="260"/>
                  </a:cubicBezTo>
                  <a:cubicBezTo>
                    <a:pt x="1" y="331"/>
                    <a:pt x="32" y="396"/>
                    <a:pt x="79" y="444"/>
                  </a:cubicBezTo>
                  <a:cubicBezTo>
                    <a:pt x="123" y="491"/>
                    <a:pt x="192" y="522"/>
                    <a:pt x="263" y="522"/>
                  </a:cubicBezTo>
                  <a:cubicBezTo>
                    <a:pt x="335" y="522"/>
                    <a:pt x="400" y="491"/>
                    <a:pt x="447" y="444"/>
                  </a:cubicBezTo>
                  <a:cubicBezTo>
                    <a:pt x="491" y="396"/>
                    <a:pt x="523" y="331"/>
                    <a:pt x="523" y="260"/>
                  </a:cubicBezTo>
                  <a:cubicBezTo>
                    <a:pt x="523" y="188"/>
                    <a:pt x="491" y="123"/>
                    <a:pt x="447" y="76"/>
                  </a:cubicBezTo>
                  <a:cubicBezTo>
                    <a:pt x="400" y="31"/>
                    <a:pt x="335" y="1"/>
                    <a:pt x="26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2739450" y="454500"/>
              <a:ext cx="11000" cy="10950"/>
            </a:xfrm>
            <a:custGeom>
              <a:rect b="b" l="l" r="r" t="t"/>
              <a:pathLst>
                <a:path extrusionOk="0" h="438" w="440">
                  <a:moveTo>
                    <a:pt x="218" y="1"/>
                  </a:moveTo>
                  <a:cubicBezTo>
                    <a:pt x="99" y="1"/>
                    <a:pt x="0" y="97"/>
                    <a:pt x="0" y="219"/>
                  </a:cubicBezTo>
                  <a:cubicBezTo>
                    <a:pt x="0" y="339"/>
                    <a:pt x="99" y="438"/>
                    <a:pt x="218" y="438"/>
                  </a:cubicBezTo>
                  <a:cubicBezTo>
                    <a:pt x="341" y="438"/>
                    <a:pt x="440" y="339"/>
                    <a:pt x="440" y="219"/>
                  </a:cubicBezTo>
                  <a:cubicBezTo>
                    <a:pt x="440" y="97"/>
                    <a:pt x="341" y="1"/>
                    <a:pt x="218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2738425" y="453500"/>
              <a:ext cx="13050" cy="12975"/>
            </a:xfrm>
            <a:custGeom>
              <a:rect b="b" l="l" r="r" t="t"/>
              <a:pathLst>
                <a:path extrusionOk="0" h="519" w="522">
                  <a:moveTo>
                    <a:pt x="259" y="82"/>
                  </a:moveTo>
                  <a:cubicBezTo>
                    <a:pt x="310" y="82"/>
                    <a:pt x="355" y="99"/>
                    <a:pt x="386" y="133"/>
                  </a:cubicBezTo>
                  <a:cubicBezTo>
                    <a:pt x="419" y="164"/>
                    <a:pt x="440" y="209"/>
                    <a:pt x="440" y="259"/>
                  </a:cubicBezTo>
                  <a:cubicBezTo>
                    <a:pt x="440" y="307"/>
                    <a:pt x="419" y="352"/>
                    <a:pt x="386" y="385"/>
                  </a:cubicBezTo>
                  <a:cubicBezTo>
                    <a:pt x="355" y="416"/>
                    <a:pt x="310" y="437"/>
                    <a:pt x="259" y="437"/>
                  </a:cubicBezTo>
                  <a:cubicBezTo>
                    <a:pt x="211" y="437"/>
                    <a:pt x="167" y="416"/>
                    <a:pt x="133" y="385"/>
                  </a:cubicBezTo>
                  <a:cubicBezTo>
                    <a:pt x="103" y="352"/>
                    <a:pt x="82" y="307"/>
                    <a:pt x="82" y="259"/>
                  </a:cubicBezTo>
                  <a:cubicBezTo>
                    <a:pt x="82" y="209"/>
                    <a:pt x="103" y="164"/>
                    <a:pt x="133" y="133"/>
                  </a:cubicBezTo>
                  <a:cubicBezTo>
                    <a:pt x="167" y="99"/>
                    <a:pt x="211" y="82"/>
                    <a:pt x="259" y="82"/>
                  </a:cubicBezTo>
                  <a:close/>
                  <a:moveTo>
                    <a:pt x="259" y="0"/>
                  </a:moveTo>
                  <a:cubicBezTo>
                    <a:pt x="188" y="0"/>
                    <a:pt x="123" y="28"/>
                    <a:pt x="75" y="75"/>
                  </a:cubicBezTo>
                  <a:cubicBezTo>
                    <a:pt x="31" y="123"/>
                    <a:pt x="0" y="188"/>
                    <a:pt x="0" y="259"/>
                  </a:cubicBezTo>
                  <a:cubicBezTo>
                    <a:pt x="0" y="331"/>
                    <a:pt x="31" y="396"/>
                    <a:pt x="75" y="443"/>
                  </a:cubicBezTo>
                  <a:cubicBezTo>
                    <a:pt x="123" y="491"/>
                    <a:pt x="188" y="519"/>
                    <a:pt x="259" y="519"/>
                  </a:cubicBezTo>
                  <a:cubicBezTo>
                    <a:pt x="331" y="519"/>
                    <a:pt x="395" y="491"/>
                    <a:pt x="443" y="443"/>
                  </a:cubicBezTo>
                  <a:cubicBezTo>
                    <a:pt x="491" y="396"/>
                    <a:pt x="521" y="331"/>
                    <a:pt x="521" y="259"/>
                  </a:cubicBezTo>
                  <a:cubicBezTo>
                    <a:pt x="521" y="188"/>
                    <a:pt x="491" y="123"/>
                    <a:pt x="443" y="75"/>
                  </a:cubicBezTo>
                  <a:cubicBezTo>
                    <a:pt x="395" y="28"/>
                    <a:pt x="331" y="0"/>
                    <a:pt x="259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2871575" y="507775"/>
              <a:ext cx="11025" cy="11000"/>
            </a:xfrm>
            <a:custGeom>
              <a:rect b="b" l="l" r="r" t="t"/>
              <a:pathLst>
                <a:path extrusionOk="0" h="440" w="441">
                  <a:moveTo>
                    <a:pt x="219" y="1"/>
                  </a:moveTo>
                  <a:cubicBezTo>
                    <a:pt x="100" y="1"/>
                    <a:pt x="1" y="99"/>
                    <a:pt x="1" y="221"/>
                  </a:cubicBezTo>
                  <a:cubicBezTo>
                    <a:pt x="1" y="341"/>
                    <a:pt x="100" y="440"/>
                    <a:pt x="219" y="440"/>
                  </a:cubicBezTo>
                  <a:cubicBezTo>
                    <a:pt x="342" y="440"/>
                    <a:pt x="441" y="341"/>
                    <a:pt x="441" y="221"/>
                  </a:cubicBezTo>
                  <a:cubicBezTo>
                    <a:pt x="441" y="99"/>
                    <a:pt x="342" y="1"/>
                    <a:pt x="21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2870550" y="506750"/>
              <a:ext cx="13075" cy="13050"/>
            </a:xfrm>
            <a:custGeom>
              <a:rect b="b" l="l" r="r" t="t"/>
              <a:pathLst>
                <a:path extrusionOk="0" h="522" w="523">
                  <a:moveTo>
                    <a:pt x="260" y="82"/>
                  </a:moveTo>
                  <a:cubicBezTo>
                    <a:pt x="311" y="82"/>
                    <a:pt x="356" y="103"/>
                    <a:pt x="386" y="136"/>
                  </a:cubicBezTo>
                  <a:cubicBezTo>
                    <a:pt x="420" y="168"/>
                    <a:pt x="441" y="212"/>
                    <a:pt x="441" y="262"/>
                  </a:cubicBezTo>
                  <a:cubicBezTo>
                    <a:pt x="441" y="311"/>
                    <a:pt x="420" y="355"/>
                    <a:pt x="386" y="389"/>
                  </a:cubicBezTo>
                  <a:cubicBezTo>
                    <a:pt x="356" y="419"/>
                    <a:pt x="311" y="440"/>
                    <a:pt x="260" y="440"/>
                  </a:cubicBezTo>
                  <a:cubicBezTo>
                    <a:pt x="213" y="440"/>
                    <a:pt x="168" y="419"/>
                    <a:pt x="134" y="389"/>
                  </a:cubicBezTo>
                  <a:cubicBezTo>
                    <a:pt x="103" y="355"/>
                    <a:pt x="83" y="311"/>
                    <a:pt x="83" y="262"/>
                  </a:cubicBezTo>
                  <a:cubicBezTo>
                    <a:pt x="83" y="212"/>
                    <a:pt x="103" y="168"/>
                    <a:pt x="134" y="136"/>
                  </a:cubicBezTo>
                  <a:cubicBezTo>
                    <a:pt x="168" y="103"/>
                    <a:pt x="213" y="82"/>
                    <a:pt x="260" y="82"/>
                  </a:cubicBezTo>
                  <a:close/>
                  <a:moveTo>
                    <a:pt x="260" y="1"/>
                  </a:moveTo>
                  <a:cubicBezTo>
                    <a:pt x="188" y="1"/>
                    <a:pt x="123" y="31"/>
                    <a:pt x="76" y="78"/>
                  </a:cubicBezTo>
                  <a:cubicBezTo>
                    <a:pt x="32" y="123"/>
                    <a:pt x="1" y="191"/>
                    <a:pt x="1" y="262"/>
                  </a:cubicBezTo>
                  <a:cubicBezTo>
                    <a:pt x="1" y="334"/>
                    <a:pt x="32" y="399"/>
                    <a:pt x="76" y="446"/>
                  </a:cubicBezTo>
                  <a:cubicBezTo>
                    <a:pt x="123" y="491"/>
                    <a:pt x="188" y="522"/>
                    <a:pt x="260" y="522"/>
                  </a:cubicBezTo>
                  <a:cubicBezTo>
                    <a:pt x="331" y="522"/>
                    <a:pt x="397" y="491"/>
                    <a:pt x="444" y="446"/>
                  </a:cubicBezTo>
                  <a:cubicBezTo>
                    <a:pt x="491" y="399"/>
                    <a:pt x="523" y="334"/>
                    <a:pt x="523" y="262"/>
                  </a:cubicBezTo>
                  <a:cubicBezTo>
                    <a:pt x="523" y="191"/>
                    <a:pt x="491" y="123"/>
                    <a:pt x="444" y="78"/>
                  </a:cubicBezTo>
                  <a:cubicBezTo>
                    <a:pt x="397" y="31"/>
                    <a:pt x="331" y="1"/>
                    <a:pt x="26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2571775" y="378325"/>
              <a:ext cx="141125" cy="98100"/>
            </a:xfrm>
            <a:custGeom>
              <a:rect b="b" l="l" r="r" t="t"/>
              <a:pathLst>
                <a:path extrusionOk="0" h="3924" w="5645">
                  <a:moveTo>
                    <a:pt x="3459" y="110"/>
                  </a:moveTo>
                  <a:cubicBezTo>
                    <a:pt x="3543" y="110"/>
                    <a:pt x="3632" y="122"/>
                    <a:pt x="3725" y="144"/>
                  </a:cubicBezTo>
                  <a:cubicBezTo>
                    <a:pt x="4696" y="386"/>
                    <a:pt x="5317" y="1917"/>
                    <a:pt x="5521" y="2741"/>
                  </a:cubicBezTo>
                  <a:cubicBezTo>
                    <a:pt x="5405" y="2776"/>
                    <a:pt x="5139" y="2878"/>
                    <a:pt x="4976" y="3120"/>
                  </a:cubicBezTo>
                  <a:cubicBezTo>
                    <a:pt x="4833" y="3338"/>
                    <a:pt x="4301" y="3427"/>
                    <a:pt x="4093" y="3444"/>
                  </a:cubicBezTo>
                  <a:cubicBezTo>
                    <a:pt x="3992" y="3413"/>
                    <a:pt x="3276" y="3197"/>
                    <a:pt x="2621" y="3197"/>
                  </a:cubicBezTo>
                  <a:cubicBezTo>
                    <a:pt x="2416" y="3197"/>
                    <a:pt x="2217" y="3218"/>
                    <a:pt x="2045" y="3273"/>
                  </a:cubicBezTo>
                  <a:cubicBezTo>
                    <a:pt x="1435" y="3464"/>
                    <a:pt x="1101" y="3710"/>
                    <a:pt x="992" y="3795"/>
                  </a:cubicBezTo>
                  <a:cubicBezTo>
                    <a:pt x="831" y="3634"/>
                    <a:pt x="150" y="2871"/>
                    <a:pt x="402" y="1604"/>
                  </a:cubicBezTo>
                  <a:cubicBezTo>
                    <a:pt x="443" y="1406"/>
                    <a:pt x="562" y="1242"/>
                    <a:pt x="754" y="1126"/>
                  </a:cubicBezTo>
                  <a:cubicBezTo>
                    <a:pt x="971" y="990"/>
                    <a:pt x="1275" y="921"/>
                    <a:pt x="1626" y="921"/>
                  </a:cubicBezTo>
                  <a:cubicBezTo>
                    <a:pt x="1888" y="921"/>
                    <a:pt x="2178" y="962"/>
                    <a:pt x="2478" y="1041"/>
                  </a:cubicBezTo>
                  <a:cubicBezTo>
                    <a:pt x="2482" y="1042"/>
                    <a:pt x="2486" y="1042"/>
                    <a:pt x="2489" y="1042"/>
                  </a:cubicBezTo>
                  <a:cubicBezTo>
                    <a:pt x="2500" y="1042"/>
                    <a:pt x="2511" y="1039"/>
                    <a:pt x="2519" y="1034"/>
                  </a:cubicBezTo>
                  <a:cubicBezTo>
                    <a:pt x="2533" y="1028"/>
                    <a:pt x="2543" y="1014"/>
                    <a:pt x="2543" y="997"/>
                  </a:cubicBezTo>
                  <a:cubicBezTo>
                    <a:pt x="2546" y="993"/>
                    <a:pt x="2655" y="468"/>
                    <a:pt x="3037" y="226"/>
                  </a:cubicBezTo>
                  <a:cubicBezTo>
                    <a:pt x="3161" y="149"/>
                    <a:pt x="3302" y="110"/>
                    <a:pt x="3459" y="110"/>
                  </a:cubicBezTo>
                  <a:close/>
                  <a:moveTo>
                    <a:pt x="3456" y="0"/>
                  </a:moveTo>
                  <a:cubicBezTo>
                    <a:pt x="3281" y="0"/>
                    <a:pt x="3121" y="45"/>
                    <a:pt x="2978" y="135"/>
                  </a:cubicBezTo>
                  <a:cubicBezTo>
                    <a:pt x="2631" y="356"/>
                    <a:pt x="2492" y="768"/>
                    <a:pt x="2451" y="921"/>
                  </a:cubicBezTo>
                  <a:cubicBezTo>
                    <a:pt x="2157" y="849"/>
                    <a:pt x="1876" y="812"/>
                    <a:pt x="1619" y="812"/>
                  </a:cubicBezTo>
                  <a:cubicBezTo>
                    <a:pt x="1253" y="812"/>
                    <a:pt x="934" y="886"/>
                    <a:pt x="696" y="1034"/>
                  </a:cubicBezTo>
                  <a:cubicBezTo>
                    <a:pt x="481" y="1163"/>
                    <a:pt x="345" y="1355"/>
                    <a:pt x="293" y="1580"/>
                  </a:cubicBezTo>
                  <a:cubicBezTo>
                    <a:pt x="0" y="3076"/>
                    <a:pt x="948" y="3903"/>
                    <a:pt x="954" y="3911"/>
                  </a:cubicBezTo>
                  <a:cubicBezTo>
                    <a:pt x="965" y="3921"/>
                    <a:pt x="979" y="3924"/>
                    <a:pt x="992" y="3924"/>
                  </a:cubicBezTo>
                  <a:cubicBezTo>
                    <a:pt x="1006" y="3924"/>
                    <a:pt x="1020" y="3921"/>
                    <a:pt x="1029" y="3911"/>
                  </a:cubicBezTo>
                  <a:cubicBezTo>
                    <a:pt x="1033" y="3907"/>
                    <a:pt x="1360" y="3604"/>
                    <a:pt x="2079" y="3375"/>
                  </a:cubicBezTo>
                  <a:cubicBezTo>
                    <a:pt x="2236" y="3326"/>
                    <a:pt x="2420" y="3306"/>
                    <a:pt x="2611" y="3306"/>
                  </a:cubicBezTo>
                  <a:cubicBezTo>
                    <a:pt x="3290" y="3306"/>
                    <a:pt x="4062" y="3550"/>
                    <a:pt x="4073" y="3553"/>
                  </a:cubicBezTo>
                  <a:cubicBezTo>
                    <a:pt x="4077" y="3553"/>
                    <a:pt x="4082" y="3554"/>
                    <a:pt x="4087" y="3554"/>
                  </a:cubicBezTo>
                  <a:cubicBezTo>
                    <a:pt x="4089" y="3554"/>
                    <a:pt x="4091" y="3554"/>
                    <a:pt x="4093" y="3553"/>
                  </a:cubicBezTo>
                  <a:cubicBezTo>
                    <a:pt x="4124" y="3553"/>
                    <a:pt x="4860" y="3491"/>
                    <a:pt x="5068" y="3178"/>
                  </a:cubicBezTo>
                  <a:cubicBezTo>
                    <a:pt x="5248" y="2909"/>
                    <a:pt x="5596" y="2834"/>
                    <a:pt x="5600" y="2834"/>
                  </a:cubicBezTo>
                  <a:cubicBezTo>
                    <a:pt x="5613" y="2830"/>
                    <a:pt x="5627" y="2820"/>
                    <a:pt x="5633" y="2810"/>
                  </a:cubicBezTo>
                  <a:cubicBezTo>
                    <a:pt x="5641" y="2796"/>
                    <a:pt x="5644" y="2779"/>
                    <a:pt x="5641" y="2766"/>
                  </a:cubicBezTo>
                  <a:cubicBezTo>
                    <a:pt x="5443" y="1937"/>
                    <a:pt x="4795" y="298"/>
                    <a:pt x="3749" y="39"/>
                  </a:cubicBezTo>
                  <a:cubicBezTo>
                    <a:pt x="3647" y="13"/>
                    <a:pt x="3550" y="0"/>
                    <a:pt x="345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2576700" y="377325"/>
              <a:ext cx="137125" cy="100125"/>
            </a:xfrm>
            <a:custGeom>
              <a:rect b="b" l="l" r="r" t="t"/>
              <a:pathLst>
                <a:path extrusionOk="0" h="4005" w="5485">
                  <a:moveTo>
                    <a:pt x="3262" y="192"/>
                  </a:moveTo>
                  <a:cubicBezTo>
                    <a:pt x="3341" y="192"/>
                    <a:pt x="3426" y="202"/>
                    <a:pt x="3518" y="225"/>
                  </a:cubicBezTo>
                  <a:cubicBezTo>
                    <a:pt x="3750" y="283"/>
                    <a:pt x="3964" y="420"/>
                    <a:pt x="4162" y="607"/>
                  </a:cubicBezTo>
                  <a:cubicBezTo>
                    <a:pt x="4452" y="887"/>
                    <a:pt x="4697" y="1279"/>
                    <a:pt x="4884" y="1681"/>
                  </a:cubicBezTo>
                  <a:cubicBezTo>
                    <a:pt x="5064" y="2064"/>
                    <a:pt x="5197" y="2453"/>
                    <a:pt x="5274" y="2753"/>
                  </a:cubicBezTo>
                  <a:lnTo>
                    <a:pt x="5274" y="2753"/>
                  </a:lnTo>
                  <a:cubicBezTo>
                    <a:pt x="5214" y="2773"/>
                    <a:pt x="5133" y="2807"/>
                    <a:pt x="5048" y="2856"/>
                  </a:cubicBezTo>
                  <a:cubicBezTo>
                    <a:pt x="4942" y="2918"/>
                    <a:pt x="4830" y="3010"/>
                    <a:pt x="4744" y="3136"/>
                  </a:cubicBezTo>
                  <a:cubicBezTo>
                    <a:pt x="4714" y="3180"/>
                    <a:pt x="4659" y="3225"/>
                    <a:pt x="4592" y="3262"/>
                  </a:cubicBezTo>
                  <a:cubicBezTo>
                    <a:pt x="4486" y="3320"/>
                    <a:pt x="4349" y="3361"/>
                    <a:pt x="4220" y="3391"/>
                  </a:cubicBezTo>
                  <a:cubicBezTo>
                    <a:pt x="4093" y="3419"/>
                    <a:pt x="3973" y="3435"/>
                    <a:pt x="3898" y="3442"/>
                  </a:cubicBezTo>
                  <a:lnTo>
                    <a:pt x="3898" y="3442"/>
                  </a:lnTo>
                  <a:cubicBezTo>
                    <a:pt x="3832" y="3421"/>
                    <a:pt x="3633" y="3364"/>
                    <a:pt x="3374" y="3310"/>
                  </a:cubicBezTo>
                  <a:cubicBezTo>
                    <a:pt x="3099" y="3252"/>
                    <a:pt x="2754" y="3198"/>
                    <a:pt x="2424" y="3198"/>
                  </a:cubicBezTo>
                  <a:cubicBezTo>
                    <a:pt x="2216" y="3198"/>
                    <a:pt x="2015" y="3218"/>
                    <a:pt x="1838" y="3272"/>
                  </a:cubicBezTo>
                  <a:cubicBezTo>
                    <a:pt x="1266" y="3452"/>
                    <a:pt x="934" y="3677"/>
                    <a:pt x="799" y="3781"/>
                  </a:cubicBezTo>
                  <a:lnTo>
                    <a:pt x="799" y="3781"/>
                  </a:lnTo>
                  <a:cubicBezTo>
                    <a:pt x="722" y="3702"/>
                    <a:pt x="585" y="3538"/>
                    <a:pt x="458" y="3297"/>
                  </a:cubicBezTo>
                  <a:cubicBezTo>
                    <a:pt x="315" y="3023"/>
                    <a:pt x="192" y="2652"/>
                    <a:pt x="192" y="2188"/>
                  </a:cubicBezTo>
                  <a:cubicBezTo>
                    <a:pt x="192" y="2021"/>
                    <a:pt x="209" y="1841"/>
                    <a:pt x="246" y="1650"/>
                  </a:cubicBezTo>
                  <a:cubicBezTo>
                    <a:pt x="263" y="1558"/>
                    <a:pt x="301" y="1473"/>
                    <a:pt x="359" y="1398"/>
                  </a:cubicBezTo>
                  <a:cubicBezTo>
                    <a:pt x="414" y="1323"/>
                    <a:pt x="488" y="1258"/>
                    <a:pt x="580" y="1200"/>
                  </a:cubicBezTo>
                  <a:cubicBezTo>
                    <a:pt x="683" y="1136"/>
                    <a:pt x="809" y="1088"/>
                    <a:pt x="952" y="1054"/>
                  </a:cubicBezTo>
                  <a:cubicBezTo>
                    <a:pt x="1095" y="1019"/>
                    <a:pt x="1255" y="1002"/>
                    <a:pt x="1429" y="1002"/>
                  </a:cubicBezTo>
                  <a:cubicBezTo>
                    <a:pt x="1688" y="1002"/>
                    <a:pt x="1974" y="1040"/>
                    <a:pt x="2270" y="1118"/>
                  </a:cubicBezTo>
                  <a:cubicBezTo>
                    <a:pt x="2278" y="1122"/>
                    <a:pt x="2284" y="1122"/>
                    <a:pt x="2295" y="1122"/>
                  </a:cubicBezTo>
                  <a:cubicBezTo>
                    <a:pt x="2311" y="1122"/>
                    <a:pt x="2328" y="1118"/>
                    <a:pt x="2346" y="1109"/>
                  </a:cubicBezTo>
                  <a:cubicBezTo>
                    <a:pt x="2366" y="1095"/>
                    <a:pt x="2383" y="1071"/>
                    <a:pt x="2386" y="1047"/>
                  </a:cubicBezTo>
                  <a:cubicBezTo>
                    <a:pt x="2390" y="1043"/>
                    <a:pt x="2418" y="911"/>
                    <a:pt x="2489" y="754"/>
                  </a:cubicBezTo>
                  <a:cubicBezTo>
                    <a:pt x="2526" y="675"/>
                    <a:pt x="2574" y="590"/>
                    <a:pt x="2635" y="512"/>
                  </a:cubicBezTo>
                  <a:cubicBezTo>
                    <a:pt x="2696" y="434"/>
                    <a:pt x="2772" y="359"/>
                    <a:pt x="2860" y="304"/>
                  </a:cubicBezTo>
                  <a:cubicBezTo>
                    <a:pt x="2979" y="229"/>
                    <a:pt x="3113" y="192"/>
                    <a:pt x="3262" y="192"/>
                  </a:cubicBezTo>
                  <a:close/>
                  <a:moveTo>
                    <a:pt x="3262" y="110"/>
                  </a:moveTo>
                  <a:cubicBezTo>
                    <a:pt x="3099" y="110"/>
                    <a:pt x="2949" y="151"/>
                    <a:pt x="2816" y="233"/>
                  </a:cubicBezTo>
                  <a:cubicBezTo>
                    <a:pt x="2717" y="297"/>
                    <a:pt x="2635" y="379"/>
                    <a:pt x="2570" y="464"/>
                  </a:cubicBezTo>
                  <a:cubicBezTo>
                    <a:pt x="2471" y="593"/>
                    <a:pt x="2407" y="733"/>
                    <a:pt x="2366" y="843"/>
                  </a:cubicBezTo>
                  <a:cubicBezTo>
                    <a:pt x="2346" y="897"/>
                    <a:pt x="2332" y="941"/>
                    <a:pt x="2322" y="975"/>
                  </a:cubicBezTo>
                  <a:cubicBezTo>
                    <a:pt x="2315" y="992"/>
                    <a:pt x="2311" y="1006"/>
                    <a:pt x="2311" y="1013"/>
                  </a:cubicBezTo>
                  <a:cubicBezTo>
                    <a:pt x="2308" y="1023"/>
                    <a:pt x="2308" y="1030"/>
                    <a:pt x="2308" y="1030"/>
                  </a:cubicBezTo>
                  <a:cubicBezTo>
                    <a:pt x="2308" y="1033"/>
                    <a:pt x="2305" y="1037"/>
                    <a:pt x="2301" y="1040"/>
                  </a:cubicBezTo>
                  <a:lnTo>
                    <a:pt x="2291" y="1040"/>
                  </a:lnTo>
                  <a:cubicBezTo>
                    <a:pt x="1988" y="961"/>
                    <a:pt x="1694" y="920"/>
                    <a:pt x="1429" y="920"/>
                  </a:cubicBezTo>
                  <a:cubicBezTo>
                    <a:pt x="1252" y="920"/>
                    <a:pt x="1084" y="938"/>
                    <a:pt x="935" y="975"/>
                  </a:cubicBezTo>
                  <a:cubicBezTo>
                    <a:pt x="785" y="1010"/>
                    <a:pt x="648" y="1060"/>
                    <a:pt x="536" y="1132"/>
                  </a:cubicBezTo>
                  <a:cubicBezTo>
                    <a:pt x="437" y="1194"/>
                    <a:pt x="356" y="1265"/>
                    <a:pt x="291" y="1350"/>
                  </a:cubicBezTo>
                  <a:cubicBezTo>
                    <a:pt x="230" y="1436"/>
                    <a:pt x="189" y="1531"/>
                    <a:pt x="164" y="1633"/>
                  </a:cubicBezTo>
                  <a:cubicBezTo>
                    <a:pt x="127" y="1831"/>
                    <a:pt x="110" y="2015"/>
                    <a:pt x="110" y="2188"/>
                  </a:cubicBezTo>
                  <a:cubicBezTo>
                    <a:pt x="110" y="2666"/>
                    <a:pt x="239" y="3051"/>
                    <a:pt x="386" y="3333"/>
                  </a:cubicBezTo>
                  <a:cubicBezTo>
                    <a:pt x="532" y="3616"/>
                    <a:pt x="696" y="3794"/>
                    <a:pt x="768" y="3865"/>
                  </a:cubicBezTo>
                  <a:lnTo>
                    <a:pt x="795" y="3893"/>
                  </a:lnTo>
                  <a:lnTo>
                    <a:pt x="823" y="3869"/>
                  </a:lnTo>
                  <a:cubicBezTo>
                    <a:pt x="928" y="3783"/>
                    <a:pt x="1259" y="3542"/>
                    <a:pt x="1861" y="3350"/>
                  </a:cubicBezTo>
                  <a:cubicBezTo>
                    <a:pt x="2029" y="3300"/>
                    <a:pt x="2223" y="3279"/>
                    <a:pt x="2424" y="3279"/>
                  </a:cubicBezTo>
                  <a:cubicBezTo>
                    <a:pt x="2745" y="3279"/>
                    <a:pt x="3088" y="3330"/>
                    <a:pt x="3358" y="3388"/>
                  </a:cubicBezTo>
                  <a:cubicBezTo>
                    <a:pt x="3630" y="3446"/>
                    <a:pt x="3835" y="3508"/>
                    <a:pt x="3886" y="3525"/>
                  </a:cubicBezTo>
                  <a:lnTo>
                    <a:pt x="3900" y="3525"/>
                  </a:lnTo>
                  <a:cubicBezTo>
                    <a:pt x="4005" y="3514"/>
                    <a:pt x="4192" y="3487"/>
                    <a:pt x="4373" y="3436"/>
                  </a:cubicBezTo>
                  <a:cubicBezTo>
                    <a:pt x="4462" y="3409"/>
                    <a:pt x="4554" y="3374"/>
                    <a:pt x="4629" y="3333"/>
                  </a:cubicBezTo>
                  <a:cubicBezTo>
                    <a:pt x="4708" y="3292"/>
                    <a:pt x="4772" y="3245"/>
                    <a:pt x="4813" y="3180"/>
                  </a:cubicBezTo>
                  <a:cubicBezTo>
                    <a:pt x="4892" y="3067"/>
                    <a:pt x="4994" y="2986"/>
                    <a:pt x="5089" y="2928"/>
                  </a:cubicBezTo>
                  <a:cubicBezTo>
                    <a:pt x="5188" y="2870"/>
                    <a:pt x="5280" y="2836"/>
                    <a:pt x="5337" y="2819"/>
                  </a:cubicBezTo>
                  <a:lnTo>
                    <a:pt x="5375" y="2809"/>
                  </a:lnTo>
                  <a:lnTo>
                    <a:pt x="5365" y="2771"/>
                  </a:lnTo>
                  <a:cubicBezTo>
                    <a:pt x="5260" y="2356"/>
                    <a:pt x="5051" y="1766"/>
                    <a:pt x="4749" y="1244"/>
                  </a:cubicBezTo>
                  <a:cubicBezTo>
                    <a:pt x="4595" y="986"/>
                    <a:pt x="4417" y="741"/>
                    <a:pt x="4217" y="546"/>
                  </a:cubicBezTo>
                  <a:cubicBezTo>
                    <a:pt x="4016" y="355"/>
                    <a:pt x="3788" y="209"/>
                    <a:pt x="3538" y="143"/>
                  </a:cubicBezTo>
                  <a:cubicBezTo>
                    <a:pt x="3443" y="120"/>
                    <a:pt x="3351" y="110"/>
                    <a:pt x="3262" y="110"/>
                  </a:cubicBezTo>
                  <a:close/>
                  <a:moveTo>
                    <a:pt x="3262" y="82"/>
                  </a:moveTo>
                  <a:cubicBezTo>
                    <a:pt x="3351" y="82"/>
                    <a:pt x="3446" y="93"/>
                    <a:pt x="3545" y="116"/>
                  </a:cubicBezTo>
                  <a:cubicBezTo>
                    <a:pt x="3794" y="181"/>
                    <a:pt x="4026" y="327"/>
                    <a:pt x="4233" y="529"/>
                  </a:cubicBezTo>
                  <a:cubicBezTo>
                    <a:pt x="4544" y="826"/>
                    <a:pt x="4799" y="1244"/>
                    <a:pt x="4997" y="1664"/>
                  </a:cubicBezTo>
                  <a:cubicBezTo>
                    <a:pt x="5194" y="2086"/>
                    <a:pt x="5331" y="2509"/>
                    <a:pt x="5403" y="2816"/>
                  </a:cubicBezTo>
                  <a:lnTo>
                    <a:pt x="5403" y="2819"/>
                  </a:lnTo>
                  <a:lnTo>
                    <a:pt x="5403" y="2826"/>
                  </a:lnTo>
                  <a:cubicBezTo>
                    <a:pt x="5399" y="2829"/>
                    <a:pt x="5396" y="2833"/>
                    <a:pt x="5392" y="2833"/>
                  </a:cubicBezTo>
                  <a:cubicBezTo>
                    <a:pt x="5389" y="2833"/>
                    <a:pt x="5301" y="2853"/>
                    <a:pt x="5184" y="2908"/>
                  </a:cubicBezTo>
                  <a:cubicBezTo>
                    <a:pt x="5072" y="2962"/>
                    <a:pt x="4933" y="3054"/>
                    <a:pt x="4837" y="3198"/>
                  </a:cubicBezTo>
                  <a:cubicBezTo>
                    <a:pt x="4793" y="3265"/>
                    <a:pt x="4711" y="3323"/>
                    <a:pt x="4618" y="3371"/>
                  </a:cubicBezTo>
                  <a:cubicBezTo>
                    <a:pt x="4475" y="3443"/>
                    <a:pt x="4299" y="3490"/>
                    <a:pt x="4156" y="3517"/>
                  </a:cubicBezTo>
                  <a:cubicBezTo>
                    <a:pt x="4012" y="3542"/>
                    <a:pt x="3903" y="3552"/>
                    <a:pt x="3893" y="3552"/>
                  </a:cubicBezTo>
                  <a:lnTo>
                    <a:pt x="3886" y="3552"/>
                  </a:lnTo>
                  <a:cubicBezTo>
                    <a:pt x="3879" y="3552"/>
                    <a:pt x="3685" y="3490"/>
                    <a:pt x="3406" y="3429"/>
                  </a:cubicBezTo>
                  <a:cubicBezTo>
                    <a:pt x="3126" y="3368"/>
                    <a:pt x="2761" y="3306"/>
                    <a:pt x="2418" y="3306"/>
                  </a:cubicBezTo>
                  <a:cubicBezTo>
                    <a:pt x="2223" y="3306"/>
                    <a:pt x="2032" y="3327"/>
                    <a:pt x="1869" y="3378"/>
                  </a:cubicBezTo>
                  <a:cubicBezTo>
                    <a:pt x="1507" y="3490"/>
                    <a:pt x="1241" y="3627"/>
                    <a:pt x="1068" y="3732"/>
                  </a:cubicBezTo>
                  <a:cubicBezTo>
                    <a:pt x="979" y="3783"/>
                    <a:pt x="914" y="3831"/>
                    <a:pt x="870" y="3865"/>
                  </a:cubicBezTo>
                  <a:cubicBezTo>
                    <a:pt x="850" y="3882"/>
                    <a:pt x="832" y="3893"/>
                    <a:pt x="823" y="3903"/>
                  </a:cubicBezTo>
                  <a:cubicBezTo>
                    <a:pt x="812" y="3913"/>
                    <a:pt x="805" y="3920"/>
                    <a:pt x="805" y="3920"/>
                  </a:cubicBezTo>
                  <a:cubicBezTo>
                    <a:pt x="802" y="3923"/>
                    <a:pt x="798" y="3923"/>
                    <a:pt x="795" y="3923"/>
                  </a:cubicBezTo>
                  <a:cubicBezTo>
                    <a:pt x="792" y="3923"/>
                    <a:pt x="788" y="3923"/>
                    <a:pt x="785" y="3920"/>
                  </a:cubicBezTo>
                  <a:cubicBezTo>
                    <a:pt x="782" y="3916"/>
                    <a:pt x="737" y="3876"/>
                    <a:pt x="669" y="3800"/>
                  </a:cubicBezTo>
                  <a:cubicBezTo>
                    <a:pt x="570" y="3685"/>
                    <a:pt x="423" y="3490"/>
                    <a:pt x="301" y="3218"/>
                  </a:cubicBezTo>
                  <a:cubicBezTo>
                    <a:pt x="178" y="2949"/>
                    <a:pt x="82" y="2605"/>
                    <a:pt x="82" y="2188"/>
                  </a:cubicBezTo>
                  <a:cubicBezTo>
                    <a:pt x="82" y="2015"/>
                    <a:pt x="100" y="1828"/>
                    <a:pt x="137" y="1630"/>
                  </a:cubicBezTo>
                  <a:cubicBezTo>
                    <a:pt x="161" y="1521"/>
                    <a:pt x="205" y="1422"/>
                    <a:pt x="270" y="1337"/>
                  </a:cubicBezTo>
                  <a:cubicBezTo>
                    <a:pt x="335" y="1248"/>
                    <a:pt x="417" y="1170"/>
                    <a:pt x="522" y="1109"/>
                  </a:cubicBezTo>
                  <a:cubicBezTo>
                    <a:pt x="751" y="965"/>
                    <a:pt x="1061" y="893"/>
                    <a:pt x="1425" y="893"/>
                  </a:cubicBezTo>
                  <a:cubicBezTo>
                    <a:pt x="1677" y="893"/>
                    <a:pt x="1954" y="928"/>
                    <a:pt x="2243" y="999"/>
                  </a:cubicBezTo>
                  <a:lnTo>
                    <a:pt x="2284" y="1010"/>
                  </a:lnTo>
                  <a:lnTo>
                    <a:pt x="2295" y="972"/>
                  </a:lnTo>
                  <a:cubicBezTo>
                    <a:pt x="2311" y="897"/>
                    <a:pt x="2356" y="761"/>
                    <a:pt x="2438" y="614"/>
                  </a:cubicBezTo>
                  <a:cubicBezTo>
                    <a:pt x="2520" y="467"/>
                    <a:pt x="2638" y="314"/>
                    <a:pt x="2802" y="212"/>
                  </a:cubicBezTo>
                  <a:cubicBezTo>
                    <a:pt x="2939" y="123"/>
                    <a:pt x="3092" y="82"/>
                    <a:pt x="3262" y="82"/>
                  </a:cubicBezTo>
                  <a:close/>
                  <a:moveTo>
                    <a:pt x="3262" y="0"/>
                  </a:moveTo>
                  <a:cubicBezTo>
                    <a:pt x="3078" y="0"/>
                    <a:pt x="2908" y="49"/>
                    <a:pt x="2758" y="140"/>
                  </a:cubicBezTo>
                  <a:cubicBezTo>
                    <a:pt x="2577" y="256"/>
                    <a:pt x="2451" y="420"/>
                    <a:pt x="2366" y="573"/>
                  </a:cubicBezTo>
                  <a:cubicBezTo>
                    <a:pt x="2294" y="703"/>
                    <a:pt x="2251" y="829"/>
                    <a:pt x="2227" y="911"/>
                  </a:cubicBezTo>
                  <a:lnTo>
                    <a:pt x="2227" y="911"/>
                  </a:lnTo>
                  <a:cubicBezTo>
                    <a:pt x="1944" y="843"/>
                    <a:pt x="1674" y="812"/>
                    <a:pt x="1425" y="812"/>
                  </a:cubicBezTo>
                  <a:cubicBezTo>
                    <a:pt x="1051" y="812"/>
                    <a:pt x="727" y="887"/>
                    <a:pt x="478" y="1037"/>
                  </a:cubicBezTo>
                  <a:cubicBezTo>
                    <a:pt x="365" y="1109"/>
                    <a:pt x="274" y="1190"/>
                    <a:pt x="202" y="1289"/>
                  </a:cubicBezTo>
                  <a:cubicBezTo>
                    <a:pt x="134" y="1384"/>
                    <a:pt x="82" y="1493"/>
                    <a:pt x="59" y="1612"/>
                  </a:cubicBezTo>
                  <a:cubicBezTo>
                    <a:pt x="18" y="1817"/>
                    <a:pt x="1" y="2008"/>
                    <a:pt x="1" y="2188"/>
                  </a:cubicBezTo>
                  <a:cubicBezTo>
                    <a:pt x="1" y="2765"/>
                    <a:pt x="181" y="3211"/>
                    <a:pt x="362" y="3514"/>
                  </a:cubicBezTo>
                  <a:cubicBezTo>
                    <a:pt x="450" y="3665"/>
                    <a:pt x="543" y="3780"/>
                    <a:pt x="611" y="3858"/>
                  </a:cubicBezTo>
                  <a:cubicBezTo>
                    <a:pt x="648" y="3899"/>
                    <a:pt x="675" y="3930"/>
                    <a:pt x="696" y="3951"/>
                  </a:cubicBezTo>
                  <a:cubicBezTo>
                    <a:pt x="706" y="3961"/>
                    <a:pt x="716" y="3967"/>
                    <a:pt x="720" y="3971"/>
                  </a:cubicBezTo>
                  <a:cubicBezTo>
                    <a:pt x="724" y="3975"/>
                    <a:pt x="727" y="3978"/>
                    <a:pt x="730" y="3978"/>
                  </a:cubicBezTo>
                  <a:cubicBezTo>
                    <a:pt x="730" y="3981"/>
                    <a:pt x="730" y="3981"/>
                    <a:pt x="733" y="3981"/>
                  </a:cubicBezTo>
                  <a:cubicBezTo>
                    <a:pt x="751" y="3998"/>
                    <a:pt x="771" y="4005"/>
                    <a:pt x="795" y="4005"/>
                  </a:cubicBezTo>
                  <a:cubicBezTo>
                    <a:pt x="818" y="4005"/>
                    <a:pt x="843" y="3995"/>
                    <a:pt x="859" y="3978"/>
                  </a:cubicBezTo>
                  <a:cubicBezTo>
                    <a:pt x="863" y="3975"/>
                    <a:pt x="1191" y="3678"/>
                    <a:pt x="1896" y="3456"/>
                  </a:cubicBezTo>
                  <a:cubicBezTo>
                    <a:pt x="2045" y="3409"/>
                    <a:pt x="2226" y="3388"/>
                    <a:pt x="2418" y="3388"/>
                  </a:cubicBezTo>
                  <a:cubicBezTo>
                    <a:pt x="2751" y="3388"/>
                    <a:pt x="3113" y="3446"/>
                    <a:pt x="3388" y="3508"/>
                  </a:cubicBezTo>
                  <a:cubicBezTo>
                    <a:pt x="3665" y="3569"/>
                    <a:pt x="3859" y="3630"/>
                    <a:pt x="3862" y="3630"/>
                  </a:cubicBezTo>
                  <a:cubicBezTo>
                    <a:pt x="3873" y="3633"/>
                    <a:pt x="3879" y="3633"/>
                    <a:pt x="3890" y="3633"/>
                  </a:cubicBezTo>
                  <a:lnTo>
                    <a:pt x="3900" y="3633"/>
                  </a:lnTo>
                  <a:cubicBezTo>
                    <a:pt x="3917" y="3633"/>
                    <a:pt x="4111" y="3616"/>
                    <a:pt x="4326" y="3562"/>
                  </a:cubicBezTo>
                  <a:cubicBezTo>
                    <a:pt x="4434" y="3535"/>
                    <a:pt x="4551" y="3497"/>
                    <a:pt x="4653" y="3446"/>
                  </a:cubicBezTo>
                  <a:cubicBezTo>
                    <a:pt x="4755" y="3395"/>
                    <a:pt x="4847" y="3327"/>
                    <a:pt x="4905" y="3242"/>
                  </a:cubicBezTo>
                  <a:cubicBezTo>
                    <a:pt x="4990" y="3116"/>
                    <a:pt x="5113" y="3034"/>
                    <a:pt x="5219" y="2982"/>
                  </a:cubicBezTo>
                  <a:cubicBezTo>
                    <a:pt x="5273" y="2955"/>
                    <a:pt x="5321" y="2938"/>
                    <a:pt x="5355" y="2928"/>
                  </a:cubicBezTo>
                  <a:cubicBezTo>
                    <a:pt x="5372" y="2921"/>
                    <a:pt x="5386" y="2918"/>
                    <a:pt x="5396" y="2915"/>
                  </a:cubicBezTo>
                  <a:lnTo>
                    <a:pt x="5406" y="2915"/>
                  </a:lnTo>
                  <a:cubicBezTo>
                    <a:pt x="5409" y="2915"/>
                    <a:pt x="5409" y="2911"/>
                    <a:pt x="5409" y="2911"/>
                  </a:cubicBezTo>
                  <a:cubicBezTo>
                    <a:pt x="5436" y="2908"/>
                    <a:pt x="5457" y="2891"/>
                    <a:pt x="5471" y="2870"/>
                  </a:cubicBezTo>
                  <a:cubicBezTo>
                    <a:pt x="5481" y="2853"/>
                    <a:pt x="5485" y="2836"/>
                    <a:pt x="5485" y="2819"/>
                  </a:cubicBezTo>
                  <a:lnTo>
                    <a:pt x="5485" y="2795"/>
                  </a:lnTo>
                  <a:cubicBezTo>
                    <a:pt x="5382" y="2380"/>
                    <a:pt x="5171" y="1759"/>
                    <a:pt x="4851" y="1207"/>
                  </a:cubicBezTo>
                  <a:cubicBezTo>
                    <a:pt x="4690" y="934"/>
                    <a:pt x="4503" y="675"/>
                    <a:pt x="4288" y="467"/>
                  </a:cubicBezTo>
                  <a:cubicBezTo>
                    <a:pt x="4077" y="263"/>
                    <a:pt x="3832" y="107"/>
                    <a:pt x="3563" y="38"/>
                  </a:cubicBezTo>
                  <a:cubicBezTo>
                    <a:pt x="3460" y="14"/>
                    <a:pt x="3358" y="0"/>
                    <a:pt x="3262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2784000" y="402375"/>
              <a:ext cx="141125" cy="98075"/>
            </a:xfrm>
            <a:custGeom>
              <a:rect b="b" l="l" r="r" t="t"/>
              <a:pathLst>
                <a:path extrusionOk="0" h="3923" w="5645">
                  <a:moveTo>
                    <a:pt x="2185" y="110"/>
                  </a:moveTo>
                  <a:cubicBezTo>
                    <a:pt x="2341" y="110"/>
                    <a:pt x="2483" y="149"/>
                    <a:pt x="2607" y="229"/>
                  </a:cubicBezTo>
                  <a:cubicBezTo>
                    <a:pt x="2989" y="467"/>
                    <a:pt x="3102" y="992"/>
                    <a:pt x="3102" y="999"/>
                  </a:cubicBezTo>
                  <a:cubicBezTo>
                    <a:pt x="3105" y="1013"/>
                    <a:pt x="3112" y="1027"/>
                    <a:pt x="3126" y="1033"/>
                  </a:cubicBezTo>
                  <a:cubicBezTo>
                    <a:pt x="3134" y="1040"/>
                    <a:pt x="3143" y="1042"/>
                    <a:pt x="3152" y="1042"/>
                  </a:cubicBezTo>
                  <a:cubicBezTo>
                    <a:pt x="3158" y="1042"/>
                    <a:pt x="3164" y="1041"/>
                    <a:pt x="3170" y="1040"/>
                  </a:cubicBezTo>
                  <a:cubicBezTo>
                    <a:pt x="3469" y="962"/>
                    <a:pt x="3759" y="924"/>
                    <a:pt x="4022" y="924"/>
                  </a:cubicBezTo>
                  <a:cubicBezTo>
                    <a:pt x="4371" y="924"/>
                    <a:pt x="4673" y="991"/>
                    <a:pt x="4891" y="1125"/>
                  </a:cubicBezTo>
                  <a:cubicBezTo>
                    <a:pt x="5081" y="1244"/>
                    <a:pt x="5201" y="1405"/>
                    <a:pt x="5245" y="1603"/>
                  </a:cubicBezTo>
                  <a:cubicBezTo>
                    <a:pt x="5494" y="2870"/>
                    <a:pt x="4816" y="3637"/>
                    <a:pt x="4652" y="3797"/>
                  </a:cubicBezTo>
                  <a:cubicBezTo>
                    <a:pt x="4543" y="3709"/>
                    <a:pt x="4209" y="3467"/>
                    <a:pt x="3599" y="3272"/>
                  </a:cubicBezTo>
                  <a:cubicBezTo>
                    <a:pt x="3429" y="3218"/>
                    <a:pt x="3231" y="3197"/>
                    <a:pt x="3027" y="3197"/>
                  </a:cubicBezTo>
                  <a:cubicBezTo>
                    <a:pt x="2372" y="3197"/>
                    <a:pt x="1654" y="3412"/>
                    <a:pt x="1551" y="3446"/>
                  </a:cubicBezTo>
                  <a:cubicBezTo>
                    <a:pt x="1347" y="3426"/>
                    <a:pt x="815" y="3337"/>
                    <a:pt x="669" y="3119"/>
                  </a:cubicBezTo>
                  <a:cubicBezTo>
                    <a:pt x="508" y="2877"/>
                    <a:pt x="239" y="2775"/>
                    <a:pt x="123" y="2740"/>
                  </a:cubicBezTo>
                  <a:cubicBezTo>
                    <a:pt x="331" y="1919"/>
                    <a:pt x="951" y="389"/>
                    <a:pt x="1923" y="143"/>
                  </a:cubicBezTo>
                  <a:cubicBezTo>
                    <a:pt x="2014" y="121"/>
                    <a:pt x="2102" y="110"/>
                    <a:pt x="2185" y="110"/>
                  </a:cubicBezTo>
                  <a:close/>
                  <a:moveTo>
                    <a:pt x="2187" y="1"/>
                  </a:moveTo>
                  <a:cubicBezTo>
                    <a:pt x="2094" y="1"/>
                    <a:pt x="1997" y="13"/>
                    <a:pt x="1896" y="38"/>
                  </a:cubicBezTo>
                  <a:cubicBezTo>
                    <a:pt x="853" y="300"/>
                    <a:pt x="202" y="1936"/>
                    <a:pt x="4" y="2768"/>
                  </a:cubicBezTo>
                  <a:cubicBezTo>
                    <a:pt x="1" y="2781"/>
                    <a:pt x="4" y="2795"/>
                    <a:pt x="10" y="2809"/>
                  </a:cubicBezTo>
                  <a:cubicBezTo>
                    <a:pt x="21" y="2822"/>
                    <a:pt x="31" y="2829"/>
                    <a:pt x="48" y="2833"/>
                  </a:cubicBezTo>
                  <a:cubicBezTo>
                    <a:pt x="51" y="2833"/>
                    <a:pt x="399" y="2911"/>
                    <a:pt x="576" y="3180"/>
                  </a:cubicBezTo>
                  <a:cubicBezTo>
                    <a:pt x="784" y="3490"/>
                    <a:pt x="1523" y="3552"/>
                    <a:pt x="1555" y="3555"/>
                  </a:cubicBezTo>
                  <a:cubicBezTo>
                    <a:pt x="1561" y="3555"/>
                    <a:pt x="1568" y="3555"/>
                    <a:pt x="1575" y="3552"/>
                  </a:cubicBezTo>
                  <a:cubicBezTo>
                    <a:pt x="1586" y="3549"/>
                    <a:pt x="2352" y="3307"/>
                    <a:pt x="3028" y="3307"/>
                  </a:cubicBezTo>
                  <a:cubicBezTo>
                    <a:pt x="3222" y="3307"/>
                    <a:pt x="3409" y="3327"/>
                    <a:pt x="3568" y="3378"/>
                  </a:cubicBezTo>
                  <a:cubicBezTo>
                    <a:pt x="4284" y="3603"/>
                    <a:pt x="4615" y="3906"/>
                    <a:pt x="4618" y="3910"/>
                  </a:cubicBezTo>
                  <a:cubicBezTo>
                    <a:pt x="4628" y="3920"/>
                    <a:pt x="4642" y="3923"/>
                    <a:pt x="4656" y="3923"/>
                  </a:cubicBezTo>
                  <a:cubicBezTo>
                    <a:pt x="4666" y="3923"/>
                    <a:pt x="4680" y="3920"/>
                    <a:pt x="4690" y="3913"/>
                  </a:cubicBezTo>
                  <a:cubicBezTo>
                    <a:pt x="4700" y="3903"/>
                    <a:pt x="5644" y="3075"/>
                    <a:pt x="5351" y="1579"/>
                  </a:cubicBezTo>
                  <a:cubicBezTo>
                    <a:pt x="5303" y="1354"/>
                    <a:pt x="5163" y="1166"/>
                    <a:pt x="4949" y="1033"/>
                  </a:cubicBezTo>
                  <a:cubicBezTo>
                    <a:pt x="4709" y="887"/>
                    <a:pt x="4389" y="812"/>
                    <a:pt x="4021" y="812"/>
                  </a:cubicBezTo>
                  <a:cubicBezTo>
                    <a:pt x="3765" y="812"/>
                    <a:pt x="3486" y="848"/>
                    <a:pt x="3194" y="920"/>
                  </a:cubicBezTo>
                  <a:cubicBezTo>
                    <a:pt x="3153" y="771"/>
                    <a:pt x="3013" y="355"/>
                    <a:pt x="2669" y="137"/>
                  </a:cubicBezTo>
                  <a:cubicBezTo>
                    <a:pt x="2524" y="45"/>
                    <a:pt x="2363" y="1"/>
                    <a:pt x="218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2783050" y="401350"/>
              <a:ext cx="137200" cy="100125"/>
            </a:xfrm>
            <a:custGeom>
              <a:rect b="b" l="l" r="r" t="t"/>
              <a:pathLst>
                <a:path extrusionOk="0" h="4005" w="5488">
                  <a:moveTo>
                    <a:pt x="2226" y="192"/>
                  </a:moveTo>
                  <a:cubicBezTo>
                    <a:pt x="2373" y="192"/>
                    <a:pt x="2506" y="229"/>
                    <a:pt x="2625" y="304"/>
                  </a:cubicBezTo>
                  <a:cubicBezTo>
                    <a:pt x="2714" y="362"/>
                    <a:pt x="2788" y="434"/>
                    <a:pt x="2850" y="516"/>
                  </a:cubicBezTo>
                  <a:cubicBezTo>
                    <a:pt x="2945" y="634"/>
                    <a:pt x="3007" y="768"/>
                    <a:pt x="3044" y="870"/>
                  </a:cubicBezTo>
                  <a:cubicBezTo>
                    <a:pt x="3065" y="925"/>
                    <a:pt x="3079" y="969"/>
                    <a:pt x="3085" y="999"/>
                  </a:cubicBezTo>
                  <a:cubicBezTo>
                    <a:pt x="3092" y="1013"/>
                    <a:pt x="3095" y="1027"/>
                    <a:pt x="3095" y="1033"/>
                  </a:cubicBezTo>
                  <a:cubicBezTo>
                    <a:pt x="3099" y="1040"/>
                    <a:pt x="3099" y="1043"/>
                    <a:pt x="3099" y="1043"/>
                  </a:cubicBezTo>
                  <a:lnTo>
                    <a:pt x="3099" y="1047"/>
                  </a:lnTo>
                  <a:cubicBezTo>
                    <a:pt x="3106" y="1074"/>
                    <a:pt x="3120" y="1095"/>
                    <a:pt x="3143" y="1109"/>
                  </a:cubicBezTo>
                  <a:lnTo>
                    <a:pt x="3143" y="1112"/>
                  </a:lnTo>
                  <a:cubicBezTo>
                    <a:pt x="3156" y="1118"/>
                    <a:pt x="3177" y="1125"/>
                    <a:pt x="3194" y="1125"/>
                  </a:cubicBezTo>
                  <a:cubicBezTo>
                    <a:pt x="3201" y="1125"/>
                    <a:pt x="3208" y="1122"/>
                    <a:pt x="3218" y="1122"/>
                  </a:cubicBezTo>
                  <a:cubicBezTo>
                    <a:pt x="3515" y="1043"/>
                    <a:pt x="3801" y="1006"/>
                    <a:pt x="4060" y="1006"/>
                  </a:cubicBezTo>
                  <a:cubicBezTo>
                    <a:pt x="4230" y="1006"/>
                    <a:pt x="4391" y="1023"/>
                    <a:pt x="4534" y="1054"/>
                  </a:cubicBezTo>
                  <a:cubicBezTo>
                    <a:pt x="4677" y="1088"/>
                    <a:pt x="4803" y="1139"/>
                    <a:pt x="4908" y="1200"/>
                  </a:cubicBezTo>
                  <a:cubicBezTo>
                    <a:pt x="5001" y="1258"/>
                    <a:pt x="5072" y="1326"/>
                    <a:pt x="5130" y="1398"/>
                  </a:cubicBezTo>
                  <a:cubicBezTo>
                    <a:pt x="5185" y="1473"/>
                    <a:pt x="5222" y="1558"/>
                    <a:pt x="5242" y="1650"/>
                  </a:cubicBezTo>
                  <a:cubicBezTo>
                    <a:pt x="5280" y="1841"/>
                    <a:pt x="5297" y="2021"/>
                    <a:pt x="5297" y="2188"/>
                  </a:cubicBezTo>
                  <a:cubicBezTo>
                    <a:pt x="5297" y="2652"/>
                    <a:pt x="5171" y="3023"/>
                    <a:pt x="5028" y="3297"/>
                  </a:cubicBezTo>
                  <a:cubicBezTo>
                    <a:pt x="4903" y="3540"/>
                    <a:pt x="4762" y="3704"/>
                    <a:pt x="4687" y="3783"/>
                  </a:cubicBezTo>
                  <a:lnTo>
                    <a:pt x="4687" y="3783"/>
                  </a:lnTo>
                  <a:cubicBezTo>
                    <a:pt x="4550" y="3677"/>
                    <a:pt x="4216" y="3455"/>
                    <a:pt x="3651" y="3276"/>
                  </a:cubicBezTo>
                  <a:cubicBezTo>
                    <a:pt x="3474" y="3218"/>
                    <a:pt x="3273" y="3198"/>
                    <a:pt x="3065" y="3198"/>
                  </a:cubicBezTo>
                  <a:cubicBezTo>
                    <a:pt x="2731" y="3198"/>
                    <a:pt x="2387" y="3252"/>
                    <a:pt x="2110" y="3310"/>
                  </a:cubicBezTo>
                  <a:cubicBezTo>
                    <a:pt x="1840" y="3366"/>
                    <a:pt x="1639" y="3426"/>
                    <a:pt x="1582" y="3445"/>
                  </a:cubicBezTo>
                  <a:lnTo>
                    <a:pt x="1582" y="3445"/>
                  </a:lnTo>
                  <a:cubicBezTo>
                    <a:pt x="1481" y="3434"/>
                    <a:pt x="1304" y="3407"/>
                    <a:pt x="1136" y="3358"/>
                  </a:cubicBezTo>
                  <a:cubicBezTo>
                    <a:pt x="1050" y="3333"/>
                    <a:pt x="965" y="3303"/>
                    <a:pt x="897" y="3265"/>
                  </a:cubicBezTo>
                  <a:cubicBezTo>
                    <a:pt x="825" y="3228"/>
                    <a:pt x="771" y="3184"/>
                    <a:pt x="740" y="3136"/>
                  </a:cubicBezTo>
                  <a:cubicBezTo>
                    <a:pt x="655" y="3010"/>
                    <a:pt x="543" y="2921"/>
                    <a:pt x="437" y="2857"/>
                  </a:cubicBezTo>
                  <a:cubicBezTo>
                    <a:pt x="351" y="2807"/>
                    <a:pt x="270" y="2775"/>
                    <a:pt x="212" y="2754"/>
                  </a:cubicBezTo>
                  <a:lnTo>
                    <a:pt x="212" y="2754"/>
                  </a:lnTo>
                  <a:cubicBezTo>
                    <a:pt x="317" y="2347"/>
                    <a:pt x="518" y="1784"/>
                    <a:pt x="809" y="1289"/>
                  </a:cubicBezTo>
                  <a:cubicBezTo>
                    <a:pt x="959" y="1033"/>
                    <a:pt x="1132" y="795"/>
                    <a:pt x="1327" y="607"/>
                  </a:cubicBezTo>
                  <a:cubicBezTo>
                    <a:pt x="1521" y="420"/>
                    <a:pt x="1736" y="283"/>
                    <a:pt x="1970" y="225"/>
                  </a:cubicBezTo>
                  <a:cubicBezTo>
                    <a:pt x="2060" y="202"/>
                    <a:pt x="2145" y="192"/>
                    <a:pt x="2226" y="192"/>
                  </a:cubicBezTo>
                  <a:close/>
                  <a:moveTo>
                    <a:pt x="2226" y="110"/>
                  </a:moveTo>
                  <a:cubicBezTo>
                    <a:pt x="2138" y="110"/>
                    <a:pt x="2046" y="123"/>
                    <a:pt x="1950" y="148"/>
                  </a:cubicBezTo>
                  <a:cubicBezTo>
                    <a:pt x="1698" y="209"/>
                    <a:pt x="1470" y="355"/>
                    <a:pt x="1269" y="549"/>
                  </a:cubicBezTo>
                  <a:cubicBezTo>
                    <a:pt x="969" y="839"/>
                    <a:pt x="720" y="1241"/>
                    <a:pt x="529" y="1647"/>
                  </a:cubicBezTo>
                  <a:cubicBezTo>
                    <a:pt x="335" y="2053"/>
                    <a:pt x="202" y="2461"/>
                    <a:pt x="124" y="2771"/>
                  </a:cubicBezTo>
                  <a:lnTo>
                    <a:pt x="114" y="2809"/>
                  </a:lnTo>
                  <a:lnTo>
                    <a:pt x="151" y="2819"/>
                  </a:lnTo>
                  <a:cubicBezTo>
                    <a:pt x="205" y="2836"/>
                    <a:pt x="298" y="2870"/>
                    <a:pt x="396" y="2928"/>
                  </a:cubicBezTo>
                  <a:cubicBezTo>
                    <a:pt x="495" y="2986"/>
                    <a:pt x="597" y="3068"/>
                    <a:pt x="672" y="3184"/>
                  </a:cubicBezTo>
                  <a:cubicBezTo>
                    <a:pt x="713" y="3245"/>
                    <a:pt x="781" y="3297"/>
                    <a:pt x="856" y="3337"/>
                  </a:cubicBezTo>
                  <a:cubicBezTo>
                    <a:pt x="973" y="3399"/>
                    <a:pt x="1116" y="3443"/>
                    <a:pt x="1248" y="3473"/>
                  </a:cubicBezTo>
                  <a:cubicBezTo>
                    <a:pt x="1382" y="3504"/>
                    <a:pt x="1508" y="3521"/>
                    <a:pt x="1586" y="3528"/>
                  </a:cubicBezTo>
                  <a:lnTo>
                    <a:pt x="1596" y="3528"/>
                  </a:lnTo>
                  <a:lnTo>
                    <a:pt x="1602" y="3525"/>
                  </a:lnTo>
                  <a:cubicBezTo>
                    <a:pt x="1651" y="3511"/>
                    <a:pt x="1855" y="3449"/>
                    <a:pt x="2127" y="3391"/>
                  </a:cubicBezTo>
                  <a:cubicBezTo>
                    <a:pt x="2400" y="3333"/>
                    <a:pt x="2741" y="3279"/>
                    <a:pt x="3065" y="3279"/>
                  </a:cubicBezTo>
                  <a:cubicBezTo>
                    <a:pt x="3266" y="3279"/>
                    <a:pt x="3460" y="3300"/>
                    <a:pt x="3627" y="3354"/>
                  </a:cubicBezTo>
                  <a:cubicBezTo>
                    <a:pt x="4230" y="3545"/>
                    <a:pt x="4561" y="3783"/>
                    <a:pt x="4666" y="3869"/>
                  </a:cubicBezTo>
                  <a:lnTo>
                    <a:pt x="4694" y="3893"/>
                  </a:lnTo>
                  <a:lnTo>
                    <a:pt x="4721" y="3865"/>
                  </a:lnTo>
                  <a:cubicBezTo>
                    <a:pt x="4789" y="3797"/>
                    <a:pt x="4956" y="3616"/>
                    <a:pt x="5103" y="3333"/>
                  </a:cubicBezTo>
                  <a:cubicBezTo>
                    <a:pt x="5249" y="3054"/>
                    <a:pt x="5379" y="2669"/>
                    <a:pt x="5379" y="2188"/>
                  </a:cubicBezTo>
                  <a:cubicBezTo>
                    <a:pt x="5379" y="2018"/>
                    <a:pt x="5361" y="1831"/>
                    <a:pt x="5321" y="1636"/>
                  </a:cubicBezTo>
                  <a:lnTo>
                    <a:pt x="5321" y="1633"/>
                  </a:lnTo>
                  <a:cubicBezTo>
                    <a:pt x="5300" y="1531"/>
                    <a:pt x="5256" y="1436"/>
                    <a:pt x="5195" y="1350"/>
                  </a:cubicBezTo>
                  <a:cubicBezTo>
                    <a:pt x="5133" y="1268"/>
                    <a:pt x="5052" y="1194"/>
                    <a:pt x="4953" y="1132"/>
                  </a:cubicBezTo>
                  <a:cubicBezTo>
                    <a:pt x="4837" y="1060"/>
                    <a:pt x="4704" y="1010"/>
                    <a:pt x="4551" y="975"/>
                  </a:cubicBezTo>
                  <a:cubicBezTo>
                    <a:pt x="4400" y="941"/>
                    <a:pt x="4237" y="925"/>
                    <a:pt x="4060" y="925"/>
                  </a:cubicBezTo>
                  <a:cubicBezTo>
                    <a:pt x="3790" y="925"/>
                    <a:pt x="3497" y="961"/>
                    <a:pt x="3197" y="1043"/>
                  </a:cubicBezTo>
                  <a:lnTo>
                    <a:pt x="3194" y="1043"/>
                  </a:lnTo>
                  <a:cubicBezTo>
                    <a:pt x="3191" y="1043"/>
                    <a:pt x="3187" y="1040"/>
                    <a:pt x="3184" y="1040"/>
                  </a:cubicBezTo>
                  <a:cubicBezTo>
                    <a:pt x="3184" y="1040"/>
                    <a:pt x="3181" y="1037"/>
                    <a:pt x="3181" y="1030"/>
                  </a:cubicBezTo>
                  <a:cubicBezTo>
                    <a:pt x="3177" y="1016"/>
                    <a:pt x="3147" y="884"/>
                    <a:pt x="3068" y="716"/>
                  </a:cubicBezTo>
                  <a:cubicBezTo>
                    <a:pt x="3030" y="634"/>
                    <a:pt x="2980" y="546"/>
                    <a:pt x="2915" y="461"/>
                  </a:cubicBezTo>
                  <a:cubicBezTo>
                    <a:pt x="2846" y="376"/>
                    <a:pt x="2768" y="297"/>
                    <a:pt x="2670" y="236"/>
                  </a:cubicBezTo>
                  <a:cubicBezTo>
                    <a:pt x="2536" y="151"/>
                    <a:pt x="2387" y="110"/>
                    <a:pt x="2226" y="110"/>
                  </a:cubicBezTo>
                  <a:close/>
                  <a:moveTo>
                    <a:pt x="2226" y="82"/>
                  </a:moveTo>
                  <a:cubicBezTo>
                    <a:pt x="2397" y="82"/>
                    <a:pt x="2547" y="127"/>
                    <a:pt x="2683" y="212"/>
                  </a:cubicBezTo>
                  <a:cubicBezTo>
                    <a:pt x="2850" y="318"/>
                    <a:pt x="2966" y="467"/>
                    <a:pt x="3048" y="614"/>
                  </a:cubicBezTo>
                  <a:cubicBezTo>
                    <a:pt x="3129" y="761"/>
                    <a:pt x="3174" y="900"/>
                    <a:pt x="3194" y="972"/>
                  </a:cubicBezTo>
                  <a:lnTo>
                    <a:pt x="3205" y="1013"/>
                  </a:lnTo>
                  <a:lnTo>
                    <a:pt x="3242" y="1002"/>
                  </a:lnTo>
                  <a:cubicBezTo>
                    <a:pt x="3532" y="931"/>
                    <a:pt x="3811" y="894"/>
                    <a:pt x="4063" y="894"/>
                  </a:cubicBezTo>
                  <a:cubicBezTo>
                    <a:pt x="4424" y="894"/>
                    <a:pt x="4735" y="969"/>
                    <a:pt x="4966" y="1109"/>
                  </a:cubicBezTo>
                  <a:cubicBezTo>
                    <a:pt x="5069" y="1173"/>
                    <a:pt x="5154" y="1248"/>
                    <a:pt x="5218" y="1337"/>
                  </a:cubicBezTo>
                  <a:cubicBezTo>
                    <a:pt x="5283" y="1425"/>
                    <a:pt x="5328" y="1524"/>
                    <a:pt x="5348" y="1630"/>
                  </a:cubicBezTo>
                  <a:cubicBezTo>
                    <a:pt x="5389" y="1828"/>
                    <a:pt x="5406" y="2015"/>
                    <a:pt x="5406" y="2188"/>
                  </a:cubicBezTo>
                  <a:cubicBezTo>
                    <a:pt x="5406" y="2748"/>
                    <a:pt x="5229" y="3180"/>
                    <a:pt x="5055" y="3473"/>
                  </a:cubicBezTo>
                  <a:cubicBezTo>
                    <a:pt x="4966" y="3620"/>
                    <a:pt x="4878" y="3732"/>
                    <a:pt x="4813" y="3808"/>
                  </a:cubicBezTo>
                  <a:cubicBezTo>
                    <a:pt x="4779" y="3845"/>
                    <a:pt x="4751" y="3872"/>
                    <a:pt x="4731" y="3893"/>
                  </a:cubicBezTo>
                  <a:cubicBezTo>
                    <a:pt x="4724" y="3903"/>
                    <a:pt x="4715" y="3910"/>
                    <a:pt x="4710" y="3913"/>
                  </a:cubicBezTo>
                  <a:lnTo>
                    <a:pt x="4704" y="3920"/>
                  </a:lnTo>
                  <a:lnTo>
                    <a:pt x="4701" y="3920"/>
                  </a:lnTo>
                  <a:cubicBezTo>
                    <a:pt x="4697" y="3923"/>
                    <a:pt x="4697" y="3923"/>
                    <a:pt x="4694" y="3923"/>
                  </a:cubicBezTo>
                  <a:cubicBezTo>
                    <a:pt x="4690" y="3923"/>
                    <a:pt x="4687" y="3923"/>
                    <a:pt x="4683" y="3920"/>
                  </a:cubicBezTo>
                  <a:cubicBezTo>
                    <a:pt x="4683" y="3920"/>
                    <a:pt x="4680" y="3920"/>
                    <a:pt x="4677" y="3917"/>
                  </a:cubicBezTo>
                  <a:cubicBezTo>
                    <a:pt x="4633" y="3876"/>
                    <a:pt x="4295" y="3593"/>
                    <a:pt x="3617" y="3378"/>
                  </a:cubicBezTo>
                  <a:cubicBezTo>
                    <a:pt x="3453" y="3327"/>
                    <a:pt x="3266" y="3306"/>
                    <a:pt x="3068" y="3306"/>
                  </a:cubicBezTo>
                  <a:cubicBezTo>
                    <a:pt x="2727" y="3306"/>
                    <a:pt x="2363" y="3368"/>
                    <a:pt x="2083" y="3429"/>
                  </a:cubicBezTo>
                  <a:cubicBezTo>
                    <a:pt x="1943" y="3460"/>
                    <a:pt x="1824" y="3490"/>
                    <a:pt x="1739" y="3514"/>
                  </a:cubicBezTo>
                  <a:cubicBezTo>
                    <a:pt x="1695" y="3525"/>
                    <a:pt x="1660" y="3535"/>
                    <a:pt x="1640" y="3542"/>
                  </a:cubicBezTo>
                  <a:cubicBezTo>
                    <a:pt x="1627" y="3545"/>
                    <a:pt x="1616" y="3548"/>
                    <a:pt x="1610" y="3552"/>
                  </a:cubicBezTo>
                  <a:lnTo>
                    <a:pt x="1602" y="3552"/>
                  </a:lnTo>
                  <a:cubicBezTo>
                    <a:pt x="1602" y="3555"/>
                    <a:pt x="1599" y="3555"/>
                    <a:pt x="1599" y="3555"/>
                  </a:cubicBezTo>
                  <a:lnTo>
                    <a:pt x="1596" y="3555"/>
                  </a:lnTo>
                  <a:cubicBezTo>
                    <a:pt x="1582" y="3555"/>
                    <a:pt x="1391" y="3538"/>
                    <a:pt x="1180" y="3484"/>
                  </a:cubicBezTo>
                  <a:cubicBezTo>
                    <a:pt x="1075" y="3456"/>
                    <a:pt x="965" y="3423"/>
                    <a:pt x="870" y="3374"/>
                  </a:cubicBezTo>
                  <a:cubicBezTo>
                    <a:pt x="775" y="3327"/>
                    <a:pt x="696" y="3265"/>
                    <a:pt x="649" y="3198"/>
                  </a:cubicBezTo>
                  <a:cubicBezTo>
                    <a:pt x="553" y="3054"/>
                    <a:pt x="416" y="2965"/>
                    <a:pt x="301" y="2908"/>
                  </a:cubicBezTo>
                  <a:cubicBezTo>
                    <a:pt x="188" y="2853"/>
                    <a:pt x="97" y="2836"/>
                    <a:pt x="93" y="2833"/>
                  </a:cubicBezTo>
                  <a:cubicBezTo>
                    <a:pt x="89" y="2833"/>
                    <a:pt x="86" y="2830"/>
                    <a:pt x="86" y="2830"/>
                  </a:cubicBezTo>
                  <a:cubicBezTo>
                    <a:pt x="83" y="2826"/>
                    <a:pt x="83" y="2822"/>
                    <a:pt x="83" y="2819"/>
                  </a:cubicBezTo>
                  <a:lnTo>
                    <a:pt x="83" y="2816"/>
                  </a:lnTo>
                  <a:cubicBezTo>
                    <a:pt x="182" y="2407"/>
                    <a:pt x="393" y="1793"/>
                    <a:pt x="707" y="1252"/>
                  </a:cubicBezTo>
                  <a:cubicBezTo>
                    <a:pt x="863" y="982"/>
                    <a:pt x="1047" y="730"/>
                    <a:pt x="1255" y="529"/>
                  </a:cubicBezTo>
                  <a:cubicBezTo>
                    <a:pt x="1459" y="328"/>
                    <a:pt x="1692" y="181"/>
                    <a:pt x="1943" y="120"/>
                  </a:cubicBezTo>
                  <a:cubicBezTo>
                    <a:pt x="2042" y="96"/>
                    <a:pt x="2138" y="82"/>
                    <a:pt x="2226" y="82"/>
                  </a:cubicBezTo>
                  <a:close/>
                  <a:moveTo>
                    <a:pt x="2226" y="0"/>
                  </a:moveTo>
                  <a:cubicBezTo>
                    <a:pt x="2127" y="0"/>
                    <a:pt x="2029" y="14"/>
                    <a:pt x="1923" y="41"/>
                  </a:cubicBezTo>
                  <a:cubicBezTo>
                    <a:pt x="1654" y="107"/>
                    <a:pt x="1412" y="263"/>
                    <a:pt x="1198" y="471"/>
                  </a:cubicBezTo>
                  <a:cubicBezTo>
                    <a:pt x="877" y="781"/>
                    <a:pt x="614" y="1207"/>
                    <a:pt x="416" y="1633"/>
                  </a:cubicBezTo>
                  <a:cubicBezTo>
                    <a:pt x="216" y="2059"/>
                    <a:pt x="79" y="2485"/>
                    <a:pt x="4" y="2798"/>
                  </a:cubicBezTo>
                  <a:cubicBezTo>
                    <a:pt x="1" y="2806"/>
                    <a:pt x="1" y="2812"/>
                    <a:pt x="1" y="2819"/>
                  </a:cubicBezTo>
                  <a:cubicBezTo>
                    <a:pt x="1" y="2839"/>
                    <a:pt x="4" y="2857"/>
                    <a:pt x="15" y="2870"/>
                  </a:cubicBezTo>
                  <a:cubicBezTo>
                    <a:pt x="28" y="2894"/>
                    <a:pt x="52" y="2908"/>
                    <a:pt x="76" y="2915"/>
                  </a:cubicBezTo>
                  <a:cubicBezTo>
                    <a:pt x="86" y="2918"/>
                    <a:pt x="175" y="2938"/>
                    <a:pt x="277" y="2990"/>
                  </a:cubicBezTo>
                  <a:cubicBezTo>
                    <a:pt x="380" y="3041"/>
                    <a:pt x="502" y="3122"/>
                    <a:pt x="580" y="3245"/>
                  </a:cubicBezTo>
                  <a:cubicBezTo>
                    <a:pt x="638" y="3330"/>
                    <a:pt x="730" y="3395"/>
                    <a:pt x="833" y="3446"/>
                  </a:cubicBezTo>
                  <a:cubicBezTo>
                    <a:pt x="986" y="3525"/>
                    <a:pt x="1170" y="3569"/>
                    <a:pt x="1316" y="3599"/>
                  </a:cubicBezTo>
                  <a:cubicBezTo>
                    <a:pt x="1463" y="3627"/>
                    <a:pt x="1575" y="3634"/>
                    <a:pt x="1589" y="3637"/>
                  </a:cubicBezTo>
                  <a:lnTo>
                    <a:pt x="1596" y="3637"/>
                  </a:lnTo>
                  <a:cubicBezTo>
                    <a:pt x="1606" y="3637"/>
                    <a:pt x="1616" y="3634"/>
                    <a:pt x="1623" y="3634"/>
                  </a:cubicBezTo>
                  <a:lnTo>
                    <a:pt x="1627" y="3634"/>
                  </a:lnTo>
                  <a:cubicBezTo>
                    <a:pt x="1627" y="3630"/>
                    <a:pt x="1640" y="3627"/>
                    <a:pt x="1664" y="3620"/>
                  </a:cubicBezTo>
                  <a:cubicBezTo>
                    <a:pt x="1746" y="3596"/>
                    <a:pt x="1950" y="3538"/>
                    <a:pt x="2209" y="3487"/>
                  </a:cubicBezTo>
                  <a:cubicBezTo>
                    <a:pt x="2469" y="3436"/>
                    <a:pt x="2779" y="3388"/>
                    <a:pt x="3068" y="3388"/>
                  </a:cubicBezTo>
                  <a:cubicBezTo>
                    <a:pt x="3259" y="3388"/>
                    <a:pt x="3439" y="3409"/>
                    <a:pt x="3593" y="3456"/>
                  </a:cubicBezTo>
                  <a:cubicBezTo>
                    <a:pt x="3947" y="3569"/>
                    <a:pt x="4207" y="3701"/>
                    <a:pt x="4377" y="3804"/>
                  </a:cubicBezTo>
                  <a:cubicBezTo>
                    <a:pt x="4462" y="3855"/>
                    <a:pt x="4523" y="3899"/>
                    <a:pt x="4564" y="3930"/>
                  </a:cubicBezTo>
                  <a:cubicBezTo>
                    <a:pt x="4588" y="3947"/>
                    <a:pt x="4602" y="3961"/>
                    <a:pt x="4612" y="3967"/>
                  </a:cubicBezTo>
                  <a:cubicBezTo>
                    <a:pt x="4619" y="3971"/>
                    <a:pt x="4622" y="3975"/>
                    <a:pt x="4622" y="3978"/>
                  </a:cubicBezTo>
                  <a:cubicBezTo>
                    <a:pt x="4625" y="3981"/>
                    <a:pt x="4629" y="3981"/>
                    <a:pt x="4629" y="3981"/>
                  </a:cubicBezTo>
                  <a:cubicBezTo>
                    <a:pt x="4646" y="3998"/>
                    <a:pt x="4670" y="4005"/>
                    <a:pt x="4694" y="4005"/>
                  </a:cubicBezTo>
                  <a:cubicBezTo>
                    <a:pt x="4715" y="4005"/>
                    <a:pt x="4738" y="3998"/>
                    <a:pt x="4755" y="3984"/>
                  </a:cubicBezTo>
                  <a:cubicBezTo>
                    <a:pt x="4755" y="3984"/>
                    <a:pt x="4755" y="3981"/>
                    <a:pt x="4759" y="3981"/>
                  </a:cubicBezTo>
                  <a:cubicBezTo>
                    <a:pt x="4786" y="3957"/>
                    <a:pt x="4966" y="3787"/>
                    <a:pt x="5144" y="3487"/>
                  </a:cubicBezTo>
                  <a:cubicBezTo>
                    <a:pt x="5317" y="3184"/>
                    <a:pt x="5487" y="2748"/>
                    <a:pt x="5487" y="2188"/>
                  </a:cubicBezTo>
                  <a:cubicBezTo>
                    <a:pt x="5487" y="2008"/>
                    <a:pt x="5471" y="1817"/>
                    <a:pt x="5430" y="1612"/>
                  </a:cubicBezTo>
                  <a:cubicBezTo>
                    <a:pt x="5402" y="1493"/>
                    <a:pt x="5355" y="1384"/>
                    <a:pt x="5283" y="1289"/>
                  </a:cubicBezTo>
                  <a:cubicBezTo>
                    <a:pt x="5212" y="1194"/>
                    <a:pt x="5119" y="1109"/>
                    <a:pt x="5007" y="1040"/>
                  </a:cubicBezTo>
                  <a:cubicBezTo>
                    <a:pt x="4762" y="887"/>
                    <a:pt x="4435" y="812"/>
                    <a:pt x="4063" y="812"/>
                  </a:cubicBezTo>
                  <a:cubicBezTo>
                    <a:pt x="3813" y="812"/>
                    <a:pt x="3544" y="846"/>
                    <a:pt x="3262" y="915"/>
                  </a:cubicBezTo>
                  <a:lnTo>
                    <a:pt x="3262" y="915"/>
                  </a:lnTo>
                  <a:cubicBezTo>
                    <a:pt x="3238" y="832"/>
                    <a:pt x="3193" y="708"/>
                    <a:pt x="3120" y="577"/>
                  </a:cubicBezTo>
                  <a:cubicBezTo>
                    <a:pt x="3034" y="420"/>
                    <a:pt x="2908" y="256"/>
                    <a:pt x="2727" y="144"/>
                  </a:cubicBezTo>
                  <a:cubicBezTo>
                    <a:pt x="2577" y="49"/>
                    <a:pt x="2410" y="0"/>
                    <a:pt x="222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2670175" y="463800"/>
              <a:ext cx="24825" cy="15775"/>
            </a:xfrm>
            <a:custGeom>
              <a:rect b="b" l="l" r="r" t="t"/>
              <a:pathLst>
                <a:path extrusionOk="0" h="631" w="993">
                  <a:moveTo>
                    <a:pt x="64" y="0"/>
                  </a:moveTo>
                  <a:cubicBezTo>
                    <a:pt x="43" y="0"/>
                    <a:pt x="21" y="12"/>
                    <a:pt x="14" y="35"/>
                  </a:cubicBezTo>
                  <a:cubicBezTo>
                    <a:pt x="0" y="62"/>
                    <a:pt x="14" y="93"/>
                    <a:pt x="41" y="107"/>
                  </a:cubicBezTo>
                  <a:cubicBezTo>
                    <a:pt x="576" y="332"/>
                    <a:pt x="890" y="615"/>
                    <a:pt x="893" y="618"/>
                  </a:cubicBezTo>
                  <a:cubicBezTo>
                    <a:pt x="903" y="628"/>
                    <a:pt x="917" y="631"/>
                    <a:pt x="931" y="631"/>
                  </a:cubicBezTo>
                  <a:cubicBezTo>
                    <a:pt x="944" y="631"/>
                    <a:pt x="961" y="624"/>
                    <a:pt x="972" y="615"/>
                  </a:cubicBezTo>
                  <a:cubicBezTo>
                    <a:pt x="992" y="590"/>
                    <a:pt x="989" y="556"/>
                    <a:pt x="969" y="536"/>
                  </a:cubicBezTo>
                  <a:cubicBezTo>
                    <a:pt x="955" y="525"/>
                    <a:pt x="637" y="239"/>
                    <a:pt x="85" y="4"/>
                  </a:cubicBezTo>
                  <a:cubicBezTo>
                    <a:pt x="78" y="2"/>
                    <a:pt x="71" y="0"/>
                    <a:pt x="64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2669400" y="462800"/>
              <a:ext cx="26425" cy="17800"/>
            </a:xfrm>
            <a:custGeom>
              <a:rect b="b" l="l" r="r" t="t"/>
              <a:pathLst>
                <a:path extrusionOk="0" h="712" w="1057">
                  <a:moveTo>
                    <a:pt x="100" y="82"/>
                  </a:moveTo>
                  <a:cubicBezTo>
                    <a:pt x="648" y="313"/>
                    <a:pt x="959" y="596"/>
                    <a:pt x="972" y="606"/>
                  </a:cubicBezTo>
                  <a:cubicBezTo>
                    <a:pt x="975" y="610"/>
                    <a:pt x="975" y="614"/>
                    <a:pt x="975" y="617"/>
                  </a:cubicBezTo>
                  <a:cubicBezTo>
                    <a:pt x="975" y="620"/>
                    <a:pt x="975" y="623"/>
                    <a:pt x="972" y="627"/>
                  </a:cubicBezTo>
                  <a:cubicBezTo>
                    <a:pt x="969" y="630"/>
                    <a:pt x="965" y="630"/>
                    <a:pt x="962" y="630"/>
                  </a:cubicBezTo>
                  <a:cubicBezTo>
                    <a:pt x="959" y="630"/>
                    <a:pt x="955" y="630"/>
                    <a:pt x="951" y="627"/>
                  </a:cubicBezTo>
                  <a:lnTo>
                    <a:pt x="948" y="623"/>
                  </a:lnTo>
                  <a:cubicBezTo>
                    <a:pt x="907" y="586"/>
                    <a:pt x="597" y="323"/>
                    <a:pt x="89" y="106"/>
                  </a:cubicBezTo>
                  <a:cubicBezTo>
                    <a:pt x="86" y="106"/>
                    <a:pt x="86" y="106"/>
                    <a:pt x="83" y="102"/>
                  </a:cubicBezTo>
                  <a:lnTo>
                    <a:pt x="83" y="95"/>
                  </a:lnTo>
                  <a:lnTo>
                    <a:pt x="83" y="89"/>
                  </a:lnTo>
                  <a:cubicBezTo>
                    <a:pt x="83" y="85"/>
                    <a:pt x="86" y="85"/>
                    <a:pt x="89" y="82"/>
                  </a:cubicBezTo>
                  <a:close/>
                  <a:moveTo>
                    <a:pt x="96" y="0"/>
                  </a:moveTo>
                  <a:cubicBezTo>
                    <a:pt x="75" y="0"/>
                    <a:pt x="59" y="3"/>
                    <a:pt x="42" y="13"/>
                  </a:cubicBezTo>
                  <a:cubicBezTo>
                    <a:pt x="28" y="24"/>
                    <a:pt x="14" y="41"/>
                    <a:pt x="8" y="57"/>
                  </a:cubicBezTo>
                  <a:cubicBezTo>
                    <a:pt x="1" y="68"/>
                    <a:pt x="1" y="82"/>
                    <a:pt x="1" y="95"/>
                  </a:cubicBezTo>
                  <a:cubicBezTo>
                    <a:pt x="1" y="112"/>
                    <a:pt x="4" y="133"/>
                    <a:pt x="14" y="147"/>
                  </a:cubicBezTo>
                  <a:cubicBezTo>
                    <a:pt x="25" y="164"/>
                    <a:pt x="39" y="174"/>
                    <a:pt x="59" y="184"/>
                  </a:cubicBezTo>
                  <a:cubicBezTo>
                    <a:pt x="321" y="296"/>
                    <a:pt x="533" y="422"/>
                    <a:pt x="676" y="518"/>
                  </a:cubicBezTo>
                  <a:cubicBezTo>
                    <a:pt x="747" y="569"/>
                    <a:pt x="802" y="610"/>
                    <a:pt x="839" y="641"/>
                  </a:cubicBezTo>
                  <a:cubicBezTo>
                    <a:pt x="860" y="655"/>
                    <a:pt x="873" y="668"/>
                    <a:pt x="884" y="675"/>
                  </a:cubicBezTo>
                  <a:cubicBezTo>
                    <a:pt x="887" y="678"/>
                    <a:pt x="890" y="682"/>
                    <a:pt x="893" y="685"/>
                  </a:cubicBezTo>
                  <a:lnTo>
                    <a:pt x="897" y="688"/>
                  </a:lnTo>
                  <a:cubicBezTo>
                    <a:pt x="914" y="705"/>
                    <a:pt x="938" y="712"/>
                    <a:pt x="962" y="712"/>
                  </a:cubicBezTo>
                  <a:cubicBezTo>
                    <a:pt x="989" y="712"/>
                    <a:pt x="1013" y="702"/>
                    <a:pt x="1033" y="682"/>
                  </a:cubicBezTo>
                  <a:cubicBezTo>
                    <a:pt x="1050" y="664"/>
                    <a:pt x="1057" y="641"/>
                    <a:pt x="1057" y="617"/>
                  </a:cubicBezTo>
                  <a:cubicBezTo>
                    <a:pt x="1057" y="593"/>
                    <a:pt x="1047" y="565"/>
                    <a:pt x="1027" y="545"/>
                  </a:cubicBezTo>
                  <a:cubicBezTo>
                    <a:pt x="1009" y="532"/>
                    <a:pt x="689" y="246"/>
                    <a:pt x="133" y="7"/>
                  </a:cubicBezTo>
                  <a:cubicBezTo>
                    <a:pt x="120" y="0"/>
                    <a:pt x="106" y="0"/>
                    <a:pt x="9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2709875" y="445275"/>
              <a:ext cx="17925" cy="3900"/>
            </a:xfrm>
            <a:custGeom>
              <a:rect b="b" l="l" r="r" t="t"/>
              <a:pathLst>
                <a:path extrusionOk="0" h="156" w="717">
                  <a:moveTo>
                    <a:pt x="371" y="1"/>
                  </a:moveTo>
                  <a:cubicBezTo>
                    <a:pt x="179" y="1"/>
                    <a:pt x="52" y="48"/>
                    <a:pt x="45" y="50"/>
                  </a:cubicBezTo>
                  <a:cubicBezTo>
                    <a:pt x="15" y="60"/>
                    <a:pt x="1" y="91"/>
                    <a:pt x="10" y="121"/>
                  </a:cubicBezTo>
                  <a:cubicBezTo>
                    <a:pt x="21" y="142"/>
                    <a:pt x="42" y="156"/>
                    <a:pt x="62" y="156"/>
                  </a:cubicBezTo>
                  <a:cubicBezTo>
                    <a:pt x="69" y="156"/>
                    <a:pt x="76" y="156"/>
                    <a:pt x="82" y="152"/>
                  </a:cubicBezTo>
                  <a:cubicBezTo>
                    <a:pt x="85" y="152"/>
                    <a:pt x="200" y="109"/>
                    <a:pt x="374" y="109"/>
                  </a:cubicBezTo>
                  <a:cubicBezTo>
                    <a:pt x="454" y="109"/>
                    <a:pt x="546" y="118"/>
                    <a:pt x="644" y="145"/>
                  </a:cubicBezTo>
                  <a:cubicBezTo>
                    <a:pt x="649" y="146"/>
                    <a:pt x="653" y="147"/>
                    <a:pt x="657" y="147"/>
                  </a:cubicBezTo>
                  <a:cubicBezTo>
                    <a:pt x="681" y="147"/>
                    <a:pt x="704" y="130"/>
                    <a:pt x="710" y="104"/>
                  </a:cubicBezTo>
                  <a:cubicBezTo>
                    <a:pt x="716" y="77"/>
                    <a:pt x="699" y="47"/>
                    <a:pt x="672" y="39"/>
                  </a:cubicBezTo>
                  <a:cubicBezTo>
                    <a:pt x="562" y="11"/>
                    <a:pt x="460" y="1"/>
                    <a:pt x="37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2709025" y="444200"/>
              <a:ext cx="19700" cy="6000"/>
            </a:xfrm>
            <a:custGeom>
              <a:rect b="b" l="l" r="r" t="t"/>
              <a:pathLst>
                <a:path extrusionOk="0" h="240" w="788">
                  <a:moveTo>
                    <a:pt x="403" y="82"/>
                  </a:moveTo>
                  <a:cubicBezTo>
                    <a:pt x="488" y="82"/>
                    <a:pt x="587" y="93"/>
                    <a:pt x="695" y="120"/>
                  </a:cubicBezTo>
                  <a:cubicBezTo>
                    <a:pt x="699" y="123"/>
                    <a:pt x="699" y="123"/>
                    <a:pt x="703" y="127"/>
                  </a:cubicBezTo>
                  <a:cubicBezTo>
                    <a:pt x="703" y="131"/>
                    <a:pt x="706" y="131"/>
                    <a:pt x="706" y="134"/>
                  </a:cubicBezTo>
                  <a:lnTo>
                    <a:pt x="706" y="137"/>
                  </a:lnTo>
                  <a:cubicBezTo>
                    <a:pt x="703" y="141"/>
                    <a:pt x="703" y="144"/>
                    <a:pt x="699" y="147"/>
                  </a:cubicBezTo>
                  <a:lnTo>
                    <a:pt x="689" y="147"/>
                  </a:lnTo>
                  <a:cubicBezTo>
                    <a:pt x="583" y="120"/>
                    <a:pt x="488" y="110"/>
                    <a:pt x="406" y="110"/>
                  </a:cubicBezTo>
                  <a:cubicBezTo>
                    <a:pt x="318" y="110"/>
                    <a:pt x="242" y="123"/>
                    <a:pt x="188" y="134"/>
                  </a:cubicBezTo>
                  <a:cubicBezTo>
                    <a:pt x="161" y="137"/>
                    <a:pt x="140" y="144"/>
                    <a:pt x="126" y="147"/>
                  </a:cubicBezTo>
                  <a:cubicBezTo>
                    <a:pt x="120" y="151"/>
                    <a:pt x="113" y="154"/>
                    <a:pt x="110" y="154"/>
                  </a:cubicBezTo>
                  <a:lnTo>
                    <a:pt x="106" y="154"/>
                  </a:lnTo>
                  <a:lnTo>
                    <a:pt x="103" y="158"/>
                  </a:lnTo>
                  <a:lnTo>
                    <a:pt x="96" y="158"/>
                  </a:lnTo>
                  <a:cubicBezTo>
                    <a:pt x="96" y="158"/>
                    <a:pt x="93" y="158"/>
                    <a:pt x="89" y="154"/>
                  </a:cubicBezTo>
                  <a:cubicBezTo>
                    <a:pt x="85" y="154"/>
                    <a:pt x="85" y="151"/>
                    <a:pt x="85" y="147"/>
                  </a:cubicBezTo>
                  <a:cubicBezTo>
                    <a:pt x="82" y="147"/>
                    <a:pt x="82" y="144"/>
                    <a:pt x="82" y="144"/>
                  </a:cubicBezTo>
                  <a:cubicBezTo>
                    <a:pt x="82" y="141"/>
                    <a:pt x="85" y="137"/>
                    <a:pt x="85" y="137"/>
                  </a:cubicBezTo>
                  <a:cubicBezTo>
                    <a:pt x="89" y="134"/>
                    <a:pt x="89" y="134"/>
                    <a:pt x="93" y="131"/>
                  </a:cubicBezTo>
                  <a:cubicBezTo>
                    <a:pt x="93" y="131"/>
                    <a:pt x="103" y="127"/>
                    <a:pt x="116" y="123"/>
                  </a:cubicBezTo>
                  <a:cubicBezTo>
                    <a:pt x="161" y="110"/>
                    <a:pt x="266" y="82"/>
                    <a:pt x="403" y="82"/>
                  </a:cubicBezTo>
                  <a:close/>
                  <a:moveTo>
                    <a:pt x="403" y="1"/>
                  </a:moveTo>
                  <a:cubicBezTo>
                    <a:pt x="304" y="1"/>
                    <a:pt x="222" y="15"/>
                    <a:pt x="164" y="29"/>
                  </a:cubicBezTo>
                  <a:cubicBezTo>
                    <a:pt x="134" y="32"/>
                    <a:pt x="110" y="38"/>
                    <a:pt x="93" y="45"/>
                  </a:cubicBezTo>
                  <a:cubicBezTo>
                    <a:pt x="76" y="49"/>
                    <a:pt x="65" y="52"/>
                    <a:pt x="62" y="56"/>
                  </a:cubicBezTo>
                  <a:cubicBezTo>
                    <a:pt x="44" y="62"/>
                    <a:pt x="28" y="76"/>
                    <a:pt x="17" y="90"/>
                  </a:cubicBezTo>
                  <a:cubicBezTo>
                    <a:pt x="8" y="106"/>
                    <a:pt x="0" y="123"/>
                    <a:pt x="0" y="144"/>
                  </a:cubicBezTo>
                  <a:cubicBezTo>
                    <a:pt x="0" y="154"/>
                    <a:pt x="4" y="168"/>
                    <a:pt x="8" y="178"/>
                  </a:cubicBezTo>
                  <a:cubicBezTo>
                    <a:pt x="14" y="195"/>
                    <a:pt x="28" y="213"/>
                    <a:pt x="44" y="222"/>
                  </a:cubicBezTo>
                  <a:cubicBezTo>
                    <a:pt x="58" y="233"/>
                    <a:pt x="79" y="240"/>
                    <a:pt x="96" y="240"/>
                  </a:cubicBezTo>
                  <a:cubicBezTo>
                    <a:pt x="110" y="240"/>
                    <a:pt x="120" y="236"/>
                    <a:pt x="130" y="233"/>
                  </a:cubicBezTo>
                  <a:lnTo>
                    <a:pt x="134" y="233"/>
                  </a:lnTo>
                  <a:lnTo>
                    <a:pt x="133" y="232"/>
                  </a:lnTo>
                  <a:lnTo>
                    <a:pt x="133" y="232"/>
                  </a:lnTo>
                  <a:cubicBezTo>
                    <a:pt x="137" y="231"/>
                    <a:pt x="144" y="228"/>
                    <a:pt x="154" y="226"/>
                  </a:cubicBezTo>
                  <a:cubicBezTo>
                    <a:pt x="195" y="216"/>
                    <a:pt x="287" y="192"/>
                    <a:pt x="406" y="192"/>
                  </a:cubicBezTo>
                  <a:cubicBezTo>
                    <a:pt x="481" y="192"/>
                    <a:pt x="570" y="202"/>
                    <a:pt x="665" y="226"/>
                  </a:cubicBezTo>
                  <a:cubicBezTo>
                    <a:pt x="675" y="229"/>
                    <a:pt x="682" y="229"/>
                    <a:pt x="692" y="229"/>
                  </a:cubicBezTo>
                  <a:cubicBezTo>
                    <a:pt x="713" y="229"/>
                    <a:pt x="733" y="222"/>
                    <a:pt x="750" y="213"/>
                  </a:cubicBezTo>
                  <a:cubicBezTo>
                    <a:pt x="764" y="199"/>
                    <a:pt x="777" y="181"/>
                    <a:pt x="785" y="161"/>
                  </a:cubicBezTo>
                  <a:cubicBezTo>
                    <a:pt x="785" y="151"/>
                    <a:pt x="788" y="144"/>
                    <a:pt x="788" y="134"/>
                  </a:cubicBezTo>
                  <a:cubicBezTo>
                    <a:pt x="788" y="114"/>
                    <a:pt x="781" y="93"/>
                    <a:pt x="767" y="76"/>
                  </a:cubicBezTo>
                  <a:cubicBezTo>
                    <a:pt x="754" y="62"/>
                    <a:pt x="736" y="49"/>
                    <a:pt x="716" y="42"/>
                  </a:cubicBezTo>
                  <a:cubicBezTo>
                    <a:pt x="601" y="11"/>
                    <a:pt x="494" y="1"/>
                    <a:pt x="40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2774800" y="469950"/>
              <a:ext cx="26350" cy="12550"/>
            </a:xfrm>
            <a:custGeom>
              <a:rect b="b" l="l" r="r" t="t"/>
              <a:pathLst>
                <a:path extrusionOk="0" h="502" w="1054">
                  <a:moveTo>
                    <a:pt x="205" y="0"/>
                  </a:moveTo>
                  <a:cubicBezTo>
                    <a:pt x="113" y="0"/>
                    <a:pt x="55" y="15"/>
                    <a:pt x="48" y="17"/>
                  </a:cubicBezTo>
                  <a:cubicBezTo>
                    <a:pt x="18" y="24"/>
                    <a:pt x="0" y="54"/>
                    <a:pt x="7" y="82"/>
                  </a:cubicBezTo>
                  <a:cubicBezTo>
                    <a:pt x="16" y="108"/>
                    <a:pt x="37" y="125"/>
                    <a:pt x="63" y="125"/>
                  </a:cubicBezTo>
                  <a:cubicBezTo>
                    <a:pt x="67" y="125"/>
                    <a:pt x="71" y="124"/>
                    <a:pt x="76" y="123"/>
                  </a:cubicBezTo>
                  <a:cubicBezTo>
                    <a:pt x="81" y="122"/>
                    <a:pt x="129" y="110"/>
                    <a:pt x="207" y="110"/>
                  </a:cubicBezTo>
                  <a:cubicBezTo>
                    <a:pt x="372" y="110"/>
                    <a:pt x="668" y="163"/>
                    <a:pt x="951" y="484"/>
                  </a:cubicBezTo>
                  <a:cubicBezTo>
                    <a:pt x="962" y="494"/>
                    <a:pt x="975" y="501"/>
                    <a:pt x="992" y="501"/>
                  </a:cubicBezTo>
                  <a:cubicBezTo>
                    <a:pt x="1006" y="501"/>
                    <a:pt x="1016" y="498"/>
                    <a:pt x="1026" y="487"/>
                  </a:cubicBezTo>
                  <a:cubicBezTo>
                    <a:pt x="1050" y="467"/>
                    <a:pt x="1053" y="433"/>
                    <a:pt x="1033" y="409"/>
                  </a:cubicBezTo>
                  <a:cubicBezTo>
                    <a:pt x="723" y="61"/>
                    <a:pt x="394" y="0"/>
                    <a:pt x="20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2773950" y="468925"/>
              <a:ext cx="28050" cy="14575"/>
            </a:xfrm>
            <a:custGeom>
              <a:rect b="b" l="l" r="r" t="t"/>
              <a:pathLst>
                <a:path extrusionOk="0" h="583" w="1122">
                  <a:moveTo>
                    <a:pt x="239" y="82"/>
                  </a:moveTo>
                  <a:cubicBezTo>
                    <a:pt x="331" y="82"/>
                    <a:pt x="453" y="95"/>
                    <a:pt x="593" y="154"/>
                  </a:cubicBezTo>
                  <a:cubicBezTo>
                    <a:pt x="730" y="212"/>
                    <a:pt x="887" y="307"/>
                    <a:pt x="1036" y="477"/>
                  </a:cubicBezTo>
                  <a:cubicBezTo>
                    <a:pt x="1036" y="481"/>
                    <a:pt x="1040" y="484"/>
                    <a:pt x="1040" y="487"/>
                  </a:cubicBezTo>
                  <a:cubicBezTo>
                    <a:pt x="1040" y="491"/>
                    <a:pt x="1036" y="495"/>
                    <a:pt x="1033" y="498"/>
                  </a:cubicBezTo>
                  <a:cubicBezTo>
                    <a:pt x="1033" y="501"/>
                    <a:pt x="1030" y="501"/>
                    <a:pt x="1026" y="501"/>
                  </a:cubicBezTo>
                  <a:cubicBezTo>
                    <a:pt x="1023" y="501"/>
                    <a:pt x="1019" y="501"/>
                    <a:pt x="1016" y="498"/>
                  </a:cubicBezTo>
                  <a:cubicBezTo>
                    <a:pt x="870" y="331"/>
                    <a:pt x="719" y="235"/>
                    <a:pt x="583" y="181"/>
                  </a:cubicBezTo>
                  <a:cubicBezTo>
                    <a:pt x="447" y="123"/>
                    <a:pt x="327" y="109"/>
                    <a:pt x="239" y="109"/>
                  </a:cubicBezTo>
                  <a:cubicBezTo>
                    <a:pt x="198" y="109"/>
                    <a:pt x="167" y="113"/>
                    <a:pt x="143" y="116"/>
                  </a:cubicBezTo>
                  <a:cubicBezTo>
                    <a:pt x="130" y="119"/>
                    <a:pt x="120" y="119"/>
                    <a:pt x="113" y="119"/>
                  </a:cubicBezTo>
                  <a:cubicBezTo>
                    <a:pt x="106" y="123"/>
                    <a:pt x="102" y="123"/>
                    <a:pt x="99" y="123"/>
                  </a:cubicBezTo>
                  <a:lnTo>
                    <a:pt x="85" y="123"/>
                  </a:lnTo>
                  <a:cubicBezTo>
                    <a:pt x="85" y="119"/>
                    <a:pt x="82" y="116"/>
                    <a:pt x="82" y="113"/>
                  </a:cubicBezTo>
                  <a:lnTo>
                    <a:pt x="82" y="109"/>
                  </a:lnTo>
                  <a:cubicBezTo>
                    <a:pt x="82" y="109"/>
                    <a:pt x="82" y="106"/>
                    <a:pt x="85" y="103"/>
                  </a:cubicBezTo>
                  <a:cubicBezTo>
                    <a:pt x="85" y="99"/>
                    <a:pt x="89" y="99"/>
                    <a:pt x="93" y="99"/>
                  </a:cubicBezTo>
                  <a:cubicBezTo>
                    <a:pt x="93" y="95"/>
                    <a:pt x="96" y="95"/>
                    <a:pt x="106" y="95"/>
                  </a:cubicBezTo>
                  <a:cubicBezTo>
                    <a:pt x="126" y="89"/>
                    <a:pt x="174" y="82"/>
                    <a:pt x="239" y="82"/>
                  </a:cubicBezTo>
                  <a:close/>
                  <a:moveTo>
                    <a:pt x="239" y="1"/>
                  </a:moveTo>
                  <a:cubicBezTo>
                    <a:pt x="192" y="1"/>
                    <a:pt x="151" y="4"/>
                    <a:pt x="123" y="7"/>
                  </a:cubicBezTo>
                  <a:cubicBezTo>
                    <a:pt x="110" y="10"/>
                    <a:pt x="96" y="14"/>
                    <a:pt x="89" y="14"/>
                  </a:cubicBezTo>
                  <a:cubicBezTo>
                    <a:pt x="79" y="17"/>
                    <a:pt x="75" y="17"/>
                    <a:pt x="72" y="17"/>
                  </a:cubicBezTo>
                  <a:cubicBezTo>
                    <a:pt x="52" y="24"/>
                    <a:pt x="31" y="37"/>
                    <a:pt x="21" y="51"/>
                  </a:cubicBezTo>
                  <a:cubicBezTo>
                    <a:pt x="7" y="68"/>
                    <a:pt x="0" y="89"/>
                    <a:pt x="0" y="109"/>
                  </a:cubicBezTo>
                  <a:cubicBezTo>
                    <a:pt x="0" y="119"/>
                    <a:pt x="0" y="127"/>
                    <a:pt x="3" y="133"/>
                  </a:cubicBezTo>
                  <a:cubicBezTo>
                    <a:pt x="7" y="157"/>
                    <a:pt x="21" y="174"/>
                    <a:pt x="38" y="188"/>
                  </a:cubicBezTo>
                  <a:cubicBezTo>
                    <a:pt x="55" y="198"/>
                    <a:pt x="75" y="205"/>
                    <a:pt x="96" y="205"/>
                  </a:cubicBezTo>
                  <a:lnTo>
                    <a:pt x="120" y="205"/>
                  </a:lnTo>
                  <a:cubicBezTo>
                    <a:pt x="120" y="205"/>
                    <a:pt x="123" y="201"/>
                    <a:pt x="130" y="201"/>
                  </a:cubicBezTo>
                  <a:cubicBezTo>
                    <a:pt x="147" y="198"/>
                    <a:pt x="184" y="191"/>
                    <a:pt x="239" y="191"/>
                  </a:cubicBezTo>
                  <a:cubicBezTo>
                    <a:pt x="317" y="191"/>
                    <a:pt x="426" y="205"/>
                    <a:pt x="552" y="256"/>
                  </a:cubicBezTo>
                  <a:cubicBezTo>
                    <a:pt x="678" y="307"/>
                    <a:pt x="815" y="396"/>
                    <a:pt x="955" y="553"/>
                  </a:cubicBezTo>
                  <a:cubicBezTo>
                    <a:pt x="972" y="573"/>
                    <a:pt x="999" y="583"/>
                    <a:pt x="1026" y="583"/>
                  </a:cubicBezTo>
                  <a:cubicBezTo>
                    <a:pt x="1046" y="583"/>
                    <a:pt x="1071" y="576"/>
                    <a:pt x="1087" y="559"/>
                  </a:cubicBezTo>
                  <a:cubicBezTo>
                    <a:pt x="1112" y="539"/>
                    <a:pt x="1121" y="515"/>
                    <a:pt x="1121" y="487"/>
                  </a:cubicBezTo>
                  <a:cubicBezTo>
                    <a:pt x="1121" y="463"/>
                    <a:pt x="1112" y="443"/>
                    <a:pt x="1098" y="423"/>
                  </a:cubicBezTo>
                  <a:cubicBezTo>
                    <a:pt x="937" y="246"/>
                    <a:pt x="774" y="140"/>
                    <a:pt x="624" y="78"/>
                  </a:cubicBezTo>
                  <a:cubicBezTo>
                    <a:pt x="474" y="17"/>
                    <a:pt x="338" y="1"/>
                    <a:pt x="23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2807750" y="486350"/>
              <a:ext cx="24575" cy="13000"/>
            </a:xfrm>
            <a:custGeom>
              <a:rect b="b" l="l" r="r" t="t"/>
              <a:pathLst>
                <a:path extrusionOk="0" h="520" w="983">
                  <a:moveTo>
                    <a:pt x="924" y="1"/>
                  </a:moveTo>
                  <a:cubicBezTo>
                    <a:pt x="920" y="1"/>
                    <a:pt x="916" y="1"/>
                    <a:pt x="911" y="2"/>
                  </a:cubicBezTo>
                  <a:cubicBezTo>
                    <a:pt x="332" y="117"/>
                    <a:pt x="35" y="418"/>
                    <a:pt x="21" y="428"/>
                  </a:cubicBezTo>
                  <a:cubicBezTo>
                    <a:pt x="1" y="452"/>
                    <a:pt x="1" y="485"/>
                    <a:pt x="25" y="506"/>
                  </a:cubicBezTo>
                  <a:cubicBezTo>
                    <a:pt x="35" y="517"/>
                    <a:pt x="49" y="520"/>
                    <a:pt x="62" y="520"/>
                  </a:cubicBezTo>
                  <a:cubicBezTo>
                    <a:pt x="76" y="520"/>
                    <a:pt x="90" y="517"/>
                    <a:pt x="100" y="506"/>
                  </a:cubicBezTo>
                  <a:cubicBezTo>
                    <a:pt x="103" y="503"/>
                    <a:pt x="386" y="216"/>
                    <a:pt x="932" y="108"/>
                  </a:cubicBezTo>
                  <a:cubicBezTo>
                    <a:pt x="962" y="104"/>
                    <a:pt x="982" y="73"/>
                    <a:pt x="976" y="43"/>
                  </a:cubicBezTo>
                  <a:cubicBezTo>
                    <a:pt x="970" y="19"/>
                    <a:pt x="949" y="1"/>
                    <a:pt x="92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2806925" y="485375"/>
              <a:ext cx="26250" cy="15000"/>
            </a:xfrm>
            <a:custGeom>
              <a:rect b="b" l="l" r="r" t="t"/>
              <a:pathLst>
                <a:path extrusionOk="0" h="600" w="1050">
                  <a:moveTo>
                    <a:pt x="965" y="82"/>
                  </a:moveTo>
                  <a:cubicBezTo>
                    <a:pt x="968" y="85"/>
                    <a:pt x="968" y="88"/>
                    <a:pt x="968" y="92"/>
                  </a:cubicBezTo>
                  <a:lnTo>
                    <a:pt x="968" y="95"/>
                  </a:lnTo>
                  <a:cubicBezTo>
                    <a:pt x="968" y="95"/>
                    <a:pt x="968" y="99"/>
                    <a:pt x="965" y="102"/>
                  </a:cubicBezTo>
                  <a:cubicBezTo>
                    <a:pt x="965" y="106"/>
                    <a:pt x="961" y="106"/>
                    <a:pt x="958" y="106"/>
                  </a:cubicBezTo>
                  <a:cubicBezTo>
                    <a:pt x="678" y="164"/>
                    <a:pt x="467" y="263"/>
                    <a:pt x="324" y="351"/>
                  </a:cubicBezTo>
                  <a:cubicBezTo>
                    <a:pt x="252" y="395"/>
                    <a:pt x="198" y="433"/>
                    <a:pt x="164" y="463"/>
                  </a:cubicBezTo>
                  <a:cubicBezTo>
                    <a:pt x="144" y="480"/>
                    <a:pt x="130" y="491"/>
                    <a:pt x="120" y="501"/>
                  </a:cubicBezTo>
                  <a:cubicBezTo>
                    <a:pt x="116" y="504"/>
                    <a:pt x="112" y="508"/>
                    <a:pt x="109" y="511"/>
                  </a:cubicBezTo>
                  <a:lnTo>
                    <a:pt x="106" y="515"/>
                  </a:lnTo>
                  <a:cubicBezTo>
                    <a:pt x="103" y="518"/>
                    <a:pt x="99" y="518"/>
                    <a:pt x="95" y="518"/>
                  </a:cubicBezTo>
                  <a:cubicBezTo>
                    <a:pt x="92" y="518"/>
                    <a:pt x="89" y="518"/>
                    <a:pt x="85" y="515"/>
                  </a:cubicBezTo>
                  <a:cubicBezTo>
                    <a:pt x="82" y="511"/>
                    <a:pt x="82" y="508"/>
                    <a:pt x="82" y="504"/>
                  </a:cubicBezTo>
                  <a:cubicBezTo>
                    <a:pt x="82" y="501"/>
                    <a:pt x="82" y="497"/>
                    <a:pt x="85" y="497"/>
                  </a:cubicBezTo>
                  <a:cubicBezTo>
                    <a:pt x="89" y="491"/>
                    <a:pt x="164" y="416"/>
                    <a:pt x="310" y="327"/>
                  </a:cubicBezTo>
                  <a:cubicBezTo>
                    <a:pt x="454" y="238"/>
                    <a:pt x="668" y="136"/>
                    <a:pt x="954" y="82"/>
                  </a:cubicBezTo>
                  <a:close/>
                  <a:moveTo>
                    <a:pt x="938" y="0"/>
                  </a:moveTo>
                  <a:cubicBezTo>
                    <a:pt x="641" y="58"/>
                    <a:pt x="419" y="164"/>
                    <a:pt x="266" y="259"/>
                  </a:cubicBezTo>
                  <a:cubicBezTo>
                    <a:pt x="116" y="351"/>
                    <a:pt x="34" y="430"/>
                    <a:pt x="27" y="439"/>
                  </a:cubicBezTo>
                  <a:cubicBezTo>
                    <a:pt x="7" y="457"/>
                    <a:pt x="0" y="480"/>
                    <a:pt x="0" y="504"/>
                  </a:cubicBezTo>
                  <a:cubicBezTo>
                    <a:pt x="0" y="532"/>
                    <a:pt x="10" y="556"/>
                    <a:pt x="27" y="573"/>
                  </a:cubicBezTo>
                  <a:lnTo>
                    <a:pt x="27" y="576"/>
                  </a:lnTo>
                  <a:cubicBezTo>
                    <a:pt x="48" y="593"/>
                    <a:pt x="72" y="600"/>
                    <a:pt x="95" y="600"/>
                  </a:cubicBezTo>
                  <a:cubicBezTo>
                    <a:pt x="120" y="600"/>
                    <a:pt x="144" y="593"/>
                    <a:pt x="164" y="573"/>
                  </a:cubicBezTo>
                  <a:cubicBezTo>
                    <a:pt x="164" y="573"/>
                    <a:pt x="167" y="565"/>
                    <a:pt x="177" y="559"/>
                  </a:cubicBezTo>
                  <a:cubicBezTo>
                    <a:pt x="238" y="501"/>
                    <a:pt x="508" y="279"/>
                    <a:pt x="975" y="187"/>
                  </a:cubicBezTo>
                  <a:cubicBezTo>
                    <a:pt x="995" y="184"/>
                    <a:pt x="1015" y="170"/>
                    <a:pt x="1029" y="153"/>
                  </a:cubicBezTo>
                  <a:cubicBezTo>
                    <a:pt x="1043" y="136"/>
                    <a:pt x="1050" y="115"/>
                    <a:pt x="1050" y="95"/>
                  </a:cubicBezTo>
                  <a:lnTo>
                    <a:pt x="1050" y="75"/>
                  </a:lnTo>
                  <a:cubicBezTo>
                    <a:pt x="1047" y="51"/>
                    <a:pt x="1033" y="34"/>
                    <a:pt x="1015" y="21"/>
                  </a:cubicBezTo>
                  <a:cubicBezTo>
                    <a:pt x="999" y="7"/>
                    <a:pt x="979" y="0"/>
                    <a:pt x="954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2898750" y="497725"/>
              <a:ext cx="14950" cy="14575"/>
            </a:xfrm>
            <a:custGeom>
              <a:rect b="b" l="l" r="r" t="t"/>
              <a:pathLst>
                <a:path extrusionOk="0" h="583" w="598">
                  <a:moveTo>
                    <a:pt x="64" y="1"/>
                  </a:moveTo>
                  <a:cubicBezTo>
                    <a:pt x="46" y="1"/>
                    <a:pt x="29" y="9"/>
                    <a:pt x="18" y="24"/>
                  </a:cubicBezTo>
                  <a:cubicBezTo>
                    <a:pt x="1" y="51"/>
                    <a:pt x="8" y="85"/>
                    <a:pt x="35" y="102"/>
                  </a:cubicBezTo>
                  <a:cubicBezTo>
                    <a:pt x="35" y="102"/>
                    <a:pt x="239" y="246"/>
                    <a:pt x="495" y="562"/>
                  </a:cubicBezTo>
                  <a:cubicBezTo>
                    <a:pt x="505" y="576"/>
                    <a:pt x="522" y="583"/>
                    <a:pt x="536" y="583"/>
                  </a:cubicBezTo>
                  <a:cubicBezTo>
                    <a:pt x="549" y="583"/>
                    <a:pt x="560" y="579"/>
                    <a:pt x="570" y="573"/>
                  </a:cubicBezTo>
                  <a:cubicBezTo>
                    <a:pt x="594" y="552"/>
                    <a:pt x="598" y="518"/>
                    <a:pt x="581" y="494"/>
                  </a:cubicBezTo>
                  <a:cubicBezTo>
                    <a:pt x="315" y="164"/>
                    <a:pt x="103" y="17"/>
                    <a:pt x="96" y="10"/>
                  </a:cubicBezTo>
                  <a:cubicBezTo>
                    <a:pt x="86" y="4"/>
                    <a:pt x="75" y="1"/>
                    <a:pt x="6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2898000" y="496700"/>
              <a:ext cx="16550" cy="16625"/>
            </a:xfrm>
            <a:custGeom>
              <a:rect b="b" l="l" r="r" t="t"/>
              <a:pathLst>
                <a:path extrusionOk="0" h="665" w="662">
                  <a:moveTo>
                    <a:pt x="96" y="82"/>
                  </a:moveTo>
                  <a:cubicBezTo>
                    <a:pt x="96" y="82"/>
                    <a:pt x="99" y="85"/>
                    <a:pt x="103" y="85"/>
                  </a:cubicBezTo>
                  <a:cubicBezTo>
                    <a:pt x="106" y="89"/>
                    <a:pt x="157" y="123"/>
                    <a:pt x="242" y="201"/>
                  </a:cubicBezTo>
                  <a:cubicBezTo>
                    <a:pt x="331" y="280"/>
                    <a:pt x="447" y="395"/>
                    <a:pt x="576" y="562"/>
                  </a:cubicBezTo>
                  <a:cubicBezTo>
                    <a:pt x="579" y="562"/>
                    <a:pt x="579" y="566"/>
                    <a:pt x="579" y="570"/>
                  </a:cubicBezTo>
                  <a:cubicBezTo>
                    <a:pt x="579" y="573"/>
                    <a:pt x="579" y="576"/>
                    <a:pt x="576" y="579"/>
                  </a:cubicBezTo>
                  <a:cubicBezTo>
                    <a:pt x="573" y="583"/>
                    <a:pt x="570" y="583"/>
                    <a:pt x="566" y="583"/>
                  </a:cubicBezTo>
                  <a:lnTo>
                    <a:pt x="559" y="583"/>
                  </a:lnTo>
                  <a:cubicBezTo>
                    <a:pt x="559" y="583"/>
                    <a:pt x="559" y="579"/>
                    <a:pt x="556" y="579"/>
                  </a:cubicBezTo>
                  <a:cubicBezTo>
                    <a:pt x="301" y="255"/>
                    <a:pt x="92" y="112"/>
                    <a:pt x="85" y="109"/>
                  </a:cubicBezTo>
                  <a:cubicBezTo>
                    <a:pt x="85" y="106"/>
                    <a:pt x="82" y="106"/>
                    <a:pt x="82" y="103"/>
                  </a:cubicBezTo>
                  <a:lnTo>
                    <a:pt x="82" y="96"/>
                  </a:lnTo>
                  <a:lnTo>
                    <a:pt x="82" y="89"/>
                  </a:lnTo>
                  <a:cubicBezTo>
                    <a:pt x="85" y="89"/>
                    <a:pt x="85" y="85"/>
                    <a:pt x="89" y="85"/>
                  </a:cubicBezTo>
                  <a:cubicBezTo>
                    <a:pt x="89" y="85"/>
                    <a:pt x="92" y="82"/>
                    <a:pt x="96" y="82"/>
                  </a:cubicBezTo>
                  <a:close/>
                  <a:moveTo>
                    <a:pt x="96" y="0"/>
                  </a:moveTo>
                  <a:cubicBezTo>
                    <a:pt x="79" y="0"/>
                    <a:pt x="65" y="4"/>
                    <a:pt x="51" y="14"/>
                  </a:cubicBezTo>
                  <a:cubicBezTo>
                    <a:pt x="38" y="21"/>
                    <a:pt x="24" y="31"/>
                    <a:pt x="18" y="44"/>
                  </a:cubicBezTo>
                  <a:cubicBezTo>
                    <a:pt x="4" y="58"/>
                    <a:pt x="0" y="79"/>
                    <a:pt x="0" y="96"/>
                  </a:cubicBezTo>
                  <a:cubicBezTo>
                    <a:pt x="0" y="112"/>
                    <a:pt x="4" y="126"/>
                    <a:pt x="10" y="140"/>
                  </a:cubicBezTo>
                  <a:cubicBezTo>
                    <a:pt x="18" y="153"/>
                    <a:pt x="27" y="167"/>
                    <a:pt x="41" y="178"/>
                  </a:cubicBezTo>
                  <a:lnTo>
                    <a:pt x="41" y="174"/>
                  </a:lnTo>
                  <a:lnTo>
                    <a:pt x="48" y="181"/>
                  </a:lnTo>
                  <a:cubicBezTo>
                    <a:pt x="92" y="211"/>
                    <a:pt x="273" y="354"/>
                    <a:pt x="491" y="631"/>
                  </a:cubicBezTo>
                  <a:cubicBezTo>
                    <a:pt x="501" y="641"/>
                    <a:pt x="515" y="651"/>
                    <a:pt x="525" y="658"/>
                  </a:cubicBezTo>
                  <a:cubicBezTo>
                    <a:pt x="539" y="661"/>
                    <a:pt x="552" y="664"/>
                    <a:pt x="566" y="664"/>
                  </a:cubicBezTo>
                  <a:cubicBezTo>
                    <a:pt x="587" y="664"/>
                    <a:pt x="611" y="658"/>
                    <a:pt x="628" y="644"/>
                  </a:cubicBezTo>
                  <a:cubicBezTo>
                    <a:pt x="651" y="628"/>
                    <a:pt x="661" y="597"/>
                    <a:pt x="661" y="570"/>
                  </a:cubicBezTo>
                  <a:cubicBezTo>
                    <a:pt x="661" y="549"/>
                    <a:pt x="655" y="529"/>
                    <a:pt x="641" y="511"/>
                  </a:cubicBezTo>
                  <a:cubicBezTo>
                    <a:pt x="508" y="341"/>
                    <a:pt x="389" y="222"/>
                    <a:pt x="301" y="140"/>
                  </a:cubicBezTo>
                  <a:cubicBezTo>
                    <a:pt x="211" y="62"/>
                    <a:pt x="153" y="21"/>
                    <a:pt x="150" y="17"/>
                  </a:cubicBezTo>
                  <a:lnTo>
                    <a:pt x="147" y="17"/>
                  </a:lnTo>
                  <a:cubicBezTo>
                    <a:pt x="133" y="7"/>
                    <a:pt x="112" y="0"/>
                    <a:pt x="9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26"/>
          <p:cNvGrpSpPr/>
          <p:nvPr/>
        </p:nvGrpSpPr>
        <p:grpSpPr>
          <a:xfrm flipH="1">
            <a:off x="2316861" y="748212"/>
            <a:ext cx="452106" cy="505935"/>
            <a:chOff x="2463189" y="1955861"/>
            <a:chExt cx="710189" cy="794621"/>
          </a:xfrm>
        </p:grpSpPr>
        <p:sp>
          <p:nvSpPr>
            <p:cNvPr id="353" name="Google Shape;353;p26"/>
            <p:cNvSpPr/>
            <p:nvPr/>
          </p:nvSpPr>
          <p:spPr>
            <a:xfrm>
              <a:off x="3132811" y="2369245"/>
              <a:ext cx="38153" cy="38094"/>
            </a:xfrm>
            <a:custGeom>
              <a:rect b="b" l="l" r="r" t="t"/>
              <a:pathLst>
                <a:path extrusionOk="0" h="647" w="648">
                  <a:moveTo>
                    <a:pt x="324" y="0"/>
                  </a:moveTo>
                  <a:cubicBezTo>
                    <a:pt x="147" y="0"/>
                    <a:pt x="0" y="146"/>
                    <a:pt x="0" y="323"/>
                  </a:cubicBezTo>
                  <a:cubicBezTo>
                    <a:pt x="0" y="501"/>
                    <a:pt x="147" y="647"/>
                    <a:pt x="324" y="647"/>
                  </a:cubicBezTo>
                  <a:cubicBezTo>
                    <a:pt x="505" y="647"/>
                    <a:pt x="648" y="501"/>
                    <a:pt x="648" y="323"/>
                  </a:cubicBezTo>
                  <a:cubicBezTo>
                    <a:pt x="648" y="146"/>
                    <a:pt x="505" y="0"/>
                    <a:pt x="324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3008225" y="2275511"/>
              <a:ext cx="129413" cy="117048"/>
            </a:xfrm>
            <a:custGeom>
              <a:rect b="b" l="l" r="r" t="t"/>
              <a:pathLst>
                <a:path extrusionOk="0" h="1988" w="2198">
                  <a:moveTo>
                    <a:pt x="81" y="0"/>
                  </a:moveTo>
                  <a:cubicBezTo>
                    <a:pt x="71" y="0"/>
                    <a:pt x="61" y="2"/>
                    <a:pt x="51" y="7"/>
                  </a:cubicBezTo>
                  <a:cubicBezTo>
                    <a:pt x="17" y="24"/>
                    <a:pt x="0" y="65"/>
                    <a:pt x="17" y="99"/>
                  </a:cubicBezTo>
                  <a:cubicBezTo>
                    <a:pt x="44" y="157"/>
                    <a:pt x="658" y="1469"/>
                    <a:pt x="2092" y="1981"/>
                  </a:cubicBezTo>
                  <a:cubicBezTo>
                    <a:pt x="2103" y="1984"/>
                    <a:pt x="2110" y="1987"/>
                    <a:pt x="2116" y="1987"/>
                  </a:cubicBezTo>
                  <a:cubicBezTo>
                    <a:pt x="2147" y="1987"/>
                    <a:pt x="2174" y="1967"/>
                    <a:pt x="2185" y="1940"/>
                  </a:cubicBezTo>
                  <a:cubicBezTo>
                    <a:pt x="2198" y="1902"/>
                    <a:pt x="2177" y="1861"/>
                    <a:pt x="2140" y="1850"/>
                  </a:cubicBezTo>
                  <a:cubicBezTo>
                    <a:pt x="763" y="1356"/>
                    <a:pt x="153" y="54"/>
                    <a:pt x="147" y="41"/>
                  </a:cubicBezTo>
                  <a:cubicBezTo>
                    <a:pt x="134" y="16"/>
                    <a:pt x="109" y="0"/>
                    <a:pt x="8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5" name="Google Shape;355;p26"/>
            <p:cNvGrpSpPr/>
            <p:nvPr/>
          </p:nvGrpSpPr>
          <p:grpSpPr>
            <a:xfrm>
              <a:off x="2463189" y="1955861"/>
              <a:ext cx="710189" cy="794621"/>
              <a:chOff x="2463189" y="1955861"/>
              <a:chExt cx="710189" cy="794621"/>
            </a:xfrm>
          </p:grpSpPr>
          <p:sp>
            <p:nvSpPr>
              <p:cNvPr id="356" name="Google Shape;356;p26"/>
              <p:cNvSpPr/>
              <p:nvPr/>
            </p:nvSpPr>
            <p:spPr>
              <a:xfrm>
                <a:off x="2532489" y="1962278"/>
                <a:ext cx="510703" cy="547914"/>
              </a:xfrm>
              <a:custGeom>
                <a:rect b="b" l="l" r="r" t="t"/>
                <a:pathLst>
                  <a:path extrusionOk="0" h="9306" w="8674">
                    <a:moveTo>
                      <a:pt x="6776" y="1"/>
                    </a:moveTo>
                    <a:cubicBezTo>
                      <a:pt x="6126" y="1"/>
                      <a:pt x="5346" y="369"/>
                      <a:pt x="4617" y="941"/>
                    </a:cubicBezTo>
                    <a:cubicBezTo>
                      <a:pt x="4617" y="941"/>
                      <a:pt x="3911" y="265"/>
                      <a:pt x="2647" y="265"/>
                    </a:cubicBezTo>
                    <a:cubicBezTo>
                      <a:pt x="2588" y="265"/>
                      <a:pt x="2528" y="267"/>
                      <a:pt x="2467" y="270"/>
                    </a:cubicBezTo>
                    <a:cubicBezTo>
                      <a:pt x="1094" y="341"/>
                      <a:pt x="0" y="1575"/>
                      <a:pt x="351" y="3197"/>
                    </a:cubicBezTo>
                    <a:cubicBezTo>
                      <a:pt x="705" y="4819"/>
                      <a:pt x="1373" y="6796"/>
                      <a:pt x="1373" y="7713"/>
                    </a:cubicBezTo>
                    <a:cubicBezTo>
                      <a:pt x="1373" y="8524"/>
                      <a:pt x="1733" y="9305"/>
                      <a:pt x="2450" y="9305"/>
                    </a:cubicBezTo>
                    <a:cubicBezTo>
                      <a:pt x="2544" y="9305"/>
                      <a:pt x="2644" y="9292"/>
                      <a:pt x="2750" y="9264"/>
                    </a:cubicBezTo>
                    <a:cubicBezTo>
                      <a:pt x="3667" y="9018"/>
                      <a:pt x="4090" y="8946"/>
                      <a:pt x="4795" y="7781"/>
                    </a:cubicBezTo>
                    <a:cubicBezTo>
                      <a:pt x="4795" y="7781"/>
                      <a:pt x="4840" y="7604"/>
                      <a:pt x="4957" y="7604"/>
                    </a:cubicBezTo>
                    <a:cubicBezTo>
                      <a:pt x="5046" y="7604"/>
                      <a:pt x="5177" y="7706"/>
                      <a:pt x="5361" y="8064"/>
                    </a:cubicBezTo>
                    <a:cubicBezTo>
                      <a:pt x="5596" y="8522"/>
                      <a:pt x="5922" y="8751"/>
                      <a:pt x="6265" y="8751"/>
                    </a:cubicBezTo>
                    <a:cubicBezTo>
                      <a:pt x="6607" y="8751"/>
                      <a:pt x="6966" y="8522"/>
                      <a:pt x="7266" y="8064"/>
                    </a:cubicBezTo>
                    <a:cubicBezTo>
                      <a:pt x="7862" y="7147"/>
                      <a:pt x="8673" y="4536"/>
                      <a:pt x="8182" y="1363"/>
                    </a:cubicBezTo>
                    <a:cubicBezTo>
                      <a:pt x="7985" y="395"/>
                      <a:pt x="7450" y="1"/>
                      <a:pt x="6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6"/>
              <p:cNvSpPr/>
              <p:nvPr/>
            </p:nvSpPr>
            <p:spPr>
              <a:xfrm>
                <a:off x="2767825" y="2132437"/>
                <a:ext cx="65236" cy="36151"/>
              </a:xfrm>
              <a:custGeom>
                <a:rect b="b" l="l" r="r" t="t"/>
                <a:pathLst>
                  <a:path extrusionOk="0" h="614" w="1108">
                    <a:moveTo>
                      <a:pt x="641" y="0"/>
                    </a:moveTo>
                    <a:cubicBezTo>
                      <a:pt x="211" y="0"/>
                      <a:pt x="38" y="348"/>
                      <a:pt x="7" y="532"/>
                    </a:cubicBezTo>
                    <a:cubicBezTo>
                      <a:pt x="0" y="570"/>
                      <a:pt x="27" y="607"/>
                      <a:pt x="65" y="611"/>
                    </a:cubicBezTo>
                    <a:cubicBezTo>
                      <a:pt x="72" y="614"/>
                      <a:pt x="75" y="614"/>
                      <a:pt x="79" y="614"/>
                    </a:cubicBezTo>
                    <a:cubicBezTo>
                      <a:pt x="113" y="614"/>
                      <a:pt x="140" y="590"/>
                      <a:pt x="147" y="552"/>
                    </a:cubicBezTo>
                    <a:cubicBezTo>
                      <a:pt x="150" y="535"/>
                      <a:pt x="222" y="144"/>
                      <a:pt x="641" y="144"/>
                    </a:cubicBezTo>
                    <a:cubicBezTo>
                      <a:pt x="870" y="144"/>
                      <a:pt x="961" y="444"/>
                      <a:pt x="961" y="447"/>
                    </a:cubicBezTo>
                    <a:cubicBezTo>
                      <a:pt x="972" y="474"/>
                      <a:pt x="999" y="495"/>
                      <a:pt x="1028" y="495"/>
                    </a:cubicBezTo>
                    <a:cubicBezTo>
                      <a:pt x="1035" y="495"/>
                      <a:pt x="1042" y="494"/>
                      <a:pt x="1050" y="491"/>
                    </a:cubicBezTo>
                    <a:cubicBezTo>
                      <a:pt x="1087" y="480"/>
                      <a:pt x="1108" y="440"/>
                      <a:pt x="1098" y="406"/>
                    </a:cubicBezTo>
                    <a:cubicBezTo>
                      <a:pt x="1095" y="389"/>
                      <a:pt x="972" y="0"/>
                      <a:pt x="641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6"/>
              <p:cNvSpPr/>
              <p:nvPr/>
            </p:nvSpPr>
            <p:spPr>
              <a:xfrm>
                <a:off x="2765764" y="2130023"/>
                <a:ext cx="69299" cy="40979"/>
              </a:xfrm>
              <a:custGeom>
                <a:rect b="b" l="l" r="r" t="t"/>
                <a:pathLst>
                  <a:path extrusionOk="0" h="696" w="1177">
                    <a:moveTo>
                      <a:pt x="676" y="82"/>
                    </a:moveTo>
                    <a:cubicBezTo>
                      <a:pt x="751" y="82"/>
                      <a:pt x="812" y="106"/>
                      <a:pt x="867" y="137"/>
                    </a:cubicBezTo>
                    <a:cubicBezTo>
                      <a:pt x="946" y="188"/>
                      <a:pt x="1000" y="263"/>
                      <a:pt x="1037" y="331"/>
                    </a:cubicBezTo>
                    <a:cubicBezTo>
                      <a:pt x="1075" y="396"/>
                      <a:pt x="1092" y="454"/>
                      <a:pt x="1092" y="457"/>
                    </a:cubicBezTo>
                    <a:cubicBezTo>
                      <a:pt x="1095" y="460"/>
                      <a:pt x="1095" y="464"/>
                      <a:pt x="1095" y="468"/>
                    </a:cubicBezTo>
                    <a:cubicBezTo>
                      <a:pt x="1095" y="471"/>
                      <a:pt x="1092" y="477"/>
                      <a:pt x="1089" y="485"/>
                    </a:cubicBezTo>
                    <a:cubicBezTo>
                      <a:pt x="1085" y="488"/>
                      <a:pt x="1081" y="491"/>
                      <a:pt x="1075" y="494"/>
                    </a:cubicBezTo>
                    <a:lnTo>
                      <a:pt x="1064" y="494"/>
                    </a:lnTo>
                    <a:cubicBezTo>
                      <a:pt x="1058" y="494"/>
                      <a:pt x="1051" y="494"/>
                      <a:pt x="1048" y="488"/>
                    </a:cubicBezTo>
                    <a:cubicBezTo>
                      <a:pt x="1040" y="485"/>
                      <a:pt x="1037" y="481"/>
                      <a:pt x="1037" y="474"/>
                    </a:cubicBezTo>
                    <a:cubicBezTo>
                      <a:pt x="1034" y="464"/>
                      <a:pt x="1010" y="386"/>
                      <a:pt x="952" y="307"/>
                    </a:cubicBezTo>
                    <a:cubicBezTo>
                      <a:pt x="925" y="266"/>
                      <a:pt x="887" y="225"/>
                      <a:pt x="843" y="194"/>
                    </a:cubicBezTo>
                    <a:cubicBezTo>
                      <a:pt x="798" y="164"/>
                      <a:pt x="741" y="144"/>
                      <a:pt x="676" y="144"/>
                    </a:cubicBezTo>
                    <a:cubicBezTo>
                      <a:pt x="567" y="144"/>
                      <a:pt x="475" y="167"/>
                      <a:pt x="403" y="208"/>
                    </a:cubicBezTo>
                    <a:cubicBezTo>
                      <a:pt x="348" y="239"/>
                      <a:pt x="304" y="280"/>
                      <a:pt x="271" y="317"/>
                    </a:cubicBezTo>
                    <a:cubicBezTo>
                      <a:pt x="219" y="378"/>
                      <a:pt x="189" y="444"/>
                      <a:pt x="169" y="494"/>
                    </a:cubicBezTo>
                    <a:cubicBezTo>
                      <a:pt x="151" y="546"/>
                      <a:pt x="144" y="580"/>
                      <a:pt x="141" y="587"/>
                    </a:cubicBezTo>
                    <a:cubicBezTo>
                      <a:pt x="141" y="597"/>
                      <a:pt x="137" y="600"/>
                      <a:pt x="131" y="607"/>
                    </a:cubicBezTo>
                    <a:cubicBezTo>
                      <a:pt x="128" y="611"/>
                      <a:pt x="120" y="614"/>
                      <a:pt x="114" y="614"/>
                    </a:cubicBezTo>
                    <a:lnTo>
                      <a:pt x="107" y="614"/>
                    </a:lnTo>
                    <a:cubicBezTo>
                      <a:pt x="100" y="611"/>
                      <a:pt x="93" y="607"/>
                      <a:pt x="90" y="603"/>
                    </a:cubicBezTo>
                    <a:cubicBezTo>
                      <a:pt x="87" y="597"/>
                      <a:pt x="83" y="590"/>
                      <a:pt x="83" y="583"/>
                    </a:cubicBezTo>
                    <a:lnTo>
                      <a:pt x="83" y="580"/>
                    </a:lnTo>
                    <a:cubicBezTo>
                      <a:pt x="90" y="535"/>
                      <a:pt x="107" y="485"/>
                      <a:pt x="131" y="430"/>
                    </a:cubicBezTo>
                    <a:cubicBezTo>
                      <a:pt x="169" y="348"/>
                      <a:pt x="230" y="260"/>
                      <a:pt x="318" y="194"/>
                    </a:cubicBezTo>
                    <a:cubicBezTo>
                      <a:pt x="407" y="130"/>
                      <a:pt x="523" y="82"/>
                      <a:pt x="676" y="82"/>
                    </a:cubicBezTo>
                    <a:close/>
                    <a:moveTo>
                      <a:pt x="676" y="0"/>
                    </a:moveTo>
                    <a:cubicBezTo>
                      <a:pt x="564" y="0"/>
                      <a:pt x="465" y="24"/>
                      <a:pt x="383" y="62"/>
                    </a:cubicBezTo>
                    <a:cubicBezTo>
                      <a:pt x="260" y="120"/>
                      <a:pt x="169" y="208"/>
                      <a:pt x="110" y="301"/>
                    </a:cubicBezTo>
                    <a:cubicBezTo>
                      <a:pt x="49" y="396"/>
                      <a:pt x="15" y="491"/>
                      <a:pt x="1" y="566"/>
                    </a:cubicBezTo>
                    <a:lnTo>
                      <a:pt x="5" y="566"/>
                    </a:lnTo>
                    <a:cubicBezTo>
                      <a:pt x="1" y="570"/>
                      <a:pt x="1" y="576"/>
                      <a:pt x="1" y="583"/>
                    </a:cubicBezTo>
                    <a:cubicBezTo>
                      <a:pt x="1" y="611"/>
                      <a:pt x="11" y="634"/>
                      <a:pt x="29" y="655"/>
                    </a:cubicBezTo>
                    <a:cubicBezTo>
                      <a:pt x="46" y="675"/>
                      <a:pt x="66" y="689"/>
                      <a:pt x="93" y="692"/>
                    </a:cubicBezTo>
                    <a:cubicBezTo>
                      <a:pt x="100" y="696"/>
                      <a:pt x="107" y="696"/>
                      <a:pt x="114" y="696"/>
                    </a:cubicBezTo>
                    <a:cubicBezTo>
                      <a:pt x="141" y="696"/>
                      <a:pt x="164" y="685"/>
                      <a:pt x="185" y="669"/>
                    </a:cubicBezTo>
                    <a:cubicBezTo>
                      <a:pt x="205" y="652"/>
                      <a:pt x="219" y="628"/>
                      <a:pt x="223" y="600"/>
                    </a:cubicBezTo>
                    <a:cubicBezTo>
                      <a:pt x="223" y="600"/>
                      <a:pt x="226" y="573"/>
                      <a:pt x="240" y="535"/>
                    </a:cubicBezTo>
                    <a:cubicBezTo>
                      <a:pt x="260" y="481"/>
                      <a:pt x="298" y="403"/>
                      <a:pt x="366" y="337"/>
                    </a:cubicBezTo>
                    <a:cubicBezTo>
                      <a:pt x="397" y="307"/>
                      <a:pt x="441" y="280"/>
                      <a:pt x="492" y="260"/>
                    </a:cubicBezTo>
                    <a:cubicBezTo>
                      <a:pt x="543" y="239"/>
                      <a:pt x="604" y="225"/>
                      <a:pt x="676" y="225"/>
                    </a:cubicBezTo>
                    <a:cubicBezTo>
                      <a:pt x="724" y="225"/>
                      <a:pt x="765" y="239"/>
                      <a:pt x="798" y="263"/>
                    </a:cubicBezTo>
                    <a:cubicBezTo>
                      <a:pt x="826" y="283"/>
                      <a:pt x="850" y="307"/>
                      <a:pt x="870" y="331"/>
                    </a:cubicBezTo>
                    <a:cubicBezTo>
                      <a:pt x="897" y="369"/>
                      <a:pt x="921" y="409"/>
                      <a:pt x="935" y="444"/>
                    </a:cubicBezTo>
                    <a:cubicBezTo>
                      <a:pt x="946" y="460"/>
                      <a:pt x="949" y="474"/>
                      <a:pt x="952" y="485"/>
                    </a:cubicBezTo>
                    <a:cubicBezTo>
                      <a:pt x="955" y="488"/>
                      <a:pt x="955" y="491"/>
                      <a:pt x="955" y="494"/>
                    </a:cubicBezTo>
                    <a:cubicBezTo>
                      <a:pt x="959" y="494"/>
                      <a:pt x="959" y="498"/>
                      <a:pt x="959" y="498"/>
                    </a:cubicBezTo>
                    <a:cubicBezTo>
                      <a:pt x="966" y="521"/>
                      <a:pt x="979" y="542"/>
                      <a:pt x="1000" y="556"/>
                    </a:cubicBezTo>
                    <a:cubicBezTo>
                      <a:pt x="1017" y="570"/>
                      <a:pt x="1040" y="576"/>
                      <a:pt x="1064" y="576"/>
                    </a:cubicBezTo>
                    <a:cubicBezTo>
                      <a:pt x="1075" y="576"/>
                      <a:pt x="1085" y="576"/>
                      <a:pt x="1098" y="573"/>
                    </a:cubicBezTo>
                    <a:cubicBezTo>
                      <a:pt x="1122" y="566"/>
                      <a:pt x="1139" y="549"/>
                      <a:pt x="1157" y="532"/>
                    </a:cubicBezTo>
                    <a:cubicBezTo>
                      <a:pt x="1170" y="512"/>
                      <a:pt x="1177" y="491"/>
                      <a:pt x="1177" y="468"/>
                    </a:cubicBezTo>
                    <a:cubicBezTo>
                      <a:pt x="1177" y="454"/>
                      <a:pt x="1174" y="444"/>
                      <a:pt x="1170" y="433"/>
                    </a:cubicBezTo>
                    <a:cubicBezTo>
                      <a:pt x="1166" y="423"/>
                      <a:pt x="1136" y="317"/>
                      <a:pt x="1061" y="215"/>
                    </a:cubicBezTo>
                    <a:cubicBezTo>
                      <a:pt x="1020" y="161"/>
                      <a:pt x="973" y="109"/>
                      <a:pt x="908" y="68"/>
                    </a:cubicBezTo>
                    <a:cubicBezTo>
                      <a:pt x="847" y="27"/>
                      <a:pt x="768" y="0"/>
                      <a:pt x="676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6"/>
              <p:cNvSpPr/>
              <p:nvPr/>
            </p:nvSpPr>
            <p:spPr>
              <a:xfrm>
                <a:off x="2908838" y="2127609"/>
                <a:ext cx="54462" cy="29144"/>
              </a:xfrm>
              <a:custGeom>
                <a:rect b="b" l="l" r="r" t="t"/>
                <a:pathLst>
                  <a:path extrusionOk="0" h="495" w="925">
                    <a:moveTo>
                      <a:pt x="458" y="1"/>
                    </a:moveTo>
                    <a:cubicBezTo>
                      <a:pt x="124" y="1"/>
                      <a:pt x="18" y="389"/>
                      <a:pt x="11" y="406"/>
                    </a:cubicBezTo>
                    <a:cubicBezTo>
                      <a:pt x="1" y="444"/>
                      <a:pt x="25" y="481"/>
                      <a:pt x="62" y="491"/>
                    </a:cubicBezTo>
                    <a:cubicBezTo>
                      <a:pt x="69" y="493"/>
                      <a:pt x="75" y="494"/>
                      <a:pt x="81" y="494"/>
                    </a:cubicBezTo>
                    <a:cubicBezTo>
                      <a:pt x="112" y="494"/>
                      <a:pt x="139" y="474"/>
                      <a:pt x="147" y="444"/>
                    </a:cubicBezTo>
                    <a:cubicBezTo>
                      <a:pt x="151" y="440"/>
                      <a:pt x="233" y="144"/>
                      <a:pt x="458" y="144"/>
                    </a:cubicBezTo>
                    <a:cubicBezTo>
                      <a:pt x="683" y="144"/>
                      <a:pt x="775" y="444"/>
                      <a:pt x="778" y="444"/>
                    </a:cubicBezTo>
                    <a:cubicBezTo>
                      <a:pt x="785" y="474"/>
                      <a:pt x="815" y="495"/>
                      <a:pt x="847" y="495"/>
                    </a:cubicBezTo>
                    <a:cubicBezTo>
                      <a:pt x="853" y="495"/>
                      <a:pt x="860" y="495"/>
                      <a:pt x="867" y="491"/>
                    </a:cubicBezTo>
                    <a:cubicBezTo>
                      <a:pt x="901" y="481"/>
                      <a:pt x="924" y="440"/>
                      <a:pt x="911" y="406"/>
                    </a:cubicBezTo>
                    <a:cubicBezTo>
                      <a:pt x="908" y="389"/>
                      <a:pt x="789" y="1"/>
                      <a:pt x="458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6"/>
              <p:cNvSpPr/>
              <p:nvPr/>
            </p:nvSpPr>
            <p:spPr>
              <a:xfrm>
                <a:off x="2907072" y="2125195"/>
                <a:ext cx="58053" cy="33972"/>
              </a:xfrm>
              <a:custGeom>
                <a:rect b="b" l="l" r="r" t="t"/>
                <a:pathLst>
                  <a:path extrusionOk="0" h="577" w="986">
                    <a:moveTo>
                      <a:pt x="488" y="82"/>
                    </a:moveTo>
                    <a:cubicBezTo>
                      <a:pt x="562" y="82"/>
                      <a:pt x="624" y="106"/>
                      <a:pt x="675" y="137"/>
                    </a:cubicBezTo>
                    <a:cubicBezTo>
                      <a:pt x="754" y="188"/>
                      <a:pt x="811" y="263"/>
                      <a:pt x="849" y="331"/>
                    </a:cubicBezTo>
                    <a:cubicBezTo>
                      <a:pt x="883" y="396"/>
                      <a:pt x="904" y="454"/>
                      <a:pt x="904" y="457"/>
                    </a:cubicBezTo>
                    <a:lnTo>
                      <a:pt x="904" y="464"/>
                    </a:lnTo>
                    <a:cubicBezTo>
                      <a:pt x="904" y="471"/>
                      <a:pt x="904" y="478"/>
                      <a:pt x="900" y="485"/>
                    </a:cubicBezTo>
                    <a:cubicBezTo>
                      <a:pt x="893" y="488"/>
                      <a:pt x="890" y="491"/>
                      <a:pt x="883" y="495"/>
                    </a:cubicBezTo>
                    <a:lnTo>
                      <a:pt x="877" y="495"/>
                    </a:lnTo>
                    <a:cubicBezTo>
                      <a:pt x="869" y="495"/>
                      <a:pt x="863" y="495"/>
                      <a:pt x="856" y="488"/>
                    </a:cubicBezTo>
                    <a:cubicBezTo>
                      <a:pt x="852" y="485"/>
                      <a:pt x="849" y="481"/>
                      <a:pt x="845" y="474"/>
                    </a:cubicBezTo>
                    <a:cubicBezTo>
                      <a:pt x="842" y="464"/>
                      <a:pt x="819" y="386"/>
                      <a:pt x="764" y="307"/>
                    </a:cubicBezTo>
                    <a:cubicBezTo>
                      <a:pt x="733" y="267"/>
                      <a:pt x="699" y="226"/>
                      <a:pt x="655" y="195"/>
                    </a:cubicBezTo>
                    <a:cubicBezTo>
                      <a:pt x="607" y="164"/>
                      <a:pt x="553" y="144"/>
                      <a:pt x="488" y="144"/>
                    </a:cubicBezTo>
                    <a:cubicBezTo>
                      <a:pt x="454" y="144"/>
                      <a:pt x="423" y="147"/>
                      <a:pt x="396" y="158"/>
                    </a:cubicBezTo>
                    <a:cubicBezTo>
                      <a:pt x="348" y="174"/>
                      <a:pt x="307" y="202"/>
                      <a:pt x="273" y="235"/>
                    </a:cubicBezTo>
                    <a:cubicBezTo>
                      <a:pt x="226" y="287"/>
                      <a:pt x="191" y="345"/>
                      <a:pt x="171" y="389"/>
                    </a:cubicBezTo>
                    <a:cubicBezTo>
                      <a:pt x="161" y="413"/>
                      <a:pt x="154" y="433"/>
                      <a:pt x="147" y="447"/>
                    </a:cubicBezTo>
                    <a:cubicBezTo>
                      <a:pt x="144" y="454"/>
                      <a:pt x="144" y="460"/>
                      <a:pt x="140" y="464"/>
                    </a:cubicBezTo>
                    <a:lnTo>
                      <a:pt x="140" y="471"/>
                    </a:lnTo>
                    <a:lnTo>
                      <a:pt x="140" y="474"/>
                    </a:lnTo>
                    <a:cubicBezTo>
                      <a:pt x="136" y="481"/>
                      <a:pt x="133" y="485"/>
                      <a:pt x="130" y="488"/>
                    </a:cubicBezTo>
                    <a:cubicBezTo>
                      <a:pt x="123" y="491"/>
                      <a:pt x="116" y="495"/>
                      <a:pt x="109" y="495"/>
                    </a:cubicBezTo>
                    <a:lnTo>
                      <a:pt x="103" y="495"/>
                    </a:lnTo>
                    <a:cubicBezTo>
                      <a:pt x="95" y="491"/>
                      <a:pt x="92" y="488"/>
                      <a:pt x="86" y="485"/>
                    </a:cubicBezTo>
                    <a:cubicBezTo>
                      <a:pt x="82" y="478"/>
                      <a:pt x="82" y="471"/>
                      <a:pt x="82" y="464"/>
                    </a:cubicBezTo>
                    <a:lnTo>
                      <a:pt x="82" y="457"/>
                    </a:lnTo>
                    <a:cubicBezTo>
                      <a:pt x="82" y="454"/>
                      <a:pt x="109" y="355"/>
                      <a:pt x="174" y="263"/>
                    </a:cubicBezTo>
                    <a:cubicBezTo>
                      <a:pt x="208" y="215"/>
                      <a:pt x="249" y="171"/>
                      <a:pt x="300" y="137"/>
                    </a:cubicBezTo>
                    <a:cubicBezTo>
                      <a:pt x="351" y="106"/>
                      <a:pt x="413" y="82"/>
                      <a:pt x="488" y="82"/>
                    </a:cubicBezTo>
                    <a:close/>
                    <a:moveTo>
                      <a:pt x="488" y="1"/>
                    </a:moveTo>
                    <a:cubicBezTo>
                      <a:pt x="396" y="1"/>
                      <a:pt x="317" y="28"/>
                      <a:pt x="256" y="69"/>
                    </a:cubicBezTo>
                    <a:cubicBezTo>
                      <a:pt x="161" y="130"/>
                      <a:pt x="100" y="219"/>
                      <a:pt x="62" y="293"/>
                    </a:cubicBezTo>
                    <a:cubicBezTo>
                      <a:pt x="21" y="369"/>
                      <a:pt x="4" y="430"/>
                      <a:pt x="4" y="437"/>
                    </a:cubicBezTo>
                    <a:cubicBezTo>
                      <a:pt x="1" y="447"/>
                      <a:pt x="1" y="457"/>
                      <a:pt x="1" y="464"/>
                    </a:cubicBezTo>
                    <a:cubicBezTo>
                      <a:pt x="1" y="491"/>
                      <a:pt x="7" y="515"/>
                      <a:pt x="21" y="532"/>
                    </a:cubicBezTo>
                    <a:cubicBezTo>
                      <a:pt x="38" y="553"/>
                      <a:pt x="59" y="567"/>
                      <a:pt x="82" y="573"/>
                    </a:cubicBezTo>
                    <a:cubicBezTo>
                      <a:pt x="92" y="576"/>
                      <a:pt x="103" y="576"/>
                      <a:pt x="109" y="576"/>
                    </a:cubicBezTo>
                    <a:cubicBezTo>
                      <a:pt x="136" y="576"/>
                      <a:pt x="157" y="570"/>
                      <a:pt x="177" y="553"/>
                    </a:cubicBezTo>
                    <a:cubicBezTo>
                      <a:pt x="198" y="539"/>
                      <a:pt x="212" y="518"/>
                      <a:pt x="218" y="495"/>
                    </a:cubicBezTo>
                    <a:cubicBezTo>
                      <a:pt x="222" y="488"/>
                      <a:pt x="243" y="416"/>
                      <a:pt x="287" y="348"/>
                    </a:cubicBezTo>
                    <a:cubicBezTo>
                      <a:pt x="311" y="314"/>
                      <a:pt x="338" y="284"/>
                      <a:pt x="372" y="260"/>
                    </a:cubicBezTo>
                    <a:cubicBezTo>
                      <a:pt x="406" y="240"/>
                      <a:pt x="440" y="226"/>
                      <a:pt x="488" y="226"/>
                    </a:cubicBezTo>
                    <a:cubicBezTo>
                      <a:pt x="536" y="226"/>
                      <a:pt x="573" y="240"/>
                      <a:pt x="607" y="263"/>
                    </a:cubicBezTo>
                    <a:cubicBezTo>
                      <a:pt x="634" y="284"/>
                      <a:pt x="658" y="304"/>
                      <a:pt x="679" y="331"/>
                    </a:cubicBezTo>
                    <a:cubicBezTo>
                      <a:pt x="709" y="369"/>
                      <a:pt x="733" y="410"/>
                      <a:pt x="747" y="444"/>
                    </a:cubicBezTo>
                    <a:cubicBezTo>
                      <a:pt x="754" y="460"/>
                      <a:pt x="760" y="474"/>
                      <a:pt x="764" y="485"/>
                    </a:cubicBezTo>
                    <a:cubicBezTo>
                      <a:pt x="764" y="488"/>
                      <a:pt x="767" y="491"/>
                      <a:pt x="767" y="495"/>
                    </a:cubicBezTo>
                    <a:lnTo>
                      <a:pt x="767" y="498"/>
                    </a:lnTo>
                    <a:cubicBezTo>
                      <a:pt x="774" y="522"/>
                      <a:pt x="791" y="542"/>
                      <a:pt x="808" y="556"/>
                    </a:cubicBezTo>
                    <a:cubicBezTo>
                      <a:pt x="828" y="570"/>
                      <a:pt x="852" y="576"/>
                      <a:pt x="877" y="576"/>
                    </a:cubicBezTo>
                    <a:cubicBezTo>
                      <a:pt x="886" y="576"/>
                      <a:pt x="897" y="576"/>
                      <a:pt x="907" y="573"/>
                    </a:cubicBezTo>
                    <a:cubicBezTo>
                      <a:pt x="931" y="567"/>
                      <a:pt x="951" y="550"/>
                      <a:pt x="965" y="532"/>
                    </a:cubicBezTo>
                    <a:cubicBezTo>
                      <a:pt x="979" y="512"/>
                      <a:pt x="985" y="488"/>
                      <a:pt x="985" y="464"/>
                    </a:cubicBezTo>
                    <a:cubicBezTo>
                      <a:pt x="985" y="454"/>
                      <a:pt x="985" y="444"/>
                      <a:pt x="982" y="433"/>
                    </a:cubicBezTo>
                    <a:cubicBezTo>
                      <a:pt x="979" y="424"/>
                      <a:pt x="944" y="317"/>
                      <a:pt x="869" y="215"/>
                    </a:cubicBezTo>
                    <a:cubicBezTo>
                      <a:pt x="832" y="161"/>
                      <a:pt x="781" y="109"/>
                      <a:pt x="720" y="69"/>
                    </a:cubicBezTo>
                    <a:cubicBezTo>
                      <a:pt x="655" y="28"/>
                      <a:pt x="576" y="1"/>
                      <a:pt x="488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6"/>
              <p:cNvSpPr/>
              <p:nvPr/>
            </p:nvSpPr>
            <p:spPr>
              <a:xfrm>
                <a:off x="2841894" y="2195436"/>
                <a:ext cx="59231" cy="78425"/>
              </a:xfrm>
              <a:custGeom>
                <a:rect b="b" l="l" r="r" t="t"/>
                <a:pathLst>
                  <a:path extrusionOk="0" h="1332" w="1006">
                    <a:moveTo>
                      <a:pt x="1005" y="0"/>
                    </a:moveTo>
                    <a:lnTo>
                      <a:pt x="1005" y="0"/>
                    </a:lnTo>
                    <a:cubicBezTo>
                      <a:pt x="731" y="170"/>
                      <a:pt x="130" y="178"/>
                      <a:pt x="18" y="178"/>
                    </a:cubicBezTo>
                    <a:cubicBezTo>
                      <a:pt x="6" y="178"/>
                      <a:pt x="0" y="178"/>
                      <a:pt x="0" y="178"/>
                    </a:cubicBezTo>
                    <a:lnTo>
                      <a:pt x="0" y="178"/>
                    </a:lnTo>
                    <a:cubicBezTo>
                      <a:pt x="80" y="590"/>
                      <a:pt x="330" y="1332"/>
                      <a:pt x="549" y="1332"/>
                    </a:cubicBezTo>
                    <a:cubicBezTo>
                      <a:pt x="572" y="1332"/>
                      <a:pt x="595" y="1324"/>
                      <a:pt x="617" y="1306"/>
                    </a:cubicBezTo>
                    <a:cubicBezTo>
                      <a:pt x="852" y="1118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rgbClr val="A06E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6"/>
              <p:cNvSpPr/>
              <p:nvPr/>
            </p:nvSpPr>
            <p:spPr>
              <a:xfrm>
                <a:off x="2837655" y="2191256"/>
                <a:ext cx="67827" cy="86903"/>
              </a:xfrm>
              <a:custGeom>
                <a:rect b="b" l="l" r="r" t="t"/>
                <a:pathLst>
                  <a:path extrusionOk="0" h="1476" w="1152">
                    <a:moveTo>
                      <a:pt x="988" y="194"/>
                    </a:moveTo>
                    <a:cubicBezTo>
                      <a:pt x="920" y="617"/>
                      <a:pt x="788" y="1210"/>
                      <a:pt x="648" y="1322"/>
                    </a:cubicBezTo>
                    <a:cubicBezTo>
                      <a:pt x="638" y="1330"/>
                      <a:pt x="630" y="1333"/>
                      <a:pt x="622" y="1333"/>
                    </a:cubicBezTo>
                    <a:cubicBezTo>
                      <a:pt x="617" y="1333"/>
                      <a:pt x="612" y="1332"/>
                      <a:pt x="607" y="1329"/>
                    </a:cubicBezTo>
                    <a:cubicBezTo>
                      <a:pt x="464" y="1278"/>
                      <a:pt x="256" y="763"/>
                      <a:pt x="160" y="320"/>
                    </a:cubicBezTo>
                    <a:cubicBezTo>
                      <a:pt x="331" y="317"/>
                      <a:pt x="719" y="296"/>
                      <a:pt x="988" y="194"/>
                    </a:cubicBezTo>
                    <a:close/>
                    <a:moveTo>
                      <a:pt x="1079" y="1"/>
                    </a:moveTo>
                    <a:cubicBezTo>
                      <a:pt x="1065" y="1"/>
                      <a:pt x="1052" y="5"/>
                      <a:pt x="1040" y="13"/>
                    </a:cubicBezTo>
                    <a:cubicBezTo>
                      <a:pt x="788" y="168"/>
                      <a:pt x="224" y="177"/>
                      <a:pt x="100" y="177"/>
                    </a:cubicBezTo>
                    <a:cubicBezTo>
                      <a:pt x="85" y="177"/>
                      <a:pt x="76" y="177"/>
                      <a:pt x="75" y="177"/>
                    </a:cubicBezTo>
                    <a:cubicBezTo>
                      <a:pt x="55" y="181"/>
                      <a:pt x="35" y="187"/>
                      <a:pt x="21" y="205"/>
                    </a:cubicBezTo>
                    <a:cubicBezTo>
                      <a:pt x="7" y="218"/>
                      <a:pt x="0" y="242"/>
                      <a:pt x="3" y="263"/>
                    </a:cubicBezTo>
                    <a:cubicBezTo>
                      <a:pt x="48" y="488"/>
                      <a:pt x="269" y="1356"/>
                      <a:pt x="559" y="1462"/>
                    </a:cubicBezTo>
                    <a:cubicBezTo>
                      <a:pt x="579" y="1469"/>
                      <a:pt x="600" y="1476"/>
                      <a:pt x="620" y="1476"/>
                    </a:cubicBezTo>
                    <a:cubicBezTo>
                      <a:pt x="661" y="1476"/>
                      <a:pt x="699" y="1458"/>
                      <a:pt x="733" y="1431"/>
                    </a:cubicBezTo>
                    <a:cubicBezTo>
                      <a:pt x="985" y="1233"/>
                      <a:pt x="1131" y="197"/>
                      <a:pt x="1149" y="82"/>
                    </a:cubicBezTo>
                    <a:cubicBezTo>
                      <a:pt x="1152" y="54"/>
                      <a:pt x="1139" y="27"/>
                      <a:pt x="1118" y="13"/>
                    </a:cubicBezTo>
                    <a:cubicBezTo>
                      <a:pt x="1106" y="5"/>
                      <a:pt x="1093" y="1"/>
                      <a:pt x="1079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6"/>
              <p:cNvSpPr/>
              <p:nvPr/>
            </p:nvSpPr>
            <p:spPr>
              <a:xfrm>
                <a:off x="2835417" y="2188842"/>
                <a:ext cx="72302" cy="91731"/>
              </a:xfrm>
              <a:custGeom>
                <a:rect b="b" l="l" r="r" t="t"/>
                <a:pathLst>
                  <a:path extrusionOk="0" h="1558" w="1228">
                    <a:moveTo>
                      <a:pt x="974" y="296"/>
                    </a:moveTo>
                    <a:lnTo>
                      <a:pt x="974" y="296"/>
                    </a:lnTo>
                    <a:cubicBezTo>
                      <a:pt x="942" y="492"/>
                      <a:pt x="897" y="714"/>
                      <a:pt x="842" y="903"/>
                    </a:cubicBezTo>
                    <a:cubicBezTo>
                      <a:pt x="815" y="1012"/>
                      <a:pt x="781" y="1108"/>
                      <a:pt x="751" y="1183"/>
                    </a:cubicBezTo>
                    <a:cubicBezTo>
                      <a:pt x="733" y="1220"/>
                      <a:pt x="716" y="1254"/>
                      <a:pt x="703" y="1278"/>
                    </a:cubicBezTo>
                    <a:cubicBezTo>
                      <a:pt x="686" y="1301"/>
                      <a:pt x="672" y="1322"/>
                      <a:pt x="658" y="1333"/>
                    </a:cubicBezTo>
                    <a:lnTo>
                      <a:pt x="658" y="1329"/>
                    </a:lnTo>
                    <a:cubicBezTo>
                      <a:pt x="658" y="1331"/>
                      <a:pt x="657" y="1332"/>
                      <a:pt x="657" y="1332"/>
                    </a:cubicBezTo>
                    <a:lnTo>
                      <a:pt x="657" y="1332"/>
                    </a:lnTo>
                    <a:cubicBezTo>
                      <a:pt x="647" y="1328"/>
                      <a:pt x="634" y="1318"/>
                      <a:pt x="617" y="1301"/>
                    </a:cubicBezTo>
                    <a:cubicBezTo>
                      <a:pt x="587" y="1271"/>
                      <a:pt x="553" y="1220"/>
                      <a:pt x="515" y="1155"/>
                    </a:cubicBezTo>
                    <a:cubicBezTo>
                      <a:pt x="464" y="1056"/>
                      <a:pt x="410" y="927"/>
                      <a:pt x="362" y="787"/>
                    </a:cubicBezTo>
                    <a:cubicBezTo>
                      <a:pt x="316" y="663"/>
                      <a:pt x="279" y="528"/>
                      <a:pt x="248" y="400"/>
                    </a:cubicBezTo>
                    <a:lnTo>
                      <a:pt x="248" y="400"/>
                    </a:lnTo>
                    <a:cubicBezTo>
                      <a:pt x="335" y="396"/>
                      <a:pt x="453" y="389"/>
                      <a:pt x="580" y="375"/>
                    </a:cubicBezTo>
                    <a:cubicBezTo>
                      <a:pt x="710" y="360"/>
                      <a:pt x="850" y="336"/>
                      <a:pt x="974" y="296"/>
                    </a:cubicBezTo>
                    <a:close/>
                    <a:moveTo>
                      <a:pt x="1078" y="170"/>
                    </a:moveTo>
                    <a:lnTo>
                      <a:pt x="1013" y="197"/>
                    </a:lnTo>
                    <a:cubicBezTo>
                      <a:pt x="883" y="246"/>
                      <a:pt x="719" y="276"/>
                      <a:pt x="570" y="293"/>
                    </a:cubicBezTo>
                    <a:cubicBezTo>
                      <a:pt x="420" y="313"/>
                      <a:pt x="284" y="317"/>
                      <a:pt x="198" y="320"/>
                    </a:cubicBezTo>
                    <a:lnTo>
                      <a:pt x="147" y="320"/>
                    </a:lnTo>
                    <a:lnTo>
                      <a:pt x="158" y="368"/>
                    </a:lnTo>
                    <a:cubicBezTo>
                      <a:pt x="208" y="593"/>
                      <a:pt x="284" y="835"/>
                      <a:pt x="365" y="1029"/>
                    </a:cubicBezTo>
                    <a:cubicBezTo>
                      <a:pt x="406" y="1125"/>
                      <a:pt x="450" y="1210"/>
                      <a:pt x="495" y="1274"/>
                    </a:cubicBezTo>
                    <a:cubicBezTo>
                      <a:pt x="515" y="1309"/>
                      <a:pt x="535" y="1336"/>
                      <a:pt x="560" y="1360"/>
                    </a:cubicBezTo>
                    <a:cubicBezTo>
                      <a:pt x="580" y="1380"/>
                      <a:pt x="604" y="1400"/>
                      <a:pt x="631" y="1411"/>
                    </a:cubicBezTo>
                    <a:lnTo>
                      <a:pt x="632" y="1408"/>
                    </a:lnTo>
                    <a:lnTo>
                      <a:pt x="632" y="1408"/>
                    </a:lnTo>
                    <a:cubicBezTo>
                      <a:pt x="639" y="1411"/>
                      <a:pt x="649" y="1414"/>
                      <a:pt x="658" y="1414"/>
                    </a:cubicBezTo>
                    <a:cubicBezTo>
                      <a:pt x="669" y="1414"/>
                      <a:pt x="679" y="1414"/>
                      <a:pt x="686" y="1408"/>
                    </a:cubicBezTo>
                    <a:cubicBezTo>
                      <a:pt x="696" y="1404"/>
                      <a:pt x="703" y="1400"/>
                      <a:pt x="710" y="1394"/>
                    </a:cubicBezTo>
                    <a:cubicBezTo>
                      <a:pt x="733" y="1377"/>
                      <a:pt x="754" y="1353"/>
                      <a:pt x="771" y="1322"/>
                    </a:cubicBezTo>
                    <a:cubicBezTo>
                      <a:pt x="805" y="1268"/>
                      <a:pt x="836" y="1199"/>
                      <a:pt x="863" y="1117"/>
                    </a:cubicBezTo>
                    <a:cubicBezTo>
                      <a:pt x="908" y="995"/>
                      <a:pt x="944" y="845"/>
                      <a:pt x="982" y="692"/>
                    </a:cubicBezTo>
                    <a:cubicBezTo>
                      <a:pt x="1016" y="538"/>
                      <a:pt x="1043" y="381"/>
                      <a:pt x="1067" y="242"/>
                    </a:cubicBezTo>
                    <a:lnTo>
                      <a:pt x="1078" y="170"/>
                    </a:lnTo>
                    <a:close/>
                    <a:moveTo>
                      <a:pt x="1115" y="82"/>
                    </a:moveTo>
                    <a:cubicBezTo>
                      <a:pt x="1122" y="82"/>
                      <a:pt x="1128" y="85"/>
                      <a:pt x="1133" y="88"/>
                    </a:cubicBezTo>
                    <a:cubicBezTo>
                      <a:pt x="1142" y="95"/>
                      <a:pt x="1146" y="102"/>
                      <a:pt x="1146" y="112"/>
                    </a:cubicBezTo>
                    <a:lnTo>
                      <a:pt x="1146" y="115"/>
                    </a:lnTo>
                    <a:cubicBezTo>
                      <a:pt x="1139" y="174"/>
                      <a:pt x="1098" y="460"/>
                      <a:pt x="1026" y="757"/>
                    </a:cubicBezTo>
                    <a:cubicBezTo>
                      <a:pt x="993" y="906"/>
                      <a:pt x="952" y="1056"/>
                      <a:pt x="900" y="1179"/>
                    </a:cubicBezTo>
                    <a:cubicBezTo>
                      <a:pt x="877" y="1240"/>
                      <a:pt x="853" y="1298"/>
                      <a:pt x="826" y="1342"/>
                    </a:cubicBezTo>
                    <a:cubicBezTo>
                      <a:pt x="798" y="1387"/>
                      <a:pt x="771" y="1421"/>
                      <a:pt x="747" y="1441"/>
                    </a:cubicBezTo>
                    <a:cubicBezTo>
                      <a:pt x="719" y="1462"/>
                      <a:pt x="689" y="1472"/>
                      <a:pt x="658" y="1476"/>
                    </a:cubicBezTo>
                    <a:cubicBezTo>
                      <a:pt x="642" y="1476"/>
                      <a:pt x="628" y="1472"/>
                      <a:pt x="611" y="1465"/>
                    </a:cubicBezTo>
                    <a:cubicBezTo>
                      <a:pt x="584" y="1455"/>
                      <a:pt x="553" y="1435"/>
                      <a:pt x="519" y="1400"/>
                    </a:cubicBezTo>
                    <a:cubicBezTo>
                      <a:pt x="468" y="1346"/>
                      <a:pt x="413" y="1261"/>
                      <a:pt x="362" y="1162"/>
                    </a:cubicBezTo>
                    <a:cubicBezTo>
                      <a:pt x="290" y="1012"/>
                      <a:pt x="225" y="831"/>
                      <a:pt x="178" y="672"/>
                    </a:cubicBezTo>
                    <a:cubicBezTo>
                      <a:pt x="131" y="511"/>
                      <a:pt x="96" y="368"/>
                      <a:pt x="82" y="296"/>
                    </a:cubicBezTo>
                    <a:lnTo>
                      <a:pt x="82" y="290"/>
                    </a:lnTo>
                    <a:cubicBezTo>
                      <a:pt x="82" y="283"/>
                      <a:pt x="82" y="276"/>
                      <a:pt x="90" y="269"/>
                    </a:cubicBezTo>
                    <a:cubicBezTo>
                      <a:pt x="90" y="269"/>
                      <a:pt x="93" y="266"/>
                      <a:pt x="100" y="263"/>
                    </a:cubicBezTo>
                    <a:cubicBezTo>
                      <a:pt x="103" y="263"/>
                      <a:pt x="110" y="259"/>
                      <a:pt x="117" y="259"/>
                    </a:cubicBezTo>
                    <a:lnTo>
                      <a:pt x="134" y="259"/>
                    </a:lnTo>
                    <a:cubicBezTo>
                      <a:pt x="192" y="259"/>
                      <a:pt x="365" y="259"/>
                      <a:pt x="556" y="235"/>
                    </a:cubicBezTo>
                    <a:cubicBezTo>
                      <a:pt x="655" y="225"/>
                      <a:pt x="754" y="208"/>
                      <a:pt x="850" y="184"/>
                    </a:cubicBezTo>
                    <a:cubicBezTo>
                      <a:pt x="944" y="160"/>
                      <a:pt x="1030" y="129"/>
                      <a:pt x="1101" y="88"/>
                    </a:cubicBezTo>
                    <a:cubicBezTo>
                      <a:pt x="1105" y="85"/>
                      <a:pt x="1112" y="82"/>
                      <a:pt x="1115" y="82"/>
                    </a:cubicBezTo>
                    <a:close/>
                    <a:moveTo>
                      <a:pt x="1115" y="0"/>
                    </a:moveTo>
                    <a:cubicBezTo>
                      <a:pt x="1095" y="0"/>
                      <a:pt x="1074" y="7"/>
                      <a:pt x="1057" y="17"/>
                    </a:cubicBezTo>
                    <a:cubicBezTo>
                      <a:pt x="999" y="54"/>
                      <a:pt x="917" y="85"/>
                      <a:pt x="829" y="106"/>
                    </a:cubicBezTo>
                    <a:cubicBezTo>
                      <a:pt x="696" y="140"/>
                      <a:pt x="543" y="156"/>
                      <a:pt x="413" y="167"/>
                    </a:cubicBezTo>
                    <a:cubicBezTo>
                      <a:pt x="284" y="177"/>
                      <a:pt x="175" y="177"/>
                      <a:pt x="134" y="177"/>
                    </a:cubicBezTo>
                    <a:lnTo>
                      <a:pt x="110" y="177"/>
                    </a:lnTo>
                    <a:cubicBezTo>
                      <a:pt x="96" y="181"/>
                      <a:pt x="79" y="184"/>
                      <a:pt x="65" y="187"/>
                    </a:cubicBezTo>
                    <a:cubicBezTo>
                      <a:pt x="52" y="194"/>
                      <a:pt x="38" y="205"/>
                      <a:pt x="24" y="218"/>
                    </a:cubicBezTo>
                    <a:cubicBezTo>
                      <a:pt x="8" y="238"/>
                      <a:pt x="1" y="263"/>
                      <a:pt x="1" y="290"/>
                    </a:cubicBezTo>
                    <a:lnTo>
                      <a:pt x="1" y="310"/>
                    </a:lnTo>
                    <a:cubicBezTo>
                      <a:pt x="14" y="368"/>
                      <a:pt x="35" y="467"/>
                      <a:pt x="65" y="582"/>
                    </a:cubicBezTo>
                    <a:cubicBezTo>
                      <a:pt x="113" y="757"/>
                      <a:pt x="181" y="971"/>
                      <a:pt x="266" y="1155"/>
                    </a:cubicBezTo>
                    <a:cubicBezTo>
                      <a:pt x="311" y="1244"/>
                      <a:pt x="359" y="1329"/>
                      <a:pt x="410" y="1397"/>
                    </a:cubicBezTo>
                    <a:cubicBezTo>
                      <a:pt x="433" y="1431"/>
                      <a:pt x="461" y="1462"/>
                      <a:pt x="491" y="1485"/>
                    </a:cubicBezTo>
                    <a:cubicBezTo>
                      <a:pt x="519" y="1510"/>
                      <a:pt x="549" y="1530"/>
                      <a:pt x="584" y="1540"/>
                    </a:cubicBezTo>
                    <a:cubicBezTo>
                      <a:pt x="607" y="1551"/>
                      <a:pt x="631" y="1557"/>
                      <a:pt x="658" y="1557"/>
                    </a:cubicBezTo>
                    <a:cubicBezTo>
                      <a:pt x="710" y="1557"/>
                      <a:pt x="757" y="1537"/>
                      <a:pt x="798" y="1506"/>
                    </a:cubicBezTo>
                    <a:cubicBezTo>
                      <a:pt x="836" y="1476"/>
                      <a:pt x="867" y="1435"/>
                      <a:pt x="897" y="1383"/>
                    </a:cubicBezTo>
                    <a:cubicBezTo>
                      <a:pt x="949" y="1295"/>
                      <a:pt x="993" y="1179"/>
                      <a:pt x="1034" y="1053"/>
                    </a:cubicBezTo>
                    <a:cubicBezTo>
                      <a:pt x="1092" y="865"/>
                      <a:pt x="1136" y="654"/>
                      <a:pt x="1169" y="480"/>
                    </a:cubicBezTo>
                    <a:cubicBezTo>
                      <a:pt x="1200" y="304"/>
                      <a:pt x="1221" y="167"/>
                      <a:pt x="1227" y="129"/>
                    </a:cubicBezTo>
                    <a:lnTo>
                      <a:pt x="1227" y="112"/>
                    </a:lnTo>
                    <a:cubicBezTo>
                      <a:pt x="1227" y="75"/>
                      <a:pt x="1207" y="41"/>
                      <a:pt x="1177" y="21"/>
                    </a:cubicBezTo>
                    <a:cubicBezTo>
                      <a:pt x="1160" y="7"/>
                      <a:pt x="1136" y="0"/>
                      <a:pt x="1115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6"/>
              <p:cNvSpPr/>
              <p:nvPr/>
            </p:nvSpPr>
            <p:spPr>
              <a:xfrm>
                <a:off x="3130397" y="2366831"/>
                <a:ext cx="42981" cy="42922"/>
              </a:xfrm>
              <a:custGeom>
                <a:rect b="b" l="l" r="r" t="t"/>
                <a:pathLst>
                  <a:path extrusionOk="0" h="729" w="730">
                    <a:moveTo>
                      <a:pt x="365" y="82"/>
                    </a:moveTo>
                    <a:cubicBezTo>
                      <a:pt x="444" y="82"/>
                      <a:pt x="515" y="112"/>
                      <a:pt x="566" y="164"/>
                    </a:cubicBezTo>
                    <a:cubicBezTo>
                      <a:pt x="617" y="214"/>
                      <a:pt x="648" y="286"/>
                      <a:pt x="648" y="364"/>
                    </a:cubicBezTo>
                    <a:cubicBezTo>
                      <a:pt x="648" y="443"/>
                      <a:pt x="617" y="515"/>
                      <a:pt x="566" y="565"/>
                    </a:cubicBezTo>
                    <a:cubicBezTo>
                      <a:pt x="515" y="617"/>
                      <a:pt x="444" y="647"/>
                      <a:pt x="365" y="647"/>
                    </a:cubicBezTo>
                    <a:cubicBezTo>
                      <a:pt x="287" y="647"/>
                      <a:pt x="219" y="617"/>
                      <a:pt x="167" y="565"/>
                    </a:cubicBezTo>
                    <a:cubicBezTo>
                      <a:pt x="116" y="515"/>
                      <a:pt x="82" y="443"/>
                      <a:pt x="82" y="364"/>
                    </a:cubicBezTo>
                    <a:cubicBezTo>
                      <a:pt x="82" y="286"/>
                      <a:pt x="116" y="214"/>
                      <a:pt x="167" y="164"/>
                    </a:cubicBezTo>
                    <a:cubicBezTo>
                      <a:pt x="219" y="112"/>
                      <a:pt x="287" y="82"/>
                      <a:pt x="365" y="82"/>
                    </a:cubicBezTo>
                    <a:close/>
                    <a:moveTo>
                      <a:pt x="365" y="0"/>
                    </a:moveTo>
                    <a:cubicBezTo>
                      <a:pt x="266" y="0"/>
                      <a:pt x="174" y="41"/>
                      <a:pt x="110" y="106"/>
                    </a:cubicBezTo>
                    <a:cubicBezTo>
                      <a:pt x="41" y="174"/>
                      <a:pt x="0" y="266"/>
                      <a:pt x="0" y="364"/>
                    </a:cubicBezTo>
                    <a:cubicBezTo>
                      <a:pt x="0" y="463"/>
                      <a:pt x="41" y="555"/>
                      <a:pt x="110" y="623"/>
                    </a:cubicBezTo>
                    <a:cubicBezTo>
                      <a:pt x="174" y="688"/>
                      <a:pt x="266" y="729"/>
                      <a:pt x="365" y="729"/>
                    </a:cubicBezTo>
                    <a:cubicBezTo>
                      <a:pt x="467" y="729"/>
                      <a:pt x="556" y="688"/>
                      <a:pt x="624" y="623"/>
                    </a:cubicBezTo>
                    <a:cubicBezTo>
                      <a:pt x="689" y="555"/>
                      <a:pt x="730" y="463"/>
                      <a:pt x="730" y="364"/>
                    </a:cubicBezTo>
                    <a:cubicBezTo>
                      <a:pt x="730" y="266"/>
                      <a:pt x="689" y="174"/>
                      <a:pt x="624" y="106"/>
                    </a:cubicBezTo>
                    <a:cubicBezTo>
                      <a:pt x="556" y="41"/>
                      <a:pt x="467" y="0"/>
                      <a:pt x="365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6"/>
              <p:cNvSpPr/>
              <p:nvPr/>
            </p:nvSpPr>
            <p:spPr>
              <a:xfrm>
                <a:off x="2465603" y="2407280"/>
                <a:ext cx="38211" cy="38211"/>
              </a:xfrm>
              <a:custGeom>
                <a:rect b="b" l="l" r="r" t="t"/>
                <a:pathLst>
                  <a:path extrusionOk="0" h="649" w="649">
                    <a:moveTo>
                      <a:pt x="325" y="1"/>
                    </a:moveTo>
                    <a:cubicBezTo>
                      <a:pt x="147" y="1"/>
                      <a:pt x="1" y="144"/>
                      <a:pt x="1" y="325"/>
                    </a:cubicBezTo>
                    <a:cubicBezTo>
                      <a:pt x="1" y="502"/>
                      <a:pt x="147" y="649"/>
                      <a:pt x="325" y="649"/>
                    </a:cubicBezTo>
                    <a:cubicBezTo>
                      <a:pt x="505" y="649"/>
                      <a:pt x="649" y="502"/>
                      <a:pt x="649" y="325"/>
                    </a:cubicBezTo>
                    <a:cubicBezTo>
                      <a:pt x="649" y="144"/>
                      <a:pt x="505" y="1"/>
                      <a:pt x="325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6"/>
              <p:cNvSpPr/>
              <p:nvPr/>
            </p:nvSpPr>
            <p:spPr>
              <a:xfrm>
                <a:off x="2463189" y="2404925"/>
                <a:ext cx="43039" cy="42981"/>
              </a:xfrm>
              <a:custGeom>
                <a:rect b="b" l="l" r="r" t="t"/>
                <a:pathLst>
                  <a:path extrusionOk="0" h="730" w="731">
                    <a:moveTo>
                      <a:pt x="366" y="82"/>
                    </a:moveTo>
                    <a:cubicBezTo>
                      <a:pt x="444" y="82"/>
                      <a:pt x="515" y="113"/>
                      <a:pt x="567" y="164"/>
                    </a:cubicBezTo>
                    <a:cubicBezTo>
                      <a:pt x="618" y="215"/>
                      <a:pt x="649" y="286"/>
                      <a:pt x="649" y="365"/>
                    </a:cubicBezTo>
                    <a:cubicBezTo>
                      <a:pt x="649" y="443"/>
                      <a:pt x="618" y="511"/>
                      <a:pt x="567" y="563"/>
                    </a:cubicBezTo>
                    <a:cubicBezTo>
                      <a:pt x="515" y="614"/>
                      <a:pt x="444" y="648"/>
                      <a:pt x="366" y="648"/>
                    </a:cubicBezTo>
                    <a:cubicBezTo>
                      <a:pt x="287" y="648"/>
                      <a:pt x="219" y="614"/>
                      <a:pt x="168" y="563"/>
                    </a:cubicBezTo>
                    <a:cubicBezTo>
                      <a:pt x="117" y="511"/>
                      <a:pt x="83" y="443"/>
                      <a:pt x="83" y="365"/>
                    </a:cubicBezTo>
                    <a:cubicBezTo>
                      <a:pt x="83" y="286"/>
                      <a:pt x="117" y="215"/>
                      <a:pt x="168" y="164"/>
                    </a:cubicBezTo>
                    <a:cubicBezTo>
                      <a:pt x="219" y="113"/>
                      <a:pt x="287" y="82"/>
                      <a:pt x="366" y="82"/>
                    </a:cubicBezTo>
                    <a:close/>
                    <a:moveTo>
                      <a:pt x="366" y="0"/>
                    </a:moveTo>
                    <a:cubicBezTo>
                      <a:pt x="267" y="0"/>
                      <a:pt x="175" y="41"/>
                      <a:pt x="110" y="106"/>
                    </a:cubicBezTo>
                    <a:cubicBezTo>
                      <a:pt x="42" y="171"/>
                      <a:pt x="1" y="263"/>
                      <a:pt x="1" y="365"/>
                    </a:cubicBezTo>
                    <a:cubicBezTo>
                      <a:pt x="1" y="464"/>
                      <a:pt x="42" y="555"/>
                      <a:pt x="110" y="621"/>
                    </a:cubicBezTo>
                    <a:cubicBezTo>
                      <a:pt x="175" y="689"/>
                      <a:pt x="267" y="730"/>
                      <a:pt x="366" y="730"/>
                    </a:cubicBezTo>
                    <a:cubicBezTo>
                      <a:pt x="468" y="730"/>
                      <a:pt x="556" y="689"/>
                      <a:pt x="625" y="621"/>
                    </a:cubicBezTo>
                    <a:cubicBezTo>
                      <a:pt x="690" y="555"/>
                      <a:pt x="731" y="464"/>
                      <a:pt x="731" y="365"/>
                    </a:cubicBezTo>
                    <a:cubicBezTo>
                      <a:pt x="731" y="263"/>
                      <a:pt x="690" y="171"/>
                      <a:pt x="625" y="106"/>
                    </a:cubicBezTo>
                    <a:cubicBezTo>
                      <a:pt x="556" y="41"/>
                      <a:pt x="468" y="0"/>
                      <a:pt x="366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6"/>
              <p:cNvSpPr/>
              <p:nvPr/>
            </p:nvSpPr>
            <p:spPr>
              <a:xfrm>
                <a:off x="2932743" y="2658337"/>
                <a:ext cx="123466" cy="59054"/>
              </a:xfrm>
              <a:custGeom>
                <a:rect b="b" l="l" r="r" t="t"/>
                <a:pathLst>
                  <a:path extrusionOk="0" h="1003" w="2097">
                    <a:moveTo>
                      <a:pt x="659" y="1"/>
                    </a:moveTo>
                    <a:cubicBezTo>
                      <a:pt x="656" y="1"/>
                      <a:pt x="655" y="1"/>
                      <a:pt x="655" y="1"/>
                    </a:cubicBezTo>
                    <a:cubicBezTo>
                      <a:pt x="655" y="1"/>
                      <a:pt x="1" y="685"/>
                      <a:pt x="257" y="836"/>
                    </a:cubicBezTo>
                    <a:cubicBezTo>
                      <a:pt x="485" y="961"/>
                      <a:pt x="735" y="1003"/>
                      <a:pt x="967" y="1003"/>
                    </a:cubicBezTo>
                    <a:cubicBezTo>
                      <a:pt x="1436" y="1003"/>
                      <a:pt x="1831" y="832"/>
                      <a:pt x="1831" y="832"/>
                    </a:cubicBezTo>
                    <a:cubicBezTo>
                      <a:pt x="2097" y="358"/>
                      <a:pt x="1023" y="120"/>
                      <a:pt x="924" y="59"/>
                    </a:cubicBezTo>
                    <a:cubicBezTo>
                      <a:pt x="838" y="3"/>
                      <a:pt x="688" y="1"/>
                      <a:pt x="659" y="1"/>
                    </a:cubicBezTo>
                    <a:close/>
                  </a:path>
                </a:pathLst>
              </a:custGeom>
              <a:solidFill>
                <a:srgbClr val="6168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6"/>
              <p:cNvSpPr/>
              <p:nvPr/>
            </p:nvSpPr>
            <p:spPr>
              <a:xfrm>
                <a:off x="2946815" y="2703261"/>
                <a:ext cx="104331" cy="41391"/>
              </a:xfrm>
              <a:custGeom>
                <a:rect b="b" l="l" r="r" t="t"/>
                <a:pathLst>
                  <a:path extrusionOk="0" h="703" w="1772">
                    <a:moveTo>
                      <a:pt x="1592" y="0"/>
                    </a:moveTo>
                    <a:cubicBezTo>
                      <a:pt x="1581" y="0"/>
                      <a:pt x="1571" y="3"/>
                      <a:pt x="1561" y="7"/>
                    </a:cubicBezTo>
                    <a:cubicBezTo>
                      <a:pt x="1527" y="21"/>
                      <a:pt x="1510" y="65"/>
                      <a:pt x="1527" y="100"/>
                    </a:cubicBezTo>
                    <a:cubicBezTo>
                      <a:pt x="1527" y="103"/>
                      <a:pt x="1639" y="345"/>
                      <a:pt x="1500" y="424"/>
                    </a:cubicBezTo>
                    <a:cubicBezTo>
                      <a:pt x="1392" y="485"/>
                      <a:pt x="1113" y="562"/>
                      <a:pt x="785" y="562"/>
                    </a:cubicBezTo>
                    <a:cubicBezTo>
                      <a:pt x="569" y="562"/>
                      <a:pt x="332" y="529"/>
                      <a:pt x="109" y="437"/>
                    </a:cubicBezTo>
                    <a:cubicBezTo>
                      <a:pt x="99" y="433"/>
                      <a:pt x="89" y="430"/>
                      <a:pt x="79" y="430"/>
                    </a:cubicBezTo>
                    <a:cubicBezTo>
                      <a:pt x="52" y="430"/>
                      <a:pt x="27" y="447"/>
                      <a:pt x="18" y="474"/>
                    </a:cubicBezTo>
                    <a:cubicBezTo>
                      <a:pt x="0" y="512"/>
                      <a:pt x="18" y="553"/>
                      <a:pt x="54" y="567"/>
                    </a:cubicBezTo>
                    <a:cubicBezTo>
                      <a:pt x="296" y="666"/>
                      <a:pt x="552" y="703"/>
                      <a:pt x="787" y="703"/>
                    </a:cubicBezTo>
                    <a:cubicBezTo>
                      <a:pt x="1135" y="703"/>
                      <a:pt x="1435" y="621"/>
                      <a:pt x="1567" y="546"/>
                    </a:cubicBezTo>
                    <a:cubicBezTo>
                      <a:pt x="1772" y="434"/>
                      <a:pt x="1715" y="164"/>
                      <a:pt x="1657" y="42"/>
                    </a:cubicBezTo>
                    <a:cubicBezTo>
                      <a:pt x="1644" y="15"/>
                      <a:pt x="1618" y="0"/>
                      <a:pt x="1592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6"/>
              <p:cNvSpPr/>
              <p:nvPr/>
            </p:nvSpPr>
            <p:spPr>
              <a:xfrm>
                <a:off x="2944990" y="2700847"/>
                <a:ext cx="104979" cy="46219"/>
              </a:xfrm>
              <a:custGeom>
                <a:rect b="b" l="l" r="r" t="t"/>
                <a:pathLst>
                  <a:path extrusionOk="0" h="785" w="1783">
                    <a:moveTo>
                      <a:pt x="1623" y="83"/>
                    </a:moveTo>
                    <a:cubicBezTo>
                      <a:pt x="1626" y="83"/>
                      <a:pt x="1633" y="83"/>
                      <a:pt x="1636" y="86"/>
                    </a:cubicBezTo>
                    <a:cubicBezTo>
                      <a:pt x="1643" y="89"/>
                      <a:pt x="1647" y="93"/>
                      <a:pt x="1650" y="100"/>
                    </a:cubicBezTo>
                    <a:cubicBezTo>
                      <a:pt x="1660" y="127"/>
                      <a:pt x="1674" y="161"/>
                      <a:pt x="1684" y="199"/>
                    </a:cubicBezTo>
                    <a:cubicBezTo>
                      <a:pt x="1694" y="240"/>
                      <a:pt x="1701" y="281"/>
                      <a:pt x="1701" y="322"/>
                    </a:cubicBezTo>
                    <a:cubicBezTo>
                      <a:pt x="1701" y="369"/>
                      <a:pt x="1691" y="413"/>
                      <a:pt x="1674" y="454"/>
                    </a:cubicBezTo>
                    <a:cubicBezTo>
                      <a:pt x="1653" y="492"/>
                      <a:pt x="1626" y="526"/>
                      <a:pt x="1578" y="553"/>
                    </a:cubicBezTo>
                    <a:cubicBezTo>
                      <a:pt x="1548" y="570"/>
                      <a:pt x="1507" y="587"/>
                      <a:pt x="1455" y="605"/>
                    </a:cubicBezTo>
                    <a:cubicBezTo>
                      <a:pt x="1306" y="659"/>
                      <a:pt x="1074" y="703"/>
                      <a:pt x="818" y="703"/>
                    </a:cubicBezTo>
                    <a:cubicBezTo>
                      <a:pt x="587" y="703"/>
                      <a:pt x="335" y="666"/>
                      <a:pt x="99" y="570"/>
                    </a:cubicBezTo>
                    <a:cubicBezTo>
                      <a:pt x="96" y="567"/>
                      <a:pt x="89" y="564"/>
                      <a:pt x="85" y="560"/>
                    </a:cubicBezTo>
                    <a:cubicBezTo>
                      <a:pt x="82" y="553"/>
                      <a:pt x="82" y="550"/>
                      <a:pt x="82" y="543"/>
                    </a:cubicBezTo>
                    <a:cubicBezTo>
                      <a:pt x="82" y="539"/>
                      <a:pt x="82" y="536"/>
                      <a:pt x="85" y="533"/>
                    </a:cubicBezTo>
                    <a:cubicBezTo>
                      <a:pt x="85" y="526"/>
                      <a:pt x="89" y="523"/>
                      <a:pt x="96" y="519"/>
                    </a:cubicBezTo>
                    <a:cubicBezTo>
                      <a:pt x="99" y="515"/>
                      <a:pt x="106" y="512"/>
                      <a:pt x="113" y="512"/>
                    </a:cubicBezTo>
                    <a:cubicBezTo>
                      <a:pt x="116" y="512"/>
                      <a:pt x="120" y="512"/>
                      <a:pt x="123" y="515"/>
                    </a:cubicBezTo>
                    <a:cubicBezTo>
                      <a:pt x="351" y="611"/>
                      <a:pt x="597" y="641"/>
                      <a:pt x="815" y="641"/>
                    </a:cubicBezTo>
                    <a:cubicBezTo>
                      <a:pt x="982" y="641"/>
                      <a:pt x="1139" y="625"/>
                      <a:pt x="1265" y="597"/>
                    </a:cubicBezTo>
                    <a:cubicBezTo>
                      <a:pt x="1326" y="584"/>
                      <a:pt x="1384" y="567"/>
                      <a:pt x="1432" y="550"/>
                    </a:cubicBezTo>
                    <a:cubicBezTo>
                      <a:pt x="1480" y="536"/>
                      <a:pt x="1521" y="519"/>
                      <a:pt x="1548" y="502"/>
                    </a:cubicBezTo>
                    <a:cubicBezTo>
                      <a:pt x="1568" y="492"/>
                      <a:pt x="1582" y="478"/>
                      <a:pt x="1595" y="465"/>
                    </a:cubicBezTo>
                    <a:cubicBezTo>
                      <a:pt x="1612" y="444"/>
                      <a:pt x="1623" y="421"/>
                      <a:pt x="1633" y="396"/>
                    </a:cubicBezTo>
                    <a:cubicBezTo>
                      <a:pt x="1639" y="372"/>
                      <a:pt x="1639" y="349"/>
                      <a:pt x="1639" y="325"/>
                    </a:cubicBezTo>
                    <a:cubicBezTo>
                      <a:pt x="1639" y="273"/>
                      <a:pt x="1630" y="223"/>
                      <a:pt x="1619" y="188"/>
                    </a:cubicBezTo>
                    <a:cubicBezTo>
                      <a:pt x="1612" y="168"/>
                      <a:pt x="1606" y="155"/>
                      <a:pt x="1603" y="144"/>
                    </a:cubicBezTo>
                    <a:cubicBezTo>
                      <a:pt x="1603" y="138"/>
                      <a:pt x="1598" y="134"/>
                      <a:pt x="1598" y="130"/>
                    </a:cubicBezTo>
                    <a:lnTo>
                      <a:pt x="1595" y="127"/>
                    </a:lnTo>
                    <a:lnTo>
                      <a:pt x="1595" y="124"/>
                    </a:lnTo>
                    <a:cubicBezTo>
                      <a:pt x="1592" y="120"/>
                      <a:pt x="1592" y="117"/>
                      <a:pt x="1592" y="110"/>
                    </a:cubicBezTo>
                    <a:cubicBezTo>
                      <a:pt x="1592" y="106"/>
                      <a:pt x="1595" y="100"/>
                      <a:pt x="1595" y="97"/>
                    </a:cubicBezTo>
                    <a:cubicBezTo>
                      <a:pt x="1598" y="89"/>
                      <a:pt x="1603" y="86"/>
                      <a:pt x="1609" y="83"/>
                    </a:cubicBezTo>
                    <a:close/>
                    <a:moveTo>
                      <a:pt x="1623" y="1"/>
                    </a:moveTo>
                    <a:cubicBezTo>
                      <a:pt x="1606" y="1"/>
                      <a:pt x="1589" y="4"/>
                      <a:pt x="1575" y="12"/>
                    </a:cubicBezTo>
                    <a:cubicBezTo>
                      <a:pt x="1554" y="18"/>
                      <a:pt x="1537" y="35"/>
                      <a:pt x="1527" y="53"/>
                    </a:cubicBezTo>
                    <a:cubicBezTo>
                      <a:pt x="1517" y="69"/>
                      <a:pt x="1510" y="89"/>
                      <a:pt x="1510" y="110"/>
                    </a:cubicBezTo>
                    <a:cubicBezTo>
                      <a:pt x="1510" y="127"/>
                      <a:pt x="1513" y="144"/>
                      <a:pt x="1521" y="158"/>
                    </a:cubicBezTo>
                    <a:cubicBezTo>
                      <a:pt x="1521" y="161"/>
                      <a:pt x="1531" y="182"/>
                      <a:pt x="1541" y="216"/>
                    </a:cubicBezTo>
                    <a:cubicBezTo>
                      <a:pt x="1551" y="246"/>
                      <a:pt x="1558" y="287"/>
                      <a:pt x="1558" y="325"/>
                    </a:cubicBezTo>
                    <a:cubicBezTo>
                      <a:pt x="1558" y="349"/>
                      <a:pt x="1554" y="369"/>
                      <a:pt x="1548" y="386"/>
                    </a:cubicBezTo>
                    <a:cubicBezTo>
                      <a:pt x="1544" y="396"/>
                      <a:pt x="1537" y="403"/>
                      <a:pt x="1534" y="410"/>
                    </a:cubicBezTo>
                    <a:cubicBezTo>
                      <a:pt x="1527" y="416"/>
                      <a:pt x="1521" y="424"/>
                      <a:pt x="1510" y="430"/>
                    </a:cubicBezTo>
                    <a:cubicBezTo>
                      <a:pt x="1486" y="444"/>
                      <a:pt x="1449" y="457"/>
                      <a:pt x="1405" y="475"/>
                    </a:cubicBezTo>
                    <a:cubicBezTo>
                      <a:pt x="1340" y="495"/>
                      <a:pt x="1251" y="519"/>
                      <a:pt x="1153" y="533"/>
                    </a:cubicBezTo>
                    <a:cubicBezTo>
                      <a:pt x="1050" y="550"/>
                      <a:pt x="938" y="560"/>
                      <a:pt x="815" y="560"/>
                    </a:cubicBezTo>
                    <a:cubicBezTo>
                      <a:pt x="604" y="560"/>
                      <a:pt x="372" y="529"/>
                      <a:pt x="154" y="441"/>
                    </a:cubicBezTo>
                    <a:cubicBezTo>
                      <a:pt x="140" y="434"/>
                      <a:pt x="126" y="430"/>
                      <a:pt x="113" y="430"/>
                    </a:cubicBezTo>
                    <a:cubicBezTo>
                      <a:pt x="89" y="430"/>
                      <a:pt x="69" y="437"/>
                      <a:pt x="52" y="451"/>
                    </a:cubicBezTo>
                    <a:cubicBezTo>
                      <a:pt x="31" y="461"/>
                      <a:pt x="17" y="478"/>
                      <a:pt x="8" y="502"/>
                    </a:cubicBezTo>
                    <a:lnTo>
                      <a:pt x="8" y="498"/>
                    </a:lnTo>
                    <a:cubicBezTo>
                      <a:pt x="4" y="515"/>
                      <a:pt x="0" y="529"/>
                      <a:pt x="0" y="543"/>
                    </a:cubicBezTo>
                    <a:cubicBezTo>
                      <a:pt x="0" y="564"/>
                      <a:pt x="8" y="587"/>
                      <a:pt x="17" y="605"/>
                    </a:cubicBezTo>
                    <a:cubicBezTo>
                      <a:pt x="31" y="621"/>
                      <a:pt x="49" y="638"/>
                      <a:pt x="69" y="645"/>
                    </a:cubicBezTo>
                    <a:cubicBezTo>
                      <a:pt x="318" y="748"/>
                      <a:pt x="580" y="785"/>
                      <a:pt x="818" y="785"/>
                    </a:cubicBezTo>
                    <a:cubicBezTo>
                      <a:pt x="996" y="785"/>
                      <a:pt x="1159" y="764"/>
                      <a:pt x="1299" y="734"/>
                    </a:cubicBezTo>
                    <a:cubicBezTo>
                      <a:pt x="1367" y="720"/>
                      <a:pt x="1428" y="703"/>
                      <a:pt x="1483" y="682"/>
                    </a:cubicBezTo>
                    <a:cubicBezTo>
                      <a:pt x="1537" y="666"/>
                      <a:pt x="1582" y="645"/>
                      <a:pt x="1619" y="625"/>
                    </a:cubicBezTo>
                    <a:cubicBezTo>
                      <a:pt x="1680" y="591"/>
                      <a:pt x="1721" y="543"/>
                      <a:pt x="1746" y="488"/>
                    </a:cubicBezTo>
                    <a:cubicBezTo>
                      <a:pt x="1773" y="434"/>
                      <a:pt x="1783" y="380"/>
                      <a:pt x="1783" y="322"/>
                    </a:cubicBezTo>
                    <a:cubicBezTo>
                      <a:pt x="1783" y="273"/>
                      <a:pt x="1773" y="223"/>
                      <a:pt x="1762" y="178"/>
                    </a:cubicBezTo>
                    <a:cubicBezTo>
                      <a:pt x="1752" y="134"/>
                      <a:pt x="1738" y="97"/>
                      <a:pt x="1721" y="62"/>
                    </a:cubicBezTo>
                    <a:cubicBezTo>
                      <a:pt x="1715" y="45"/>
                      <a:pt x="1697" y="28"/>
                      <a:pt x="1680" y="18"/>
                    </a:cubicBezTo>
                    <a:cubicBezTo>
                      <a:pt x="1664" y="4"/>
                      <a:pt x="1643" y="1"/>
                      <a:pt x="1623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6"/>
              <p:cNvSpPr/>
              <p:nvPr/>
            </p:nvSpPr>
            <p:spPr>
              <a:xfrm>
                <a:off x="2534255" y="2661752"/>
                <a:ext cx="123466" cy="59290"/>
              </a:xfrm>
              <a:custGeom>
                <a:rect b="b" l="l" r="r" t="t"/>
                <a:pathLst>
                  <a:path extrusionOk="0" h="1007" w="2097">
                    <a:moveTo>
                      <a:pt x="661" y="1"/>
                    </a:moveTo>
                    <a:cubicBezTo>
                      <a:pt x="657" y="1"/>
                      <a:pt x="655" y="1"/>
                      <a:pt x="655" y="1"/>
                    </a:cubicBezTo>
                    <a:cubicBezTo>
                      <a:pt x="655" y="1"/>
                      <a:pt x="0" y="685"/>
                      <a:pt x="256" y="839"/>
                    </a:cubicBezTo>
                    <a:cubicBezTo>
                      <a:pt x="485" y="964"/>
                      <a:pt x="735" y="1006"/>
                      <a:pt x="967" y="1006"/>
                    </a:cubicBezTo>
                    <a:cubicBezTo>
                      <a:pt x="1435" y="1006"/>
                      <a:pt x="1831" y="835"/>
                      <a:pt x="1831" y="835"/>
                    </a:cubicBezTo>
                    <a:cubicBezTo>
                      <a:pt x="2097" y="362"/>
                      <a:pt x="1023" y="124"/>
                      <a:pt x="924" y="58"/>
                    </a:cubicBezTo>
                    <a:cubicBezTo>
                      <a:pt x="840" y="4"/>
                      <a:pt x="695" y="1"/>
                      <a:pt x="661" y="1"/>
                    </a:cubicBezTo>
                    <a:close/>
                  </a:path>
                </a:pathLst>
              </a:custGeom>
              <a:solidFill>
                <a:srgbClr val="6168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6"/>
              <p:cNvSpPr/>
              <p:nvPr/>
            </p:nvSpPr>
            <p:spPr>
              <a:xfrm>
                <a:off x="2548327" y="2706676"/>
                <a:ext cx="104331" cy="41391"/>
              </a:xfrm>
              <a:custGeom>
                <a:rect b="b" l="l" r="r" t="t"/>
                <a:pathLst>
                  <a:path extrusionOk="0" h="703" w="1772">
                    <a:moveTo>
                      <a:pt x="1591" y="1"/>
                    </a:moveTo>
                    <a:cubicBezTo>
                      <a:pt x="1581" y="1"/>
                      <a:pt x="1571" y="3"/>
                      <a:pt x="1561" y="7"/>
                    </a:cubicBezTo>
                    <a:cubicBezTo>
                      <a:pt x="1526" y="25"/>
                      <a:pt x="1510" y="66"/>
                      <a:pt x="1526" y="100"/>
                    </a:cubicBezTo>
                    <a:cubicBezTo>
                      <a:pt x="1530" y="103"/>
                      <a:pt x="1639" y="345"/>
                      <a:pt x="1499" y="427"/>
                    </a:cubicBezTo>
                    <a:cubicBezTo>
                      <a:pt x="1393" y="487"/>
                      <a:pt x="1114" y="562"/>
                      <a:pt x="787" y="562"/>
                    </a:cubicBezTo>
                    <a:cubicBezTo>
                      <a:pt x="571" y="562"/>
                      <a:pt x="333" y="529"/>
                      <a:pt x="109" y="437"/>
                    </a:cubicBezTo>
                    <a:cubicBezTo>
                      <a:pt x="100" y="434"/>
                      <a:pt x="91" y="432"/>
                      <a:pt x="83" y="432"/>
                    </a:cubicBezTo>
                    <a:cubicBezTo>
                      <a:pt x="54" y="432"/>
                      <a:pt x="27" y="448"/>
                      <a:pt x="17" y="475"/>
                    </a:cubicBezTo>
                    <a:cubicBezTo>
                      <a:pt x="0" y="512"/>
                      <a:pt x="17" y="553"/>
                      <a:pt x="54" y="567"/>
                    </a:cubicBezTo>
                    <a:cubicBezTo>
                      <a:pt x="296" y="665"/>
                      <a:pt x="552" y="703"/>
                      <a:pt x="787" y="703"/>
                    </a:cubicBezTo>
                    <a:cubicBezTo>
                      <a:pt x="1135" y="703"/>
                      <a:pt x="1435" y="624"/>
                      <a:pt x="1567" y="550"/>
                    </a:cubicBezTo>
                    <a:cubicBezTo>
                      <a:pt x="1772" y="434"/>
                      <a:pt x="1715" y="168"/>
                      <a:pt x="1656" y="42"/>
                    </a:cubicBezTo>
                    <a:cubicBezTo>
                      <a:pt x="1644" y="17"/>
                      <a:pt x="1619" y="1"/>
                      <a:pt x="1591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6"/>
              <p:cNvSpPr/>
              <p:nvPr/>
            </p:nvSpPr>
            <p:spPr>
              <a:xfrm>
                <a:off x="2546502" y="2704321"/>
                <a:ext cx="104979" cy="46160"/>
              </a:xfrm>
              <a:custGeom>
                <a:rect b="b" l="l" r="r" t="t"/>
                <a:pathLst>
                  <a:path extrusionOk="0" h="784" w="1783">
                    <a:moveTo>
                      <a:pt x="1623" y="82"/>
                    </a:moveTo>
                    <a:cubicBezTo>
                      <a:pt x="1629" y="82"/>
                      <a:pt x="1633" y="82"/>
                      <a:pt x="1639" y="85"/>
                    </a:cubicBezTo>
                    <a:cubicBezTo>
                      <a:pt x="1643" y="88"/>
                      <a:pt x="1647" y="92"/>
                      <a:pt x="1650" y="99"/>
                    </a:cubicBezTo>
                    <a:cubicBezTo>
                      <a:pt x="1664" y="126"/>
                      <a:pt x="1674" y="160"/>
                      <a:pt x="1684" y="201"/>
                    </a:cubicBezTo>
                    <a:cubicBezTo>
                      <a:pt x="1694" y="239"/>
                      <a:pt x="1701" y="280"/>
                      <a:pt x="1701" y="324"/>
                    </a:cubicBezTo>
                    <a:cubicBezTo>
                      <a:pt x="1701" y="368"/>
                      <a:pt x="1694" y="416"/>
                      <a:pt x="1674" y="453"/>
                    </a:cubicBezTo>
                    <a:cubicBezTo>
                      <a:pt x="1653" y="494"/>
                      <a:pt x="1626" y="528"/>
                      <a:pt x="1578" y="552"/>
                    </a:cubicBezTo>
                    <a:cubicBezTo>
                      <a:pt x="1548" y="569"/>
                      <a:pt x="1507" y="590"/>
                      <a:pt x="1455" y="607"/>
                    </a:cubicBezTo>
                    <a:cubicBezTo>
                      <a:pt x="1305" y="658"/>
                      <a:pt x="1074" y="702"/>
                      <a:pt x="818" y="702"/>
                    </a:cubicBezTo>
                    <a:cubicBezTo>
                      <a:pt x="587" y="702"/>
                      <a:pt x="335" y="668"/>
                      <a:pt x="102" y="569"/>
                    </a:cubicBezTo>
                    <a:cubicBezTo>
                      <a:pt x="96" y="569"/>
                      <a:pt x="93" y="566"/>
                      <a:pt x="89" y="559"/>
                    </a:cubicBezTo>
                    <a:cubicBezTo>
                      <a:pt x="85" y="555"/>
                      <a:pt x="82" y="549"/>
                      <a:pt x="82" y="541"/>
                    </a:cubicBezTo>
                    <a:cubicBezTo>
                      <a:pt x="82" y="538"/>
                      <a:pt x="82" y="535"/>
                      <a:pt x="85" y="532"/>
                    </a:cubicBezTo>
                    <a:cubicBezTo>
                      <a:pt x="89" y="525"/>
                      <a:pt x="93" y="521"/>
                      <a:pt x="96" y="518"/>
                    </a:cubicBezTo>
                    <a:cubicBezTo>
                      <a:pt x="102" y="515"/>
                      <a:pt x="106" y="515"/>
                      <a:pt x="113" y="515"/>
                    </a:cubicBezTo>
                    <a:lnTo>
                      <a:pt x="123" y="515"/>
                    </a:lnTo>
                    <a:cubicBezTo>
                      <a:pt x="355" y="610"/>
                      <a:pt x="596" y="644"/>
                      <a:pt x="815" y="644"/>
                    </a:cubicBezTo>
                    <a:cubicBezTo>
                      <a:pt x="982" y="644"/>
                      <a:pt x="1139" y="623"/>
                      <a:pt x="1265" y="596"/>
                    </a:cubicBezTo>
                    <a:cubicBezTo>
                      <a:pt x="1329" y="582"/>
                      <a:pt x="1384" y="569"/>
                      <a:pt x="1431" y="552"/>
                    </a:cubicBezTo>
                    <a:cubicBezTo>
                      <a:pt x="1480" y="535"/>
                      <a:pt x="1521" y="518"/>
                      <a:pt x="1551" y="501"/>
                    </a:cubicBezTo>
                    <a:cubicBezTo>
                      <a:pt x="1568" y="491"/>
                      <a:pt x="1582" y="480"/>
                      <a:pt x="1595" y="467"/>
                    </a:cubicBezTo>
                    <a:cubicBezTo>
                      <a:pt x="1612" y="447"/>
                      <a:pt x="1626" y="423"/>
                      <a:pt x="1633" y="395"/>
                    </a:cubicBezTo>
                    <a:cubicBezTo>
                      <a:pt x="1639" y="371"/>
                      <a:pt x="1643" y="348"/>
                      <a:pt x="1643" y="324"/>
                    </a:cubicBezTo>
                    <a:cubicBezTo>
                      <a:pt x="1643" y="272"/>
                      <a:pt x="1629" y="225"/>
                      <a:pt x="1619" y="187"/>
                    </a:cubicBezTo>
                    <a:cubicBezTo>
                      <a:pt x="1609" y="150"/>
                      <a:pt x="1595" y="126"/>
                      <a:pt x="1595" y="123"/>
                    </a:cubicBezTo>
                    <a:cubicBezTo>
                      <a:pt x="1595" y="119"/>
                      <a:pt x="1592" y="116"/>
                      <a:pt x="1592" y="112"/>
                    </a:cubicBezTo>
                    <a:cubicBezTo>
                      <a:pt x="1592" y="106"/>
                      <a:pt x="1595" y="99"/>
                      <a:pt x="1598" y="96"/>
                    </a:cubicBezTo>
                    <a:cubicBezTo>
                      <a:pt x="1598" y="92"/>
                      <a:pt x="1606" y="88"/>
                      <a:pt x="1609" y="85"/>
                    </a:cubicBezTo>
                    <a:cubicBezTo>
                      <a:pt x="1615" y="82"/>
                      <a:pt x="1619" y="82"/>
                      <a:pt x="1623" y="82"/>
                    </a:cubicBezTo>
                    <a:close/>
                    <a:moveTo>
                      <a:pt x="1623" y="0"/>
                    </a:moveTo>
                    <a:cubicBezTo>
                      <a:pt x="1606" y="0"/>
                      <a:pt x="1592" y="3"/>
                      <a:pt x="1575" y="10"/>
                    </a:cubicBezTo>
                    <a:cubicBezTo>
                      <a:pt x="1554" y="20"/>
                      <a:pt x="1537" y="34"/>
                      <a:pt x="1527" y="51"/>
                    </a:cubicBezTo>
                    <a:cubicBezTo>
                      <a:pt x="1516" y="71"/>
                      <a:pt x="1510" y="92"/>
                      <a:pt x="1510" y="112"/>
                    </a:cubicBezTo>
                    <a:cubicBezTo>
                      <a:pt x="1510" y="126"/>
                      <a:pt x="1513" y="143"/>
                      <a:pt x="1521" y="160"/>
                    </a:cubicBezTo>
                    <a:cubicBezTo>
                      <a:pt x="1524" y="160"/>
                      <a:pt x="1534" y="184"/>
                      <a:pt x="1541" y="214"/>
                    </a:cubicBezTo>
                    <a:cubicBezTo>
                      <a:pt x="1551" y="245"/>
                      <a:pt x="1561" y="286"/>
                      <a:pt x="1561" y="324"/>
                    </a:cubicBezTo>
                    <a:cubicBezTo>
                      <a:pt x="1561" y="348"/>
                      <a:pt x="1557" y="371"/>
                      <a:pt x="1548" y="389"/>
                    </a:cubicBezTo>
                    <a:cubicBezTo>
                      <a:pt x="1544" y="395"/>
                      <a:pt x="1541" y="406"/>
                      <a:pt x="1534" y="412"/>
                    </a:cubicBezTo>
                    <a:cubicBezTo>
                      <a:pt x="1527" y="419"/>
                      <a:pt x="1521" y="426"/>
                      <a:pt x="1510" y="429"/>
                    </a:cubicBezTo>
                    <a:cubicBezTo>
                      <a:pt x="1486" y="443"/>
                      <a:pt x="1452" y="460"/>
                      <a:pt x="1408" y="474"/>
                    </a:cubicBezTo>
                    <a:cubicBezTo>
                      <a:pt x="1340" y="497"/>
                      <a:pt x="1251" y="518"/>
                      <a:pt x="1153" y="535"/>
                    </a:cubicBezTo>
                    <a:cubicBezTo>
                      <a:pt x="1050" y="552"/>
                      <a:pt x="937" y="562"/>
                      <a:pt x="815" y="562"/>
                    </a:cubicBezTo>
                    <a:cubicBezTo>
                      <a:pt x="604" y="562"/>
                      <a:pt x="371" y="528"/>
                      <a:pt x="154" y="439"/>
                    </a:cubicBezTo>
                    <a:cubicBezTo>
                      <a:pt x="140" y="433"/>
                      <a:pt x="126" y="433"/>
                      <a:pt x="113" y="433"/>
                    </a:cubicBezTo>
                    <a:cubicBezTo>
                      <a:pt x="89" y="433"/>
                      <a:pt x="69" y="439"/>
                      <a:pt x="52" y="450"/>
                    </a:cubicBezTo>
                    <a:cubicBezTo>
                      <a:pt x="34" y="464"/>
                      <a:pt x="17" y="480"/>
                      <a:pt x="11" y="501"/>
                    </a:cubicBezTo>
                    <a:cubicBezTo>
                      <a:pt x="3" y="515"/>
                      <a:pt x="0" y="528"/>
                      <a:pt x="0" y="541"/>
                    </a:cubicBezTo>
                    <a:cubicBezTo>
                      <a:pt x="0" y="566"/>
                      <a:pt x="7" y="586"/>
                      <a:pt x="21" y="603"/>
                    </a:cubicBezTo>
                    <a:cubicBezTo>
                      <a:pt x="31" y="623"/>
                      <a:pt x="48" y="637"/>
                      <a:pt x="69" y="648"/>
                    </a:cubicBezTo>
                    <a:cubicBezTo>
                      <a:pt x="317" y="746"/>
                      <a:pt x="580" y="784"/>
                      <a:pt x="818" y="784"/>
                    </a:cubicBezTo>
                    <a:cubicBezTo>
                      <a:pt x="995" y="784"/>
                      <a:pt x="1159" y="763"/>
                      <a:pt x="1299" y="733"/>
                    </a:cubicBezTo>
                    <a:cubicBezTo>
                      <a:pt x="1367" y="719"/>
                      <a:pt x="1428" y="702"/>
                      <a:pt x="1483" y="685"/>
                    </a:cubicBezTo>
                    <a:cubicBezTo>
                      <a:pt x="1537" y="664"/>
                      <a:pt x="1582" y="644"/>
                      <a:pt x="1619" y="623"/>
                    </a:cubicBezTo>
                    <a:cubicBezTo>
                      <a:pt x="1680" y="590"/>
                      <a:pt x="1721" y="541"/>
                      <a:pt x="1749" y="488"/>
                    </a:cubicBezTo>
                    <a:cubicBezTo>
                      <a:pt x="1773" y="436"/>
                      <a:pt x="1782" y="378"/>
                      <a:pt x="1782" y="324"/>
                    </a:cubicBezTo>
                    <a:cubicBezTo>
                      <a:pt x="1782" y="272"/>
                      <a:pt x="1776" y="225"/>
                      <a:pt x="1762" y="181"/>
                    </a:cubicBezTo>
                    <a:cubicBezTo>
                      <a:pt x="1752" y="137"/>
                      <a:pt x="1738" y="96"/>
                      <a:pt x="1725" y="65"/>
                    </a:cubicBezTo>
                    <a:cubicBezTo>
                      <a:pt x="1714" y="44"/>
                      <a:pt x="1697" y="27"/>
                      <a:pt x="1680" y="17"/>
                    </a:cubicBezTo>
                    <a:cubicBezTo>
                      <a:pt x="1664" y="7"/>
                      <a:pt x="1643" y="0"/>
                      <a:pt x="1623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6"/>
              <p:cNvSpPr/>
              <p:nvPr/>
            </p:nvSpPr>
            <p:spPr>
              <a:xfrm>
                <a:off x="3006400" y="2273097"/>
                <a:ext cx="133063" cy="121818"/>
              </a:xfrm>
              <a:custGeom>
                <a:rect b="b" l="l" r="r" t="t"/>
                <a:pathLst>
                  <a:path extrusionOk="0" h="2069" w="2260">
                    <a:moveTo>
                      <a:pt x="113" y="82"/>
                    </a:moveTo>
                    <a:cubicBezTo>
                      <a:pt x="120" y="82"/>
                      <a:pt x="123" y="86"/>
                      <a:pt x="130" y="86"/>
                    </a:cubicBezTo>
                    <a:cubicBezTo>
                      <a:pt x="133" y="89"/>
                      <a:pt x="137" y="95"/>
                      <a:pt x="140" y="99"/>
                    </a:cubicBezTo>
                    <a:cubicBezTo>
                      <a:pt x="140" y="103"/>
                      <a:pt x="143" y="106"/>
                      <a:pt x="151" y="116"/>
                    </a:cubicBezTo>
                    <a:cubicBezTo>
                      <a:pt x="187" y="198"/>
                      <a:pt x="365" y="532"/>
                      <a:pt x="692" y="907"/>
                    </a:cubicBezTo>
                    <a:cubicBezTo>
                      <a:pt x="1023" y="1281"/>
                      <a:pt x="1503" y="1694"/>
                      <a:pt x="2158" y="1929"/>
                    </a:cubicBezTo>
                    <a:cubicBezTo>
                      <a:pt x="2164" y="1929"/>
                      <a:pt x="2168" y="1936"/>
                      <a:pt x="2175" y="1940"/>
                    </a:cubicBezTo>
                    <a:cubicBezTo>
                      <a:pt x="2178" y="1946"/>
                      <a:pt x="2178" y="1950"/>
                      <a:pt x="2178" y="1956"/>
                    </a:cubicBezTo>
                    <a:lnTo>
                      <a:pt x="2178" y="1967"/>
                    </a:lnTo>
                    <a:cubicBezTo>
                      <a:pt x="2175" y="1973"/>
                      <a:pt x="2171" y="1977"/>
                      <a:pt x="2164" y="1981"/>
                    </a:cubicBezTo>
                    <a:cubicBezTo>
                      <a:pt x="2161" y="1984"/>
                      <a:pt x="2154" y="1987"/>
                      <a:pt x="2147" y="1987"/>
                    </a:cubicBezTo>
                    <a:cubicBezTo>
                      <a:pt x="2144" y="1987"/>
                      <a:pt x="2144" y="1987"/>
                      <a:pt x="2137" y="1984"/>
                    </a:cubicBezTo>
                    <a:cubicBezTo>
                      <a:pt x="1431" y="1731"/>
                      <a:pt x="924" y="1278"/>
                      <a:pt x="590" y="883"/>
                    </a:cubicBezTo>
                    <a:cubicBezTo>
                      <a:pt x="256" y="488"/>
                      <a:pt x="99" y="150"/>
                      <a:pt x="85" y="123"/>
                    </a:cubicBezTo>
                    <a:cubicBezTo>
                      <a:pt x="85" y="120"/>
                      <a:pt x="82" y="116"/>
                      <a:pt x="82" y="113"/>
                    </a:cubicBezTo>
                    <a:cubicBezTo>
                      <a:pt x="82" y="106"/>
                      <a:pt x="85" y="99"/>
                      <a:pt x="89" y="95"/>
                    </a:cubicBezTo>
                    <a:cubicBezTo>
                      <a:pt x="93" y="92"/>
                      <a:pt x="96" y="89"/>
                      <a:pt x="99" y="86"/>
                    </a:cubicBezTo>
                    <a:cubicBezTo>
                      <a:pt x="106" y="82"/>
                      <a:pt x="110" y="82"/>
                      <a:pt x="113" y="82"/>
                    </a:cubicBezTo>
                    <a:close/>
                    <a:moveTo>
                      <a:pt x="113" y="0"/>
                    </a:moveTo>
                    <a:cubicBezTo>
                      <a:pt x="96" y="0"/>
                      <a:pt x="82" y="4"/>
                      <a:pt x="65" y="10"/>
                    </a:cubicBezTo>
                    <a:cubicBezTo>
                      <a:pt x="44" y="21"/>
                      <a:pt x="31" y="34"/>
                      <a:pt x="17" y="51"/>
                    </a:cubicBezTo>
                    <a:cubicBezTo>
                      <a:pt x="7" y="72"/>
                      <a:pt x="0" y="92"/>
                      <a:pt x="0" y="113"/>
                    </a:cubicBezTo>
                    <a:cubicBezTo>
                      <a:pt x="0" y="126"/>
                      <a:pt x="3" y="144"/>
                      <a:pt x="11" y="157"/>
                    </a:cubicBezTo>
                    <a:cubicBezTo>
                      <a:pt x="24" y="188"/>
                      <a:pt x="187" y="532"/>
                      <a:pt x="528" y="938"/>
                    </a:cubicBezTo>
                    <a:cubicBezTo>
                      <a:pt x="866" y="1339"/>
                      <a:pt x="1384" y="1803"/>
                      <a:pt x="2110" y="2062"/>
                    </a:cubicBezTo>
                    <a:cubicBezTo>
                      <a:pt x="2123" y="2066"/>
                      <a:pt x="2137" y="2069"/>
                      <a:pt x="2147" y="2069"/>
                    </a:cubicBezTo>
                    <a:cubicBezTo>
                      <a:pt x="2171" y="2069"/>
                      <a:pt x="2195" y="2062"/>
                      <a:pt x="2212" y="2049"/>
                    </a:cubicBezTo>
                    <a:cubicBezTo>
                      <a:pt x="2229" y="2035"/>
                      <a:pt x="2246" y="2017"/>
                      <a:pt x="2253" y="1994"/>
                    </a:cubicBezTo>
                    <a:cubicBezTo>
                      <a:pt x="2257" y="1981"/>
                      <a:pt x="2260" y="1970"/>
                      <a:pt x="2260" y="1956"/>
                    </a:cubicBezTo>
                    <a:cubicBezTo>
                      <a:pt x="2260" y="1932"/>
                      <a:pt x="2253" y="1912"/>
                      <a:pt x="2240" y="1891"/>
                    </a:cubicBezTo>
                    <a:cubicBezTo>
                      <a:pt x="2229" y="1874"/>
                      <a:pt x="2208" y="1861"/>
                      <a:pt x="2185" y="1851"/>
                    </a:cubicBezTo>
                    <a:cubicBezTo>
                      <a:pt x="1507" y="1608"/>
                      <a:pt x="1016" y="1166"/>
                      <a:pt x="692" y="781"/>
                    </a:cubicBezTo>
                    <a:cubicBezTo>
                      <a:pt x="532" y="586"/>
                      <a:pt x="412" y="409"/>
                      <a:pt x="335" y="279"/>
                    </a:cubicBezTo>
                    <a:cubicBezTo>
                      <a:pt x="294" y="215"/>
                      <a:pt x="263" y="161"/>
                      <a:pt x="245" y="123"/>
                    </a:cubicBezTo>
                    <a:cubicBezTo>
                      <a:pt x="236" y="106"/>
                      <a:pt x="228" y="92"/>
                      <a:pt x="222" y="82"/>
                    </a:cubicBezTo>
                    <a:cubicBezTo>
                      <a:pt x="219" y="72"/>
                      <a:pt x="215" y="65"/>
                      <a:pt x="215" y="65"/>
                    </a:cubicBezTo>
                    <a:cubicBezTo>
                      <a:pt x="205" y="45"/>
                      <a:pt x="192" y="27"/>
                      <a:pt x="171" y="18"/>
                    </a:cubicBezTo>
                    <a:cubicBezTo>
                      <a:pt x="154" y="7"/>
                      <a:pt x="133" y="0"/>
                      <a:pt x="113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6"/>
              <p:cNvSpPr/>
              <p:nvPr/>
            </p:nvSpPr>
            <p:spPr>
              <a:xfrm>
                <a:off x="2498928" y="2275452"/>
                <a:ext cx="140482" cy="149196"/>
              </a:xfrm>
              <a:custGeom>
                <a:rect b="b" l="l" r="r" t="t"/>
                <a:pathLst>
                  <a:path extrusionOk="0" h="2534" w="2386">
                    <a:moveTo>
                      <a:pt x="2304" y="1"/>
                    </a:moveTo>
                    <a:cubicBezTo>
                      <a:pt x="2280" y="1"/>
                      <a:pt x="2256" y="13"/>
                      <a:pt x="2243" y="35"/>
                    </a:cubicBezTo>
                    <a:cubicBezTo>
                      <a:pt x="2233" y="52"/>
                      <a:pt x="1217" y="1708"/>
                      <a:pt x="45" y="2404"/>
                    </a:cubicBezTo>
                    <a:cubicBezTo>
                      <a:pt x="14" y="2421"/>
                      <a:pt x="1" y="2465"/>
                      <a:pt x="21" y="2499"/>
                    </a:cubicBezTo>
                    <a:cubicBezTo>
                      <a:pt x="34" y="2523"/>
                      <a:pt x="59" y="2534"/>
                      <a:pt x="83" y="2534"/>
                    </a:cubicBezTo>
                    <a:cubicBezTo>
                      <a:pt x="96" y="2534"/>
                      <a:pt x="106" y="2530"/>
                      <a:pt x="120" y="2523"/>
                    </a:cubicBezTo>
                    <a:cubicBezTo>
                      <a:pt x="1319" y="1811"/>
                      <a:pt x="2321" y="178"/>
                      <a:pt x="2365" y="110"/>
                    </a:cubicBezTo>
                    <a:cubicBezTo>
                      <a:pt x="2386" y="76"/>
                      <a:pt x="2373" y="32"/>
                      <a:pt x="2342" y="11"/>
                    </a:cubicBezTo>
                    <a:cubicBezTo>
                      <a:pt x="2330" y="4"/>
                      <a:pt x="2317" y="1"/>
                      <a:pt x="2304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6"/>
              <p:cNvSpPr/>
              <p:nvPr/>
            </p:nvSpPr>
            <p:spPr>
              <a:xfrm>
                <a:off x="2497103" y="2273097"/>
                <a:ext cx="144132" cy="153965"/>
              </a:xfrm>
              <a:custGeom>
                <a:rect b="b" l="l" r="r" t="t"/>
                <a:pathLst>
                  <a:path extrusionOk="0" h="2615" w="2448">
                    <a:moveTo>
                      <a:pt x="2335" y="82"/>
                    </a:moveTo>
                    <a:cubicBezTo>
                      <a:pt x="2342" y="82"/>
                      <a:pt x="2346" y="82"/>
                      <a:pt x="2349" y="86"/>
                    </a:cubicBezTo>
                    <a:cubicBezTo>
                      <a:pt x="2355" y="89"/>
                      <a:pt x="2360" y="92"/>
                      <a:pt x="2363" y="99"/>
                    </a:cubicBezTo>
                    <a:cubicBezTo>
                      <a:pt x="2363" y="103"/>
                      <a:pt x="2366" y="106"/>
                      <a:pt x="2366" y="113"/>
                    </a:cubicBezTo>
                    <a:cubicBezTo>
                      <a:pt x="2366" y="116"/>
                      <a:pt x="2363" y="123"/>
                      <a:pt x="2360" y="126"/>
                    </a:cubicBezTo>
                    <a:cubicBezTo>
                      <a:pt x="2339" y="161"/>
                      <a:pt x="2080" y="586"/>
                      <a:pt x="1674" y="1091"/>
                    </a:cubicBezTo>
                    <a:cubicBezTo>
                      <a:pt x="1473" y="1339"/>
                      <a:pt x="1235" y="1613"/>
                      <a:pt x="972" y="1864"/>
                    </a:cubicBezTo>
                    <a:cubicBezTo>
                      <a:pt x="710" y="2120"/>
                      <a:pt x="424" y="2352"/>
                      <a:pt x="127" y="2529"/>
                    </a:cubicBezTo>
                    <a:cubicBezTo>
                      <a:pt x="123" y="2533"/>
                      <a:pt x="120" y="2533"/>
                      <a:pt x="114" y="2533"/>
                    </a:cubicBezTo>
                    <a:cubicBezTo>
                      <a:pt x="110" y="2533"/>
                      <a:pt x="103" y="2533"/>
                      <a:pt x="100" y="2529"/>
                    </a:cubicBezTo>
                    <a:cubicBezTo>
                      <a:pt x="93" y="2525"/>
                      <a:pt x="90" y="2522"/>
                      <a:pt x="90" y="2519"/>
                    </a:cubicBezTo>
                    <a:cubicBezTo>
                      <a:pt x="86" y="2512"/>
                      <a:pt x="83" y="2508"/>
                      <a:pt x="83" y="2502"/>
                    </a:cubicBezTo>
                    <a:cubicBezTo>
                      <a:pt x="83" y="2498"/>
                      <a:pt x="86" y="2492"/>
                      <a:pt x="86" y="2488"/>
                    </a:cubicBezTo>
                    <a:cubicBezTo>
                      <a:pt x="90" y="2484"/>
                      <a:pt x="93" y="2481"/>
                      <a:pt x="100" y="2478"/>
                    </a:cubicBezTo>
                    <a:cubicBezTo>
                      <a:pt x="397" y="2300"/>
                      <a:pt x="679" y="2066"/>
                      <a:pt x="941" y="1810"/>
                    </a:cubicBezTo>
                    <a:cubicBezTo>
                      <a:pt x="1726" y="1047"/>
                      <a:pt x="2302" y="109"/>
                      <a:pt x="2308" y="95"/>
                    </a:cubicBezTo>
                    <a:cubicBezTo>
                      <a:pt x="2311" y="92"/>
                      <a:pt x="2315" y="89"/>
                      <a:pt x="2322" y="86"/>
                    </a:cubicBezTo>
                    <a:cubicBezTo>
                      <a:pt x="2325" y="82"/>
                      <a:pt x="2329" y="82"/>
                      <a:pt x="2335" y="82"/>
                    </a:cubicBezTo>
                    <a:close/>
                    <a:moveTo>
                      <a:pt x="2335" y="0"/>
                    </a:moveTo>
                    <a:cubicBezTo>
                      <a:pt x="2315" y="0"/>
                      <a:pt x="2298" y="4"/>
                      <a:pt x="2281" y="14"/>
                    </a:cubicBezTo>
                    <a:cubicBezTo>
                      <a:pt x="2264" y="24"/>
                      <a:pt x="2250" y="38"/>
                      <a:pt x="2240" y="54"/>
                    </a:cubicBezTo>
                    <a:cubicBezTo>
                      <a:pt x="2237" y="62"/>
                      <a:pt x="1981" y="477"/>
                      <a:pt x="1578" y="979"/>
                    </a:cubicBezTo>
                    <a:cubicBezTo>
                      <a:pt x="1378" y="1231"/>
                      <a:pt x="1143" y="1500"/>
                      <a:pt x="883" y="1752"/>
                    </a:cubicBezTo>
                    <a:cubicBezTo>
                      <a:pt x="625" y="2004"/>
                      <a:pt x="345" y="2236"/>
                      <a:pt x="56" y="2406"/>
                    </a:cubicBezTo>
                    <a:cubicBezTo>
                      <a:pt x="38" y="2417"/>
                      <a:pt x="24" y="2434"/>
                      <a:pt x="15" y="2447"/>
                    </a:cubicBezTo>
                    <a:cubicBezTo>
                      <a:pt x="8" y="2464"/>
                      <a:pt x="1" y="2484"/>
                      <a:pt x="1" y="2502"/>
                    </a:cubicBezTo>
                    <a:cubicBezTo>
                      <a:pt x="1" y="2522"/>
                      <a:pt x="8" y="2543"/>
                      <a:pt x="18" y="2560"/>
                    </a:cubicBezTo>
                    <a:cubicBezTo>
                      <a:pt x="29" y="2577"/>
                      <a:pt x="42" y="2590"/>
                      <a:pt x="59" y="2601"/>
                    </a:cubicBezTo>
                    <a:cubicBezTo>
                      <a:pt x="76" y="2610"/>
                      <a:pt x="93" y="2615"/>
                      <a:pt x="114" y="2615"/>
                    </a:cubicBezTo>
                    <a:cubicBezTo>
                      <a:pt x="134" y="2615"/>
                      <a:pt x="155" y="2610"/>
                      <a:pt x="172" y="2601"/>
                    </a:cubicBezTo>
                    <a:cubicBezTo>
                      <a:pt x="474" y="2420"/>
                      <a:pt x="765" y="2181"/>
                      <a:pt x="1030" y="1926"/>
                    </a:cubicBezTo>
                    <a:cubicBezTo>
                      <a:pt x="1824" y="1155"/>
                      <a:pt x="2396" y="222"/>
                      <a:pt x="2431" y="171"/>
                    </a:cubicBezTo>
                    <a:cubicBezTo>
                      <a:pt x="2441" y="150"/>
                      <a:pt x="2448" y="133"/>
                      <a:pt x="2448" y="113"/>
                    </a:cubicBezTo>
                    <a:cubicBezTo>
                      <a:pt x="2448" y="92"/>
                      <a:pt x="2441" y="75"/>
                      <a:pt x="2434" y="59"/>
                    </a:cubicBezTo>
                    <a:cubicBezTo>
                      <a:pt x="2424" y="41"/>
                      <a:pt x="2410" y="27"/>
                      <a:pt x="2393" y="18"/>
                    </a:cubicBezTo>
                    <a:cubicBezTo>
                      <a:pt x="2376" y="7"/>
                      <a:pt x="2355" y="0"/>
                      <a:pt x="2335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6"/>
              <p:cNvSpPr/>
              <p:nvPr/>
            </p:nvSpPr>
            <p:spPr>
              <a:xfrm>
                <a:off x="2910251" y="2469985"/>
                <a:ext cx="69475" cy="196003"/>
              </a:xfrm>
              <a:custGeom>
                <a:rect b="b" l="l" r="r" t="t"/>
                <a:pathLst>
                  <a:path extrusionOk="0" h="3329" w="1180">
                    <a:moveTo>
                      <a:pt x="75" y="0"/>
                    </a:moveTo>
                    <a:cubicBezTo>
                      <a:pt x="68" y="0"/>
                      <a:pt x="62" y="1"/>
                      <a:pt x="55" y="3"/>
                    </a:cubicBezTo>
                    <a:cubicBezTo>
                      <a:pt x="18" y="16"/>
                      <a:pt x="1" y="54"/>
                      <a:pt x="11" y="92"/>
                    </a:cubicBezTo>
                    <a:lnTo>
                      <a:pt x="1034" y="3278"/>
                    </a:lnTo>
                    <a:cubicBezTo>
                      <a:pt x="1043" y="3309"/>
                      <a:pt x="1071" y="3329"/>
                      <a:pt x="1101" y="3329"/>
                    </a:cubicBezTo>
                    <a:cubicBezTo>
                      <a:pt x="1109" y="3329"/>
                      <a:pt x="1115" y="3326"/>
                      <a:pt x="1122" y="3326"/>
                    </a:cubicBezTo>
                    <a:cubicBezTo>
                      <a:pt x="1160" y="3312"/>
                      <a:pt x="1180" y="3274"/>
                      <a:pt x="1170" y="3237"/>
                    </a:cubicBezTo>
                    <a:lnTo>
                      <a:pt x="144" y="48"/>
                    </a:lnTo>
                    <a:cubicBezTo>
                      <a:pt x="136" y="19"/>
                      <a:pt x="106" y="0"/>
                      <a:pt x="75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6"/>
              <p:cNvSpPr/>
              <p:nvPr/>
            </p:nvSpPr>
            <p:spPr>
              <a:xfrm>
                <a:off x="2908308" y="2467513"/>
                <a:ext cx="73479" cy="200890"/>
              </a:xfrm>
              <a:custGeom>
                <a:rect b="b" l="l" r="r" t="t"/>
                <a:pathLst>
                  <a:path extrusionOk="0" h="3412" w="1248">
                    <a:moveTo>
                      <a:pt x="112" y="82"/>
                    </a:moveTo>
                    <a:cubicBezTo>
                      <a:pt x="119" y="82"/>
                      <a:pt x="123" y="85"/>
                      <a:pt x="129" y="90"/>
                    </a:cubicBezTo>
                    <a:cubicBezTo>
                      <a:pt x="133" y="93"/>
                      <a:pt x="136" y="96"/>
                      <a:pt x="140" y="103"/>
                    </a:cubicBezTo>
                    <a:lnTo>
                      <a:pt x="1162" y="3289"/>
                    </a:lnTo>
                    <a:cubicBezTo>
                      <a:pt x="1166" y="3292"/>
                      <a:pt x="1166" y="3296"/>
                      <a:pt x="1166" y="3300"/>
                    </a:cubicBezTo>
                    <a:cubicBezTo>
                      <a:pt x="1166" y="3306"/>
                      <a:pt x="1162" y="3313"/>
                      <a:pt x="1158" y="3316"/>
                    </a:cubicBezTo>
                    <a:cubicBezTo>
                      <a:pt x="1155" y="3324"/>
                      <a:pt x="1148" y="3327"/>
                      <a:pt x="1145" y="3327"/>
                    </a:cubicBezTo>
                    <a:cubicBezTo>
                      <a:pt x="1142" y="3330"/>
                      <a:pt x="1138" y="3330"/>
                      <a:pt x="1134" y="3330"/>
                    </a:cubicBezTo>
                    <a:cubicBezTo>
                      <a:pt x="1128" y="3330"/>
                      <a:pt x="1121" y="3327"/>
                      <a:pt x="1117" y="3324"/>
                    </a:cubicBezTo>
                    <a:cubicBezTo>
                      <a:pt x="1111" y="3320"/>
                      <a:pt x="1107" y="3316"/>
                      <a:pt x="1107" y="3310"/>
                    </a:cubicBezTo>
                    <a:lnTo>
                      <a:pt x="82" y="120"/>
                    </a:lnTo>
                    <a:lnTo>
                      <a:pt x="82" y="113"/>
                    </a:lnTo>
                    <a:cubicBezTo>
                      <a:pt x="82" y="106"/>
                      <a:pt x="85" y="99"/>
                      <a:pt x="88" y="96"/>
                    </a:cubicBezTo>
                    <a:cubicBezTo>
                      <a:pt x="92" y="90"/>
                      <a:pt x="95" y="85"/>
                      <a:pt x="102" y="85"/>
                    </a:cubicBezTo>
                    <a:cubicBezTo>
                      <a:pt x="106" y="82"/>
                      <a:pt x="109" y="82"/>
                      <a:pt x="112" y="82"/>
                    </a:cubicBezTo>
                    <a:close/>
                    <a:moveTo>
                      <a:pt x="112" y="0"/>
                    </a:moveTo>
                    <a:cubicBezTo>
                      <a:pt x="99" y="0"/>
                      <a:pt x="88" y="4"/>
                      <a:pt x="79" y="8"/>
                    </a:cubicBezTo>
                    <a:cubicBezTo>
                      <a:pt x="54" y="14"/>
                      <a:pt x="34" y="28"/>
                      <a:pt x="20" y="49"/>
                    </a:cubicBezTo>
                    <a:cubicBezTo>
                      <a:pt x="7" y="65"/>
                      <a:pt x="0" y="90"/>
                      <a:pt x="0" y="113"/>
                    </a:cubicBezTo>
                    <a:cubicBezTo>
                      <a:pt x="0" y="123"/>
                      <a:pt x="3" y="137"/>
                      <a:pt x="7" y="147"/>
                    </a:cubicBezTo>
                    <a:lnTo>
                      <a:pt x="1029" y="3333"/>
                    </a:lnTo>
                    <a:cubicBezTo>
                      <a:pt x="1036" y="3357"/>
                      <a:pt x="1049" y="3378"/>
                      <a:pt x="1070" y="3391"/>
                    </a:cubicBezTo>
                    <a:cubicBezTo>
                      <a:pt x="1087" y="3405"/>
                      <a:pt x="1111" y="3412"/>
                      <a:pt x="1134" y="3412"/>
                    </a:cubicBezTo>
                    <a:cubicBezTo>
                      <a:pt x="1145" y="3412"/>
                      <a:pt x="1158" y="3409"/>
                      <a:pt x="1169" y="3405"/>
                    </a:cubicBezTo>
                    <a:cubicBezTo>
                      <a:pt x="1193" y="3398"/>
                      <a:pt x="1213" y="3385"/>
                      <a:pt x="1227" y="3364"/>
                    </a:cubicBezTo>
                    <a:cubicBezTo>
                      <a:pt x="1237" y="3347"/>
                      <a:pt x="1247" y="3324"/>
                      <a:pt x="1247" y="3300"/>
                    </a:cubicBezTo>
                    <a:cubicBezTo>
                      <a:pt x="1247" y="3289"/>
                      <a:pt x="1244" y="3275"/>
                      <a:pt x="1240" y="3265"/>
                    </a:cubicBezTo>
                    <a:lnTo>
                      <a:pt x="218" y="79"/>
                    </a:lnTo>
                    <a:cubicBezTo>
                      <a:pt x="211" y="55"/>
                      <a:pt x="194" y="35"/>
                      <a:pt x="177" y="21"/>
                    </a:cubicBezTo>
                    <a:cubicBezTo>
                      <a:pt x="156" y="8"/>
                      <a:pt x="136" y="0"/>
                      <a:pt x="112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6"/>
              <p:cNvSpPr/>
              <p:nvPr/>
            </p:nvSpPr>
            <p:spPr>
              <a:xfrm>
                <a:off x="2574175" y="2503487"/>
                <a:ext cx="124879" cy="162502"/>
              </a:xfrm>
              <a:custGeom>
                <a:rect b="b" l="l" r="r" t="t"/>
                <a:pathLst>
                  <a:path extrusionOk="0" h="2760" w="2121">
                    <a:moveTo>
                      <a:pt x="2043" y="0"/>
                    </a:moveTo>
                    <a:cubicBezTo>
                      <a:pt x="2013" y="0"/>
                      <a:pt x="1985" y="20"/>
                      <a:pt x="1974" y="51"/>
                    </a:cubicBezTo>
                    <a:cubicBezTo>
                      <a:pt x="1967" y="78"/>
                      <a:pt x="1183" y="2620"/>
                      <a:pt x="99" y="2620"/>
                    </a:cubicBezTo>
                    <a:cubicBezTo>
                      <a:pt x="90" y="2620"/>
                      <a:pt x="82" y="2617"/>
                      <a:pt x="76" y="2617"/>
                    </a:cubicBezTo>
                    <a:cubicBezTo>
                      <a:pt x="38" y="2617"/>
                      <a:pt x="4" y="2648"/>
                      <a:pt x="4" y="2685"/>
                    </a:cubicBezTo>
                    <a:cubicBezTo>
                      <a:pt x="0" y="2726"/>
                      <a:pt x="31" y="2757"/>
                      <a:pt x="72" y="2760"/>
                    </a:cubicBezTo>
                    <a:lnTo>
                      <a:pt x="99" y="2760"/>
                    </a:lnTo>
                    <a:cubicBezTo>
                      <a:pt x="1289" y="2760"/>
                      <a:pt x="2076" y="201"/>
                      <a:pt x="2110" y="92"/>
                    </a:cubicBezTo>
                    <a:cubicBezTo>
                      <a:pt x="2120" y="54"/>
                      <a:pt x="2100" y="17"/>
                      <a:pt x="2062" y="3"/>
                    </a:cubicBezTo>
                    <a:cubicBezTo>
                      <a:pt x="2056" y="1"/>
                      <a:pt x="2050" y="0"/>
                      <a:pt x="2043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6"/>
              <p:cNvSpPr/>
              <p:nvPr/>
            </p:nvSpPr>
            <p:spPr>
              <a:xfrm>
                <a:off x="2571937" y="2501014"/>
                <a:ext cx="129118" cy="167389"/>
              </a:xfrm>
              <a:custGeom>
                <a:rect b="b" l="l" r="r" t="t"/>
                <a:pathLst>
                  <a:path extrusionOk="0" h="2843" w="2193">
                    <a:moveTo>
                      <a:pt x="2080" y="82"/>
                    </a:moveTo>
                    <a:cubicBezTo>
                      <a:pt x="2083" y="82"/>
                      <a:pt x="2086" y="82"/>
                      <a:pt x="2091" y="86"/>
                    </a:cubicBezTo>
                    <a:cubicBezTo>
                      <a:pt x="2094" y="86"/>
                      <a:pt x="2100" y="89"/>
                      <a:pt x="2104" y="96"/>
                    </a:cubicBezTo>
                    <a:cubicBezTo>
                      <a:pt x="2107" y="100"/>
                      <a:pt x="2111" y="106"/>
                      <a:pt x="2111" y="114"/>
                    </a:cubicBezTo>
                    <a:cubicBezTo>
                      <a:pt x="2111" y="117"/>
                      <a:pt x="2111" y="120"/>
                      <a:pt x="2107" y="123"/>
                    </a:cubicBezTo>
                    <a:cubicBezTo>
                      <a:pt x="2094" y="175"/>
                      <a:pt x="1886" y="839"/>
                      <a:pt x="1538" y="1490"/>
                    </a:cubicBezTo>
                    <a:cubicBezTo>
                      <a:pt x="1364" y="1814"/>
                      <a:pt x="1156" y="2134"/>
                      <a:pt x="918" y="2373"/>
                    </a:cubicBezTo>
                    <a:cubicBezTo>
                      <a:pt x="798" y="2489"/>
                      <a:pt x="676" y="2588"/>
                      <a:pt x="543" y="2656"/>
                    </a:cubicBezTo>
                    <a:cubicBezTo>
                      <a:pt x="414" y="2723"/>
                      <a:pt x="277" y="2761"/>
                      <a:pt x="137" y="2761"/>
                    </a:cubicBezTo>
                    <a:lnTo>
                      <a:pt x="110" y="2761"/>
                    </a:lnTo>
                    <a:cubicBezTo>
                      <a:pt x="103" y="2761"/>
                      <a:pt x="96" y="2758"/>
                      <a:pt x="90" y="2751"/>
                    </a:cubicBezTo>
                    <a:cubicBezTo>
                      <a:pt x="87" y="2747"/>
                      <a:pt x="83" y="2737"/>
                      <a:pt x="83" y="2731"/>
                    </a:cubicBezTo>
                    <a:cubicBezTo>
                      <a:pt x="83" y="2720"/>
                      <a:pt x="87" y="2714"/>
                      <a:pt x="90" y="2710"/>
                    </a:cubicBezTo>
                    <a:cubicBezTo>
                      <a:pt x="96" y="2703"/>
                      <a:pt x="103" y="2700"/>
                      <a:pt x="110" y="2700"/>
                    </a:cubicBezTo>
                    <a:lnTo>
                      <a:pt x="114" y="2700"/>
                    </a:lnTo>
                    <a:cubicBezTo>
                      <a:pt x="120" y="2700"/>
                      <a:pt x="128" y="2703"/>
                      <a:pt x="137" y="2703"/>
                    </a:cubicBezTo>
                    <a:cubicBezTo>
                      <a:pt x="280" y="2703"/>
                      <a:pt x="417" y="2659"/>
                      <a:pt x="546" y="2588"/>
                    </a:cubicBezTo>
                    <a:cubicBezTo>
                      <a:pt x="775" y="2461"/>
                      <a:pt x="979" y="2243"/>
                      <a:pt x="1163" y="1987"/>
                    </a:cubicBezTo>
                    <a:cubicBezTo>
                      <a:pt x="1436" y="1606"/>
                      <a:pt x="1654" y="1142"/>
                      <a:pt x="1808" y="768"/>
                    </a:cubicBezTo>
                    <a:cubicBezTo>
                      <a:pt x="1964" y="396"/>
                      <a:pt x="2050" y="114"/>
                      <a:pt x="2053" y="103"/>
                    </a:cubicBezTo>
                    <a:cubicBezTo>
                      <a:pt x="2053" y="100"/>
                      <a:pt x="2056" y="93"/>
                      <a:pt x="2063" y="89"/>
                    </a:cubicBezTo>
                    <a:cubicBezTo>
                      <a:pt x="2066" y="86"/>
                      <a:pt x="2073" y="82"/>
                      <a:pt x="2080" y="82"/>
                    </a:cubicBezTo>
                    <a:close/>
                    <a:moveTo>
                      <a:pt x="2080" y="1"/>
                    </a:moveTo>
                    <a:cubicBezTo>
                      <a:pt x="2056" y="1"/>
                      <a:pt x="2032" y="11"/>
                      <a:pt x="2015" y="24"/>
                    </a:cubicBezTo>
                    <a:cubicBezTo>
                      <a:pt x="1995" y="38"/>
                      <a:pt x="1981" y="59"/>
                      <a:pt x="1974" y="82"/>
                    </a:cubicBezTo>
                    <a:cubicBezTo>
                      <a:pt x="1971" y="93"/>
                      <a:pt x="1773" y="733"/>
                      <a:pt x="1443" y="1367"/>
                    </a:cubicBezTo>
                    <a:cubicBezTo>
                      <a:pt x="1276" y="1684"/>
                      <a:pt x="1078" y="2001"/>
                      <a:pt x="856" y="2236"/>
                    </a:cubicBezTo>
                    <a:cubicBezTo>
                      <a:pt x="744" y="2352"/>
                      <a:pt x="628" y="2448"/>
                      <a:pt x="509" y="2516"/>
                    </a:cubicBezTo>
                    <a:cubicBezTo>
                      <a:pt x="386" y="2584"/>
                      <a:pt x="263" y="2621"/>
                      <a:pt x="137" y="2621"/>
                    </a:cubicBezTo>
                    <a:cubicBezTo>
                      <a:pt x="131" y="2621"/>
                      <a:pt x="123" y="2618"/>
                      <a:pt x="117" y="2618"/>
                    </a:cubicBezTo>
                    <a:lnTo>
                      <a:pt x="110" y="2618"/>
                    </a:lnTo>
                    <a:cubicBezTo>
                      <a:pt x="79" y="2618"/>
                      <a:pt x="52" y="2632"/>
                      <a:pt x="32" y="2652"/>
                    </a:cubicBezTo>
                    <a:cubicBezTo>
                      <a:pt x="15" y="2673"/>
                      <a:pt x="1" y="2700"/>
                      <a:pt x="1" y="2727"/>
                    </a:cubicBezTo>
                    <a:lnTo>
                      <a:pt x="1" y="2731"/>
                    </a:lnTo>
                    <a:cubicBezTo>
                      <a:pt x="1" y="2761"/>
                      <a:pt x="11" y="2788"/>
                      <a:pt x="32" y="2809"/>
                    </a:cubicBezTo>
                    <a:cubicBezTo>
                      <a:pt x="52" y="2829"/>
                      <a:pt x="79" y="2843"/>
                      <a:pt x="110" y="2843"/>
                    </a:cubicBezTo>
                    <a:lnTo>
                      <a:pt x="137" y="2843"/>
                    </a:lnTo>
                    <a:cubicBezTo>
                      <a:pt x="291" y="2843"/>
                      <a:pt x="441" y="2802"/>
                      <a:pt x="581" y="2727"/>
                    </a:cubicBezTo>
                    <a:cubicBezTo>
                      <a:pt x="826" y="2601"/>
                      <a:pt x="1048" y="2379"/>
                      <a:pt x="1238" y="2124"/>
                    </a:cubicBezTo>
                    <a:cubicBezTo>
                      <a:pt x="1528" y="1735"/>
                      <a:pt x="1759" y="1259"/>
                      <a:pt x="1920" y="870"/>
                    </a:cubicBezTo>
                    <a:cubicBezTo>
                      <a:pt x="2083" y="485"/>
                      <a:pt x="2176" y="181"/>
                      <a:pt x="2185" y="144"/>
                    </a:cubicBezTo>
                    <a:cubicBezTo>
                      <a:pt x="2189" y="134"/>
                      <a:pt x="2193" y="123"/>
                      <a:pt x="2193" y="114"/>
                    </a:cubicBezTo>
                    <a:cubicBezTo>
                      <a:pt x="2193" y="89"/>
                      <a:pt x="2182" y="65"/>
                      <a:pt x="2168" y="48"/>
                    </a:cubicBezTo>
                    <a:cubicBezTo>
                      <a:pt x="2155" y="28"/>
                      <a:pt x="2138" y="15"/>
                      <a:pt x="2114" y="7"/>
                    </a:cubicBezTo>
                    <a:cubicBezTo>
                      <a:pt x="2100" y="4"/>
                      <a:pt x="2091" y="1"/>
                      <a:pt x="2080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6"/>
              <p:cNvSpPr/>
              <p:nvPr/>
            </p:nvSpPr>
            <p:spPr>
              <a:xfrm>
                <a:off x="2822170" y="2368597"/>
                <a:ext cx="122289" cy="108864"/>
              </a:xfrm>
              <a:custGeom>
                <a:rect b="b" l="l" r="r" t="t"/>
                <a:pathLst>
                  <a:path extrusionOk="0" h="1849" w="2077">
                    <a:moveTo>
                      <a:pt x="628" y="0"/>
                    </a:moveTo>
                    <a:cubicBezTo>
                      <a:pt x="335" y="239"/>
                      <a:pt x="147" y="488"/>
                      <a:pt x="1" y="658"/>
                    </a:cubicBezTo>
                    <a:cubicBezTo>
                      <a:pt x="431" y="903"/>
                      <a:pt x="690" y="1848"/>
                      <a:pt x="1324" y="1848"/>
                    </a:cubicBezTo>
                    <a:cubicBezTo>
                      <a:pt x="1530" y="1848"/>
                      <a:pt x="1774" y="1749"/>
                      <a:pt x="2076" y="1496"/>
                    </a:cubicBezTo>
                    <a:cubicBezTo>
                      <a:pt x="1875" y="1388"/>
                      <a:pt x="1691" y="1190"/>
                      <a:pt x="1542" y="903"/>
                    </a:cubicBezTo>
                    <a:cubicBezTo>
                      <a:pt x="1119" y="76"/>
                      <a:pt x="628" y="0"/>
                      <a:pt x="628" y="0"/>
                    </a:cubicBezTo>
                    <a:close/>
                  </a:path>
                </a:pathLst>
              </a:custGeom>
              <a:solidFill>
                <a:srgbClr val="DFE4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6"/>
              <p:cNvSpPr/>
              <p:nvPr/>
            </p:nvSpPr>
            <p:spPr>
              <a:xfrm>
                <a:off x="2804330" y="1962455"/>
                <a:ext cx="129648" cy="74539"/>
              </a:xfrm>
              <a:custGeom>
                <a:rect b="b" l="l" r="r" t="t"/>
                <a:pathLst>
                  <a:path extrusionOk="0" h="1266" w="2202">
                    <a:moveTo>
                      <a:pt x="2181" y="1"/>
                    </a:moveTo>
                    <a:cubicBezTo>
                      <a:pt x="1728" y="1"/>
                      <a:pt x="628" y="435"/>
                      <a:pt x="0" y="938"/>
                    </a:cubicBezTo>
                    <a:cubicBezTo>
                      <a:pt x="229" y="1071"/>
                      <a:pt x="470" y="1265"/>
                      <a:pt x="470" y="1265"/>
                    </a:cubicBezTo>
                    <a:cubicBezTo>
                      <a:pt x="832" y="982"/>
                      <a:pt x="1837" y="161"/>
                      <a:pt x="2202" y="1"/>
                    </a:cubicBezTo>
                    <a:cubicBezTo>
                      <a:pt x="2195" y="1"/>
                      <a:pt x="2188" y="1"/>
                      <a:pt x="2181" y="1"/>
                    </a:cubicBezTo>
                    <a:close/>
                  </a:path>
                </a:pathLst>
              </a:custGeom>
              <a:solidFill>
                <a:srgbClr val="DFE4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6"/>
              <p:cNvSpPr/>
              <p:nvPr/>
            </p:nvSpPr>
            <p:spPr>
              <a:xfrm>
                <a:off x="2532489" y="1978117"/>
                <a:ext cx="205895" cy="532076"/>
              </a:xfrm>
              <a:custGeom>
                <a:rect b="b" l="l" r="r" t="t"/>
                <a:pathLst>
                  <a:path extrusionOk="0" h="9037" w="3497">
                    <a:moveTo>
                      <a:pt x="2467" y="1"/>
                    </a:moveTo>
                    <a:cubicBezTo>
                      <a:pt x="1094" y="72"/>
                      <a:pt x="0" y="1306"/>
                      <a:pt x="351" y="2928"/>
                    </a:cubicBezTo>
                    <a:cubicBezTo>
                      <a:pt x="705" y="4550"/>
                      <a:pt x="1373" y="6527"/>
                      <a:pt x="1373" y="7444"/>
                    </a:cubicBezTo>
                    <a:cubicBezTo>
                      <a:pt x="1373" y="8255"/>
                      <a:pt x="1733" y="9036"/>
                      <a:pt x="2450" y="9036"/>
                    </a:cubicBezTo>
                    <a:cubicBezTo>
                      <a:pt x="2544" y="9036"/>
                      <a:pt x="2644" y="9023"/>
                      <a:pt x="2750" y="8995"/>
                    </a:cubicBezTo>
                    <a:cubicBezTo>
                      <a:pt x="3039" y="8916"/>
                      <a:pt x="3282" y="8855"/>
                      <a:pt x="3497" y="8773"/>
                    </a:cubicBezTo>
                    <a:cubicBezTo>
                      <a:pt x="2818" y="8732"/>
                      <a:pt x="2478" y="7972"/>
                      <a:pt x="2478" y="7181"/>
                    </a:cubicBezTo>
                    <a:cubicBezTo>
                      <a:pt x="2478" y="6264"/>
                      <a:pt x="1809" y="4292"/>
                      <a:pt x="1455" y="2669"/>
                    </a:cubicBezTo>
                    <a:cubicBezTo>
                      <a:pt x="1189" y="1453"/>
                      <a:pt x="1741" y="451"/>
                      <a:pt x="2613" y="1"/>
                    </a:cubicBezTo>
                    <a:close/>
                  </a:path>
                </a:pathLst>
              </a:custGeom>
              <a:solidFill>
                <a:srgbClr val="DFE4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6"/>
              <p:cNvSpPr/>
              <p:nvPr/>
            </p:nvSpPr>
            <p:spPr>
              <a:xfrm>
                <a:off x="2539260" y="1958157"/>
                <a:ext cx="507936" cy="556157"/>
              </a:xfrm>
              <a:custGeom>
                <a:rect b="b" l="l" r="r" t="t"/>
                <a:pathLst>
                  <a:path extrusionOk="0" h="9446" w="8627">
                    <a:moveTo>
                      <a:pt x="6666" y="144"/>
                    </a:moveTo>
                    <a:cubicBezTo>
                      <a:pt x="6832" y="144"/>
                      <a:pt x="6987" y="169"/>
                      <a:pt x="7127" y="220"/>
                    </a:cubicBezTo>
                    <a:cubicBezTo>
                      <a:pt x="7573" y="384"/>
                      <a:pt x="7863" y="796"/>
                      <a:pt x="7995" y="1444"/>
                    </a:cubicBezTo>
                    <a:cubicBezTo>
                      <a:pt x="8480" y="4541"/>
                      <a:pt x="7696" y="7169"/>
                      <a:pt x="7089" y="8096"/>
                    </a:cubicBezTo>
                    <a:cubicBezTo>
                      <a:pt x="6811" y="8523"/>
                      <a:pt x="6475" y="8751"/>
                      <a:pt x="6141" y="8751"/>
                    </a:cubicBezTo>
                    <a:cubicBezTo>
                      <a:pt x="6131" y="8751"/>
                      <a:pt x="6121" y="8751"/>
                      <a:pt x="6111" y="8750"/>
                    </a:cubicBezTo>
                    <a:cubicBezTo>
                      <a:pt x="5798" y="8733"/>
                      <a:pt x="5515" y="8502"/>
                      <a:pt x="5307" y="8103"/>
                    </a:cubicBezTo>
                    <a:cubicBezTo>
                      <a:pt x="5135" y="7763"/>
                      <a:pt x="4988" y="7604"/>
                      <a:pt x="4845" y="7604"/>
                    </a:cubicBezTo>
                    <a:cubicBezTo>
                      <a:pt x="4838" y="7604"/>
                      <a:pt x="4830" y="7604"/>
                      <a:pt x="4823" y="7605"/>
                    </a:cubicBezTo>
                    <a:cubicBezTo>
                      <a:pt x="4686" y="7622"/>
                      <a:pt x="4629" y="7775"/>
                      <a:pt x="4615" y="7824"/>
                    </a:cubicBezTo>
                    <a:cubicBezTo>
                      <a:pt x="3957" y="8907"/>
                      <a:pt x="3572" y="9010"/>
                      <a:pt x="2731" y="9235"/>
                    </a:cubicBezTo>
                    <a:lnTo>
                      <a:pt x="2618" y="9265"/>
                    </a:lnTo>
                    <a:cubicBezTo>
                      <a:pt x="2520" y="9292"/>
                      <a:pt x="2426" y="9305"/>
                      <a:pt x="2337" y="9305"/>
                    </a:cubicBezTo>
                    <a:cubicBezTo>
                      <a:pt x="2153" y="9305"/>
                      <a:pt x="1989" y="9249"/>
                      <a:pt x="1844" y="9139"/>
                    </a:cubicBezTo>
                    <a:cubicBezTo>
                      <a:pt x="1527" y="8897"/>
                      <a:pt x="1330" y="8376"/>
                      <a:pt x="1330" y="7783"/>
                    </a:cubicBezTo>
                    <a:cubicBezTo>
                      <a:pt x="1330" y="7190"/>
                      <a:pt x="1057" y="6174"/>
                      <a:pt x="771" y="5101"/>
                    </a:cubicBezTo>
                    <a:cubicBezTo>
                      <a:pt x="607" y="4483"/>
                      <a:pt x="433" y="3843"/>
                      <a:pt x="307" y="3253"/>
                    </a:cubicBezTo>
                    <a:cubicBezTo>
                      <a:pt x="147" y="2514"/>
                      <a:pt x="283" y="1812"/>
                      <a:pt x="696" y="1273"/>
                    </a:cubicBezTo>
                    <a:cubicBezTo>
                      <a:pt x="1092" y="759"/>
                      <a:pt x="1694" y="445"/>
                      <a:pt x="2355" y="411"/>
                    </a:cubicBezTo>
                    <a:cubicBezTo>
                      <a:pt x="2417" y="408"/>
                      <a:pt x="2475" y="408"/>
                      <a:pt x="2533" y="408"/>
                    </a:cubicBezTo>
                    <a:cubicBezTo>
                      <a:pt x="3750" y="408"/>
                      <a:pt x="4448" y="1055"/>
                      <a:pt x="4455" y="1062"/>
                    </a:cubicBezTo>
                    <a:lnTo>
                      <a:pt x="4499" y="1103"/>
                    </a:lnTo>
                    <a:lnTo>
                      <a:pt x="4547" y="1065"/>
                    </a:lnTo>
                    <a:cubicBezTo>
                      <a:pt x="5309" y="468"/>
                      <a:pt x="6065" y="144"/>
                      <a:pt x="6666" y="144"/>
                    </a:cubicBezTo>
                    <a:close/>
                    <a:moveTo>
                      <a:pt x="6659" y="0"/>
                    </a:moveTo>
                    <a:cubicBezTo>
                      <a:pt x="6040" y="0"/>
                      <a:pt x="5285" y="318"/>
                      <a:pt x="4506" y="919"/>
                    </a:cubicBezTo>
                    <a:cubicBezTo>
                      <a:pt x="4328" y="770"/>
                      <a:pt x="3649" y="266"/>
                      <a:pt x="2544" y="266"/>
                    </a:cubicBezTo>
                    <a:cubicBezTo>
                      <a:pt x="2480" y="266"/>
                      <a:pt x="2415" y="268"/>
                      <a:pt x="2349" y="271"/>
                    </a:cubicBezTo>
                    <a:cubicBezTo>
                      <a:pt x="1647" y="305"/>
                      <a:pt x="1002" y="639"/>
                      <a:pt x="587" y="1188"/>
                    </a:cubicBezTo>
                    <a:cubicBezTo>
                      <a:pt x="147" y="1760"/>
                      <a:pt x="0" y="2504"/>
                      <a:pt x="167" y="3284"/>
                    </a:cubicBezTo>
                    <a:cubicBezTo>
                      <a:pt x="297" y="3877"/>
                      <a:pt x="467" y="4518"/>
                      <a:pt x="634" y="5138"/>
                    </a:cubicBezTo>
                    <a:cubicBezTo>
                      <a:pt x="921" y="6201"/>
                      <a:pt x="1190" y="7210"/>
                      <a:pt x="1190" y="7783"/>
                    </a:cubicBezTo>
                    <a:cubicBezTo>
                      <a:pt x="1190" y="8430"/>
                      <a:pt x="1401" y="8979"/>
                      <a:pt x="1759" y="9252"/>
                    </a:cubicBezTo>
                    <a:cubicBezTo>
                      <a:pt x="1926" y="9381"/>
                      <a:pt x="2124" y="9446"/>
                      <a:pt x="2335" y="9446"/>
                    </a:cubicBezTo>
                    <a:cubicBezTo>
                      <a:pt x="2437" y="9446"/>
                      <a:pt x="2543" y="9432"/>
                      <a:pt x="2652" y="9401"/>
                    </a:cubicBezTo>
                    <a:lnTo>
                      <a:pt x="2764" y="9370"/>
                    </a:lnTo>
                    <a:cubicBezTo>
                      <a:pt x="3620" y="9142"/>
                      <a:pt x="4049" y="9027"/>
                      <a:pt x="4741" y="7888"/>
                    </a:cubicBezTo>
                    <a:lnTo>
                      <a:pt x="4748" y="7871"/>
                    </a:lnTo>
                    <a:cubicBezTo>
                      <a:pt x="4758" y="7837"/>
                      <a:pt x="4793" y="7752"/>
                      <a:pt x="4837" y="7745"/>
                    </a:cubicBezTo>
                    <a:cubicBezTo>
                      <a:pt x="4857" y="7745"/>
                      <a:pt x="4969" y="7752"/>
                      <a:pt x="5181" y="8168"/>
                    </a:cubicBezTo>
                    <a:cubicBezTo>
                      <a:pt x="5413" y="8614"/>
                      <a:pt x="5740" y="8870"/>
                      <a:pt x="6104" y="8890"/>
                    </a:cubicBezTo>
                    <a:cubicBezTo>
                      <a:pt x="6119" y="8891"/>
                      <a:pt x="6134" y="8891"/>
                      <a:pt x="6148" y="8891"/>
                    </a:cubicBezTo>
                    <a:cubicBezTo>
                      <a:pt x="6528" y="8891"/>
                      <a:pt x="6903" y="8637"/>
                      <a:pt x="7209" y="8171"/>
                    </a:cubicBezTo>
                    <a:cubicBezTo>
                      <a:pt x="7849" y="7190"/>
                      <a:pt x="8626" y="4582"/>
                      <a:pt x="8135" y="1420"/>
                    </a:cubicBezTo>
                    <a:cubicBezTo>
                      <a:pt x="7992" y="718"/>
                      <a:pt x="7668" y="268"/>
                      <a:pt x="7178" y="87"/>
                    </a:cubicBezTo>
                    <a:cubicBezTo>
                      <a:pt x="7019" y="29"/>
                      <a:pt x="6845" y="0"/>
                      <a:pt x="6659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6"/>
              <p:cNvSpPr/>
              <p:nvPr/>
            </p:nvSpPr>
            <p:spPr>
              <a:xfrm>
                <a:off x="2542675" y="1955861"/>
                <a:ext cx="487035" cy="560867"/>
              </a:xfrm>
              <a:custGeom>
                <a:rect b="b" l="l" r="r" t="t"/>
                <a:pathLst>
                  <a:path extrusionOk="0" h="9526" w="8272">
                    <a:moveTo>
                      <a:pt x="6608" y="222"/>
                    </a:moveTo>
                    <a:cubicBezTo>
                      <a:pt x="6772" y="222"/>
                      <a:pt x="6922" y="249"/>
                      <a:pt x="7055" y="297"/>
                    </a:cubicBezTo>
                    <a:cubicBezTo>
                      <a:pt x="7270" y="376"/>
                      <a:pt x="7447" y="515"/>
                      <a:pt x="7587" y="712"/>
                    </a:cubicBezTo>
                    <a:cubicBezTo>
                      <a:pt x="7730" y="910"/>
                      <a:pt x="7832" y="1173"/>
                      <a:pt x="7897" y="1493"/>
                    </a:cubicBezTo>
                    <a:lnTo>
                      <a:pt x="7897" y="1493"/>
                    </a:lnTo>
                    <a:lnTo>
                      <a:pt x="7897" y="1493"/>
                    </a:lnTo>
                    <a:cubicBezTo>
                      <a:pt x="8002" y="2163"/>
                      <a:pt x="8047" y="2813"/>
                      <a:pt x="8047" y="3426"/>
                    </a:cubicBezTo>
                    <a:cubicBezTo>
                      <a:pt x="8047" y="4533"/>
                      <a:pt x="7904" y="5524"/>
                      <a:pt x="7699" y="6329"/>
                    </a:cubicBezTo>
                    <a:cubicBezTo>
                      <a:pt x="7597" y="6735"/>
                      <a:pt x="7481" y="7089"/>
                      <a:pt x="7358" y="7389"/>
                    </a:cubicBezTo>
                    <a:cubicBezTo>
                      <a:pt x="7239" y="7688"/>
                      <a:pt x="7113" y="7934"/>
                      <a:pt x="6997" y="8111"/>
                    </a:cubicBezTo>
                    <a:cubicBezTo>
                      <a:pt x="6861" y="8322"/>
                      <a:pt x="6711" y="8483"/>
                      <a:pt x="6558" y="8588"/>
                    </a:cubicBezTo>
                    <a:cubicBezTo>
                      <a:pt x="6404" y="8694"/>
                      <a:pt x="6244" y="8748"/>
                      <a:pt x="6087" y="8748"/>
                    </a:cubicBezTo>
                    <a:lnTo>
                      <a:pt x="6056" y="8748"/>
                    </a:lnTo>
                    <a:cubicBezTo>
                      <a:pt x="5910" y="8739"/>
                      <a:pt x="5767" y="8684"/>
                      <a:pt x="5638" y="8578"/>
                    </a:cubicBezTo>
                    <a:cubicBezTo>
                      <a:pt x="5507" y="8473"/>
                      <a:pt x="5385" y="8319"/>
                      <a:pt x="5287" y="8121"/>
                    </a:cubicBezTo>
                    <a:cubicBezTo>
                      <a:pt x="5197" y="7951"/>
                      <a:pt x="5116" y="7825"/>
                      <a:pt x="5037" y="7740"/>
                    </a:cubicBezTo>
                    <a:cubicBezTo>
                      <a:pt x="4996" y="7696"/>
                      <a:pt x="4955" y="7661"/>
                      <a:pt x="4914" y="7638"/>
                    </a:cubicBezTo>
                    <a:cubicBezTo>
                      <a:pt x="4874" y="7614"/>
                      <a:pt x="4829" y="7603"/>
                      <a:pt x="4789" y="7603"/>
                    </a:cubicBezTo>
                    <a:lnTo>
                      <a:pt x="4758" y="7603"/>
                    </a:lnTo>
                    <a:cubicBezTo>
                      <a:pt x="4717" y="7610"/>
                      <a:pt x="4683" y="7624"/>
                      <a:pt x="4653" y="7644"/>
                    </a:cubicBezTo>
                    <a:cubicBezTo>
                      <a:pt x="4608" y="7679"/>
                      <a:pt x="4577" y="7720"/>
                      <a:pt x="4557" y="7757"/>
                    </a:cubicBezTo>
                    <a:cubicBezTo>
                      <a:pt x="4539" y="7794"/>
                      <a:pt x="4526" y="7825"/>
                      <a:pt x="4521" y="7845"/>
                    </a:cubicBezTo>
                    <a:lnTo>
                      <a:pt x="4521" y="7845"/>
                    </a:lnTo>
                    <a:cubicBezTo>
                      <a:pt x="4358" y="8113"/>
                      <a:pt x="4212" y="8320"/>
                      <a:pt x="4073" y="8483"/>
                    </a:cubicBezTo>
                    <a:cubicBezTo>
                      <a:pt x="3862" y="8728"/>
                      <a:pt x="3667" y="8871"/>
                      <a:pt x="3446" y="8977"/>
                    </a:cubicBezTo>
                    <a:cubicBezTo>
                      <a:pt x="3225" y="9082"/>
                      <a:pt x="2976" y="9151"/>
                      <a:pt x="2662" y="9236"/>
                    </a:cubicBezTo>
                    <a:lnTo>
                      <a:pt x="2550" y="9263"/>
                    </a:lnTo>
                    <a:cubicBezTo>
                      <a:pt x="2451" y="9291"/>
                      <a:pt x="2363" y="9304"/>
                      <a:pt x="2277" y="9304"/>
                    </a:cubicBezTo>
                    <a:cubicBezTo>
                      <a:pt x="2103" y="9304"/>
                      <a:pt x="1946" y="9253"/>
                      <a:pt x="1814" y="9148"/>
                    </a:cubicBezTo>
                    <a:cubicBezTo>
                      <a:pt x="1660" y="9031"/>
                      <a:pt x="1534" y="8847"/>
                      <a:pt x="1449" y="8619"/>
                    </a:cubicBezTo>
                    <a:cubicBezTo>
                      <a:pt x="1361" y="8387"/>
                      <a:pt x="1312" y="8115"/>
                      <a:pt x="1312" y="7822"/>
                    </a:cubicBezTo>
                    <a:cubicBezTo>
                      <a:pt x="1312" y="7668"/>
                      <a:pt x="1295" y="7495"/>
                      <a:pt x="1265" y="7297"/>
                    </a:cubicBezTo>
                    <a:cubicBezTo>
                      <a:pt x="1177" y="6707"/>
                      <a:pt x="968" y="5937"/>
                      <a:pt x="754" y="5129"/>
                    </a:cubicBezTo>
                    <a:cubicBezTo>
                      <a:pt x="587" y="4513"/>
                      <a:pt x="416" y="3872"/>
                      <a:pt x="287" y="3282"/>
                    </a:cubicBezTo>
                    <a:cubicBezTo>
                      <a:pt x="246" y="3084"/>
                      <a:pt x="225" y="2891"/>
                      <a:pt x="225" y="2702"/>
                    </a:cubicBezTo>
                    <a:cubicBezTo>
                      <a:pt x="225" y="2195"/>
                      <a:pt x="375" y="1721"/>
                      <a:pt x="672" y="1337"/>
                    </a:cubicBezTo>
                    <a:cubicBezTo>
                      <a:pt x="1057" y="832"/>
                      <a:pt x="1650" y="525"/>
                      <a:pt x="2301" y="491"/>
                    </a:cubicBezTo>
                    <a:cubicBezTo>
                      <a:pt x="2359" y="488"/>
                      <a:pt x="2420" y="488"/>
                      <a:pt x="2475" y="488"/>
                    </a:cubicBezTo>
                    <a:cubicBezTo>
                      <a:pt x="3078" y="488"/>
                      <a:pt x="3549" y="648"/>
                      <a:pt x="3872" y="808"/>
                    </a:cubicBezTo>
                    <a:cubicBezTo>
                      <a:pt x="4032" y="887"/>
                      <a:pt x="4158" y="969"/>
                      <a:pt x="4240" y="1030"/>
                    </a:cubicBezTo>
                    <a:cubicBezTo>
                      <a:pt x="4285" y="1060"/>
                      <a:pt x="4315" y="1084"/>
                      <a:pt x="4335" y="1101"/>
                    </a:cubicBezTo>
                    <a:cubicBezTo>
                      <a:pt x="4346" y="1112"/>
                      <a:pt x="4356" y="1118"/>
                      <a:pt x="4359" y="1121"/>
                    </a:cubicBezTo>
                    <a:cubicBezTo>
                      <a:pt x="4362" y="1125"/>
                      <a:pt x="4366" y="1128"/>
                      <a:pt x="4366" y="1128"/>
                    </a:cubicBezTo>
                    <a:lnTo>
                      <a:pt x="4370" y="1132"/>
                    </a:lnTo>
                    <a:lnTo>
                      <a:pt x="4438" y="1197"/>
                    </a:lnTo>
                    <a:lnTo>
                      <a:pt x="4516" y="1139"/>
                    </a:lnTo>
                    <a:cubicBezTo>
                      <a:pt x="4894" y="838"/>
                      <a:pt x="5269" y="610"/>
                      <a:pt x="5627" y="457"/>
                    </a:cubicBezTo>
                    <a:cubicBezTo>
                      <a:pt x="5982" y="304"/>
                      <a:pt x="6316" y="222"/>
                      <a:pt x="6608" y="222"/>
                    </a:cubicBezTo>
                    <a:close/>
                    <a:moveTo>
                      <a:pt x="6608" y="140"/>
                    </a:moveTo>
                    <a:cubicBezTo>
                      <a:pt x="6302" y="140"/>
                      <a:pt x="5957" y="225"/>
                      <a:pt x="5593" y="382"/>
                    </a:cubicBezTo>
                    <a:cubicBezTo>
                      <a:pt x="5229" y="539"/>
                      <a:pt x="4847" y="771"/>
                      <a:pt x="4465" y="1074"/>
                    </a:cubicBezTo>
                    <a:lnTo>
                      <a:pt x="4444" y="1087"/>
                    </a:lnTo>
                    <a:lnTo>
                      <a:pt x="4424" y="1071"/>
                    </a:lnTo>
                    <a:lnTo>
                      <a:pt x="4420" y="1067"/>
                    </a:lnTo>
                    <a:cubicBezTo>
                      <a:pt x="4397" y="1043"/>
                      <a:pt x="4209" y="879"/>
                      <a:pt x="3876" y="719"/>
                    </a:cubicBezTo>
                    <a:cubicBezTo>
                      <a:pt x="3544" y="560"/>
                      <a:pt x="3071" y="406"/>
                      <a:pt x="2475" y="406"/>
                    </a:cubicBezTo>
                    <a:cubicBezTo>
                      <a:pt x="2417" y="406"/>
                      <a:pt x="2359" y="406"/>
                      <a:pt x="2297" y="409"/>
                    </a:cubicBezTo>
                    <a:cubicBezTo>
                      <a:pt x="1622" y="443"/>
                      <a:pt x="1006" y="764"/>
                      <a:pt x="607" y="1285"/>
                    </a:cubicBezTo>
                    <a:cubicBezTo>
                      <a:pt x="301" y="1687"/>
                      <a:pt x="144" y="2178"/>
                      <a:pt x="144" y="2702"/>
                    </a:cubicBezTo>
                    <a:cubicBezTo>
                      <a:pt x="144" y="2897"/>
                      <a:pt x="164" y="3098"/>
                      <a:pt x="208" y="3300"/>
                    </a:cubicBezTo>
                    <a:cubicBezTo>
                      <a:pt x="338" y="3893"/>
                      <a:pt x="508" y="4533"/>
                      <a:pt x="672" y="5150"/>
                    </a:cubicBezTo>
                    <a:cubicBezTo>
                      <a:pt x="818" y="5688"/>
                      <a:pt x="958" y="6210"/>
                      <a:pt x="1060" y="6669"/>
                    </a:cubicBezTo>
                    <a:cubicBezTo>
                      <a:pt x="1111" y="6902"/>
                      <a:pt x="1156" y="7116"/>
                      <a:pt x="1186" y="7311"/>
                    </a:cubicBezTo>
                    <a:cubicBezTo>
                      <a:pt x="1213" y="7504"/>
                      <a:pt x="1231" y="7675"/>
                      <a:pt x="1231" y="7822"/>
                    </a:cubicBezTo>
                    <a:cubicBezTo>
                      <a:pt x="1231" y="8121"/>
                      <a:pt x="1282" y="8404"/>
                      <a:pt x="1374" y="8646"/>
                    </a:cubicBezTo>
                    <a:cubicBezTo>
                      <a:pt x="1463" y="8885"/>
                      <a:pt x="1595" y="9082"/>
                      <a:pt x="1762" y="9212"/>
                    </a:cubicBezTo>
                    <a:cubicBezTo>
                      <a:pt x="1913" y="9328"/>
                      <a:pt x="2086" y="9386"/>
                      <a:pt x="2277" y="9386"/>
                    </a:cubicBezTo>
                    <a:cubicBezTo>
                      <a:pt x="2369" y="9386"/>
                      <a:pt x="2468" y="9373"/>
                      <a:pt x="2570" y="9345"/>
                    </a:cubicBezTo>
                    <a:lnTo>
                      <a:pt x="2682" y="9314"/>
                    </a:lnTo>
                    <a:cubicBezTo>
                      <a:pt x="2894" y="9256"/>
                      <a:pt x="3074" y="9209"/>
                      <a:pt x="3242" y="9151"/>
                    </a:cubicBezTo>
                    <a:cubicBezTo>
                      <a:pt x="3494" y="9062"/>
                      <a:pt x="3708" y="8950"/>
                      <a:pt x="3920" y="8755"/>
                    </a:cubicBezTo>
                    <a:cubicBezTo>
                      <a:pt x="4134" y="8564"/>
                      <a:pt x="4346" y="8292"/>
                      <a:pt x="4591" y="7883"/>
                    </a:cubicBezTo>
                    <a:lnTo>
                      <a:pt x="4595" y="7880"/>
                    </a:lnTo>
                    <a:lnTo>
                      <a:pt x="4598" y="7876"/>
                    </a:lnTo>
                    <a:cubicBezTo>
                      <a:pt x="4601" y="7852"/>
                      <a:pt x="4618" y="7808"/>
                      <a:pt x="4649" y="7767"/>
                    </a:cubicBezTo>
                    <a:cubicBezTo>
                      <a:pt x="4663" y="7747"/>
                      <a:pt x="4680" y="7726"/>
                      <a:pt x="4700" y="7712"/>
                    </a:cubicBezTo>
                    <a:cubicBezTo>
                      <a:pt x="4721" y="7699"/>
                      <a:pt x="4741" y="7688"/>
                      <a:pt x="4768" y="7685"/>
                    </a:cubicBezTo>
                    <a:lnTo>
                      <a:pt x="4789" y="7685"/>
                    </a:lnTo>
                    <a:cubicBezTo>
                      <a:pt x="4816" y="7685"/>
                      <a:pt x="4843" y="7692"/>
                      <a:pt x="4878" y="7709"/>
                    </a:cubicBezTo>
                    <a:cubicBezTo>
                      <a:pt x="4922" y="7737"/>
                      <a:pt x="4976" y="7784"/>
                      <a:pt x="5031" y="7859"/>
                    </a:cubicBezTo>
                    <a:cubicBezTo>
                      <a:pt x="5089" y="7934"/>
                      <a:pt x="5150" y="8036"/>
                      <a:pt x="5211" y="8159"/>
                    </a:cubicBezTo>
                    <a:cubicBezTo>
                      <a:pt x="5317" y="8363"/>
                      <a:pt x="5443" y="8527"/>
                      <a:pt x="5586" y="8640"/>
                    </a:cubicBezTo>
                    <a:cubicBezTo>
                      <a:pt x="5729" y="8755"/>
                      <a:pt x="5886" y="8820"/>
                      <a:pt x="6053" y="8830"/>
                    </a:cubicBezTo>
                    <a:lnTo>
                      <a:pt x="6087" y="8830"/>
                    </a:lnTo>
                    <a:cubicBezTo>
                      <a:pt x="6264" y="8830"/>
                      <a:pt x="6438" y="8769"/>
                      <a:pt x="6605" y="8657"/>
                    </a:cubicBezTo>
                    <a:cubicBezTo>
                      <a:pt x="6769" y="8541"/>
                      <a:pt x="6926" y="8374"/>
                      <a:pt x="7066" y="8155"/>
                    </a:cubicBezTo>
                    <a:cubicBezTo>
                      <a:pt x="7188" y="7971"/>
                      <a:pt x="7314" y="7723"/>
                      <a:pt x="7434" y="7419"/>
                    </a:cubicBezTo>
                    <a:cubicBezTo>
                      <a:pt x="7802" y="6510"/>
                      <a:pt x="8129" y="5095"/>
                      <a:pt x="8129" y="3426"/>
                    </a:cubicBezTo>
                    <a:cubicBezTo>
                      <a:pt x="8129" y="2809"/>
                      <a:pt x="8084" y="2154"/>
                      <a:pt x="7978" y="1476"/>
                    </a:cubicBezTo>
                    <a:cubicBezTo>
                      <a:pt x="7910" y="1148"/>
                      <a:pt x="7805" y="876"/>
                      <a:pt x="7654" y="665"/>
                    </a:cubicBezTo>
                    <a:cubicBezTo>
                      <a:pt x="7505" y="453"/>
                      <a:pt x="7314" y="304"/>
                      <a:pt x="7082" y="222"/>
                    </a:cubicBezTo>
                    <a:cubicBezTo>
                      <a:pt x="6939" y="167"/>
                      <a:pt x="6779" y="140"/>
                      <a:pt x="6608" y="140"/>
                    </a:cubicBezTo>
                    <a:close/>
                    <a:moveTo>
                      <a:pt x="6599" y="82"/>
                    </a:moveTo>
                    <a:cubicBezTo>
                      <a:pt x="6783" y="82"/>
                      <a:pt x="6949" y="110"/>
                      <a:pt x="7102" y="164"/>
                    </a:cubicBezTo>
                    <a:cubicBezTo>
                      <a:pt x="7341" y="253"/>
                      <a:pt x="7539" y="406"/>
                      <a:pt x="7695" y="621"/>
                    </a:cubicBezTo>
                    <a:cubicBezTo>
                      <a:pt x="7852" y="838"/>
                      <a:pt x="7965" y="1118"/>
                      <a:pt x="8036" y="1466"/>
                    </a:cubicBezTo>
                    <a:cubicBezTo>
                      <a:pt x="8145" y="2161"/>
                      <a:pt x="8190" y="2833"/>
                      <a:pt x="8190" y="3463"/>
                    </a:cubicBezTo>
                    <a:cubicBezTo>
                      <a:pt x="8190" y="4574"/>
                      <a:pt x="8047" y="5569"/>
                      <a:pt x="7838" y="6377"/>
                    </a:cubicBezTo>
                    <a:cubicBezTo>
                      <a:pt x="7736" y="6782"/>
                      <a:pt x="7618" y="7140"/>
                      <a:pt x="7491" y="7446"/>
                    </a:cubicBezTo>
                    <a:cubicBezTo>
                      <a:pt x="7368" y="7750"/>
                      <a:pt x="7239" y="8003"/>
                      <a:pt x="7116" y="8190"/>
                    </a:cubicBezTo>
                    <a:cubicBezTo>
                      <a:pt x="6967" y="8418"/>
                      <a:pt x="6800" y="8596"/>
                      <a:pt x="6626" y="8711"/>
                    </a:cubicBezTo>
                    <a:cubicBezTo>
                      <a:pt x="6452" y="8830"/>
                      <a:pt x="6271" y="8888"/>
                      <a:pt x="6091" y="8888"/>
                    </a:cubicBezTo>
                    <a:lnTo>
                      <a:pt x="6050" y="8888"/>
                    </a:lnTo>
                    <a:cubicBezTo>
                      <a:pt x="5876" y="8878"/>
                      <a:pt x="5712" y="8813"/>
                      <a:pt x="5559" y="8698"/>
                    </a:cubicBezTo>
                    <a:cubicBezTo>
                      <a:pt x="5409" y="8578"/>
                      <a:pt x="5273" y="8407"/>
                      <a:pt x="5160" y="8187"/>
                    </a:cubicBezTo>
                    <a:cubicBezTo>
                      <a:pt x="5058" y="7985"/>
                      <a:pt x="4976" y="7876"/>
                      <a:pt x="4914" y="7818"/>
                    </a:cubicBezTo>
                    <a:cubicBezTo>
                      <a:pt x="4884" y="7787"/>
                      <a:pt x="4857" y="7767"/>
                      <a:pt x="4837" y="7757"/>
                    </a:cubicBezTo>
                    <a:cubicBezTo>
                      <a:pt x="4812" y="7747"/>
                      <a:pt x="4796" y="7743"/>
                      <a:pt x="4782" y="7743"/>
                    </a:cubicBezTo>
                    <a:lnTo>
                      <a:pt x="4775" y="7743"/>
                    </a:lnTo>
                    <a:cubicBezTo>
                      <a:pt x="4762" y="7747"/>
                      <a:pt x="4751" y="7750"/>
                      <a:pt x="4744" y="7753"/>
                    </a:cubicBezTo>
                    <a:cubicBezTo>
                      <a:pt x="4727" y="7764"/>
                      <a:pt x="4714" y="7774"/>
                      <a:pt x="4703" y="7787"/>
                    </a:cubicBezTo>
                    <a:cubicBezTo>
                      <a:pt x="4690" y="7808"/>
                      <a:pt x="4680" y="7828"/>
                      <a:pt x="4669" y="7849"/>
                    </a:cubicBezTo>
                    <a:cubicBezTo>
                      <a:pt x="4661" y="7863"/>
                      <a:pt x="4657" y="7880"/>
                      <a:pt x="4654" y="7894"/>
                    </a:cubicBezTo>
                    <a:lnTo>
                      <a:pt x="4654" y="7894"/>
                    </a:lnTo>
                    <a:lnTo>
                      <a:pt x="4653" y="7893"/>
                    </a:lnTo>
                    <a:lnTo>
                      <a:pt x="4645" y="7910"/>
                    </a:lnTo>
                    <a:lnTo>
                      <a:pt x="4646" y="7911"/>
                    </a:lnTo>
                    <a:lnTo>
                      <a:pt x="4646" y="7911"/>
                    </a:lnTo>
                    <a:cubicBezTo>
                      <a:pt x="4474" y="8192"/>
                      <a:pt x="4321" y="8408"/>
                      <a:pt x="4172" y="8582"/>
                    </a:cubicBezTo>
                    <a:cubicBezTo>
                      <a:pt x="3950" y="8841"/>
                      <a:pt x="3742" y="8994"/>
                      <a:pt x="3508" y="9103"/>
                    </a:cubicBezTo>
                    <a:cubicBezTo>
                      <a:pt x="3275" y="9215"/>
                      <a:pt x="3017" y="9283"/>
                      <a:pt x="2696" y="9373"/>
                    </a:cubicBezTo>
                    <a:lnTo>
                      <a:pt x="2583" y="9400"/>
                    </a:lnTo>
                    <a:cubicBezTo>
                      <a:pt x="2478" y="9430"/>
                      <a:pt x="2376" y="9444"/>
                      <a:pt x="2277" y="9444"/>
                    </a:cubicBezTo>
                    <a:cubicBezTo>
                      <a:pt x="2072" y="9444"/>
                      <a:pt x="1885" y="9382"/>
                      <a:pt x="1725" y="9260"/>
                    </a:cubicBezTo>
                    <a:cubicBezTo>
                      <a:pt x="1555" y="9127"/>
                      <a:pt x="1415" y="8929"/>
                      <a:pt x="1320" y="8681"/>
                    </a:cubicBezTo>
                    <a:cubicBezTo>
                      <a:pt x="1224" y="8435"/>
                      <a:pt x="1173" y="8138"/>
                      <a:pt x="1173" y="7822"/>
                    </a:cubicBezTo>
                    <a:cubicBezTo>
                      <a:pt x="1173" y="7675"/>
                      <a:pt x="1156" y="7501"/>
                      <a:pt x="1125" y="7311"/>
                    </a:cubicBezTo>
                    <a:cubicBezTo>
                      <a:pt x="1037" y="6731"/>
                      <a:pt x="829" y="5964"/>
                      <a:pt x="617" y="5167"/>
                    </a:cubicBezTo>
                    <a:cubicBezTo>
                      <a:pt x="450" y="4547"/>
                      <a:pt x="280" y="3906"/>
                      <a:pt x="150" y="3313"/>
                    </a:cubicBezTo>
                    <a:cubicBezTo>
                      <a:pt x="106" y="3105"/>
                      <a:pt x="82" y="2900"/>
                      <a:pt x="82" y="2702"/>
                    </a:cubicBezTo>
                    <a:cubicBezTo>
                      <a:pt x="82" y="2161"/>
                      <a:pt x="246" y="1664"/>
                      <a:pt x="559" y="1251"/>
                    </a:cubicBezTo>
                    <a:cubicBezTo>
                      <a:pt x="972" y="712"/>
                      <a:pt x="1602" y="385"/>
                      <a:pt x="2294" y="351"/>
                    </a:cubicBezTo>
                    <a:cubicBezTo>
                      <a:pt x="2359" y="348"/>
                      <a:pt x="2420" y="344"/>
                      <a:pt x="2481" y="344"/>
                    </a:cubicBezTo>
                    <a:cubicBezTo>
                      <a:pt x="3027" y="344"/>
                      <a:pt x="3470" y="470"/>
                      <a:pt x="3797" y="614"/>
                    </a:cubicBezTo>
                    <a:cubicBezTo>
                      <a:pt x="4124" y="757"/>
                      <a:pt x="4335" y="917"/>
                      <a:pt x="4424" y="989"/>
                    </a:cubicBezTo>
                    <a:lnTo>
                      <a:pt x="4448" y="1009"/>
                    </a:lnTo>
                    <a:lnTo>
                      <a:pt x="4475" y="992"/>
                    </a:lnTo>
                    <a:cubicBezTo>
                      <a:pt x="4860" y="692"/>
                      <a:pt x="5242" y="464"/>
                      <a:pt x="5600" y="310"/>
                    </a:cubicBezTo>
                    <a:cubicBezTo>
                      <a:pt x="5957" y="157"/>
                      <a:pt x="6298" y="82"/>
                      <a:pt x="6599" y="82"/>
                    </a:cubicBezTo>
                    <a:close/>
                    <a:moveTo>
                      <a:pt x="6599" y="0"/>
                    </a:moveTo>
                    <a:cubicBezTo>
                      <a:pt x="6281" y="0"/>
                      <a:pt x="5934" y="79"/>
                      <a:pt x="5569" y="236"/>
                    </a:cubicBezTo>
                    <a:cubicBezTo>
                      <a:pt x="5209" y="388"/>
                      <a:pt x="4834" y="614"/>
                      <a:pt x="4450" y="907"/>
                    </a:cubicBezTo>
                    <a:lnTo>
                      <a:pt x="4450" y="907"/>
                    </a:lnTo>
                    <a:cubicBezTo>
                      <a:pt x="4347" y="823"/>
                      <a:pt x="4138" y="674"/>
                      <a:pt x="3831" y="539"/>
                    </a:cubicBezTo>
                    <a:cubicBezTo>
                      <a:pt x="3494" y="392"/>
                      <a:pt x="3041" y="263"/>
                      <a:pt x="2481" y="263"/>
                    </a:cubicBezTo>
                    <a:cubicBezTo>
                      <a:pt x="2420" y="263"/>
                      <a:pt x="2355" y="266"/>
                      <a:pt x="2291" y="269"/>
                    </a:cubicBezTo>
                    <a:cubicBezTo>
                      <a:pt x="1575" y="304"/>
                      <a:pt x="921" y="645"/>
                      <a:pt x="494" y="1200"/>
                    </a:cubicBezTo>
                    <a:cubicBezTo>
                      <a:pt x="167" y="1626"/>
                      <a:pt x="0" y="2147"/>
                      <a:pt x="0" y="2702"/>
                    </a:cubicBezTo>
                    <a:cubicBezTo>
                      <a:pt x="0" y="2907"/>
                      <a:pt x="24" y="3119"/>
                      <a:pt x="68" y="3330"/>
                    </a:cubicBezTo>
                    <a:cubicBezTo>
                      <a:pt x="198" y="3926"/>
                      <a:pt x="372" y="4567"/>
                      <a:pt x="535" y="5187"/>
                    </a:cubicBezTo>
                    <a:cubicBezTo>
                      <a:pt x="679" y="5719"/>
                      <a:pt x="818" y="6237"/>
                      <a:pt x="921" y="6694"/>
                    </a:cubicBezTo>
                    <a:cubicBezTo>
                      <a:pt x="972" y="6919"/>
                      <a:pt x="1016" y="7133"/>
                      <a:pt x="1043" y="7320"/>
                    </a:cubicBezTo>
                    <a:cubicBezTo>
                      <a:pt x="1074" y="7512"/>
                      <a:pt x="1091" y="7682"/>
                      <a:pt x="1091" y="7822"/>
                    </a:cubicBezTo>
                    <a:cubicBezTo>
                      <a:pt x="1091" y="8149"/>
                      <a:pt x="1146" y="8452"/>
                      <a:pt x="1245" y="8711"/>
                    </a:cubicBezTo>
                    <a:cubicBezTo>
                      <a:pt x="1343" y="8970"/>
                      <a:pt x="1490" y="9181"/>
                      <a:pt x="1677" y="9324"/>
                    </a:cubicBezTo>
                    <a:cubicBezTo>
                      <a:pt x="1851" y="9458"/>
                      <a:pt x="2056" y="9525"/>
                      <a:pt x="2277" y="9525"/>
                    </a:cubicBezTo>
                    <a:cubicBezTo>
                      <a:pt x="2383" y="9525"/>
                      <a:pt x="2495" y="9508"/>
                      <a:pt x="2608" y="9481"/>
                    </a:cubicBezTo>
                    <a:lnTo>
                      <a:pt x="2720" y="9450"/>
                    </a:lnTo>
                    <a:cubicBezTo>
                      <a:pt x="2931" y="9393"/>
                      <a:pt x="3119" y="9341"/>
                      <a:pt x="3293" y="9280"/>
                    </a:cubicBezTo>
                    <a:cubicBezTo>
                      <a:pt x="3555" y="9188"/>
                      <a:pt x="3780" y="9072"/>
                      <a:pt x="4008" y="8868"/>
                    </a:cubicBezTo>
                    <a:cubicBezTo>
                      <a:pt x="4233" y="8663"/>
                      <a:pt x="4458" y="8377"/>
                      <a:pt x="4717" y="7948"/>
                    </a:cubicBezTo>
                    <a:lnTo>
                      <a:pt x="4721" y="7948"/>
                    </a:lnTo>
                    <a:lnTo>
                      <a:pt x="4730" y="7921"/>
                    </a:lnTo>
                    <a:lnTo>
                      <a:pt x="4730" y="7917"/>
                    </a:lnTo>
                    <a:cubicBezTo>
                      <a:pt x="4730" y="7913"/>
                      <a:pt x="4735" y="7904"/>
                      <a:pt x="4741" y="7893"/>
                    </a:cubicBezTo>
                    <a:cubicBezTo>
                      <a:pt x="4748" y="7876"/>
                      <a:pt x="4755" y="7855"/>
                      <a:pt x="4765" y="7842"/>
                    </a:cubicBezTo>
                    <a:cubicBezTo>
                      <a:pt x="4771" y="7835"/>
                      <a:pt x="4775" y="7832"/>
                      <a:pt x="4779" y="7828"/>
                    </a:cubicBezTo>
                    <a:cubicBezTo>
                      <a:pt x="4781" y="7828"/>
                      <a:pt x="4782" y="7826"/>
                      <a:pt x="4784" y="7825"/>
                    </a:cubicBezTo>
                    <a:lnTo>
                      <a:pt x="4784" y="7825"/>
                    </a:lnTo>
                    <a:cubicBezTo>
                      <a:pt x="4787" y="7826"/>
                      <a:pt x="4792" y="7827"/>
                      <a:pt x="4799" y="7832"/>
                    </a:cubicBezTo>
                    <a:cubicBezTo>
                      <a:pt x="4820" y="7842"/>
                      <a:pt x="4853" y="7866"/>
                      <a:pt x="4901" y="7924"/>
                    </a:cubicBezTo>
                    <a:cubicBezTo>
                      <a:pt x="4949" y="7982"/>
                      <a:pt x="5013" y="8077"/>
                      <a:pt x="5089" y="8223"/>
                    </a:cubicBezTo>
                    <a:cubicBezTo>
                      <a:pt x="5205" y="8452"/>
                      <a:pt x="5348" y="8632"/>
                      <a:pt x="5507" y="8759"/>
                    </a:cubicBezTo>
                    <a:cubicBezTo>
                      <a:pt x="5671" y="8888"/>
                      <a:pt x="5852" y="8959"/>
                      <a:pt x="6046" y="8970"/>
                    </a:cubicBezTo>
                    <a:lnTo>
                      <a:pt x="6091" y="8970"/>
                    </a:lnTo>
                    <a:cubicBezTo>
                      <a:pt x="6292" y="8970"/>
                      <a:pt x="6486" y="8905"/>
                      <a:pt x="6673" y="8780"/>
                    </a:cubicBezTo>
                    <a:cubicBezTo>
                      <a:pt x="6857" y="8653"/>
                      <a:pt x="7031" y="8469"/>
                      <a:pt x="7184" y="8234"/>
                    </a:cubicBezTo>
                    <a:cubicBezTo>
                      <a:pt x="7311" y="8039"/>
                      <a:pt x="7443" y="7784"/>
                      <a:pt x="7569" y="7477"/>
                    </a:cubicBezTo>
                    <a:cubicBezTo>
                      <a:pt x="7945" y="6551"/>
                      <a:pt x="8272" y="5143"/>
                      <a:pt x="8272" y="3463"/>
                    </a:cubicBezTo>
                    <a:cubicBezTo>
                      <a:pt x="8272" y="2825"/>
                      <a:pt x="8227" y="2154"/>
                      <a:pt x="8118" y="1452"/>
                    </a:cubicBezTo>
                    <a:cubicBezTo>
                      <a:pt x="8043" y="1094"/>
                      <a:pt x="7928" y="801"/>
                      <a:pt x="7761" y="573"/>
                    </a:cubicBezTo>
                    <a:cubicBezTo>
                      <a:pt x="7597" y="344"/>
                      <a:pt x="7385" y="181"/>
                      <a:pt x="7133" y="89"/>
                    </a:cubicBezTo>
                    <a:cubicBezTo>
                      <a:pt x="6970" y="28"/>
                      <a:pt x="6789" y="0"/>
                      <a:pt x="6599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6"/>
              <p:cNvSpPr/>
              <p:nvPr/>
            </p:nvSpPr>
            <p:spPr>
              <a:xfrm>
                <a:off x="2804330" y="2017683"/>
                <a:ext cx="83135" cy="33560"/>
              </a:xfrm>
              <a:custGeom>
                <a:rect b="b" l="l" r="r" t="t"/>
                <a:pathLst>
                  <a:path extrusionOk="0" h="570" w="1412">
                    <a:moveTo>
                      <a:pt x="0" y="0"/>
                    </a:moveTo>
                    <a:lnTo>
                      <a:pt x="0" y="0"/>
                    </a:lnTo>
                    <a:cubicBezTo>
                      <a:pt x="79" y="109"/>
                      <a:pt x="174" y="201"/>
                      <a:pt x="280" y="279"/>
                    </a:cubicBezTo>
                    <a:cubicBezTo>
                      <a:pt x="385" y="361"/>
                      <a:pt x="505" y="426"/>
                      <a:pt x="628" y="480"/>
                    </a:cubicBezTo>
                    <a:cubicBezTo>
                      <a:pt x="753" y="528"/>
                      <a:pt x="887" y="562"/>
                      <a:pt x="1019" y="569"/>
                    </a:cubicBezTo>
                    <a:cubicBezTo>
                      <a:pt x="1034" y="570"/>
                      <a:pt x="1048" y="570"/>
                      <a:pt x="1063" y="570"/>
                    </a:cubicBezTo>
                    <a:cubicBezTo>
                      <a:pt x="1185" y="570"/>
                      <a:pt x="1305" y="543"/>
                      <a:pt x="1411" y="494"/>
                    </a:cubicBezTo>
                    <a:cubicBezTo>
                      <a:pt x="1279" y="491"/>
                      <a:pt x="1156" y="484"/>
                      <a:pt x="1033" y="460"/>
                    </a:cubicBezTo>
                    <a:cubicBezTo>
                      <a:pt x="914" y="430"/>
                      <a:pt x="794" y="395"/>
                      <a:pt x="679" y="348"/>
                    </a:cubicBezTo>
                    <a:cubicBezTo>
                      <a:pt x="450" y="252"/>
                      <a:pt x="232" y="130"/>
                      <a:pt x="0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6"/>
              <p:cNvSpPr/>
              <p:nvPr/>
            </p:nvSpPr>
            <p:spPr>
              <a:xfrm>
                <a:off x="2796322" y="2010205"/>
                <a:ext cx="101740" cy="43393"/>
              </a:xfrm>
              <a:custGeom>
                <a:rect b="b" l="l" r="r" t="t"/>
                <a:pathLst>
                  <a:path extrusionOk="0" h="737" w="1728">
                    <a:moveTo>
                      <a:pt x="322" y="275"/>
                    </a:moveTo>
                    <a:cubicBezTo>
                      <a:pt x="479" y="363"/>
                      <a:pt x="636" y="445"/>
                      <a:pt x="801" y="512"/>
                    </a:cubicBezTo>
                    <a:cubicBezTo>
                      <a:pt x="917" y="560"/>
                      <a:pt x="1040" y="598"/>
                      <a:pt x="1163" y="625"/>
                    </a:cubicBezTo>
                    <a:lnTo>
                      <a:pt x="1163" y="628"/>
                    </a:lnTo>
                    <a:cubicBezTo>
                      <a:pt x="1209" y="637"/>
                      <a:pt x="1256" y="643"/>
                      <a:pt x="1303" y="648"/>
                    </a:cubicBezTo>
                    <a:lnTo>
                      <a:pt x="1303" y="648"/>
                    </a:lnTo>
                    <a:cubicBezTo>
                      <a:pt x="1268" y="653"/>
                      <a:pt x="1232" y="655"/>
                      <a:pt x="1196" y="655"/>
                    </a:cubicBezTo>
                    <a:lnTo>
                      <a:pt x="1159" y="655"/>
                    </a:lnTo>
                    <a:cubicBezTo>
                      <a:pt x="1029" y="648"/>
                      <a:pt x="900" y="614"/>
                      <a:pt x="777" y="567"/>
                    </a:cubicBezTo>
                    <a:lnTo>
                      <a:pt x="777" y="568"/>
                    </a:lnTo>
                    <a:lnTo>
                      <a:pt x="777" y="568"/>
                    </a:lnTo>
                    <a:cubicBezTo>
                      <a:pt x="656" y="515"/>
                      <a:pt x="544" y="454"/>
                      <a:pt x="443" y="376"/>
                    </a:cubicBezTo>
                    <a:cubicBezTo>
                      <a:pt x="400" y="344"/>
                      <a:pt x="360" y="311"/>
                      <a:pt x="322" y="275"/>
                    </a:cubicBezTo>
                    <a:close/>
                    <a:moveTo>
                      <a:pt x="0" y="1"/>
                    </a:moveTo>
                    <a:lnTo>
                      <a:pt x="106" y="151"/>
                    </a:lnTo>
                    <a:cubicBezTo>
                      <a:pt x="184" y="263"/>
                      <a:pt x="287" y="359"/>
                      <a:pt x="392" y="441"/>
                    </a:cubicBezTo>
                    <a:cubicBezTo>
                      <a:pt x="501" y="522"/>
                      <a:pt x="620" y="590"/>
                      <a:pt x="746" y="645"/>
                    </a:cubicBezTo>
                    <a:lnTo>
                      <a:pt x="750" y="645"/>
                    </a:lnTo>
                    <a:cubicBezTo>
                      <a:pt x="876" y="692"/>
                      <a:pt x="1012" y="730"/>
                      <a:pt x="1155" y="737"/>
                    </a:cubicBezTo>
                    <a:lnTo>
                      <a:pt x="1196" y="737"/>
                    </a:lnTo>
                    <a:cubicBezTo>
                      <a:pt x="1322" y="737"/>
                      <a:pt x="1452" y="710"/>
                      <a:pt x="1564" y="659"/>
                    </a:cubicBezTo>
                    <a:lnTo>
                      <a:pt x="1728" y="580"/>
                    </a:lnTo>
                    <a:lnTo>
                      <a:pt x="1547" y="580"/>
                    </a:lnTo>
                    <a:cubicBezTo>
                      <a:pt x="1418" y="577"/>
                      <a:pt x="1295" y="570"/>
                      <a:pt x="1179" y="546"/>
                    </a:cubicBezTo>
                    <a:cubicBezTo>
                      <a:pt x="1060" y="519"/>
                      <a:pt x="944" y="485"/>
                      <a:pt x="831" y="437"/>
                    </a:cubicBezTo>
                    <a:cubicBezTo>
                      <a:pt x="603" y="345"/>
                      <a:pt x="389" y="222"/>
                      <a:pt x="157" y="9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6"/>
              <p:cNvSpPr/>
              <p:nvPr/>
            </p:nvSpPr>
            <p:spPr>
              <a:xfrm>
                <a:off x="2814751" y="2356174"/>
                <a:ext cx="72714" cy="64235"/>
              </a:xfrm>
              <a:custGeom>
                <a:rect b="b" l="l" r="r" t="t"/>
                <a:pathLst>
                  <a:path extrusionOk="0" h="1091" w="1235">
                    <a:moveTo>
                      <a:pt x="1234" y="0"/>
                    </a:moveTo>
                    <a:lnTo>
                      <a:pt x="1234" y="0"/>
                    </a:lnTo>
                    <a:cubicBezTo>
                      <a:pt x="1091" y="10"/>
                      <a:pt x="948" y="45"/>
                      <a:pt x="815" y="112"/>
                    </a:cubicBezTo>
                    <a:cubicBezTo>
                      <a:pt x="682" y="174"/>
                      <a:pt x="559" y="259"/>
                      <a:pt x="454" y="358"/>
                    </a:cubicBezTo>
                    <a:cubicBezTo>
                      <a:pt x="348" y="460"/>
                      <a:pt x="253" y="573"/>
                      <a:pt x="178" y="696"/>
                    </a:cubicBezTo>
                    <a:cubicBezTo>
                      <a:pt x="100" y="818"/>
                      <a:pt x="35" y="951"/>
                      <a:pt x="1" y="1091"/>
                    </a:cubicBezTo>
                    <a:cubicBezTo>
                      <a:pt x="175" y="862"/>
                      <a:pt x="348" y="647"/>
                      <a:pt x="549" y="463"/>
                    </a:cubicBezTo>
                    <a:cubicBezTo>
                      <a:pt x="648" y="368"/>
                      <a:pt x="757" y="287"/>
                      <a:pt x="870" y="208"/>
                    </a:cubicBezTo>
                    <a:cubicBezTo>
                      <a:pt x="982" y="126"/>
                      <a:pt x="1108" y="68"/>
                      <a:pt x="1234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6"/>
              <p:cNvSpPr/>
              <p:nvPr/>
            </p:nvSpPr>
            <p:spPr>
              <a:xfrm>
                <a:off x="2809746" y="2352759"/>
                <a:ext cx="89141" cy="78484"/>
              </a:xfrm>
              <a:custGeom>
                <a:rect b="b" l="l" r="r" t="t"/>
                <a:pathLst>
                  <a:path extrusionOk="0" h="1333" w="1514">
                    <a:moveTo>
                      <a:pt x="1064" y="146"/>
                    </a:moveTo>
                    <a:cubicBezTo>
                      <a:pt x="1018" y="172"/>
                      <a:pt x="974" y="200"/>
                      <a:pt x="931" y="232"/>
                    </a:cubicBezTo>
                    <a:cubicBezTo>
                      <a:pt x="819" y="310"/>
                      <a:pt x="706" y="392"/>
                      <a:pt x="607" y="491"/>
                    </a:cubicBezTo>
                    <a:cubicBezTo>
                      <a:pt x="468" y="619"/>
                      <a:pt x="342" y="762"/>
                      <a:pt x="221" y="913"/>
                    </a:cubicBezTo>
                    <a:lnTo>
                      <a:pt x="221" y="913"/>
                    </a:lnTo>
                    <a:cubicBezTo>
                      <a:pt x="244" y="866"/>
                      <a:pt x="269" y="821"/>
                      <a:pt x="297" y="777"/>
                    </a:cubicBezTo>
                    <a:cubicBezTo>
                      <a:pt x="372" y="655"/>
                      <a:pt x="464" y="546"/>
                      <a:pt x="567" y="447"/>
                    </a:cubicBezTo>
                    <a:cubicBezTo>
                      <a:pt x="672" y="351"/>
                      <a:pt x="792" y="269"/>
                      <a:pt x="917" y="205"/>
                    </a:cubicBezTo>
                    <a:lnTo>
                      <a:pt x="921" y="205"/>
                    </a:lnTo>
                    <a:cubicBezTo>
                      <a:pt x="966" y="181"/>
                      <a:pt x="1014" y="162"/>
                      <a:pt x="1064" y="146"/>
                    </a:cubicBezTo>
                    <a:close/>
                    <a:moveTo>
                      <a:pt x="1514" y="0"/>
                    </a:moveTo>
                    <a:lnTo>
                      <a:pt x="1316" y="17"/>
                    </a:lnTo>
                    <a:cubicBezTo>
                      <a:pt x="1169" y="27"/>
                      <a:pt x="1020" y="62"/>
                      <a:pt x="883" y="133"/>
                    </a:cubicBezTo>
                    <a:cubicBezTo>
                      <a:pt x="747" y="198"/>
                      <a:pt x="621" y="283"/>
                      <a:pt x="512" y="389"/>
                    </a:cubicBezTo>
                    <a:cubicBezTo>
                      <a:pt x="403" y="491"/>
                      <a:pt x="307" y="607"/>
                      <a:pt x="226" y="733"/>
                    </a:cubicBezTo>
                    <a:cubicBezTo>
                      <a:pt x="147" y="859"/>
                      <a:pt x="82" y="996"/>
                      <a:pt x="48" y="1142"/>
                    </a:cubicBezTo>
                    <a:lnTo>
                      <a:pt x="1" y="1333"/>
                    </a:lnTo>
                    <a:lnTo>
                      <a:pt x="1" y="1333"/>
                    </a:lnTo>
                    <a:lnTo>
                      <a:pt x="120" y="1176"/>
                    </a:lnTo>
                    <a:cubicBezTo>
                      <a:pt x="290" y="947"/>
                      <a:pt x="464" y="733"/>
                      <a:pt x="661" y="552"/>
                    </a:cubicBezTo>
                    <a:lnTo>
                      <a:pt x="665" y="549"/>
                    </a:lnTo>
                    <a:cubicBezTo>
                      <a:pt x="760" y="457"/>
                      <a:pt x="866" y="375"/>
                      <a:pt x="979" y="296"/>
                    </a:cubicBezTo>
                    <a:cubicBezTo>
                      <a:pt x="1088" y="222"/>
                      <a:pt x="1210" y="161"/>
                      <a:pt x="1340" y="92"/>
                    </a:cubicBezTo>
                    <a:lnTo>
                      <a:pt x="1514" y="0"/>
                    </a:ln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6"/>
              <p:cNvSpPr/>
              <p:nvPr/>
            </p:nvSpPr>
            <p:spPr>
              <a:xfrm>
                <a:off x="2938160" y="2654098"/>
                <a:ext cx="109807" cy="67474"/>
              </a:xfrm>
              <a:custGeom>
                <a:rect b="b" l="l" r="r" t="t"/>
                <a:pathLst>
                  <a:path extrusionOk="0" h="1146" w="1865">
                    <a:moveTo>
                      <a:pt x="594" y="144"/>
                    </a:moveTo>
                    <a:cubicBezTo>
                      <a:pt x="648" y="144"/>
                      <a:pt x="740" y="158"/>
                      <a:pt x="794" y="192"/>
                    </a:cubicBezTo>
                    <a:cubicBezTo>
                      <a:pt x="819" y="205"/>
                      <a:pt x="860" y="219"/>
                      <a:pt x="948" y="249"/>
                    </a:cubicBezTo>
                    <a:cubicBezTo>
                      <a:pt x="1166" y="325"/>
                      <a:pt x="1616" y="478"/>
                      <a:pt x="1698" y="693"/>
                    </a:cubicBezTo>
                    <a:cubicBezTo>
                      <a:pt x="1714" y="744"/>
                      <a:pt x="1711" y="795"/>
                      <a:pt x="1687" y="850"/>
                    </a:cubicBezTo>
                    <a:cubicBezTo>
                      <a:pt x="1598" y="884"/>
                      <a:pt x="1258" y="1006"/>
                      <a:pt x="870" y="1006"/>
                    </a:cubicBezTo>
                    <a:cubicBezTo>
                      <a:pt x="650" y="1006"/>
                      <a:pt x="415" y="967"/>
                      <a:pt x="201" y="850"/>
                    </a:cubicBezTo>
                    <a:cubicBezTo>
                      <a:pt x="185" y="839"/>
                      <a:pt x="178" y="829"/>
                      <a:pt x="178" y="812"/>
                    </a:cubicBezTo>
                    <a:cubicBezTo>
                      <a:pt x="157" y="669"/>
                      <a:pt x="413" y="335"/>
                      <a:pt x="594" y="144"/>
                    </a:cubicBezTo>
                    <a:close/>
                    <a:moveTo>
                      <a:pt x="560" y="1"/>
                    </a:moveTo>
                    <a:cubicBezTo>
                      <a:pt x="542" y="1"/>
                      <a:pt x="525" y="11"/>
                      <a:pt x="512" y="25"/>
                    </a:cubicBezTo>
                    <a:cubicBezTo>
                      <a:pt x="426" y="114"/>
                      <a:pt x="1" y="570"/>
                      <a:pt x="38" y="829"/>
                    </a:cubicBezTo>
                    <a:cubicBezTo>
                      <a:pt x="45" y="891"/>
                      <a:pt x="75" y="938"/>
                      <a:pt x="130" y="972"/>
                    </a:cubicBezTo>
                    <a:cubicBezTo>
                      <a:pt x="372" y="1102"/>
                      <a:pt x="635" y="1146"/>
                      <a:pt x="876" y="1146"/>
                    </a:cubicBezTo>
                    <a:cubicBezTo>
                      <a:pt x="1346" y="1146"/>
                      <a:pt x="1742" y="979"/>
                      <a:pt x="1766" y="969"/>
                    </a:cubicBezTo>
                    <a:cubicBezTo>
                      <a:pt x="1780" y="965"/>
                      <a:pt x="1793" y="952"/>
                      <a:pt x="1800" y="938"/>
                    </a:cubicBezTo>
                    <a:cubicBezTo>
                      <a:pt x="1854" y="839"/>
                      <a:pt x="1865" y="737"/>
                      <a:pt x="1827" y="642"/>
                    </a:cubicBezTo>
                    <a:cubicBezTo>
                      <a:pt x="1722" y="366"/>
                      <a:pt x="1248" y="202"/>
                      <a:pt x="992" y="117"/>
                    </a:cubicBezTo>
                    <a:cubicBezTo>
                      <a:pt x="942" y="100"/>
                      <a:pt x="883" y="79"/>
                      <a:pt x="870" y="73"/>
                    </a:cubicBezTo>
                    <a:cubicBezTo>
                      <a:pt x="761" y="1"/>
                      <a:pt x="580" y="1"/>
                      <a:pt x="560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6"/>
              <p:cNvSpPr/>
              <p:nvPr/>
            </p:nvSpPr>
            <p:spPr>
              <a:xfrm>
                <a:off x="2937748" y="2651684"/>
                <a:ext cx="111808" cy="72302"/>
              </a:xfrm>
              <a:custGeom>
                <a:rect b="b" l="l" r="r" t="t"/>
                <a:pathLst>
                  <a:path extrusionOk="0" h="1228" w="1899">
                    <a:moveTo>
                      <a:pt x="615" y="226"/>
                    </a:moveTo>
                    <a:lnTo>
                      <a:pt x="615" y="226"/>
                    </a:lnTo>
                    <a:cubicBezTo>
                      <a:pt x="639" y="227"/>
                      <a:pt x="665" y="231"/>
                      <a:pt x="693" y="236"/>
                    </a:cubicBezTo>
                    <a:cubicBezTo>
                      <a:pt x="710" y="240"/>
                      <a:pt x="727" y="243"/>
                      <a:pt x="744" y="250"/>
                    </a:cubicBezTo>
                    <a:cubicBezTo>
                      <a:pt x="757" y="254"/>
                      <a:pt x="771" y="260"/>
                      <a:pt x="781" y="267"/>
                    </a:cubicBezTo>
                    <a:cubicBezTo>
                      <a:pt x="795" y="277"/>
                      <a:pt x="815" y="284"/>
                      <a:pt x="839" y="295"/>
                    </a:cubicBezTo>
                    <a:cubicBezTo>
                      <a:pt x="867" y="304"/>
                      <a:pt x="897" y="315"/>
                      <a:pt x="941" y="328"/>
                    </a:cubicBezTo>
                    <a:cubicBezTo>
                      <a:pt x="1051" y="366"/>
                      <a:pt x="1214" y="424"/>
                      <a:pt x="1361" y="495"/>
                    </a:cubicBezTo>
                    <a:cubicBezTo>
                      <a:pt x="1435" y="533"/>
                      <a:pt x="1504" y="573"/>
                      <a:pt x="1558" y="614"/>
                    </a:cubicBezTo>
                    <a:cubicBezTo>
                      <a:pt x="1582" y="638"/>
                      <a:pt x="1606" y="658"/>
                      <a:pt x="1627" y="683"/>
                    </a:cubicBezTo>
                    <a:cubicBezTo>
                      <a:pt x="1644" y="703"/>
                      <a:pt x="1657" y="727"/>
                      <a:pt x="1664" y="748"/>
                    </a:cubicBezTo>
                    <a:cubicBezTo>
                      <a:pt x="1671" y="765"/>
                      <a:pt x="1674" y="781"/>
                      <a:pt x="1674" y="798"/>
                    </a:cubicBezTo>
                    <a:cubicBezTo>
                      <a:pt x="1674" y="818"/>
                      <a:pt x="1672" y="838"/>
                      <a:pt x="1663" y="860"/>
                    </a:cubicBezTo>
                    <a:lnTo>
                      <a:pt x="1663" y="860"/>
                    </a:lnTo>
                    <a:cubicBezTo>
                      <a:pt x="1554" y="901"/>
                      <a:pt x="1237" y="1006"/>
                      <a:pt x="880" y="1006"/>
                    </a:cubicBezTo>
                    <a:cubicBezTo>
                      <a:pt x="666" y="1006"/>
                      <a:pt x="435" y="966"/>
                      <a:pt x="228" y="855"/>
                    </a:cubicBezTo>
                    <a:lnTo>
                      <a:pt x="228" y="855"/>
                    </a:lnTo>
                    <a:lnTo>
                      <a:pt x="229" y="853"/>
                    </a:lnTo>
                    <a:lnTo>
                      <a:pt x="226" y="853"/>
                    </a:lnTo>
                    <a:lnTo>
                      <a:pt x="226" y="847"/>
                    </a:lnTo>
                    <a:cubicBezTo>
                      <a:pt x="222" y="843"/>
                      <a:pt x="222" y="839"/>
                      <a:pt x="222" y="836"/>
                    </a:cubicBezTo>
                    <a:cubicBezTo>
                      <a:pt x="222" y="822"/>
                      <a:pt x="226" y="806"/>
                      <a:pt x="233" y="785"/>
                    </a:cubicBezTo>
                    <a:cubicBezTo>
                      <a:pt x="243" y="748"/>
                      <a:pt x="263" y="703"/>
                      <a:pt x="290" y="655"/>
                    </a:cubicBezTo>
                    <a:cubicBezTo>
                      <a:pt x="331" y="581"/>
                      <a:pt x="389" y="502"/>
                      <a:pt x="450" y="424"/>
                    </a:cubicBezTo>
                    <a:cubicBezTo>
                      <a:pt x="504" y="351"/>
                      <a:pt x="563" y="282"/>
                      <a:pt x="615" y="226"/>
                    </a:cubicBezTo>
                    <a:close/>
                    <a:moveTo>
                      <a:pt x="584" y="141"/>
                    </a:moveTo>
                    <a:lnTo>
                      <a:pt x="570" y="158"/>
                    </a:lnTo>
                    <a:cubicBezTo>
                      <a:pt x="482" y="250"/>
                      <a:pt x="376" y="376"/>
                      <a:pt x="294" y="499"/>
                    </a:cubicBezTo>
                    <a:cubicBezTo>
                      <a:pt x="249" y="560"/>
                      <a:pt x="212" y="622"/>
                      <a:pt x="185" y="679"/>
                    </a:cubicBezTo>
                    <a:cubicBezTo>
                      <a:pt x="175" y="707"/>
                      <a:pt x="161" y="734"/>
                      <a:pt x="154" y="761"/>
                    </a:cubicBezTo>
                    <a:cubicBezTo>
                      <a:pt x="147" y="785"/>
                      <a:pt x="140" y="812"/>
                      <a:pt x="140" y="836"/>
                    </a:cubicBezTo>
                    <a:cubicBezTo>
                      <a:pt x="140" y="843"/>
                      <a:pt x="140" y="850"/>
                      <a:pt x="144" y="856"/>
                    </a:cubicBezTo>
                    <a:cubicBezTo>
                      <a:pt x="144" y="870"/>
                      <a:pt x="147" y="883"/>
                      <a:pt x="158" y="897"/>
                    </a:cubicBezTo>
                    <a:cubicBezTo>
                      <a:pt x="164" y="908"/>
                      <a:pt x="175" y="918"/>
                      <a:pt x="188" y="924"/>
                    </a:cubicBezTo>
                    <a:cubicBezTo>
                      <a:pt x="410" y="1047"/>
                      <a:pt x="655" y="1088"/>
                      <a:pt x="880" y="1088"/>
                    </a:cubicBezTo>
                    <a:cubicBezTo>
                      <a:pt x="1276" y="1088"/>
                      <a:pt x="1616" y="965"/>
                      <a:pt x="1708" y="928"/>
                    </a:cubicBezTo>
                    <a:lnTo>
                      <a:pt x="1726" y="921"/>
                    </a:lnTo>
                    <a:lnTo>
                      <a:pt x="1732" y="908"/>
                    </a:lnTo>
                    <a:cubicBezTo>
                      <a:pt x="1749" y="874"/>
                      <a:pt x="1756" y="836"/>
                      <a:pt x="1756" y="798"/>
                    </a:cubicBezTo>
                    <a:cubicBezTo>
                      <a:pt x="1756" y="771"/>
                      <a:pt x="1753" y="744"/>
                      <a:pt x="1742" y="720"/>
                    </a:cubicBezTo>
                    <a:cubicBezTo>
                      <a:pt x="1729" y="686"/>
                      <a:pt x="1712" y="658"/>
                      <a:pt x="1688" y="628"/>
                    </a:cubicBezTo>
                    <a:cubicBezTo>
                      <a:pt x="1647" y="581"/>
                      <a:pt x="1596" y="540"/>
                      <a:pt x="1534" y="499"/>
                    </a:cubicBezTo>
                    <a:cubicBezTo>
                      <a:pt x="1446" y="441"/>
                      <a:pt x="1340" y="393"/>
                      <a:pt x="1238" y="352"/>
                    </a:cubicBezTo>
                    <a:cubicBezTo>
                      <a:pt x="1136" y="308"/>
                      <a:pt x="1040" y="277"/>
                      <a:pt x="969" y="254"/>
                    </a:cubicBezTo>
                    <a:cubicBezTo>
                      <a:pt x="924" y="236"/>
                      <a:pt x="890" y="226"/>
                      <a:pt x="870" y="216"/>
                    </a:cubicBezTo>
                    <a:cubicBezTo>
                      <a:pt x="846" y="209"/>
                      <a:pt x="832" y="202"/>
                      <a:pt x="826" y="196"/>
                    </a:cubicBezTo>
                    <a:cubicBezTo>
                      <a:pt x="809" y="185"/>
                      <a:pt x="788" y="178"/>
                      <a:pt x="768" y="172"/>
                    </a:cubicBezTo>
                    <a:cubicBezTo>
                      <a:pt x="740" y="161"/>
                      <a:pt x="710" y="155"/>
                      <a:pt x="679" y="151"/>
                    </a:cubicBezTo>
                    <a:cubicBezTo>
                      <a:pt x="652" y="147"/>
                      <a:pt x="621" y="144"/>
                      <a:pt x="601" y="144"/>
                    </a:cubicBezTo>
                    <a:lnTo>
                      <a:pt x="584" y="141"/>
                    </a:lnTo>
                    <a:close/>
                    <a:moveTo>
                      <a:pt x="584" y="83"/>
                    </a:moveTo>
                    <a:cubicBezTo>
                      <a:pt x="607" y="83"/>
                      <a:pt x="655" y="86"/>
                      <a:pt x="706" y="93"/>
                    </a:cubicBezTo>
                    <a:cubicBezTo>
                      <a:pt x="757" y="103"/>
                      <a:pt x="815" y="120"/>
                      <a:pt x="856" y="147"/>
                    </a:cubicBezTo>
                    <a:cubicBezTo>
                      <a:pt x="859" y="151"/>
                      <a:pt x="863" y="151"/>
                      <a:pt x="867" y="155"/>
                    </a:cubicBezTo>
                    <a:cubicBezTo>
                      <a:pt x="873" y="155"/>
                      <a:pt x="883" y="158"/>
                      <a:pt x="890" y="161"/>
                    </a:cubicBezTo>
                    <a:cubicBezTo>
                      <a:pt x="917" y="172"/>
                      <a:pt x="955" y="185"/>
                      <a:pt x="989" y="196"/>
                    </a:cubicBezTo>
                    <a:cubicBezTo>
                      <a:pt x="1115" y="240"/>
                      <a:pt x="1296" y="301"/>
                      <a:pt x="1456" y="386"/>
                    </a:cubicBezTo>
                    <a:cubicBezTo>
                      <a:pt x="1534" y="427"/>
                      <a:pt x="1609" y="474"/>
                      <a:pt x="1671" y="526"/>
                    </a:cubicBezTo>
                    <a:cubicBezTo>
                      <a:pt x="1729" y="581"/>
                      <a:pt x="1773" y="638"/>
                      <a:pt x="1797" y="696"/>
                    </a:cubicBezTo>
                    <a:cubicBezTo>
                      <a:pt x="1811" y="730"/>
                      <a:pt x="1817" y="765"/>
                      <a:pt x="1817" y="798"/>
                    </a:cubicBezTo>
                    <a:cubicBezTo>
                      <a:pt x="1817" y="850"/>
                      <a:pt x="1803" y="904"/>
                      <a:pt x="1770" y="962"/>
                    </a:cubicBezTo>
                    <a:cubicBezTo>
                      <a:pt x="1766" y="965"/>
                      <a:pt x="1762" y="973"/>
                      <a:pt x="1756" y="973"/>
                    </a:cubicBezTo>
                    <a:cubicBezTo>
                      <a:pt x="1746" y="979"/>
                      <a:pt x="1644" y="1023"/>
                      <a:pt x="1487" y="1064"/>
                    </a:cubicBezTo>
                    <a:cubicBezTo>
                      <a:pt x="1326" y="1105"/>
                      <a:pt x="1115" y="1146"/>
                      <a:pt x="883" y="1146"/>
                    </a:cubicBezTo>
                    <a:cubicBezTo>
                      <a:pt x="648" y="1146"/>
                      <a:pt x="392" y="1105"/>
                      <a:pt x="158" y="976"/>
                    </a:cubicBezTo>
                    <a:cubicBezTo>
                      <a:pt x="137" y="962"/>
                      <a:pt x="120" y="949"/>
                      <a:pt x="106" y="928"/>
                    </a:cubicBezTo>
                    <a:cubicBezTo>
                      <a:pt x="96" y="911"/>
                      <a:pt x="90" y="891"/>
                      <a:pt x="82" y="863"/>
                    </a:cubicBezTo>
                    <a:lnTo>
                      <a:pt x="82" y="839"/>
                    </a:lnTo>
                    <a:cubicBezTo>
                      <a:pt x="82" y="812"/>
                      <a:pt x="90" y="778"/>
                      <a:pt x="100" y="744"/>
                    </a:cubicBezTo>
                    <a:cubicBezTo>
                      <a:pt x="117" y="686"/>
                      <a:pt x="147" y="618"/>
                      <a:pt x="188" y="553"/>
                    </a:cubicBezTo>
                    <a:cubicBezTo>
                      <a:pt x="246" y="451"/>
                      <a:pt x="324" y="348"/>
                      <a:pt x="392" y="267"/>
                    </a:cubicBezTo>
                    <a:cubicBezTo>
                      <a:pt x="461" y="185"/>
                      <a:pt x="522" y="120"/>
                      <a:pt x="546" y="93"/>
                    </a:cubicBezTo>
                    <a:cubicBezTo>
                      <a:pt x="553" y="86"/>
                      <a:pt x="560" y="83"/>
                      <a:pt x="570" y="83"/>
                    </a:cubicBezTo>
                    <a:close/>
                    <a:moveTo>
                      <a:pt x="563" y="1"/>
                    </a:moveTo>
                    <a:lnTo>
                      <a:pt x="563" y="1"/>
                    </a:lnTo>
                    <a:lnTo>
                      <a:pt x="563" y="1"/>
                    </a:lnTo>
                    <a:cubicBezTo>
                      <a:pt x="534" y="2"/>
                      <a:pt x="508" y="16"/>
                      <a:pt x="488" y="35"/>
                    </a:cubicBezTo>
                    <a:cubicBezTo>
                      <a:pt x="447" y="79"/>
                      <a:pt x="328" y="209"/>
                      <a:pt x="216" y="362"/>
                    </a:cubicBezTo>
                    <a:cubicBezTo>
                      <a:pt x="161" y="438"/>
                      <a:pt x="106" y="519"/>
                      <a:pt x="69" y="601"/>
                    </a:cubicBezTo>
                    <a:cubicBezTo>
                      <a:pt x="49" y="642"/>
                      <a:pt x="32" y="683"/>
                      <a:pt x="21" y="724"/>
                    </a:cubicBezTo>
                    <a:cubicBezTo>
                      <a:pt x="8" y="761"/>
                      <a:pt x="1" y="802"/>
                      <a:pt x="1" y="839"/>
                    </a:cubicBezTo>
                    <a:cubicBezTo>
                      <a:pt x="1" y="853"/>
                      <a:pt x="1" y="863"/>
                      <a:pt x="4" y="877"/>
                    </a:cubicBezTo>
                    <a:cubicBezTo>
                      <a:pt x="8" y="911"/>
                      <a:pt x="21" y="945"/>
                      <a:pt x="38" y="976"/>
                    </a:cubicBezTo>
                    <a:cubicBezTo>
                      <a:pt x="59" y="1003"/>
                      <a:pt x="86" y="1027"/>
                      <a:pt x="117" y="1047"/>
                    </a:cubicBezTo>
                    <a:cubicBezTo>
                      <a:pt x="369" y="1184"/>
                      <a:pt x="638" y="1228"/>
                      <a:pt x="883" y="1228"/>
                    </a:cubicBezTo>
                    <a:cubicBezTo>
                      <a:pt x="1125" y="1228"/>
                      <a:pt x="1344" y="1187"/>
                      <a:pt x="1507" y="1143"/>
                    </a:cubicBezTo>
                    <a:cubicBezTo>
                      <a:pt x="1671" y="1099"/>
                      <a:pt x="1776" y="1054"/>
                      <a:pt x="1790" y="1047"/>
                    </a:cubicBezTo>
                    <a:cubicBezTo>
                      <a:pt x="1811" y="1037"/>
                      <a:pt x="1831" y="1023"/>
                      <a:pt x="1841" y="1000"/>
                    </a:cubicBezTo>
                    <a:cubicBezTo>
                      <a:pt x="1879" y="935"/>
                      <a:pt x="1899" y="867"/>
                      <a:pt x="1899" y="798"/>
                    </a:cubicBezTo>
                    <a:cubicBezTo>
                      <a:pt x="1899" y="754"/>
                      <a:pt x="1889" y="710"/>
                      <a:pt x="1875" y="669"/>
                    </a:cubicBezTo>
                    <a:cubicBezTo>
                      <a:pt x="1844" y="591"/>
                      <a:pt x="1790" y="523"/>
                      <a:pt x="1721" y="465"/>
                    </a:cubicBezTo>
                    <a:cubicBezTo>
                      <a:pt x="1623" y="380"/>
                      <a:pt x="1493" y="308"/>
                      <a:pt x="1364" y="250"/>
                    </a:cubicBezTo>
                    <a:cubicBezTo>
                      <a:pt x="1238" y="196"/>
                      <a:pt x="1108" y="151"/>
                      <a:pt x="1013" y="117"/>
                    </a:cubicBezTo>
                    <a:cubicBezTo>
                      <a:pt x="989" y="110"/>
                      <a:pt x="962" y="100"/>
                      <a:pt x="938" y="93"/>
                    </a:cubicBezTo>
                    <a:cubicBezTo>
                      <a:pt x="928" y="90"/>
                      <a:pt x="917" y="86"/>
                      <a:pt x="911" y="83"/>
                    </a:cubicBezTo>
                    <a:cubicBezTo>
                      <a:pt x="908" y="79"/>
                      <a:pt x="904" y="79"/>
                      <a:pt x="900" y="79"/>
                    </a:cubicBezTo>
                    <a:lnTo>
                      <a:pt x="899" y="78"/>
                    </a:lnTo>
                    <a:lnTo>
                      <a:pt x="900" y="76"/>
                    </a:lnTo>
                    <a:cubicBezTo>
                      <a:pt x="846" y="42"/>
                      <a:pt x="778" y="25"/>
                      <a:pt x="720" y="15"/>
                    </a:cubicBezTo>
                    <a:cubicBezTo>
                      <a:pt x="662" y="4"/>
                      <a:pt x="611" y="1"/>
                      <a:pt x="584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6"/>
              <p:cNvSpPr/>
              <p:nvPr/>
            </p:nvSpPr>
            <p:spPr>
              <a:xfrm>
                <a:off x="2539907" y="2657689"/>
                <a:ext cx="109571" cy="67532"/>
              </a:xfrm>
              <a:custGeom>
                <a:rect b="b" l="l" r="r" t="t"/>
                <a:pathLst>
                  <a:path extrusionOk="0" h="1147" w="1861">
                    <a:moveTo>
                      <a:pt x="590" y="141"/>
                    </a:moveTo>
                    <a:cubicBezTo>
                      <a:pt x="644" y="144"/>
                      <a:pt x="739" y="155"/>
                      <a:pt x="790" y="188"/>
                    </a:cubicBezTo>
                    <a:cubicBezTo>
                      <a:pt x="815" y="202"/>
                      <a:pt x="856" y="220"/>
                      <a:pt x="944" y="246"/>
                    </a:cubicBezTo>
                    <a:cubicBezTo>
                      <a:pt x="1162" y="322"/>
                      <a:pt x="1612" y="475"/>
                      <a:pt x="1694" y="690"/>
                    </a:cubicBezTo>
                    <a:cubicBezTo>
                      <a:pt x="1714" y="741"/>
                      <a:pt x="1710" y="792"/>
                      <a:pt x="1683" y="847"/>
                    </a:cubicBezTo>
                    <a:cubicBezTo>
                      <a:pt x="1594" y="881"/>
                      <a:pt x="1254" y="1003"/>
                      <a:pt x="866" y="1003"/>
                    </a:cubicBezTo>
                    <a:cubicBezTo>
                      <a:pt x="646" y="1003"/>
                      <a:pt x="411" y="964"/>
                      <a:pt x="197" y="847"/>
                    </a:cubicBezTo>
                    <a:cubicBezTo>
                      <a:pt x="184" y="836"/>
                      <a:pt x="177" y="826"/>
                      <a:pt x="173" y="809"/>
                    </a:cubicBezTo>
                    <a:cubicBezTo>
                      <a:pt x="153" y="666"/>
                      <a:pt x="409" y="336"/>
                      <a:pt x="590" y="141"/>
                    </a:cubicBezTo>
                    <a:close/>
                    <a:moveTo>
                      <a:pt x="582" y="0"/>
                    </a:moveTo>
                    <a:cubicBezTo>
                      <a:pt x="570" y="0"/>
                      <a:pt x="562" y="1"/>
                      <a:pt x="559" y="1"/>
                    </a:cubicBezTo>
                    <a:cubicBezTo>
                      <a:pt x="538" y="1"/>
                      <a:pt x="521" y="8"/>
                      <a:pt x="508" y="22"/>
                    </a:cubicBezTo>
                    <a:cubicBezTo>
                      <a:pt x="422" y="111"/>
                      <a:pt x="0" y="570"/>
                      <a:pt x="34" y="826"/>
                    </a:cubicBezTo>
                    <a:cubicBezTo>
                      <a:pt x="41" y="888"/>
                      <a:pt x="74" y="935"/>
                      <a:pt x="126" y="970"/>
                    </a:cubicBezTo>
                    <a:cubicBezTo>
                      <a:pt x="371" y="1102"/>
                      <a:pt x="631" y="1146"/>
                      <a:pt x="872" y="1146"/>
                    </a:cubicBezTo>
                    <a:cubicBezTo>
                      <a:pt x="1342" y="1146"/>
                      <a:pt x="1738" y="979"/>
                      <a:pt x="1762" y="970"/>
                    </a:cubicBezTo>
                    <a:cubicBezTo>
                      <a:pt x="1776" y="962"/>
                      <a:pt x="1789" y="952"/>
                      <a:pt x="1796" y="938"/>
                    </a:cubicBezTo>
                    <a:cubicBezTo>
                      <a:pt x="1853" y="836"/>
                      <a:pt x="1861" y="737"/>
                      <a:pt x="1826" y="638"/>
                    </a:cubicBezTo>
                    <a:cubicBezTo>
                      <a:pt x="1718" y="363"/>
                      <a:pt x="1244" y="202"/>
                      <a:pt x="991" y="114"/>
                    </a:cubicBezTo>
                    <a:cubicBezTo>
                      <a:pt x="941" y="97"/>
                      <a:pt x="879" y="76"/>
                      <a:pt x="869" y="70"/>
                    </a:cubicBezTo>
                    <a:cubicBezTo>
                      <a:pt x="776" y="11"/>
                      <a:pt x="637" y="0"/>
                      <a:pt x="582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6"/>
              <p:cNvSpPr/>
              <p:nvPr/>
            </p:nvSpPr>
            <p:spPr>
              <a:xfrm>
                <a:off x="2539260" y="2655099"/>
                <a:ext cx="111808" cy="72537"/>
              </a:xfrm>
              <a:custGeom>
                <a:rect b="b" l="l" r="r" t="t"/>
                <a:pathLst>
                  <a:path extrusionOk="0" h="1232" w="1899">
                    <a:moveTo>
                      <a:pt x="617" y="226"/>
                    </a:moveTo>
                    <a:lnTo>
                      <a:pt x="617" y="226"/>
                    </a:lnTo>
                    <a:cubicBezTo>
                      <a:pt x="640" y="228"/>
                      <a:pt x="666" y="231"/>
                      <a:pt x="692" y="237"/>
                    </a:cubicBezTo>
                    <a:cubicBezTo>
                      <a:pt x="710" y="240"/>
                      <a:pt x="727" y="246"/>
                      <a:pt x="744" y="250"/>
                    </a:cubicBezTo>
                    <a:cubicBezTo>
                      <a:pt x="757" y="257"/>
                      <a:pt x="771" y="260"/>
                      <a:pt x="781" y="267"/>
                    </a:cubicBezTo>
                    <a:cubicBezTo>
                      <a:pt x="798" y="277"/>
                      <a:pt x="815" y="284"/>
                      <a:pt x="839" y="294"/>
                    </a:cubicBezTo>
                    <a:cubicBezTo>
                      <a:pt x="867" y="304"/>
                      <a:pt x="897" y="314"/>
                      <a:pt x="941" y="331"/>
                    </a:cubicBezTo>
                    <a:cubicBezTo>
                      <a:pt x="1051" y="369"/>
                      <a:pt x="1214" y="424"/>
                      <a:pt x="1361" y="498"/>
                    </a:cubicBezTo>
                    <a:cubicBezTo>
                      <a:pt x="1435" y="533"/>
                      <a:pt x="1504" y="573"/>
                      <a:pt x="1558" y="618"/>
                    </a:cubicBezTo>
                    <a:cubicBezTo>
                      <a:pt x="1586" y="638"/>
                      <a:pt x="1606" y="662"/>
                      <a:pt x="1626" y="682"/>
                    </a:cubicBezTo>
                    <a:cubicBezTo>
                      <a:pt x="1644" y="707"/>
                      <a:pt x="1657" y="727"/>
                      <a:pt x="1667" y="751"/>
                    </a:cubicBezTo>
                    <a:cubicBezTo>
                      <a:pt x="1674" y="768"/>
                      <a:pt x="1677" y="781"/>
                      <a:pt x="1677" y="802"/>
                    </a:cubicBezTo>
                    <a:cubicBezTo>
                      <a:pt x="1677" y="819"/>
                      <a:pt x="1673" y="838"/>
                      <a:pt x="1663" y="860"/>
                    </a:cubicBezTo>
                    <a:lnTo>
                      <a:pt x="1663" y="860"/>
                    </a:lnTo>
                    <a:cubicBezTo>
                      <a:pt x="1554" y="900"/>
                      <a:pt x="1237" y="1006"/>
                      <a:pt x="880" y="1006"/>
                    </a:cubicBezTo>
                    <a:cubicBezTo>
                      <a:pt x="665" y="1006"/>
                      <a:pt x="433" y="969"/>
                      <a:pt x="229" y="856"/>
                    </a:cubicBezTo>
                    <a:cubicBezTo>
                      <a:pt x="229" y="853"/>
                      <a:pt x="225" y="853"/>
                      <a:pt x="225" y="853"/>
                    </a:cubicBezTo>
                    <a:lnTo>
                      <a:pt x="225" y="846"/>
                    </a:lnTo>
                    <a:lnTo>
                      <a:pt x="225" y="836"/>
                    </a:lnTo>
                    <a:cubicBezTo>
                      <a:pt x="225" y="822"/>
                      <a:pt x="225" y="805"/>
                      <a:pt x="233" y="785"/>
                    </a:cubicBezTo>
                    <a:cubicBezTo>
                      <a:pt x="243" y="748"/>
                      <a:pt x="263" y="703"/>
                      <a:pt x="294" y="655"/>
                    </a:cubicBezTo>
                    <a:cubicBezTo>
                      <a:pt x="335" y="584"/>
                      <a:pt x="389" y="502"/>
                      <a:pt x="450" y="424"/>
                    </a:cubicBezTo>
                    <a:cubicBezTo>
                      <a:pt x="504" y="354"/>
                      <a:pt x="563" y="285"/>
                      <a:pt x="617" y="226"/>
                    </a:cubicBezTo>
                    <a:close/>
                    <a:moveTo>
                      <a:pt x="584" y="144"/>
                    </a:moveTo>
                    <a:lnTo>
                      <a:pt x="570" y="158"/>
                    </a:lnTo>
                    <a:cubicBezTo>
                      <a:pt x="481" y="253"/>
                      <a:pt x="376" y="380"/>
                      <a:pt x="294" y="502"/>
                    </a:cubicBezTo>
                    <a:cubicBezTo>
                      <a:pt x="249" y="564"/>
                      <a:pt x="216" y="625"/>
                      <a:pt x="188" y="679"/>
                    </a:cubicBezTo>
                    <a:cubicBezTo>
                      <a:pt x="175" y="707"/>
                      <a:pt x="161" y="734"/>
                      <a:pt x="154" y="761"/>
                    </a:cubicBezTo>
                    <a:cubicBezTo>
                      <a:pt x="147" y="789"/>
                      <a:pt x="144" y="812"/>
                      <a:pt x="144" y="836"/>
                    </a:cubicBezTo>
                    <a:lnTo>
                      <a:pt x="144" y="860"/>
                    </a:lnTo>
                    <a:cubicBezTo>
                      <a:pt x="144" y="870"/>
                      <a:pt x="151" y="883"/>
                      <a:pt x="157" y="897"/>
                    </a:cubicBezTo>
                    <a:cubicBezTo>
                      <a:pt x="164" y="911"/>
                      <a:pt x="175" y="918"/>
                      <a:pt x="188" y="924"/>
                    </a:cubicBezTo>
                    <a:lnTo>
                      <a:pt x="188" y="928"/>
                    </a:lnTo>
                    <a:cubicBezTo>
                      <a:pt x="409" y="1047"/>
                      <a:pt x="655" y="1088"/>
                      <a:pt x="880" y="1088"/>
                    </a:cubicBezTo>
                    <a:cubicBezTo>
                      <a:pt x="1276" y="1088"/>
                      <a:pt x="1619" y="965"/>
                      <a:pt x="1708" y="932"/>
                    </a:cubicBezTo>
                    <a:lnTo>
                      <a:pt x="1725" y="924"/>
                    </a:lnTo>
                    <a:lnTo>
                      <a:pt x="1732" y="907"/>
                    </a:lnTo>
                    <a:cubicBezTo>
                      <a:pt x="1749" y="874"/>
                      <a:pt x="1759" y="836"/>
                      <a:pt x="1759" y="802"/>
                    </a:cubicBezTo>
                    <a:cubicBezTo>
                      <a:pt x="1759" y="771"/>
                      <a:pt x="1752" y="748"/>
                      <a:pt x="1742" y="720"/>
                    </a:cubicBezTo>
                    <a:cubicBezTo>
                      <a:pt x="1732" y="690"/>
                      <a:pt x="1711" y="659"/>
                      <a:pt x="1688" y="632"/>
                    </a:cubicBezTo>
                    <a:cubicBezTo>
                      <a:pt x="1650" y="584"/>
                      <a:pt x="1595" y="539"/>
                      <a:pt x="1534" y="502"/>
                    </a:cubicBezTo>
                    <a:cubicBezTo>
                      <a:pt x="1446" y="444"/>
                      <a:pt x="1340" y="393"/>
                      <a:pt x="1238" y="352"/>
                    </a:cubicBezTo>
                    <a:cubicBezTo>
                      <a:pt x="1136" y="311"/>
                      <a:pt x="1040" y="277"/>
                      <a:pt x="969" y="253"/>
                    </a:cubicBezTo>
                    <a:cubicBezTo>
                      <a:pt x="924" y="240"/>
                      <a:pt x="894" y="226"/>
                      <a:pt x="870" y="219"/>
                    </a:cubicBezTo>
                    <a:cubicBezTo>
                      <a:pt x="846" y="209"/>
                      <a:pt x="832" y="202"/>
                      <a:pt x="826" y="199"/>
                    </a:cubicBezTo>
                    <a:cubicBezTo>
                      <a:pt x="809" y="188"/>
                      <a:pt x="788" y="178"/>
                      <a:pt x="768" y="171"/>
                    </a:cubicBezTo>
                    <a:cubicBezTo>
                      <a:pt x="740" y="161"/>
                      <a:pt x="710" y="158"/>
                      <a:pt x="678" y="151"/>
                    </a:cubicBezTo>
                    <a:cubicBezTo>
                      <a:pt x="651" y="147"/>
                      <a:pt x="624" y="144"/>
                      <a:pt x="601" y="144"/>
                    </a:cubicBezTo>
                    <a:close/>
                    <a:moveTo>
                      <a:pt x="584" y="83"/>
                    </a:moveTo>
                    <a:cubicBezTo>
                      <a:pt x="604" y="83"/>
                      <a:pt x="651" y="86"/>
                      <a:pt x="706" y="97"/>
                    </a:cubicBezTo>
                    <a:cubicBezTo>
                      <a:pt x="757" y="103"/>
                      <a:pt x="815" y="120"/>
                      <a:pt x="856" y="147"/>
                    </a:cubicBezTo>
                    <a:cubicBezTo>
                      <a:pt x="862" y="151"/>
                      <a:pt x="867" y="151"/>
                      <a:pt x="870" y="155"/>
                    </a:cubicBezTo>
                    <a:cubicBezTo>
                      <a:pt x="876" y="158"/>
                      <a:pt x="883" y="161"/>
                      <a:pt x="890" y="165"/>
                    </a:cubicBezTo>
                    <a:cubicBezTo>
                      <a:pt x="917" y="171"/>
                      <a:pt x="955" y="185"/>
                      <a:pt x="989" y="199"/>
                    </a:cubicBezTo>
                    <a:cubicBezTo>
                      <a:pt x="1115" y="240"/>
                      <a:pt x="1296" y="301"/>
                      <a:pt x="1455" y="386"/>
                    </a:cubicBezTo>
                    <a:cubicBezTo>
                      <a:pt x="1534" y="427"/>
                      <a:pt x="1609" y="475"/>
                      <a:pt x="1671" y="529"/>
                    </a:cubicBezTo>
                    <a:cubicBezTo>
                      <a:pt x="1729" y="580"/>
                      <a:pt x="1776" y="638"/>
                      <a:pt x="1797" y="699"/>
                    </a:cubicBezTo>
                    <a:cubicBezTo>
                      <a:pt x="1810" y="734"/>
                      <a:pt x="1817" y="768"/>
                      <a:pt x="1817" y="802"/>
                    </a:cubicBezTo>
                    <a:cubicBezTo>
                      <a:pt x="1817" y="853"/>
                      <a:pt x="1803" y="907"/>
                      <a:pt x="1773" y="962"/>
                    </a:cubicBezTo>
                    <a:cubicBezTo>
                      <a:pt x="1770" y="969"/>
                      <a:pt x="1762" y="973"/>
                      <a:pt x="1756" y="976"/>
                    </a:cubicBezTo>
                    <a:cubicBezTo>
                      <a:pt x="1746" y="979"/>
                      <a:pt x="1644" y="1023"/>
                      <a:pt x="1487" y="1064"/>
                    </a:cubicBezTo>
                    <a:cubicBezTo>
                      <a:pt x="1326" y="1108"/>
                      <a:pt x="1115" y="1149"/>
                      <a:pt x="883" y="1149"/>
                    </a:cubicBezTo>
                    <a:cubicBezTo>
                      <a:pt x="648" y="1149"/>
                      <a:pt x="392" y="1105"/>
                      <a:pt x="157" y="976"/>
                    </a:cubicBezTo>
                    <a:lnTo>
                      <a:pt x="157" y="977"/>
                    </a:lnTo>
                    <a:lnTo>
                      <a:pt x="157" y="977"/>
                    </a:lnTo>
                    <a:cubicBezTo>
                      <a:pt x="135" y="963"/>
                      <a:pt x="119" y="947"/>
                      <a:pt x="110" y="932"/>
                    </a:cubicBezTo>
                    <a:cubicBezTo>
                      <a:pt x="96" y="911"/>
                      <a:pt x="90" y="891"/>
                      <a:pt x="85" y="866"/>
                    </a:cubicBezTo>
                    <a:cubicBezTo>
                      <a:pt x="82" y="856"/>
                      <a:pt x="82" y="850"/>
                      <a:pt x="82" y="839"/>
                    </a:cubicBezTo>
                    <a:cubicBezTo>
                      <a:pt x="82" y="812"/>
                      <a:pt x="90" y="781"/>
                      <a:pt x="99" y="748"/>
                    </a:cubicBezTo>
                    <a:cubicBezTo>
                      <a:pt x="117" y="686"/>
                      <a:pt x="147" y="621"/>
                      <a:pt x="188" y="553"/>
                    </a:cubicBezTo>
                    <a:cubicBezTo>
                      <a:pt x="249" y="451"/>
                      <a:pt x="324" y="352"/>
                      <a:pt x="392" y="267"/>
                    </a:cubicBezTo>
                    <a:cubicBezTo>
                      <a:pt x="461" y="185"/>
                      <a:pt x="522" y="120"/>
                      <a:pt x="549" y="93"/>
                    </a:cubicBezTo>
                    <a:cubicBezTo>
                      <a:pt x="552" y="89"/>
                      <a:pt x="560" y="86"/>
                      <a:pt x="570" y="86"/>
                    </a:cubicBezTo>
                    <a:cubicBezTo>
                      <a:pt x="573" y="86"/>
                      <a:pt x="576" y="83"/>
                      <a:pt x="584" y="83"/>
                    </a:cubicBezTo>
                    <a:close/>
                    <a:moveTo>
                      <a:pt x="584" y="1"/>
                    </a:moveTo>
                    <a:cubicBezTo>
                      <a:pt x="576" y="1"/>
                      <a:pt x="570" y="4"/>
                      <a:pt x="566" y="4"/>
                    </a:cubicBezTo>
                    <a:cubicBezTo>
                      <a:pt x="539" y="4"/>
                      <a:pt x="508" y="15"/>
                      <a:pt x="488" y="39"/>
                    </a:cubicBezTo>
                    <a:cubicBezTo>
                      <a:pt x="447" y="79"/>
                      <a:pt x="328" y="209"/>
                      <a:pt x="216" y="362"/>
                    </a:cubicBezTo>
                    <a:cubicBezTo>
                      <a:pt x="161" y="441"/>
                      <a:pt x="110" y="523"/>
                      <a:pt x="69" y="605"/>
                    </a:cubicBezTo>
                    <a:cubicBezTo>
                      <a:pt x="49" y="641"/>
                      <a:pt x="31" y="682"/>
                      <a:pt x="21" y="723"/>
                    </a:cubicBezTo>
                    <a:cubicBezTo>
                      <a:pt x="8" y="764"/>
                      <a:pt x="0" y="802"/>
                      <a:pt x="0" y="839"/>
                    </a:cubicBezTo>
                    <a:cubicBezTo>
                      <a:pt x="0" y="853"/>
                      <a:pt x="0" y="866"/>
                      <a:pt x="4" y="877"/>
                    </a:cubicBezTo>
                    <a:cubicBezTo>
                      <a:pt x="8" y="915"/>
                      <a:pt x="21" y="945"/>
                      <a:pt x="41" y="976"/>
                    </a:cubicBezTo>
                    <a:cubicBezTo>
                      <a:pt x="58" y="1006"/>
                      <a:pt x="85" y="1030"/>
                      <a:pt x="117" y="1047"/>
                    </a:cubicBezTo>
                    <a:lnTo>
                      <a:pt x="120" y="1050"/>
                    </a:lnTo>
                    <a:cubicBezTo>
                      <a:pt x="368" y="1187"/>
                      <a:pt x="638" y="1231"/>
                      <a:pt x="883" y="1231"/>
                    </a:cubicBezTo>
                    <a:cubicBezTo>
                      <a:pt x="1125" y="1231"/>
                      <a:pt x="1343" y="1187"/>
                      <a:pt x="1507" y="1146"/>
                    </a:cubicBezTo>
                    <a:cubicBezTo>
                      <a:pt x="1671" y="1102"/>
                      <a:pt x="1776" y="1054"/>
                      <a:pt x="1790" y="1050"/>
                    </a:cubicBezTo>
                    <a:cubicBezTo>
                      <a:pt x="1814" y="1041"/>
                      <a:pt x="1831" y="1023"/>
                      <a:pt x="1844" y="1003"/>
                    </a:cubicBezTo>
                    <a:cubicBezTo>
                      <a:pt x="1878" y="935"/>
                      <a:pt x="1899" y="866"/>
                      <a:pt x="1899" y="802"/>
                    </a:cubicBezTo>
                    <a:cubicBezTo>
                      <a:pt x="1899" y="758"/>
                      <a:pt x="1892" y="713"/>
                      <a:pt x="1875" y="669"/>
                    </a:cubicBezTo>
                    <a:cubicBezTo>
                      <a:pt x="1844" y="591"/>
                      <a:pt x="1790" y="526"/>
                      <a:pt x="1725" y="468"/>
                    </a:cubicBezTo>
                    <a:cubicBezTo>
                      <a:pt x="1623" y="380"/>
                      <a:pt x="1493" y="311"/>
                      <a:pt x="1367" y="253"/>
                    </a:cubicBezTo>
                    <a:cubicBezTo>
                      <a:pt x="1238" y="196"/>
                      <a:pt x="1112" y="151"/>
                      <a:pt x="1016" y="120"/>
                    </a:cubicBezTo>
                    <a:cubicBezTo>
                      <a:pt x="989" y="110"/>
                      <a:pt x="961" y="103"/>
                      <a:pt x="938" y="93"/>
                    </a:cubicBezTo>
                    <a:cubicBezTo>
                      <a:pt x="928" y="89"/>
                      <a:pt x="917" y="86"/>
                      <a:pt x="911" y="83"/>
                    </a:cubicBezTo>
                    <a:cubicBezTo>
                      <a:pt x="907" y="83"/>
                      <a:pt x="903" y="79"/>
                      <a:pt x="900" y="79"/>
                    </a:cubicBezTo>
                    <a:cubicBezTo>
                      <a:pt x="842" y="42"/>
                      <a:pt x="777" y="25"/>
                      <a:pt x="719" y="15"/>
                    </a:cubicBezTo>
                    <a:cubicBezTo>
                      <a:pt x="662" y="4"/>
                      <a:pt x="607" y="1"/>
                      <a:pt x="584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6"/>
              <p:cNvSpPr/>
              <p:nvPr/>
            </p:nvSpPr>
            <p:spPr>
              <a:xfrm>
                <a:off x="2578767" y="2748833"/>
                <a:ext cx="32206" cy="1649"/>
              </a:xfrm>
              <a:custGeom>
                <a:rect b="b" l="l" r="r" t="t"/>
                <a:pathLst>
                  <a:path extrusionOk="0" h="28" w="547">
                    <a:moveTo>
                      <a:pt x="270" y="1"/>
                    </a:moveTo>
                    <a:cubicBezTo>
                      <a:pt x="182" y="1"/>
                      <a:pt x="93" y="4"/>
                      <a:pt x="1" y="10"/>
                    </a:cubicBezTo>
                    <a:cubicBezTo>
                      <a:pt x="93" y="24"/>
                      <a:pt x="182" y="28"/>
                      <a:pt x="270" y="28"/>
                    </a:cubicBezTo>
                    <a:cubicBezTo>
                      <a:pt x="366" y="28"/>
                      <a:pt x="457" y="21"/>
                      <a:pt x="546" y="10"/>
                    </a:cubicBezTo>
                    <a:cubicBezTo>
                      <a:pt x="461" y="4"/>
                      <a:pt x="366" y="1"/>
                      <a:pt x="270" y="1"/>
                    </a:cubicBezTo>
                    <a:close/>
                  </a:path>
                </a:pathLst>
              </a:custGeom>
              <a:solidFill>
                <a:srgbClr val="C3C7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4" name="Google Shape;394;p26"/>
          <p:cNvGrpSpPr/>
          <p:nvPr/>
        </p:nvGrpSpPr>
        <p:grpSpPr>
          <a:xfrm>
            <a:off x="7493515" y="2354453"/>
            <a:ext cx="969851" cy="2083045"/>
            <a:chOff x="5178889" y="2362003"/>
            <a:chExt cx="912200" cy="1959222"/>
          </a:xfrm>
        </p:grpSpPr>
        <p:sp>
          <p:nvSpPr>
            <p:cNvPr id="395" name="Google Shape;395;p26"/>
            <p:cNvSpPr/>
            <p:nvPr/>
          </p:nvSpPr>
          <p:spPr>
            <a:xfrm>
              <a:off x="5335210" y="2370952"/>
              <a:ext cx="182226" cy="105037"/>
            </a:xfrm>
            <a:custGeom>
              <a:rect b="b" l="l" r="r" t="t"/>
              <a:pathLst>
                <a:path extrusionOk="0" h="1784" w="3095">
                  <a:moveTo>
                    <a:pt x="26" y="1"/>
                  </a:moveTo>
                  <a:cubicBezTo>
                    <a:pt x="17" y="1"/>
                    <a:pt x="9" y="1"/>
                    <a:pt x="0" y="1"/>
                  </a:cubicBezTo>
                  <a:cubicBezTo>
                    <a:pt x="512" y="229"/>
                    <a:pt x="1929" y="1385"/>
                    <a:pt x="2434" y="1784"/>
                  </a:cubicBezTo>
                  <a:cubicBezTo>
                    <a:pt x="2434" y="1784"/>
                    <a:pt x="2777" y="1511"/>
                    <a:pt x="3094" y="1321"/>
                  </a:cubicBezTo>
                  <a:cubicBezTo>
                    <a:pt x="2210" y="615"/>
                    <a:pt x="660" y="1"/>
                    <a:pt x="26" y="1"/>
                  </a:cubicBezTo>
                  <a:close/>
                </a:path>
              </a:pathLst>
            </a:custGeom>
            <a:solidFill>
              <a:srgbClr val="DFE4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5403568" y="2448024"/>
              <a:ext cx="116872" cy="47279"/>
            </a:xfrm>
            <a:custGeom>
              <a:rect b="b" l="l" r="r" t="t"/>
              <a:pathLst>
                <a:path extrusionOk="0" h="803" w="1985">
                  <a:moveTo>
                    <a:pt x="1984" y="1"/>
                  </a:moveTo>
                  <a:cubicBezTo>
                    <a:pt x="1821" y="93"/>
                    <a:pt x="1664" y="182"/>
                    <a:pt x="1507" y="263"/>
                  </a:cubicBezTo>
                  <a:cubicBezTo>
                    <a:pt x="1350" y="345"/>
                    <a:pt x="1194" y="427"/>
                    <a:pt x="1031" y="492"/>
                  </a:cubicBezTo>
                  <a:cubicBezTo>
                    <a:pt x="867" y="556"/>
                    <a:pt x="703" y="608"/>
                    <a:pt x="532" y="645"/>
                  </a:cubicBezTo>
                  <a:cubicBezTo>
                    <a:pt x="362" y="682"/>
                    <a:pt x="189" y="693"/>
                    <a:pt x="1" y="696"/>
                  </a:cubicBezTo>
                  <a:cubicBezTo>
                    <a:pt x="154" y="768"/>
                    <a:pt x="326" y="803"/>
                    <a:pt x="499" y="803"/>
                  </a:cubicBezTo>
                  <a:cubicBezTo>
                    <a:pt x="516" y="803"/>
                    <a:pt x="533" y="802"/>
                    <a:pt x="550" y="802"/>
                  </a:cubicBezTo>
                  <a:cubicBezTo>
                    <a:pt x="741" y="792"/>
                    <a:pt x="928" y="744"/>
                    <a:pt x="1105" y="676"/>
                  </a:cubicBezTo>
                  <a:cubicBezTo>
                    <a:pt x="1279" y="600"/>
                    <a:pt x="1443" y="509"/>
                    <a:pt x="1592" y="393"/>
                  </a:cubicBezTo>
                  <a:cubicBezTo>
                    <a:pt x="1739" y="281"/>
                    <a:pt x="1875" y="155"/>
                    <a:pt x="198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5392970" y="2440605"/>
              <a:ext cx="135477" cy="57052"/>
            </a:xfrm>
            <a:custGeom>
              <a:rect b="b" l="l" r="r" t="t"/>
              <a:pathLst>
                <a:path extrusionOk="0" h="969" w="2301">
                  <a:moveTo>
                    <a:pt x="1997" y="267"/>
                  </a:moveTo>
                  <a:lnTo>
                    <a:pt x="1997" y="267"/>
                  </a:lnTo>
                  <a:cubicBezTo>
                    <a:pt x="1921" y="347"/>
                    <a:pt x="1835" y="419"/>
                    <a:pt x="1745" y="488"/>
                  </a:cubicBezTo>
                  <a:cubicBezTo>
                    <a:pt x="1603" y="597"/>
                    <a:pt x="1439" y="689"/>
                    <a:pt x="1270" y="764"/>
                  </a:cubicBezTo>
                  <a:lnTo>
                    <a:pt x="1270" y="764"/>
                  </a:lnTo>
                  <a:lnTo>
                    <a:pt x="1269" y="761"/>
                  </a:lnTo>
                  <a:cubicBezTo>
                    <a:pt x="1098" y="829"/>
                    <a:pt x="914" y="877"/>
                    <a:pt x="730" y="887"/>
                  </a:cubicBezTo>
                  <a:lnTo>
                    <a:pt x="676" y="887"/>
                  </a:lnTo>
                  <a:cubicBezTo>
                    <a:pt x="581" y="887"/>
                    <a:pt x="488" y="876"/>
                    <a:pt x="399" y="855"/>
                  </a:cubicBezTo>
                  <a:lnTo>
                    <a:pt x="399" y="855"/>
                  </a:lnTo>
                  <a:cubicBezTo>
                    <a:pt x="508" y="847"/>
                    <a:pt x="614" y="835"/>
                    <a:pt x="720" y="812"/>
                  </a:cubicBezTo>
                  <a:lnTo>
                    <a:pt x="723" y="812"/>
                  </a:lnTo>
                  <a:cubicBezTo>
                    <a:pt x="893" y="771"/>
                    <a:pt x="1060" y="720"/>
                    <a:pt x="1224" y="655"/>
                  </a:cubicBezTo>
                  <a:cubicBezTo>
                    <a:pt x="1391" y="587"/>
                    <a:pt x="1548" y="509"/>
                    <a:pt x="1708" y="427"/>
                  </a:cubicBezTo>
                  <a:cubicBezTo>
                    <a:pt x="1804" y="375"/>
                    <a:pt x="1900" y="321"/>
                    <a:pt x="1997" y="267"/>
                  </a:cubicBezTo>
                  <a:close/>
                  <a:moveTo>
                    <a:pt x="2301" y="1"/>
                  </a:moveTo>
                  <a:lnTo>
                    <a:pt x="2144" y="89"/>
                  </a:lnTo>
                  <a:cubicBezTo>
                    <a:pt x="1984" y="182"/>
                    <a:pt x="1827" y="270"/>
                    <a:pt x="1670" y="355"/>
                  </a:cubicBezTo>
                  <a:cubicBezTo>
                    <a:pt x="1510" y="437"/>
                    <a:pt x="1354" y="515"/>
                    <a:pt x="1193" y="580"/>
                  </a:cubicBezTo>
                  <a:cubicBezTo>
                    <a:pt x="1036" y="645"/>
                    <a:pt x="873" y="693"/>
                    <a:pt x="703" y="734"/>
                  </a:cubicBezTo>
                  <a:lnTo>
                    <a:pt x="703" y="734"/>
                  </a:lnTo>
                  <a:lnTo>
                    <a:pt x="703" y="734"/>
                  </a:lnTo>
                  <a:cubicBezTo>
                    <a:pt x="534" y="768"/>
                    <a:pt x="364" y="778"/>
                    <a:pt x="181" y="781"/>
                  </a:cubicBezTo>
                  <a:lnTo>
                    <a:pt x="1" y="781"/>
                  </a:lnTo>
                  <a:lnTo>
                    <a:pt x="160" y="857"/>
                  </a:lnTo>
                  <a:cubicBezTo>
                    <a:pt x="321" y="931"/>
                    <a:pt x="498" y="969"/>
                    <a:pt x="676" y="969"/>
                  </a:cubicBezTo>
                  <a:lnTo>
                    <a:pt x="733" y="969"/>
                  </a:lnTo>
                  <a:cubicBezTo>
                    <a:pt x="931" y="955"/>
                    <a:pt x="1121" y="907"/>
                    <a:pt x="1299" y="839"/>
                  </a:cubicBezTo>
                  <a:lnTo>
                    <a:pt x="1302" y="839"/>
                  </a:lnTo>
                  <a:cubicBezTo>
                    <a:pt x="1476" y="764"/>
                    <a:pt x="1643" y="669"/>
                    <a:pt x="1796" y="553"/>
                  </a:cubicBezTo>
                  <a:cubicBezTo>
                    <a:pt x="1947" y="437"/>
                    <a:pt x="2087" y="308"/>
                    <a:pt x="2199" y="151"/>
                  </a:cubicBezTo>
                  <a:lnTo>
                    <a:pt x="2301" y="1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5184482" y="2370128"/>
              <a:ext cx="718600" cy="770706"/>
            </a:xfrm>
            <a:custGeom>
              <a:rect b="b" l="l" r="r" t="t"/>
              <a:pathLst>
                <a:path extrusionOk="0" h="13090" w="12205">
                  <a:moveTo>
                    <a:pt x="2672" y="1"/>
                  </a:moveTo>
                  <a:cubicBezTo>
                    <a:pt x="1725" y="1"/>
                    <a:pt x="973" y="555"/>
                    <a:pt x="696" y="1917"/>
                  </a:cubicBezTo>
                  <a:cubicBezTo>
                    <a:pt x="0" y="6385"/>
                    <a:pt x="1142" y="10055"/>
                    <a:pt x="1984" y="11343"/>
                  </a:cubicBezTo>
                  <a:cubicBezTo>
                    <a:pt x="2402" y="11983"/>
                    <a:pt x="2881" y="12293"/>
                    <a:pt x="3348" y="12293"/>
                  </a:cubicBezTo>
                  <a:cubicBezTo>
                    <a:pt x="3824" y="12293"/>
                    <a:pt x="4287" y="11970"/>
                    <a:pt x="4662" y="11343"/>
                  </a:cubicBezTo>
                  <a:cubicBezTo>
                    <a:pt x="4978" y="10818"/>
                    <a:pt x="5169" y="10667"/>
                    <a:pt x="5284" y="10667"/>
                  </a:cubicBezTo>
                  <a:cubicBezTo>
                    <a:pt x="5441" y="10667"/>
                    <a:pt x="5457" y="10948"/>
                    <a:pt x="5457" y="10948"/>
                  </a:cubicBezTo>
                  <a:cubicBezTo>
                    <a:pt x="6449" y="12584"/>
                    <a:pt x="7045" y="12683"/>
                    <a:pt x="8333" y="13031"/>
                  </a:cubicBezTo>
                  <a:cubicBezTo>
                    <a:pt x="8483" y="13071"/>
                    <a:pt x="8624" y="13090"/>
                    <a:pt x="8756" y="13090"/>
                  </a:cubicBezTo>
                  <a:cubicBezTo>
                    <a:pt x="9765" y="13090"/>
                    <a:pt x="10269" y="11988"/>
                    <a:pt x="10269" y="10849"/>
                  </a:cubicBezTo>
                  <a:cubicBezTo>
                    <a:pt x="10269" y="9558"/>
                    <a:pt x="11213" y="6780"/>
                    <a:pt x="11707" y="4497"/>
                  </a:cubicBezTo>
                  <a:cubicBezTo>
                    <a:pt x="12204" y="2217"/>
                    <a:pt x="10664" y="479"/>
                    <a:pt x="8731" y="380"/>
                  </a:cubicBezTo>
                  <a:cubicBezTo>
                    <a:pt x="8644" y="376"/>
                    <a:pt x="8558" y="373"/>
                    <a:pt x="8474" y="373"/>
                  </a:cubicBezTo>
                  <a:cubicBezTo>
                    <a:pt x="6700" y="373"/>
                    <a:pt x="5705" y="1324"/>
                    <a:pt x="5705" y="1324"/>
                  </a:cubicBezTo>
                  <a:cubicBezTo>
                    <a:pt x="4682" y="518"/>
                    <a:pt x="3586" y="1"/>
                    <a:pt x="2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5187720" y="2778095"/>
              <a:ext cx="74303" cy="163621"/>
            </a:xfrm>
            <a:custGeom>
              <a:rect b="b" l="l" r="r" t="t"/>
              <a:pathLst>
                <a:path extrusionOk="0" h="2779" w="1262">
                  <a:moveTo>
                    <a:pt x="1035" y="1"/>
                  </a:moveTo>
                  <a:cubicBezTo>
                    <a:pt x="1003" y="1"/>
                    <a:pt x="973" y="15"/>
                    <a:pt x="955" y="42"/>
                  </a:cubicBezTo>
                  <a:cubicBezTo>
                    <a:pt x="917" y="100"/>
                    <a:pt x="0" y="1440"/>
                    <a:pt x="338" y="2080"/>
                  </a:cubicBezTo>
                  <a:cubicBezTo>
                    <a:pt x="672" y="2714"/>
                    <a:pt x="1125" y="2775"/>
                    <a:pt x="1145" y="2779"/>
                  </a:cubicBezTo>
                  <a:lnTo>
                    <a:pt x="1156" y="2779"/>
                  </a:lnTo>
                  <a:cubicBezTo>
                    <a:pt x="1207" y="2779"/>
                    <a:pt x="1247" y="2741"/>
                    <a:pt x="1254" y="2690"/>
                  </a:cubicBezTo>
                  <a:cubicBezTo>
                    <a:pt x="1261" y="2639"/>
                    <a:pt x="1224" y="2588"/>
                    <a:pt x="1169" y="2581"/>
                  </a:cubicBezTo>
                  <a:cubicBezTo>
                    <a:pt x="1156" y="2577"/>
                    <a:pt x="794" y="2523"/>
                    <a:pt x="511" y="1988"/>
                  </a:cubicBezTo>
                  <a:cubicBezTo>
                    <a:pt x="280" y="1545"/>
                    <a:pt x="870" y="515"/>
                    <a:pt x="1118" y="155"/>
                  </a:cubicBezTo>
                  <a:cubicBezTo>
                    <a:pt x="1148" y="110"/>
                    <a:pt x="1139" y="49"/>
                    <a:pt x="1094" y="18"/>
                  </a:cubicBezTo>
                  <a:cubicBezTo>
                    <a:pt x="1076" y="6"/>
                    <a:pt x="1055" y="1"/>
                    <a:pt x="103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5200732" y="2775740"/>
              <a:ext cx="63234" cy="168390"/>
            </a:xfrm>
            <a:custGeom>
              <a:rect b="b" l="l" r="r" t="t"/>
              <a:pathLst>
                <a:path extrusionOk="0" h="2860" w="1074">
                  <a:moveTo>
                    <a:pt x="815" y="82"/>
                  </a:moveTo>
                  <a:cubicBezTo>
                    <a:pt x="828" y="82"/>
                    <a:pt x="839" y="85"/>
                    <a:pt x="849" y="92"/>
                  </a:cubicBezTo>
                  <a:cubicBezTo>
                    <a:pt x="856" y="96"/>
                    <a:pt x="863" y="106"/>
                    <a:pt x="866" y="113"/>
                  </a:cubicBezTo>
                  <a:cubicBezTo>
                    <a:pt x="873" y="119"/>
                    <a:pt x="873" y="130"/>
                    <a:pt x="873" y="140"/>
                  </a:cubicBezTo>
                  <a:cubicBezTo>
                    <a:pt x="873" y="150"/>
                    <a:pt x="869" y="164"/>
                    <a:pt x="863" y="174"/>
                  </a:cubicBezTo>
                  <a:cubicBezTo>
                    <a:pt x="757" y="324"/>
                    <a:pt x="594" y="596"/>
                    <a:pt x="454" y="893"/>
                  </a:cubicBezTo>
                  <a:cubicBezTo>
                    <a:pt x="383" y="1040"/>
                    <a:pt x="317" y="1197"/>
                    <a:pt x="273" y="1346"/>
                  </a:cubicBezTo>
                  <a:cubicBezTo>
                    <a:pt x="226" y="1496"/>
                    <a:pt x="199" y="1643"/>
                    <a:pt x="199" y="1776"/>
                  </a:cubicBezTo>
                  <a:cubicBezTo>
                    <a:pt x="199" y="1875"/>
                    <a:pt x="215" y="1966"/>
                    <a:pt x="256" y="2048"/>
                  </a:cubicBezTo>
                  <a:cubicBezTo>
                    <a:pt x="399" y="2321"/>
                    <a:pt x="567" y="2474"/>
                    <a:pt x="699" y="2559"/>
                  </a:cubicBezTo>
                  <a:cubicBezTo>
                    <a:pt x="833" y="2645"/>
                    <a:pt x="931" y="2658"/>
                    <a:pt x="941" y="2661"/>
                  </a:cubicBezTo>
                  <a:cubicBezTo>
                    <a:pt x="959" y="2661"/>
                    <a:pt x="968" y="2669"/>
                    <a:pt x="979" y="2682"/>
                  </a:cubicBezTo>
                  <a:cubicBezTo>
                    <a:pt x="989" y="2693"/>
                    <a:pt x="992" y="2706"/>
                    <a:pt x="992" y="2720"/>
                  </a:cubicBezTo>
                  <a:lnTo>
                    <a:pt x="992" y="2727"/>
                  </a:lnTo>
                  <a:cubicBezTo>
                    <a:pt x="992" y="2740"/>
                    <a:pt x="986" y="2754"/>
                    <a:pt x="972" y="2764"/>
                  </a:cubicBezTo>
                  <a:cubicBezTo>
                    <a:pt x="962" y="2771"/>
                    <a:pt x="951" y="2778"/>
                    <a:pt x="935" y="2778"/>
                  </a:cubicBezTo>
                  <a:lnTo>
                    <a:pt x="927" y="2778"/>
                  </a:lnTo>
                  <a:cubicBezTo>
                    <a:pt x="927" y="2778"/>
                    <a:pt x="897" y="2774"/>
                    <a:pt x="849" y="2757"/>
                  </a:cubicBezTo>
                  <a:cubicBezTo>
                    <a:pt x="778" y="2733"/>
                    <a:pt x="665" y="2686"/>
                    <a:pt x="539" y="2587"/>
                  </a:cubicBezTo>
                  <a:cubicBezTo>
                    <a:pt x="413" y="2488"/>
                    <a:pt x="276" y="2334"/>
                    <a:pt x="154" y="2100"/>
                  </a:cubicBezTo>
                  <a:cubicBezTo>
                    <a:pt x="103" y="2007"/>
                    <a:pt x="83" y="1898"/>
                    <a:pt x="83" y="1779"/>
                  </a:cubicBezTo>
                  <a:cubicBezTo>
                    <a:pt x="83" y="1615"/>
                    <a:pt x="123" y="1428"/>
                    <a:pt x="185" y="1244"/>
                  </a:cubicBezTo>
                  <a:cubicBezTo>
                    <a:pt x="276" y="968"/>
                    <a:pt x="416" y="692"/>
                    <a:pt x="536" y="481"/>
                  </a:cubicBezTo>
                  <a:cubicBezTo>
                    <a:pt x="655" y="269"/>
                    <a:pt x="757" y="123"/>
                    <a:pt x="767" y="106"/>
                  </a:cubicBezTo>
                  <a:cubicBezTo>
                    <a:pt x="774" y="99"/>
                    <a:pt x="781" y="92"/>
                    <a:pt x="788" y="89"/>
                  </a:cubicBezTo>
                  <a:cubicBezTo>
                    <a:pt x="798" y="82"/>
                    <a:pt x="805" y="82"/>
                    <a:pt x="815" y="82"/>
                  </a:cubicBezTo>
                  <a:close/>
                  <a:moveTo>
                    <a:pt x="815" y="0"/>
                  </a:moveTo>
                  <a:cubicBezTo>
                    <a:pt x="795" y="0"/>
                    <a:pt x="771" y="3"/>
                    <a:pt x="751" y="14"/>
                  </a:cubicBezTo>
                  <a:cubicBezTo>
                    <a:pt x="734" y="24"/>
                    <a:pt x="713" y="41"/>
                    <a:pt x="699" y="58"/>
                  </a:cubicBezTo>
                  <a:cubicBezTo>
                    <a:pt x="682" y="85"/>
                    <a:pt x="509" y="338"/>
                    <a:pt x="338" y="675"/>
                  </a:cubicBezTo>
                  <a:cubicBezTo>
                    <a:pt x="253" y="842"/>
                    <a:pt x="171" y="1030"/>
                    <a:pt x="106" y="1220"/>
                  </a:cubicBezTo>
                  <a:cubicBezTo>
                    <a:pt x="42" y="1408"/>
                    <a:pt x="1" y="1602"/>
                    <a:pt x="1" y="1779"/>
                  </a:cubicBezTo>
                  <a:cubicBezTo>
                    <a:pt x="1" y="1909"/>
                    <a:pt x="24" y="2032"/>
                    <a:pt x="79" y="2140"/>
                  </a:cubicBezTo>
                  <a:cubicBezTo>
                    <a:pt x="249" y="2464"/>
                    <a:pt x="454" y="2641"/>
                    <a:pt x="617" y="2740"/>
                  </a:cubicBezTo>
                  <a:cubicBezTo>
                    <a:pt x="699" y="2792"/>
                    <a:pt x="771" y="2819"/>
                    <a:pt x="825" y="2836"/>
                  </a:cubicBezTo>
                  <a:cubicBezTo>
                    <a:pt x="877" y="2853"/>
                    <a:pt x="910" y="2856"/>
                    <a:pt x="921" y="2859"/>
                  </a:cubicBezTo>
                  <a:lnTo>
                    <a:pt x="921" y="2858"/>
                  </a:lnTo>
                  <a:lnTo>
                    <a:pt x="921" y="2858"/>
                  </a:lnTo>
                  <a:cubicBezTo>
                    <a:pt x="926" y="2859"/>
                    <a:pt x="931" y="2859"/>
                    <a:pt x="935" y="2859"/>
                  </a:cubicBezTo>
                  <a:cubicBezTo>
                    <a:pt x="972" y="2859"/>
                    <a:pt x="1003" y="2846"/>
                    <a:pt x="1026" y="2825"/>
                  </a:cubicBezTo>
                  <a:cubicBezTo>
                    <a:pt x="1053" y="2801"/>
                    <a:pt x="1071" y="2771"/>
                    <a:pt x="1074" y="2737"/>
                  </a:cubicBezTo>
                  <a:lnTo>
                    <a:pt x="1074" y="2720"/>
                  </a:lnTo>
                  <a:cubicBezTo>
                    <a:pt x="1074" y="2686"/>
                    <a:pt x="1064" y="2652"/>
                    <a:pt x="1040" y="2628"/>
                  </a:cubicBezTo>
                  <a:cubicBezTo>
                    <a:pt x="1020" y="2600"/>
                    <a:pt x="989" y="2584"/>
                    <a:pt x="955" y="2580"/>
                  </a:cubicBezTo>
                  <a:cubicBezTo>
                    <a:pt x="951" y="2580"/>
                    <a:pt x="863" y="2567"/>
                    <a:pt x="743" y="2488"/>
                  </a:cubicBezTo>
                  <a:cubicBezTo>
                    <a:pt x="621" y="2413"/>
                    <a:pt x="468" y="2270"/>
                    <a:pt x="328" y="2007"/>
                  </a:cubicBezTo>
                  <a:cubicBezTo>
                    <a:pt x="294" y="1946"/>
                    <a:pt x="280" y="1868"/>
                    <a:pt x="280" y="1776"/>
                  </a:cubicBezTo>
                  <a:cubicBezTo>
                    <a:pt x="280" y="1656"/>
                    <a:pt x="307" y="1516"/>
                    <a:pt x="352" y="1370"/>
                  </a:cubicBezTo>
                  <a:cubicBezTo>
                    <a:pt x="416" y="1152"/>
                    <a:pt x="526" y="920"/>
                    <a:pt x="635" y="716"/>
                  </a:cubicBezTo>
                  <a:cubicBezTo>
                    <a:pt x="743" y="508"/>
                    <a:pt x="853" y="330"/>
                    <a:pt x="931" y="218"/>
                  </a:cubicBezTo>
                  <a:cubicBezTo>
                    <a:pt x="948" y="195"/>
                    <a:pt x="955" y="167"/>
                    <a:pt x="955" y="140"/>
                  </a:cubicBezTo>
                  <a:cubicBezTo>
                    <a:pt x="955" y="116"/>
                    <a:pt x="951" y="96"/>
                    <a:pt x="941" y="75"/>
                  </a:cubicBezTo>
                  <a:cubicBezTo>
                    <a:pt x="931" y="55"/>
                    <a:pt x="914" y="38"/>
                    <a:pt x="897" y="24"/>
                  </a:cubicBezTo>
                  <a:lnTo>
                    <a:pt x="894" y="24"/>
                  </a:lnTo>
                  <a:cubicBezTo>
                    <a:pt x="869" y="7"/>
                    <a:pt x="842" y="0"/>
                    <a:pt x="81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5727045" y="3134897"/>
              <a:ext cx="229210" cy="159381"/>
            </a:xfrm>
            <a:custGeom>
              <a:rect b="b" l="l" r="r" t="t"/>
              <a:pathLst>
                <a:path extrusionOk="0" h="2707" w="3893">
                  <a:moveTo>
                    <a:pt x="111" y="1"/>
                  </a:moveTo>
                  <a:cubicBezTo>
                    <a:pt x="102" y="1"/>
                    <a:pt x="94" y="2"/>
                    <a:pt x="86" y="4"/>
                  </a:cubicBezTo>
                  <a:cubicBezTo>
                    <a:pt x="32" y="21"/>
                    <a:pt x="1" y="72"/>
                    <a:pt x="15" y="127"/>
                  </a:cubicBezTo>
                  <a:cubicBezTo>
                    <a:pt x="38" y="215"/>
                    <a:pt x="617" y="2328"/>
                    <a:pt x="1896" y="2662"/>
                  </a:cubicBezTo>
                  <a:cubicBezTo>
                    <a:pt x="2008" y="2693"/>
                    <a:pt x="2124" y="2706"/>
                    <a:pt x="2240" y="2706"/>
                  </a:cubicBezTo>
                  <a:cubicBezTo>
                    <a:pt x="2751" y="2706"/>
                    <a:pt x="3293" y="2420"/>
                    <a:pt x="3851" y="1848"/>
                  </a:cubicBezTo>
                  <a:cubicBezTo>
                    <a:pt x="3892" y="1807"/>
                    <a:pt x="3889" y="1745"/>
                    <a:pt x="3851" y="1708"/>
                  </a:cubicBezTo>
                  <a:cubicBezTo>
                    <a:pt x="3833" y="1689"/>
                    <a:pt x="3807" y="1680"/>
                    <a:pt x="3782" y="1680"/>
                  </a:cubicBezTo>
                  <a:cubicBezTo>
                    <a:pt x="3756" y="1680"/>
                    <a:pt x="3731" y="1689"/>
                    <a:pt x="3712" y="1708"/>
                  </a:cubicBezTo>
                  <a:cubicBezTo>
                    <a:pt x="3191" y="2241"/>
                    <a:pt x="2697" y="2508"/>
                    <a:pt x="2238" y="2508"/>
                  </a:cubicBezTo>
                  <a:cubicBezTo>
                    <a:pt x="2139" y="2508"/>
                    <a:pt x="2042" y="2496"/>
                    <a:pt x="1946" y="2471"/>
                  </a:cubicBezTo>
                  <a:cubicBezTo>
                    <a:pt x="781" y="2164"/>
                    <a:pt x="212" y="96"/>
                    <a:pt x="208" y="75"/>
                  </a:cubicBezTo>
                  <a:cubicBezTo>
                    <a:pt x="194" y="30"/>
                    <a:pt x="154" y="1"/>
                    <a:pt x="11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5725279" y="3132483"/>
              <a:ext cx="232802" cy="164209"/>
            </a:xfrm>
            <a:custGeom>
              <a:rect b="b" l="l" r="r" t="t"/>
              <a:pathLst>
                <a:path extrusionOk="0" h="2789" w="3954">
                  <a:moveTo>
                    <a:pt x="139" y="83"/>
                  </a:moveTo>
                  <a:cubicBezTo>
                    <a:pt x="153" y="83"/>
                    <a:pt x="167" y="89"/>
                    <a:pt x="177" y="96"/>
                  </a:cubicBezTo>
                  <a:cubicBezTo>
                    <a:pt x="188" y="103"/>
                    <a:pt x="194" y="113"/>
                    <a:pt x="198" y="127"/>
                  </a:cubicBezTo>
                  <a:cubicBezTo>
                    <a:pt x="198" y="130"/>
                    <a:pt x="208" y="164"/>
                    <a:pt x="229" y="226"/>
                  </a:cubicBezTo>
                  <a:cubicBezTo>
                    <a:pt x="293" y="434"/>
                    <a:pt x="463" y="945"/>
                    <a:pt x="753" y="1439"/>
                  </a:cubicBezTo>
                  <a:cubicBezTo>
                    <a:pt x="896" y="1684"/>
                    <a:pt x="1067" y="1926"/>
                    <a:pt x="1268" y="2127"/>
                  </a:cubicBezTo>
                  <a:cubicBezTo>
                    <a:pt x="1469" y="2325"/>
                    <a:pt x="1704" y="2482"/>
                    <a:pt x="1967" y="2553"/>
                  </a:cubicBezTo>
                  <a:cubicBezTo>
                    <a:pt x="2066" y="2577"/>
                    <a:pt x="2168" y="2590"/>
                    <a:pt x="2270" y="2590"/>
                  </a:cubicBezTo>
                  <a:cubicBezTo>
                    <a:pt x="2505" y="2590"/>
                    <a:pt x="2750" y="2523"/>
                    <a:pt x="2999" y="2386"/>
                  </a:cubicBezTo>
                  <a:cubicBezTo>
                    <a:pt x="3252" y="2250"/>
                    <a:pt x="3507" y="2046"/>
                    <a:pt x="3769" y="1780"/>
                  </a:cubicBezTo>
                  <a:cubicBezTo>
                    <a:pt x="3783" y="1766"/>
                    <a:pt x="3796" y="1759"/>
                    <a:pt x="3813" y="1759"/>
                  </a:cubicBezTo>
                  <a:cubicBezTo>
                    <a:pt x="3827" y="1759"/>
                    <a:pt x="3840" y="1766"/>
                    <a:pt x="3854" y="1776"/>
                  </a:cubicBezTo>
                  <a:cubicBezTo>
                    <a:pt x="3865" y="1790"/>
                    <a:pt x="3872" y="1804"/>
                    <a:pt x="3872" y="1821"/>
                  </a:cubicBezTo>
                  <a:cubicBezTo>
                    <a:pt x="3872" y="1834"/>
                    <a:pt x="3865" y="1848"/>
                    <a:pt x="3854" y="1862"/>
                  </a:cubicBezTo>
                  <a:cubicBezTo>
                    <a:pt x="3575" y="2144"/>
                    <a:pt x="3302" y="2356"/>
                    <a:pt x="3040" y="2496"/>
                  </a:cubicBezTo>
                  <a:cubicBezTo>
                    <a:pt x="2774" y="2639"/>
                    <a:pt x="2519" y="2707"/>
                    <a:pt x="2270" y="2707"/>
                  </a:cubicBezTo>
                  <a:cubicBezTo>
                    <a:pt x="2157" y="2707"/>
                    <a:pt x="2045" y="2693"/>
                    <a:pt x="1936" y="2666"/>
                  </a:cubicBezTo>
                  <a:cubicBezTo>
                    <a:pt x="1626" y="2584"/>
                    <a:pt x="1357" y="2393"/>
                    <a:pt x="1128" y="2151"/>
                  </a:cubicBezTo>
                  <a:cubicBezTo>
                    <a:pt x="781" y="1786"/>
                    <a:pt x="525" y="1302"/>
                    <a:pt x="351" y="904"/>
                  </a:cubicBezTo>
                  <a:cubicBezTo>
                    <a:pt x="180" y="505"/>
                    <a:pt x="92" y="188"/>
                    <a:pt x="85" y="157"/>
                  </a:cubicBezTo>
                  <a:cubicBezTo>
                    <a:pt x="85" y="151"/>
                    <a:pt x="82" y="147"/>
                    <a:pt x="82" y="140"/>
                  </a:cubicBezTo>
                  <a:cubicBezTo>
                    <a:pt x="82" y="130"/>
                    <a:pt x="89" y="116"/>
                    <a:pt x="95" y="106"/>
                  </a:cubicBezTo>
                  <a:cubicBezTo>
                    <a:pt x="103" y="96"/>
                    <a:pt x="112" y="89"/>
                    <a:pt x="126" y="86"/>
                  </a:cubicBezTo>
                  <a:cubicBezTo>
                    <a:pt x="130" y="86"/>
                    <a:pt x="136" y="83"/>
                    <a:pt x="139" y="83"/>
                  </a:cubicBezTo>
                  <a:close/>
                  <a:moveTo>
                    <a:pt x="139" y="1"/>
                  </a:moveTo>
                  <a:cubicBezTo>
                    <a:pt x="130" y="1"/>
                    <a:pt x="116" y="4"/>
                    <a:pt x="106" y="7"/>
                  </a:cubicBezTo>
                  <a:cubicBezTo>
                    <a:pt x="75" y="14"/>
                    <a:pt x="48" y="34"/>
                    <a:pt x="31" y="58"/>
                  </a:cubicBezTo>
                  <a:cubicBezTo>
                    <a:pt x="10" y="83"/>
                    <a:pt x="0" y="110"/>
                    <a:pt x="0" y="140"/>
                  </a:cubicBezTo>
                  <a:cubicBezTo>
                    <a:pt x="0" y="154"/>
                    <a:pt x="4" y="168"/>
                    <a:pt x="7" y="178"/>
                  </a:cubicBezTo>
                  <a:cubicBezTo>
                    <a:pt x="17" y="226"/>
                    <a:pt x="171" y="778"/>
                    <a:pt x="481" y="1364"/>
                  </a:cubicBezTo>
                  <a:cubicBezTo>
                    <a:pt x="634" y="1657"/>
                    <a:pt x="828" y="1957"/>
                    <a:pt x="1067" y="2205"/>
                  </a:cubicBezTo>
                  <a:cubicBezTo>
                    <a:pt x="1305" y="2458"/>
                    <a:pt x="1588" y="2655"/>
                    <a:pt x="1915" y="2744"/>
                  </a:cubicBezTo>
                  <a:cubicBezTo>
                    <a:pt x="2031" y="2774"/>
                    <a:pt x="2151" y="2788"/>
                    <a:pt x="2270" y="2788"/>
                  </a:cubicBezTo>
                  <a:cubicBezTo>
                    <a:pt x="2532" y="2788"/>
                    <a:pt x="2802" y="2713"/>
                    <a:pt x="3077" y="2570"/>
                  </a:cubicBezTo>
                  <a:cubicBezTo>
                    <a:pt x="3350" y="2424"/>
                    <a:pt x="3629" y="2205"/>
                    <a:pt x="3912" y="1916"/>
                  </a:cubicBezTo>
                  <a:cubicBezTo>
                    <a:pt x="3939" y="1889"/>
                    <a:pt x="3953" y="1854"/>
                    <a:pt x="3953" y="1821"/>
                  </a:cubicBezTo>
                  <a:cubicBezTo>
                    <a:pt x="3953" y="1783"/>
                    <a:pt x="3939" y="1745"/>
                    <a:pt x="3909" y="1719"/>
                  </a:cubicBezTo>
                  <a:cubicBezTo>
                    <a:pt x="3881" y="1691"/>
                    <a:pt x="3848" y="1678"/>
                    <a:pt x="3813" y="1678"/>
                  </a:cubicBezTo>
                  <a:cubicBezTo>
                    <a:pt x="3776" y="1678"/>
                    <a:pt x="3738" y="1694"/>
                    <a:pt x="3711" y="1722"/>
                  </a:cubicBezTo>
                  <a:cubicBezTo>
                    <a:pt x="3452" y="1984"/>
                    <a:pt x="3203" y="2181"/>
                    <a:pt x="2961" y="2315"/>
                  </a:cubicBezTo>
                  <a:cubicBezTo>
                    <a:pt x="2720" y="2444"/>
                    <a:pt x="2488" y="2509"/>
                    <a:pt x="2270" y="2509"/>
                  </a:cubicBezTo>
                  <a:cubicBezTo>
                    <a:pt x="2174" y="2509"/>
                    <a:pt x="2079" y="2496"/>
                    <a:pt x="1987" y="2471"/>
                  </a:cubicBezTo>
                  <a:cubicBezTo>
                    <a:pt x="1847" y="2434"/>
                    <a:pt x="1714" y="2373"/>
                    <a:pt x="1591" y="2287"/>
                  </a:cubicBezTo>
                  <a:cubicBezTo>
                    <a:pt x="1374" y="2141"/>
                    <a:pt x="1182" y="1933"/>
                    <a:pt x="1019" y="1701"/>
                  </a:cubicBezTo>
                  <a:cubicBezTo>
                    <a:pt x="773" y="1357"/>
                    <a:pt x="586" y="958"/>
                    <a:pt x="463" y="648"/>
                  </a:cubicBezTo>
                  <a:cubicBezTo>
                    <a:pt x="402" y="492"/>
                    <a:pt x="355" y="358"/>
                    <a:pt x="323" y="263"/>
                  </a:cubicBezTo>
                  <a:cubicBezTo>
                    <a:pt x="310" y="215"/>
                    <a:pt x="296" y="174"/>
                    <a:pt x="290" y="151"/>
                  </a:cubicBezTo>
                  <a:cubicBezTo>
                    <a:pt x="283" y="124"/>
                    <a:pt x="276" y="106"/>
                    <a:pt x="276" y="106"/>
                  </a:cubicBezTo>
                  <a:cubicBezTo>
                    <a:pt x="270" y="75"/>
                    <a:pt x="249" y="48"/>
                    <a:pt x="225" y="31"/>
                  </a:cubicBezTo>
                  <a:cubicBezTo>
                    <a:pt x="201" y="11"/>
                    <a:pt x="171" y="1"/>
                    <a:pt x="13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5382725" y="3087441"/>
              <a:ext cx="109218" cy="312757"/>
            </a:xfrm>
            <a:custGeom>
              <a:rect b="b" l="l" r="r" t="t"/>
              <a:pathLst>
                <a:path extrusionOk="0" h="5312" w="1855">
                  <a:moveTo>
                    <a:pt x="111" y="1"/>
                  </a:moveTo>
                  <a:cubicBezTo>
                    <a:pt x="102" y="1"/>
                    <a:pt x="92" y="2"/>
                    <a:pt x="82" y="5"/>
                  </a:cubicBezTo>
                  <a:cubicBezTo>
                    <a:pt x="32" y="22"/>
                    <a:pt x="1" y="77"/>
                    <a:pt x="18" y="132"/>
                  </a:cubicBezTo>
                  <a:lnTo>
                    <a:pt x="1647" y="5244"/>
                  </a:lnTo>
                  <a:cubicBezTo>
                    <a:pt x="1660" y="5285"/>
                    <a:pt x="1701" y="5312"/>
                    <a:pt x="1742" y="5312"/>
                  </a:cubicBezTo>
                  <a:cubicBezTo>
                    <a:pt x="1753" y="5312"/>
                    <a:pt x="1762" y="5312"/>
                    <a:pt x="1773" y="5309"/>
                  </a:cubicBezTo>
                  <a:cubicBezTo>
                    <a:pt x="1824" y="5291"/>
                    <a:pt x="1855" y="5237"/>
                    <a:pt x="1838" y="5183"/>
                  </a:cubicBezTo>
                  <a:lnTo>
                    <a:pt x="205" y="71"/>
                  </a:lnTo>
                  <a:cubicBezTo>
                    <a:pt x="194" y="29"/>
                    <a:pt x="154" y="1"/>
                    <a:pt x="11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5381135" y="3085145"/>
              <a:ext cx="112397" cy="317467"/>
            </a:xfrm>
            <a:custGeom>
              <a:rect b="b" l="l" r="r" t="t"/>
              <a:pathLst>
                <a:path extrusionOk="0" h="5392" w="1909">
                  <a:moveTo>
                    <a:pt x="140" y="82"/>
                  </a:moveTo>
                  <a:cubicBezTo>
                    <a:pt x="150" y="82"/>
                    <a:pt x="164" y="85"/>
                    <a:pt x="174" y="92"/>
                  </a:cubicBezTo>
                  <a:cubicBezTo>
                    <a:pt x="185" y="99"/>
                    <a:pt x="191" y="110"/>
                    <a:pt x="194" y="123"/>
                  </a:cubicBezTo>
                  <a:lnTo>
                    <a:pt x="1824" y="5235"/>
                  </a:lnTo>
                  <a:cubicBezTo>
                    <a:pt x="1827" y="5242"/>
                    <a:pt x="1827" y="5245"/>
                    <a:pt x="1827" y="5252"/>
                  </a:cubicBezTo>
                  <a:cubicBezTo>
                    <a:pt x="1827" y="5266"/>
                    <a:pt x="1824" y="5276"/>
                    <a:pt x="1817" y="5286"/>
                  </a:cubicBezTo>
                  <a:cubicBezTo>
                    <a:pt x="1810" y="5296"/>
                    <a:pt x="1800" y="5303"/>
                    <a:pt x="1786" y="5307"/>
                  </a:cubicBezTo>
                  <a:cubicBezTo>
                    <a:pt x="1783" y="5310"/>
                    <a:pt x="1776" y="5310"/>
                    <a:pt x="1769" y="5310"/>
                  </a:cubicBezTo>
                  <a:cubicBezTo>
                    <a:pt x="1759" y="5310"/>
                    <a:pt x="1745" y="5307"/>
                    <a:pt x="1735" y="5299"/>
                  </a:cubicBezTo>
                  <a:cubicBezTo>
                    <a:pt x="1725" y="5293"/>
                    <a:pt x="1718" y="5283"/>
                    <a:pt x="1715" y="5269"/>
                  </a:cubicBezTo>
                  <a:lnTo>
                    <a:pt x="82" y="157"/>
                  </a:lnTo>
                  <a:lnTo>
                    <a:pt x="82" y="140"/>
                  </a:lnTo>
                  <a:cubicBezTo>
                    <a:pt x="82" y="126"/>
                    <a:pt x="86" y="116"/>
                    <a:pt x="92" y="106"/>
                  </a:cubicBezTo>
                  <a:cubicBezTo>
                    <a:pt x="100" y="96"/>
                    <a:pt x="109" y="89"/>
                    <a:pt x="123" y="85"/>
                  </a:cubicBezTo>
                  <a:cubicBezTo>
                    <a:pt x="127" y="82"/>
                    <a:pt x="133" y="82"/>
                    <a:pt x="140" y="82"/>
                  </a:cubicBezTo>
                  <a:close/>
                  <a:moveTo>
                    <a:pt x="140" y="0"/>
                  </a:moveTo>
                  <a:cubicBezTo>
                    <a:pt x="127" y="0"/>
                    <a:pt x="109" y="0"/>
                    <a:pt x="96" y="7"/>
                  </a:cubicBezTo>
                  <a:cubicBezTo>
                    <a:pt x="69" y="17"/>
                    <a:pt x="42" y="34"/>
                    <a:pt x="24" y="58"/>
                  </a:cubicBezTo>
                  <a:cubicBezTo>
                    <a:pt x="7" y="82"/>
                    <a:pt x="1" y="110"/>
                    <a:pt x="1" y="140"/>
                  </a:cubicBezTo>
                  <a:cubicBezTo>
                    <a:pt x="1" y="154"/>
                    <a:pt x="1" y="167"/>
                    <a:pt x="7" y="181"/>
                  </a:cubicBezTo>
                  <a:lnTo>
                    <a:pt x="1636" y="5296"/>
                  </a:lnTo>
                  <a:cubicBezTo>
                    <a:pt x="1646" y="5324"/>
                    <a:pt x="1663" y="5348"/>
                    <a:pt x="1687" y="5365"/>
                  </a:cubicBezTo>
                  <a:cubicBezTo>
                    <a:pt x="1711" y="5381"/>
                    <a:pt x="1739" y="5392"/>
                    <a:pt x="1769" y="5392"/>
                  </a:cubicBezTo>
                  <a:cubicBezTo>
                    <a:pt x="1783" y="5392"/>
                    <a:pt x="1800" y="5388"/>
                    <a:pt x="1813" y="5385"/>
                  </a:cubicBezTo>
                  <a:cubicBezTo>
                    <a:pt x="1841" y="5375"/>
                    <a:pt x="1868" y="5357"/>
                    <a:pt x="1885" y="5334"/>
                  </a:cubicBezTo>
                  <a:cubicBezTo>
                    <a:pt x="1902" y="5310"/>
                    <a:pt x="1909" y="5283"/>
                    <a:pt x="1909" y="5252"/>
                  </a:cubicBezTo>
                  <a:cubicBezTo>
                    <a:pt x="1909" y="5238"/>
                    <a:pt x="1909" y="5225"/>
                    <a:pt x="1902" y="5211"/>
                  </a:cubicBezTo>
                  <a:lnTo>
                    <a:pt x="273" y="96"/>
                  </a:lnTo>
                  <a:cubicBezTo>
                    <a:pt x="263" y="69"/>
                    <a:pt x="246" y="44"/>
                    <a:pt x="222" y="28"/>
                  </a:cubicBezTo>
                  <a:cubicBezTo>
                    <a:pt x="198" y="11"/>
                    <a:pt x="171" y="0"/>
                    <a:pt x="140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5466980" y="2632077"/>
              <a:ext cx="91790" cy="50576"/>
            </a:xfrm>
            <a:custGeom>
              <a:rect b="b" l="l" r="r" t="t"/>
              <a:pathLst>
                <a:path extrusionOk="0" h="859" w="1559">
                  <a:moveTo>
                    <a:pt x="659" y="0"/>
                  </a:moveTo>
                  <a:cubicBezTo>
                    <a:pt x="196" y="0"/>
                    <a:pt x="25" y="542"/>
                    <a:pt x="18" y="566"/>
                  </a:cubicBezTo>
                  <a:cubicBezTo>
                    <a:pt x="1" y="620"/>
                    <a:pt x="32" y="675"/>
                    <a:pt x="86" y="689"/>
                  </a:cubicBezTo>
                  <a:cubicBezTo>
                    <a:pt x="96" y="692"/>
                    <a:pt x="105" y="693"/>
                    <a:pt x="115" y="693"/>
                  </a:cubicBezTo>
                  <a:cubicBezTo>
                    <a:pt x="156" y="693"/>
                    <a:pt x="195" y="665"/>
                    <a:pt x="209" y="623"/>
                  </a:cubicBezTo>
                  <a:cubicBezTo>
                    <a:pt x="209" y="620"/>
                    <a:pt x="339" y="198"/>
                    <a:pt x="659" y="198"/>
                  </a:cubicBezTo>
                  <a:cubicBezTo>
                    <a:pt x="1248" y="198"/>
                    <a:pt x="1351" y="750"/>
                    <a:pt x="1354" y="777"/>
                  </a:cubicBezTo>
                  <a:cubicBezTo>
                    <a:pt x="1364" y="825"/>
                    <a:pt x="1405" y="859"/>
                    <a:pt x="1453" y="859"/>
                  </a:cubicBezTo>
                  <a:lnTo>
                    <a:pt x="1470" y="859"/>
                  </a:lnTo>
                  <a:cubicBezTo>
                    <a:pt x="1525" y="848"/>
                    <a:pt x="1558" y="798"/>
                    <a:pt x="1552" y="743"/>
                  </a:cubicBezTo>
                  <a:cubicBezTo>
                    <a:pt x="1508" y="488"/>
                    <a:pt x="1265" y="0"/>
                    <a:pt x="659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5465390" y="2629663"/>
              <a:ext cx="95382" cy="55404"/>
            </a:xfrm>
            <a:custGeom>
              <a:rect b="b" l="l" r="r" t="t"/>
              <a:pathLst>
                <a:path extrusionOk="0" h="941" w="1620">
                  <a:moveTo>
                    <a:pt x="686" y="82"/>
                  </a:moveTo>
                  <a:cubicBezTo>
                    <a:pt x="832" y="82"/>
                    <a:pt x="955" y="109"/>
                    <a:pt x="1057" y="157"/>
                  </a:cubicBezTo>
                  <a:cubicBezTo>
                    <a:pt x="1214" y="228"/>
                    <a:pt x="1327" y="341"/>
                    <a:pt x="1401" y="460"/>
                  </a:cubicBezTo>
                  <a:cubicBezTo>
                    <a:pt x="1480" y="576"/>
                    <a:pt x="1521" y="702"/>
                    <a:pt x="1538" y="791"/>
                  </a:cubicBezTo>
                  <a:lnTo>
                    <a:pt x="1538" y="801"/>
                  </a:lnTo>
                  <a:cubicBezTo>
                    <a:pt x="1538" y="815"/>
                    <a:pt x="1535" y="828"/>
                    <a:pt x="1524" y="839"/>
                  </a:cubicBezTo>
                  <a:cubicBezTo>
                    <a:pt x="1517" y="848"/>
                    <a:pt x="1503" y="856"/>
                    <a:pt x="1490" y="859"/>
                  </a:cubicBezTo>
                  <a:lnTo>
                    <a:pt x="1480" y="859"/>
                  </a:lnTo>
                  <a:cubicBezTo>
                    <a:pt x="1466" y="859"/>
                    <a:pt x="1453" y="856"/>
                    <a:pt x="1442" y="845"/>
                  </a:cubicBezTo>
                  <a:cubicBezTo>
                    <a:pt x="1432" y="839"/>
                    <a:pt x="1425" y="825"/>
                    <a:pt x="1422" y="812"/>
                  </a:cubicBezTo>
                  <a:cubicBezTo>
                    <a:pt x="1422" y="801"/>
                    <a:pt x="1412" y="760"/>
                    <a:pt x="1391" y="702"/>
                  </a:cubicBezTo>
                  <a:cubicBezTo>
                    <a:pt x="1360" y="617"/>
                    <a:pt x="1302" y="491"/>
                    <a:pt x="1190" y="386"/>
                  </a:cubicBezTo>
                  <a:cubicBezTo>
                    <a:pt x="1135" y="334"/>
                    <a:pt x="1068" y="287"/>
                    <a:pt x="982" y="252"/>
                  </a:cubicBezTo>
                  <a:cubicBezTo>
                    <a:pt x="901" y="219"/>
                    <a:pt x="802" y="198"/>
                    <a:pt x="686" y="198"/>
                  </a:cubicBezTo>
                  <a:cubicBezTo>
                    <a:pt x="597" y="198"/>
                    <a:pt x="519" y="228"/>
                    <a:pt x="457" y="273"/>
                  </a:cubicBezTo>
                  <a:cubicBezTo>
                    <a:pt x="410" y="304"/>
                    <a:pt x="372" y="345"/>
                    <a:pt x="338" y="386"/>
                  </a:cubicBezTo>
                  <a:cubicBezTo>
                    <a:pt x="291" y="447"/>
                    <a:pt x="253" y="511"/>
                    <a:pt x="232" y="562"/>
                  </a:cubicBezTo>
                  <a:cubicBezTo>
                    <a:pt x="219" y="590"/>
                    <a:pt x="212" y="610"/>
                    <a:pt x="205" y="628"/>
                  </a:cubicBezTo>
                  <a:cubicBezTo>
                    <a:pt x="202" y="634"/>
                    <a:pt x="202" y="641"/>
                    <a:pt x="198" y="644"/>
                  </a:cubicBezTo>
                  <a:lnTo>
                    <a:pt x="198" y="651"/>
                  </a:lnTo>
                  <a:lnTo>
                    <a:pt x="195" y="651"/>
                  </a:lnTo>
                  <a:cubicBezTo>
                    <a:pt x="192" y="664"/>
                    <a:pt x="185" y="675"/>
                    <a:pt x="174" y="682"/>
                  </a:cubicBezTo>
                  <a:cubicBezTo>
                    <a:pt x="165" y="689"/>
                    <a:pt x="154" y="696"/>
                    <a:pt x="141" y="696"/>
                  </a:cubicBezTo>
                  <a:cubicBezTo>
                    <a:pt x="133" y="696"/>
                    <a:pt x="130" y="692"/>
                    <a:pt x="124" y="692"/>
                  </a:cubicBezTo>
                  <a:cubicBezTo>
                    <a:pt x="110" y="689"/>
                    <a:pt x="100" y="682"/>
                    <a:pt x="93" y="672"/>
                  </a:cubicBezTo>
                  <a:cubicBezTo>
                    <a:pt x="86" y="661"/>
                    <a:pt x="83" y="648"/>
                    <a:pt x="83" y="637"/>
                  </a:cubicBezTo>
                  <a:cubicBezTo>
                    <a:pt x="83" y="631"/>
                    <a:pt x="83" y="624"/>
                    <a:pt x="86" y="620"/>
                  </a:cubicBezTo>
                  <a:cubicBezTo>
                    <a:pt x="86" y="610"/>
                    <a:pt x="130" y="471"/>
                    <a:pt x="226" y="341"/>
                  </a:cubicBezTo>
                  <a:cubicBezTo>
                    <a:pt x="277" y="273"/>
                    <a:pt x="338" y="208"/>
                    <a:pt x="413" y="161"/>
                  </a:cubicBezTo>
                  <a:cubicBezTo>
                    <a:pt x="488" y="112"/>
                    <a:pt x="577" y="82"/>
                    <a:pt x="686" y="82"/>
                  </a:cubicBezTo>
                  <a:close/>
                  <a:moveTo>
                    <a:pt x="686" y="0"/>
                  </a:moveTo>
                  <a:cubicBezTo>
                    <a:pt x="563" y="0"/>
                    <a:pt x="454" y="38"/>
                    <a:pt x="369" y="92"/>
                  </a:cubicBezTo>
                  <a:cubicBezTo>
                    <a:pt x="239" y="174"/>
                    <a:pt x="151" y="296"/>
                    <a:pt x="93" y="399"/>
                  </a:cubicBezTo>
                  <a:cubicBezTo>
                    <a:pt x="35" y="501"/>
                    <a:pt x="11" y="587"/>
                    <a:pt x="8" y="597"/>
                  </a:cubicBezTo>
                  <a:cubicBezTo>
                    <a:pt x="1" y="610"/>
                    <a:pt x="1" y="624"/>
                    <a:pt x="1" y="637"/>
                  </a:cubicBezTo>
                  <a:cubicBezTo>
                    <a:pt x="1" y="664"/>
                    <a:pt x="11" y="696"/>
                    <a:pt x="28" y="719"/>
                  </a:cubicBezTo>
                  <a:cubicBezTo>
                    <a:pt x="45" y="743"/>
                    <a:pt x="69" y="760"/>
                    <a:pt x="100" y="771"/>
                  </a:cubicBezTo>
                  <a:cubicBezTo>
                    <a:pt x="113" y="774"/>
                    <a:pt x="127" y="777"/>
                    <a:pt x="141" y="777"/>
                  </a:cubicBezTo>
                  <a:cubicBezTo>
                    <a:pt x="171" y="777"/>
                    <a:pt x="198" y="767"/>
                    <a:pt x="223" y="750"/>
                  </a:cubicBezTo>
                  <a:cubicBezTo>
                    <a:pt x="246" y="733"/>
                    <a:pt x="267" y="705"/>
                    <a:pt x="273" y="675"/>
                  </a:cubicBezTo>
                  <a:cubicBezTo>
                    <a:pt x="273" y="675"/>
                    <a:pt x="277" y="669"/>
                    <a:pt x="280" y="658"/>
                  </a:cubicBezTo>
                  <a:cubicBezTo>
                    <a:pt x="297" y="617"/>
                    <a:pt x="335" y="518"/>
                    <a:pt x="403" y="433"/>
                  </a:cubicBezTo>
                  <a:cubicBezTo>
                    <a:pt x="437" y="392"/>
                    <a:pt x="478" y="354"/>
                    <a:pt x="525" y="324"/>
                  </a:cubicBezTo>
                  <a:cubicBezTo>
                    <a:pt x="574" y="296"/>
                    <a:pt x="624" y="280"/>
                    <a:pt x="686" y="280"/>
                  </a:cubicBezTo>
                  <a:cubicBezTo>
                    <a:pt x="825" y="280"/>
                    <a:pt x="934" y="314"/>
                    <a:pt x="1023" y="362"/>
                  </a:cubicBezTo>
                  <a:cubicBezTo>
                    <a:pt x="1088" y="399"/>
                    <a:pt x="1139" y="444"/>
                    <a:pt x="1180" y="494"/>
                  </a:cubicBezTo>
                  <a:cubicBezTo>
                    <a:pt x="1245" y="566"/>
                    <a:pt x="1282" y="644"/>
                    <a:pt x="1310" y="709"/>
                  </a:cubicBezTo>
                  <a:cubicBezTo>
                    <a:pt x="1333" y="774"/>
                    <a:pt x="1340" y="818"/>
                    <a:pt x="1340" y="825"/>
                  </a:cubicBezTo>
                  <a:cubicBezTo>
                    <a:pt x="1347" y="859"/>
                    <a:pt x="1364" y="889"/>
                    <a:pt x="1391" y="910"/>
                  </a:cubicBezTo>
                  <a:cubicBezTo>
                    <a:pt x="1415" y="930"/>
                    <a:pt x="1445" y="941"/>
                    <a:pt x="1480" y="941"/>
                  </a:cubicBezTo>
                  <a:lnTo>
                    <a:pt x="1503" y="941"/>
                  </a:lnTo>
                  <a:cubicBezTo>
                    <a:pt x="1538" y="934"/>
                    <a:pt x="1565" y="917"/>
                    <a:pt x="1585" y="889"/>
                  </a:cubicBezTo>
                  <a:cubicBezTo>
                    <a:pt x="1609" y="866"/>
                    <a:pt x="1620" y="835"/>
                    <a:pt x="1620" y="801"/>
                  </a:cubicBezTo>
                  <a:lnTo>
                    <a:pt x="1620" y="777"/>
                  </a:lnTo>
                  <a:cubicBezTo>
                    <a:pt x="1606" y="709"/>
                    <a:pt x="1582" y="628"/>
                    <a:pt x="1541" y="542"/>
                  </a:cubicBezTo>
                  <a:cubicBezTo>
                    <a:pt x="1483" y="416"/>
                    <a:pt x="1388" y="280"/>
                    <a:pt x="1248" y="174"/>
                  </a:cubicBezTo>
                  <a:cubicBezTo>
                    <a:pt x="1108" y="71"/>
                    <a:pt x="921" y="0"/>
                    <a:pt x="68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5283986" y="2625247"/>
              <a:ext cx="76305" cy="40979"/>
            </a:xfrm>
            <a:custGeom>
              <a:rect b="b" l="l" r="r" t="t"/>
              <a:pathLst>
                <a:path extrusionOk="0" h="696" w="1296">
                  <a:moveTo>
                    <a:pt x="659" y="0"/>
                  </a:moveTo>
                  <a:cubicBezTo>
                    <a:pt x="191" y="0"/>
                    <a:pt x="25" y="546"/>
                    <a:pt x="18" y="566"/>
                  </a:cubicBezTo>
                  <a:cubicBezTo>
                    <a:pt x="1" y="621"/>
                    <a:pt x="32" y="675"/>
                    <a:pt x="83" y="692"/>
                  </a:cubicBezTo>
                  <a:cubicBezTo>
                    <a:pt x="93" y="692"/>
                    <a:pt x="103" y="695"/>
                    <a:pt x="114" y="695"/>
                  </a:cubicBezTo>
                  <a:cubicBezTo>
                    <a:pt x="155" y="695"/>
                    <a:pt x="196" y="668"/>
                    <a:pt x="209" y="624"/>
                  </a:cubicBezTo>
                  <a:cubicBezTo>
                    <a:pt x="209" y="621"/>
                    <a:pt x="339" y="198"/>
                    <a:pt x="659" y="198"/>
                  </a:cubicBezTo>
                  <a:cubicBezTo>
                    <a:pt x="973" y="198"/>
                    <a:pt x="1091" y="617"/>
                    <a:pt x="1091" y="621"/>
                  </a:cubicBezTo>
                  <a:cubicBezTo>
                    <a:pt x="1103" y="666"/>
                    <a:pt x="1143" y="695"/>
                    <a:pt x="1188" y="695"/>
                  </a:cubicBezTo>
                  <a:cubicBezTo>
                    <a:pt x="1196" y="695"/>
                    <a:pt x="1205" y="694"/>
                    <a:pt x="1214" y="692"/>
                  </a:cubicBezTo>
                  <a:cubicBezTo>
                    <a:pt x="1265" y="678"/>
                    <a:pt x="1296" y="624"/>
                    <a:pt x="1283" y="569"/>
                  </a:cubicBezTo>
                  <a:cubicBezTo>
                    <a:pt x="1275" y="546"/>
                    <a:pt x="1126" y="0"/>
                    <a:pt x="659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5282397" y="2622833"/>
              <a:ext cx="79720" cy="45807"/>
            </a:xfrm>
            <a:custGeom>
              <a:rect b="b" l="l" r="r" t="t"/>
              <a:pathLst>
                <a:path extrusionOk="0" h="778" w="1354">
                  <a:moveTo>
                    <a:pt x="686" y="82"/>
                  </a:moveTo>
                  <a:cubicBezTo>
                    <a:pt x="795" y="82"/>
                    <a:pt x="883" y="113"/>
                    <a:pt x="959" y="160"/>
                  </a:cubicBezTo>
                  <a:cubicBezTo>
                    <a:pt x="1067" y="232"/>
                    <a:pt x="1146" y="344"/>
                    <a:pt x="1197" y="440"/>
                  </a:cubicBezTo>
                  <a:cubicBezTo>
                    <a:pt x="1248" y="535"/>
                    <a:pt x="1269" y="614"/>
                    <a:pt x="1272" y="621"/>
                  </a:cubicBezTo>
                  <a:lnTo>
                    <a:pt x="1272" y="637"/>
                  </a:lnTo>
                  <a:cubicBezTo>
                    <a:pt x="1272" y="648"/>
                    <a:pt x="1269" y="662"/>
                    <a:pt x="1261" y="672"/>
                  </a:cubicBezTo>
                  <a:cubicBezTo>
                    <a:pt x="1255" y="682"/>
                    <a:pt x="1241" y="689"/>
                    <a:pt x="1231" y="692"/>
                  </a:cubicBezTo>
                  <a:cubicBezTo>
                    <a:pt x="1225" y="695"/>
                    <a:pt x="1220" y="695"/>
                    <a:pt x="1214" y="695"/>
                  </a:cubicBezTo>
                  <a:cubicBezTo>
                    <a:pt x="1200" y="695"/>
                    <a:pt x="1190" y="692"/>
                    <a:pt x="1180" y="682"/>
                  </a:cubicBezTo>
                  <a:cubicBezTo>
                    <a:pt x="1170" y="675"/>
                    <a:pt x="1163" y="665"/>
                    <a:pt x="1159" y="651"/>
                  </a:cubicBezTo>
                  <a:lnTo>
                    <a:pt x="1156" y="648"/>
                  </a:lnTo>
                  <a:cubicBezTo>
                    <a:pt x="1153" y="631"/>
                    <a:pt x="1118" y="525"/>
                    <a:pt x="1047" y="416"/>
                  </a:cubicBezTo>
                  <a:cubicBezTo>
                    <a:pt x="1009" y="362"/>
                    <a:pt x="962" y="307"/>
                    <a:pt x="904" y="266"/>
                  </a:cubicBezTo>
                  <a:cubicBezTo>
                    <a:pt x="843" y="225"/>
                    <a:pt x="771" y="198"/>
                    <a:pt x="686" y="198"/>
                  </a:cubicBezTo>
                  <a:cubicBezTo>
                    <a:pt x="597" y="198"/>
                    <a:pt x="519" y="228"/>
                    <a:pt x="457" y="273"/>
                  </a:cubicBezTo>
                  <a:cubicBezTo>
                    <a:pt x="410" y="304"/>
                    <a:pt x="372" y="344"/>
                    <a:pt x="338" y="385"/>
                  </a:cubicBezTo>
                  <a:cubicBezTo>
                    <a:pt x="287" y="447"/>
                    <a:pt x="253" y="515"/>
                    <a:pt x="229" y="563"/>
                  </a:cubicBezTo>
                  <a:cubicBezTo>
                    <a:pt x="218" y="590"/>
                    <a:pt x="212" y="610"/>
                    <a:pt x="205" y="627"/>
                  </a:cubicBezTo>
                  <a:cubicBezTo>
                    <a:pt x="202" y="634"/>
                    <a:pt x="198" y="641"/>
                    <a:pt x="198" y="645"/>
                  </a:cubicBezTo>
                  <a:cubicBezTo>
                    <a:pt x="198" y="648"/>
                    <a:pt x="198" y="648"/>
                    <a:pt x="195" y="651"/>
                  </a:cubicBezTo>
                  <a:lnTo>
                    <a:pt x="195" y="654"/>
                  </a:lnTo>
                  <a:cubicBezTo>
                    <a:pt x="191" y="665"/>
                    <a:pt x="185" y="675"/>
                    <a:pt x="174" y="682"/>
                  </a:cubicBezTo>
                  <a:cubicBezTo>
                    <a:pt x="165" y="692"/>
                    <a:pt x="151" y="695"/>
                    <a:pt x="141" y="695"/>
                  </a:cubicBezTo>
                  <a:cubicBezTo>
                    <a:pt x="133" y="695"/>
                    <a:pt x="130" y="695"/>
                    <a:pt x="124" y="692"/>
                  </a:cubicBezTo>
                  <a:cubicBezTo>
                    <a:pt x="110" y="689"/>
                    <a:pt x="100" y="682"/>
                    <a:pt x="93" y="672"/>
                  </a:cubicBezTo>
                  <a:cubicBezTo>
                    <a:pt x="86" y="662"/>
                    <a:pt x="83" y="648"/>
                    <a:pt x="83" y="637"/>
                  </a:cubicBezTo>
                  <a:lnTo>
                    <a:pt x="83" y="621"/>
                  </a:lnTo>
                  <a:cubicBezTo>
                    <a:pt x="86" y="610"/>
                    <a:pt x="130" y="474"/>
                    <a:pt x="226" y="341"/>
                  </a:cubicBezTo>
                  <a:cubicBezTo>
                    <a:pt x="273" y="273"/>
                    <a:pt x="335" y="208"/>
                    <a:pt x="413" y="160"/>
                  </a:cubicBezTo>
                  <a:cubicBezTo>
                    <a:pt x="488" y="113"/>
                    <a:pt x="577" y="82"/>
                    <a:pt x="686" y="82"/>
                  </a:cubicBezTo>
                  <a:close/>
                  <a:moveTo>
                    <a:pt x="686" y="0"/>
                  </a:moveTo>
                  <a:cubicBezTo>
                    <a:pt x="560" y="0"/>
                    <a:pt x="454" y="38"/>
                    <a:pt x="369" y="93"/>
                  </a:cubicBezTo>
                  <a:cubicBezTo>
                    <a:pt x="239" y="174"/>
                    <a:pt x="151" y="297"/>
                    <a:pt x="93" y="399"/>
                  </a:cubicBezTo>
                  <a:cubicBezTo>
                    <a:pt x="34" y="502"/>
                    <a:pt x="7" y="587"/>
                    <a:pt x="4" y="596"/>
                  </a:cubicBezTo>
                  <a:cubicBezTo>
                    <a:pt x="1" y="610"/>
                    <a:pt x="1" y="624"/>
                    <a:pt x="1" y="637"/>
                  </a:cubicBezTo>
                  <a:cubicBezTo>
                    <a:pt x="1" y="668"/>
                    <a:pt x="11" y="695"/>
                    <a:pt x="28" y="719"/>
                  </a:cubicBezTo>
                  <a:cubicBezTo>
                    <a:pt x="45" y="744"/>
                    <a:pt x="69" y="760"/>
                    <a:pt x="100" y="771"/>
                  </a:cubicBezTo>
                  <a:cubicBezTo>
                    <a:pt x="113" y="774"/>
                    <a:pt x="127" y="777"/>
                    <a:pt x="141" y="777"/>
                  </a:cubicBezTo>
                  <a:cubicBezTo>
                    <a:pt x="171" y="777"/>
                    <a:pt x="198" y="767"/>
                    <a:pt x="223" y="750"/>
                  </a:cubicBezTo>
                  <a:cubicBezTo>
                    <a:pt x="246" y="733"/>
                    <a:pt x="267" y="706"/>
                    <a:pt x="273" y="678"/>
                  </a:cubicBezTo>
                  <a:cubicBezTo>
                    <a:pt x="273" y="675"/>
                    <a:pt x="277" y="668"/>
                    <a:pt x="280" y="658"/>
                  </a:cubicBezTo>
                  <a:cubicBezTo>
                    <a:pt x="294" y="617"/>
                    <a:pt x="335" y="519"/>
                    <a:pt x="403" y="433"/>
                  </a:cubicBezTo>
                  <a:cubicBezTo>
                    <a:pt x="437" y="392"/>
                    <a:pt x="478" y="355"/>
                    <a:pt x="525" y="324"/>
                  </a:cubicBezTo>
                  <a:cubicBezTo>
                    <a:pt x="570" y="297"/>
                    <a:pt x="624" y="280"/>
                    <a:pt x="686" y="280"/>
                  </a:cubicBezTo>
                  <a:cubicBezTo>
                    <a:pt x="720" y="280"/>
                    <a:pt x="750" y="286"/>
                    <a:pt x="781" y="297"/>
                  </a:cubicBezTo>
                  <a:cubicBezTo>
                    <a:pt x="832" y="314"/>
                    <a:pt x="877" y="344"/>
                    <a:pt x="914" y="382"/>
                  </a:cubicBezTo>
                  <a:cubicBezTo>
                    <a:pt x="972" y="440"/>
                    <a:pt x="1013" y="511"/>
                    <a:pt x="1040" y="569"/>
                  </a:cubicBezTo>
                  <a:cubicBezTo>
                    <a:pt x="1054" y="600"/>
                    <a:pt x="1064" y="624"/>
                    <a:pt x="1071" y="645"/>
                  </a:cubicBezTo>
                  <a:cubicBezTo>
                    <a:pt x="1074" y="651"/>
                    <a:pt x="1074" y="662"/>
                    <a:pt x="1077" y="665"/>
                  </a:cubicBezTo>
                  <a:lnTo>
                    <a:pt x="1077" y="672"/>
                  </a:lnTo>
                  <a:cubicBezTo>
                    <a:pt x="1088" y="703"/>
                    <a:pt x="1105" y="730"/>
                    <a:pt x="1129" y="747"/>
                  </a:cubicBezTo>
                  <a:cubicBezTo>
                    <a:pt x="1153" y="767"/>
                    <a:pt x="1184" y="777"/>
                    <a:pt x="1214" y="777"/>
                  </a:cubicBezTo>
                  <a:cubicBezTo>
                    <a:pt x="1228" y="777"/>
                    <a:pt x="1238" y="774"/>
                    <a:pt x="1252" y="771"/>
                  </a:cubicBezTo>
                  <a:cubicBezTo>
                    <a:pt x="1282" y="764"/>
                    <a:pt x="1310" y="747"/>
                    <a:pt x="1327" y="723"/>
                  </a:cubicBezTo>
                  <a:cubicBezTo>
                    <a:pt x="1343" y="699"/>
                    <a:pt x="1354" y="668"/>
                    <a:pt x="1354" y="637"/>
                  </a:cubicBezTo>
                  <a:cubicBezTo>
                    <a:pt x="1354" y="624"/>
                    <a:pt x="1354" y="614"/>
                    <a:pt x="1350" y="600"/>
                  </a:cubicBezTo>
                  <a:cubicBezTo>
                    <a:pt x="1347" y="587"/>
                    <a:pt x="1306" y="440"/>
                    <a:pt x="1204" y="294"/>
                  </a:cubicBezTo>
                  <a:cubicBezTo>
                    <a:pt x="1153" y="222"/>
                    <a:pt x="1088" y="147"/>
                    <a:pt x="1003" y="93"/>
                  </a:cubicBezTo>
                  <a:cubicBezTo>
                    <a:pt x="918" y="38"/>
                    <a:pt x="811" y="0"/>
                    <a:pt x="68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5371303" y="2720512"/>
              <a:ext cx="83312" cy="110454"/>
            </a:xfrm>
            <a:custGeom>
              <a:rect b="b" l="l" r="r" t="t"/>
              <a:pathLst>
                <a:path extrusionOk="0" h="1876" w="1415">
                  <a:moveTo>
                    <a:pt x="1" y="1"/>
                  </a:moveTo>
                  <a:cubicBezTo>
                    <a:pt x="1" y="1"/>
                    <a:pt x="218" y="1572"/>
                    <a:pt x="549" y="1838"/>
                  </a:cubicBezTo>
                  <a:cubicBezTo>
                    <a:pt x="581" y="1863"/>
                    <a:pt x="613" y="1875"/>
                    <a:pt x="647" y="1875"/>
                  </a:cubicBezTo>
                  <a:cubicBezTo>
                    <a:pt x="957" y="1875"/>
                    <a:pt x="1304" y="832"/>
                    <a:pt x="1415" y="250"/>
                  </a:cubicBezTo>
                  <a:lnTo>
                    <a:pt x="1415" y="250"/>
                  </a:lnTo>
                  <a:cubicBezTo>
                    <a:pt x="1415" y="250"/>
                    <a:pt x="1403" y="250"/>
                    <a:pt x="1382" y="250"/>
                  </a:cubicBezTo>
                  <a:cubicBezTo>
                    <a:pt x="1206" y="250"/>
                    <a:pt x="386" y="237"/>
                    <a:pt x="1" y="1"/>
                  </a:cubicBezTo>
                  <a:close/>
                </a:path>
              </a:pathLst>
            </a:custGeom>
            <a:solidFill>
              <a:srgbClr val="FFC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5365297" y="2714801"/>
              <a:ext cx="95558" cy="121994"/>
            </a:xfrm>
            <a:custGeom>
              <a:rect b="b" l="l" r="r" t="t"/>
              <a:pathLst>
                <a:path extrusionOk="0" h="2072" w="1623">
                  <a:moveTo>
                    <a:pt x="229" y="269"/>
                  </a:moveTo>
                  <a:lnTo>
                    <a:pt x="229" y="269"/>
                  </a:lnTo>
                  <a:cubicBezTo>
                    <a:pt x="607" y="415"/>
                    <a:pt x="1152" y="442"/>
                    <a:pt x="1398" y="445"/>
                  </a:cubicBezTo>
                  <a:cubicBezTo>
                    <a:pt x="1261" y="1059"/>
                    <a:pt x="968" y="1795"/>
                    <a:pt x="767" y="1870"/>
                  </a:cubicBezTo>
                  <a:cubicBezTo>
                    <a:pt x="761" y="1872"/>
                    <a:pt x="755" y="1874"/>
                    <a:pt x="749" y="1874"/>
                  </a:cubicBezTo>
                  <a:cubicBezTo>
                    <a:pt x="739" y="1874"/>
                    <a:pt x="728" y="1869"/>
                    <a:pt x="712" y="1856"/>
                  </a:cubicBezTo>
                  <a:cubicBezTo>
                    <a:pt x="515" y="1700"/>
                    <a:pt x="324" y="865"/>
                    <a:pt x="229" y="269"/>
                  </a:cubicBezTo>
                  <a:close/>
                  <a:moveTo>
                    <a:pt x="103" y="1"/>
                  </a:moveTo>
                  <a:cubicBezTo>
                    <a:pt x="85" y="1"/>
                    <a:pt x="67" y="6"/>
                    <a:pt x="51" y="16"/>
                  </a:cubicBezTo>
                  <a:cubicBezTo>
                    <a:pt x="17" y="36"/>
                    <a:pt x="1" y="74"/>
                    <a:pt x="7" y="112"/>
                  </a:cubicBezTo>
                  <a:cubicBezTo>
                    <a:pt x="28" y="278"/>
                    <a:pt x="235" y="1730"/>
                    <a:pt x="586" y="2013"/>
                  </a:cubicBezTo>
                  <a:cubicBezTo>
                    <a:pt x="638" y="2051"/>
                    <a:pt x="692" y="2071"/>
                    <a:pt x="746" y="2071"/>
                  </a:cubicBezTo>
                  <a:cubicBezTo>
                    <a:pt x="778" y="2071"/>
                    <a:pt x="808" y="2065"/>
                    <a:pt x="835" y="2054"/>
                  </a:cubicBezTo>
                  <a:cubicBezTo>
                    <a:pt x="1240" y="1904"/>
                    <a:pt x="1555" y="684"/>
                    <a:pt x="1616" y="368"/>
                  </a:cubicBezTo>
                  <a:cubicBezTo>
                    <a:pt x="1622" y="337"/>
                    <a:pt x="1612" y="306"/>
                    <a:pt x="1595" y="282"/>
                  </a:cubicBezTo>
                  <a:cubicBezTo>
                    <a:pt x="1575" y="261"/>
                    <a:pt x="1547" y="248"/>
                    <a:pt x="1517" y="248"/>
                  </a:cubicBezTo>
                  <a:cubicBezTo>
                    <a:pt x="1516" y="248"/>
                    <a:pt x="1506" y="248"/>
                    <a:pt x="1489" y="248"/>
                  </a:cubicBezTo>
                  <a:cubicBezTo>
                    <a:pt x="1328" y="248"/>
                    <a:pt x="517" y="238"/>
                    <a:pt x="157" y="16"/>
                  </a:cubicBezTo>
                  <a:cubicBezTo>
                    <a:pt x="140" y="6"/>
                    <a:pt x="121" y="1"/>
                    <a:pt x="10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5363060" y="2712328"/>
              <a:ext cx="99797" cy="126881"/>
            </a:xfrm>
            <a:custGeom>
              <a:rect b="b" l="l" r="r" t="t"/>
              <a:pathLst>
                <a:path extrusionOk="0" h="2155" w="1695">
                  <a:moveTo>
                    <a:pt x="318" y="375"/>
                  </a:moveTo>
                  <a:lnTo>
                    <a:pt x="318" y="375"/>
                  </a:lnTo>
                  <a:cubicBezTo>
                    <a:pt x="499" y="435"/>
                    <a:pt x="706" y="470"/>
                    <a:pt x="897" y="495"/>
                  </a:cubicBezTo>
                  <a:cubicBezTo>
                    <a:pt x="1085" y="515"/>
                    <a:pt x="1261" y="526"/>
                    <a:pt x="1384" y="528"/>
                  </a:cubicBezTo>
                  <a:lnTo>
                    <a:pt x="1384" y="528"/>
                  </a:lnTo>
                  <a:cubicBezTo>
                    <a:pt x="1316" y="818"/>
                    <a:pt x="1214" y="1132"/>
                    <a:pt x="1105" y="1387"/>
                  </a:cubicBezTo>
                  <a:cubicBezTo>
                    <a:pt x="1050" y="1520"/>
                    <a:pt x="989" y="1636"/>
                    <a:pt x="934" y="1722"/>
                  </a:cubicBezTo>
                  <a:cubicBezTo>
                    <a:pt x="907" y="1766"/>
                    <a:pt x="880" y="1800"/>
                    <a:pt x="856" y="1827"/>
                  </a:cubicBezTo>
                  <a:cubicBezTo>
                    <a:pt x="829" y="1851"/>
                    <a:pt x="808" y="1868"/>
                    <a:pt x="791" y="1871"/>
                  </a:cubicBezTo>
                  <a:lnTo>
                    <a:pt x="788" y="1874"/>
                  </a:lnTo>
                  <a:lnTo>
                    <a:pt x="784" y="1874"/>
                  </a:lnTo>
                  <a:cubicBezTo>
                    <a:pt x="781" y="1871"/>
                    <a:pt x="778" y="1871"/>
                    <a:pt x="775" y="1868"/>
                  </a:cubicBezTo>
                  <a:cubicBezTo>
                    <a:pt x="757" y="1851"/>
                    <a:pt x="734" y="1827"/>
                    <a:pt x="709" y="1789"/>
                  </a:cubicBezTo>
                  <a:cubicBezTo>
                    <a:pt x="672" y="1725"/>
                    <a:pt x="632" y="1632"/>
                    <a:pt x="591" y="1520"/>
                  </a:cubicBezTo>
                  <a:cubicBezTo>
                    <a:pt x="533" y="1353"/>
                    <a:pt x="478" y="1149"/>
                    <a:pt x="430" y="934"/>
                  </a:cubicBezTo>
                  <a:cubicBezTo>
                    <a:pt x="385" y="744"/>
                    <a:pt x="347" y="551"/>
                    <a:pt x="318" y="375"/>
                  </a:cubicBezTo>
                  <a:close/>
                  <a:moveTo>
                    <a:pt x="215" y="249"/>
                  </a:moveTo>
                  <a:lnTo>
                    <a:pt x="226" y="317"/>
                  </a:lnTo>
                  <a:cubicBezTo>
                    <a:pt x="273" y="617"/>
                    <a:pt x="345" y="975"/>
                    <a:pt x="430" y="1281"/>
                  </a:cubicBezTo>
                  <a:cubicBezTo>
                    <a:pt x="474" y="1435"/>
                    <a:pt x="519" y="1571"/>
                    <a:pt x="566" y="1684"/>
                  </a:cubicBezTo>
                  <a:cubicBezTo>
                    <a:pt x="591" y="1742"/>
                    <a:pt x="618" y="1789"/>
                    <a:pt x="641" y="1830"/>
                  </a:cubicBezTo>
                  <a:cubicBezTo>
                    <a:pt x="668" y="1874"/>
                    <a:pt x="693" y="1906"/>
                    <a:pt x="723" y="1933"/>
                  </a:cubicBezTo>
                  <a:cubicBezTo>
                    <a:pt x="734" y="1939"/>
                    <a:pt x="744" y="1946"/>
                    <a:pt x="754" y="1950"/>
                  </a:cubicBezTo>
                  <a:cubicBezTo>
                    <a:pt x="764" y="1953"/>
                    <a:pt x="775" y="1956"/>
                    <a:pt x="784" y="1956"/>
                  </a:cubicBezTo>
                  <a:cubicBezTo>
                    <a:pt x="798" y="1956"/>
                    <a:pt x="808" y="1953"/>
                    <a:pt x="819" y="1950"/>
                  </a:cubicBezTo>
                  <a:cubicBezTo>
                    <a:pt x="852" y="1936"/>
                    <a:pt x="883" y="1912"/>
                    <a:pt x="914" y="1882"/>
                  </a:cubicBezTo>
                  <a:cubicBezTo>
                    <a:pt x="965" y="1827"/>
                    <a:pt x="1016" y="1749"/>
                    <a:pt x="1071" y="1653"/>
                  </a:cubicBezTo>
                  <a:cubicBezTo>
                    <a:pt x="1149" y="1506"/>
                    <a:pt x="1228" y="1319"/>
                    <a:pt x="1296" y="1118"/>
                  </a:cubicBezTo>
                  <a:cubicBezTo>
                    <a:pt x="1368" y="917"/>
                    <a:pt x="1429" y="699"/>
                    <a:pt x="1473" y="498"/>
                  </a:cubicBezTo>
                  <a:lnTo>
                    <a:pt x="1483" y="446"/>
                  </a:lnTo>
                  <a:lnTo>
                    <a:pt x="1436" y="446"/>
                  </a:lnTo>
                  <a:cubicBezTo>
                    <a:pt x="1313" y="446"/>
                    <a:pt x="1118" y="437"/>
                    <a:pt x="907" y="413"/>
                  </a:cubicBezTo>
                  <a:cubicBezTo>
                    <a:pt x="696" y="389"/>
                    <a:pt x="468" y="344"/>
                    <a:pt x="284" y="273"/>
                  </a:cubicBezTo>
                  <a:lnTo>
                    <a:pt x="215" y="249"/>
                  </a:lnTo>
                  <a:close/>
                  <a:moveTo>
                    <a:pt x="141" y="82"/>
                  </a:moveTo>
                  <a:cubicBezTo>
                    <a:pt x="154" y="82"/>
                    <a:pt x="165" y="86"/>
                    <a:pt x="171" y="92"/>
                  </a:cubicBezTo>
                  <a:cubicBezTo>
                    <a:pt x="267" y="150"/>
                    <a:pt x="389" y="194"/>
                    <a:pt x="519" y="226"/>
                  </a:cubicBezTo>
                  <a:cubicBezTo>
                    <a:pt x="713" y="276"/>
                    <a:pt x="931" y="300"/>
                    <a:pt x="1118" y="314"/>
                  </a:cubicBezTo>
                  <a:cubicBezTo>
                    <a:pt x="1302" y="331"/>
                    <a:pt x="1456" y="331"/>
                    <a:pt x="1521" y="331"/>
                  </a:cubicBezTo>
                  <a:lnTo>
                    <a:pt x="1555" y="331"/>
                  </a:lnTo>
                  <a:cubicBezTo>
                    <a:pt x="1565" y="331"/>
                    <a:pt x="1572" y="334"/>
                    <a:pt x="1582" y="338"/>
                  </a:cubicBezTo>
                  <a:cubicBezTo>
                    <a:pt x="1588" y="341"/>
                    <a:pt x="1596" y="344"/>
                    <a:pt x="1599" y="352"/>
                  </a:cubicBezTo>
                  <a:cubicBezTo>
                    <a:pt x="1609" y="361"/>
                    <a:pt x="1613" y="375"/>
                    <a:pt x="1613" y="389"/>
                  </a:cubicBezTo>
                  <a:lnTo>
                    <a:pt x="1613" y="399"/>
                  </a:lnTo>
                  <a:cubicBezTo>
                    <a:pt x="1599" y="477"/>
                    <a:pt x="1568" y="614"/>
                    <a:pt x="1524" y="774"/>
                  </a:cubicBezTo>
                  <a:cubicBezTo>
                    <a:pt x="1456" y="1016"/>
                    <a:pt x="1360" y="1313"/>
                    <a:pt x="1245" y="1564"/>
                  </a:cubicBezTo>
                  <a:cubicBezTo>
                    <a:pt x="1187" y="1687"/>
                    <a:pt x="1126" y="1800"/>
                    <a:pt x="1057" y="1888"/>
                  </a:cubicBezTo>
                  <a:cubicBezTo>
                    <a:pt x="1027" y="1933"/>
                    <a:pt x="992" y="1970"/>
                    <a:pt x="959" y="1997"/>
                  </a:cubicBezTo>
                  <a:cubicBezTo>
                    <a:pt x="924" y="2025"/>
                    <a:pt x="893" y="2045"/>
                    <a:pt x="860" y="2058"/>
                  </a:cubicBezTo>
                  <a:cubicBezTo>
                    <a:pt x="836" y="2069"/>
                    <a:pt x="808" y="2072"/>
                    <a:pt x="784" y="2072"/>
                  </a:cubicBezTo>
                  <a:cubicBezTo>
                    <a:pt x="740" y="2072"/>
                    <a:pt x="693" y="2055"/>
                    <a:pt x="652" y="2021"/>
                  </a:cubicBezTo>
                  <a:cubicBezTo>
                    <a:pt x="614" y="1991"/>
                    <a:pt x="573" y="1943"/>
                    <a:pt x="536" y="1878"/>
                  </a:cubicBezTo>
                  <a:cubicBezTo>
                    <a:pt x="471" y="1766"/>
                    <a:pt x="410" y="1609"/>
                    <a:pt x="355" y="1435"/>
                  </a:cubicBezTo>
                  <a:cubicBezTo>
                    <a:pt x="273" y="1179"/>
                    <a:pt x="209" y="883"/>
                    <a:pt x="165" y="638"/>
                  </a:cubicBezTo>
                  <a:cubicBezTo>
                    <a:pt x="120" y="396"/>
                    <a:pt x="93" y="201"/>
                    <a:pt x="86" y="150"/>
                  </a:cubicBezTo>
                  <a:cubicBezTo>
                    <a:pt x="83" y="147"/>
                    <a:pt x="83" y="144"/>
                    <a:pt x="83" y="140"/>
                  </a:cubicBezTo>
                  <a:cubicBezTo>
                    <a:pt x="83" y="123"/>
                    <a:pt x="93" y="103"/>
                    <a:pt x="110" y="92"/>
                  </a:cubicBezTo>
                  <a:cubicBezTo>
                    <a:pt x="120" y="86"/>
                    <a:pt x="130" y="82"/>
                    <a:pt x="141" y="82"/>
                  </a:cubicBezTo>
                  <a:close/>
                  <a:moveTo>
                    <a:pt x="141" y="1"/>
                  </a:moveTo>
                  <a:cubicBezTo>
                    <a:pt x="116" y="1"/>
                    <a:pt x="89" y="10"/>
                    <a:pt x="66" y="24"/>
                  </a:cubicBezTo>
                  <a:cubicBezTo>
                    <a:pt x="25" y="51"/>
                    <a:pt x="1" y="96"/>
                    <a:pt x="1" y="140"/>
                  </a:cubicBezTo>
                  <a:cubicBezTo>
                    <a:pt x="1" y="147"/>
                    <a:pt x="4" y="154"/>
                    <a:pt x="4" y="160"/>
                  </a:cubicBezTo>
                  <a:cubicBezTo>
                    <a:pt x="14" y="242"/>
                    <a:pt x="72" y="648"/>
                    <a:pt x="171" y="1070"/>
                  </a:cubicBezTo>
                  <a:cubicBezTo>
                    <a:pt x="223" y="1281"/>
                    <a:pt x="280" y="1497"/>
                    <a:pt x="352" y="1677"/>
                  </a:cubicBezTo>
                  <a:cubicBezTo>
                    <a:pt x="386" y="1769"/>
                    <a:pt x="423" y="1851"/>
                    <a:pt x="464" y="1919"/>
                  </a:cubicBezTo>
                  <a:cubicBezTo>
                    <a:pt x="505" y="1991"/>
                    <a:pt x="550" y="2045"/>
                    <a:pt x="600" y="2086"/>
                  </a:cubicBezTo>
                  <a:cubicBezTo>
                    <a:pt x="655" y="2130"/>
                    <a:pt x="720" y="2154"/>
                    <a:pt x="784" y="2154"/>
                  </a:cubicBezTo>
                  <a:cubicBezTo>
                    <a:pt x="819" y="2154"/>
                    <a:pt x="856" y="2148"/>
                    <a:pt x="887" y="2134"/>
                  </a:cubicBezTo>
                  <a:cubicBezTo>
                    <a:pt x="948" y="2113"/>
                    <a:pt x="1000" y="2076"/>
                    <a:pt x="1050" y="2025"/>
                  </a:cubicBezTo>
                  <a:cubicBezTo>
                    <a:pt x="1139" y="1933"/>
                    <a:pt x="1217" y="1807"/>
                    <a:pt x="1289" y="1660"/>
                  </a:cubicBezTo>
                  <a:cubicBezTo>
                    <a:pt x="1398" y="1445"/>
                    <a:pt x="1486" y="1187"/>
                    <a:pt x="1558" y="954"/>
                  </a:cubicBezTo>
                  <a:cubicBezTo>
                    <a:pt x="1626" y="726"/>
                    <a:pt x="1674" y="522"/>
                    <a:pt x="1695" y="416"/>
                  </a:cubicBezTo>
                  <a:lnTo>
                    <a:pt x="1695" y="389"/>
                  </a:lnTo>
                  <a:cubicBezTo>
                    <a:pt x="1695" y="358"/>
                    <a:pt x="1684" y="324"/>
                    <a:pt x="1664" y="300"/>
                  </a:cubicBezTo>
                  <a:cubicBezTo>
                    <a:pt x="1650" y="283"/>
                    <a:pt x="1633" y="270"/>
                    <a:pt x="1613" y="262"/>
                  </a:cubicBezTo>
                  <a:cubicBezTo>
                    <a:pt x="1596" y="253"/>
                    <a:pt x="1575" y="249"/>
                    <a:pt x="1555" y="249"/>
                  </a:cubicBezTo>
                  <a:lnTo>
                    <a:pt x="1521" y="249"/>
                  </a:lnTo>
                  <a:cubicBezTo>
                    <a:pt x="1439" y="249"/>
                    <a:pt x="1197" y="246"/>
                    <a:pt x="934" y="215"/>
                  </a:cubicBezTo>
                  <a:cubicBezTo>
                    <a:pt x="802" y="201"/>
                    <a:pt x="665" y="177"/>
                    <a:pt x="539" y="147"/>
                  </a:cubicBezTo>
                  <a:cubicBezTo>
                    <a:pt x="413" y="116"/>
                    <a:pt x="300" y="75"/>
                    <a:pt x="215" y="21"/>
                  </a:cubicBezTo>
                  <a:cubicBezTo>
                    <a:pt x="191" y="7"/>
                    <a:pt x="168" y="1"/>
                    <a:pt x="14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5803704" y="2891907"/>
              <a:ext cx="53637" cy="53637"/>
            </a:xfrm>
            <a:custGeom>
              <a:rect b="b" l="l" r="r" t="t"/>
              <a:pathLst>
                <a:path extrusionOk="0" h="911" w="911">
                  <a:moveTo>
                    <a:pt x="454" y="1"/>
                  </a:moveTo>
                  <a:cubicBezTo>
                    <a:pt x="205" y="1"/>
                    <a:pt x="1" y="205"/>
                    <a:pt x="1" y="457"/>
                  </a:cubicBezTo>
                  <a:cubicBezTo>
                    <a:pt x="1" y="706"/>
                    <a:pt x="205" y="910"/>
                    <a:pt x="454" y="910"/>
                  </a:cubicBezTo>
                  <a:cubicBezTo>
                    <a:pt x="706" y="910"/>
                    <a:pt x="910" y="706"/>
                    <a:pt x="910" y="457"/>
                  </a:cubicBezTo>
                  <a:cubicBezTo>
                    <a:pt x="910" y="205"/>
                    <a:pt x="706" y="1"/>
                    <a:pt x="45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5801290" y="2889493"/>
              <a:ext cx="58465" cy="58465"/>
            </a:xfrm>
            <a:custGeom>
              <a:rect b="b" l="l" r="r" t="t"/>
              <a:pathLst>
                <a:path extrusionOk="0" h="993" w="993">
                  <a:moveTo>
                    <a:pt x="495" y="83"/>
                  </a:moveTo>
                  <a:cubicBezTo>
                    <a:pt x="611" y="83"/>
                    <a:pt x="713" y="130"/>
                    <a:pt x="788" y="205"/>
                  </a:cubicBezTo>
                  <a:cubicBezTo>
                    <a:pt x="863" y="280"/>
                    <a:pt x="910" y="382"/>
                    <a:pt x="910" y="498"/>
                  </a:cubicBezTo>
                  <a:cubicBezTo>
                    <a:pt x="910" y="611"/>
                    <a:pt x="863" y="716"/>
                    <a:pt x="788" y="791"/>
                  </a:cubicBezTo>
                  <a:cubicBezTo>
                    <a:pt x="713" y="866"/>
                    <a:pt x="611" y="910"/>
                    <a:pt x="495" y="910"/>
                  </a:cubicBezTo>
                  <a:cubicBezTo>
                    <a:pt x="382" y="910"/>
                    <a:pt x="277" y="866"/>
                    <a:pt x="202" y="791"/>
                  </a:cubicBezTo>
                  <a:cubicBezTo>
                    <a:pt x="127" y="716"/>
                    <a:pt x="83" y="611"/>
                    <a:pt x="83" y="498"/>
                  </a:cubicBezTo>
                  <a:cubicBezTo>
                    <a:pt x="83" y="382"/>
                    <a:pt x="127" y="280"/>
                    <a:pt x="202" y="205"/>
                  </a:cubicBezTo>
                  <a:cubicBezTo>
                    <a:pt x="277" y="130"/>
                    <a:pt x="382" y="83"/>
                    <a:pt x="495" y="83"/>
                  </a:cubicBezTo>
                  <a:close/>
                  <a:moveTo>
                    <a:pt x="495" y="1"/>
                  </a:moveTo>
                  <a:cubicBezTo>
                    <a:pt x="358" y="1"/>
                    <a:pt x="236" y="59"/>
                    <a:pt x="144" y="147"/>
                  </a:cubicBezTo>
                  <a:cubicBezTo>
                    <a:pt x="55" y="235"/>
                    <a:pt x="1" y="361"/>
                    <a:pt x="1" y="498"/>
                  </a:cubicBezTo>
                  <a:cubicBezTo>
                    <a:pt x="1" y="635"/>
                    <a:pt x="55" y="757"/>
                    <a:pt x="144" y="849"/>
                  </a:cubicBezTo>
                  <a:cubicBezTo>
                    <a:pt x="236" y="938"/>
                    <a:pt x="358" y="992"/>
                    <a:pt x="495" y="992"/>
                  </a:cubicBezTo>
                  <a:cubicBezTo>
                    <a:pt x="631" y="992"/>
                    <a:pt x="757" y="938"/>
                    <a:pt x="846" y="849"/>
                  </a:cubicBezTo>
                  <a:cubicBezTo>
                    <a:pt x="934" y="757"/>
                    <a:pt x="992" y="635"/>
                    <a:pt x="992" y="498"/>
                  </a:cubicBezTo>
                  <a:cubicBezTo>
                    <a:pt x="992" y="361"/>
                    <a:pt x="934" y="235"/>
                    <a:pt x="846" y="147"/>
                  </a:cubicBezTo>
                  <a:cubicBezTo>
                    <a:pt x="757" y="59"/>
                    <a:pt x="631" y="1"/>
                    <a:pt x="49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6026441" y="3154151"/>
              <a:ext cx="63705" cy="140128"/>
            </a:xfrm>
            <a:custGeom>
              <a:rect b="b" l="l" r="r" t="t"/>
              <a:pathLst>
                <a:path extrusionOk="0" h="2380" w="1082">
                  <a:moveTo>
                    <a:pt x="108" y="0"/>
                  </a:moveTo>
                  <a:cubicBezTo>
                    <a:pt x="82" y="0"/>
                    <a:pt x="57" y="10"/>
                    <a:pt x="38" y="31"/>
                  </a:cubicBezTo>
                  <a:cubicBezTo>
                    <a:pt x="1" y="72"/>
                    <a:pt x="4" y="133"/>
                    <a:pt x="45" y="171"/>
                  </a:cubicBezTo>
                  <a:cubicBezTo>
                    <a:pt x="675" y="753"/>
                    <a:pt x="877" y="1667"/>
                    <a:pt x="856" y="1950"/>
                  </a:cubicBezTo>
                  <a:cubicBezTo>
                    <a:pt x="839" y="2178"/>
                    <a:pt x="460" y="2181"/>
                    <a:pt x="457" y="2181"/>
                  </a:cubicBezTo>
                  <a:cubicBezTo>
                    <a:pt x="402" y="2181"/>
                    <a:pt x="358" y="2226"/>
                    <a:pt x="358" y="2280"/>
                  </a:cubicBezTo>
                  <a:cubicBezTo>
                    <a:pt x="358" y="2333"/>
                    <a:pt x="399" y="2380"/>
                    <a:pt x="455" y="2380"/>
                  </a:cubicBezTo>
                  <a:cubicBezTo>
                    <a:pt x="456" y="2380"/>
                    <a:pt x="458" y="2380"/>
                    <a:pt x="460" y="2379"/>
                  </a:cubicBezTo>
                  <a:cubicBezTo>
                    <a:pt x="655" y="2379"/>
                    <a:pt x="1030" y="2294"/>
                    <a:pt x="1053" y="1967"/>
                  </a:cubicBezTo>
                  <a:cubicBezTo>
                    <a:pt x="1081" y="1609"/>
                    <a:pt x="846" y="641"/>
                    <a:pt x="177" y="28"/>
                  </a:cubicBezTo>
                  <a:cubicBezTo>
                    <a:pt x="157" y="10"/>
                    <a:pt x="132" y="0"/>
                    <a:pt x="10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6024616" y="3151795"/>
              <a:ext cx="66473" cy="144898"/>
            </a:xfrm>
            <a:custGeom>
              <a:rect b="b" l="l" r="r" t="t"/>
              <a:pathLst>
                <a:path extrusionOk="0" h="2461" w="1129">
                  <a:moveTo>
                    <a:pt x="140" y="82"/>
                  </a:moveTo>
                  <a:cubicBezTo>
                    <a:pt x="158" y="82"/>
                    <a:pt x="171" y="85"/>
                    <a:pt x="181" y="95"/>
                  </a:cubicBezTo>
                  <a:cubicBezTo>
                    <a:pt x="491" y="381"/>
                    <a:pt x="710" y="749"/>
                    <a:pt x="846" y="1094"/>
                  </a:cubicBezTo>
                  <a:cubicBezTo>
                    <a:pt x="917" y="1264"/>
                    <a:pt x="965" y="1431"/>
                    <a:pt x="999" y="1578"/>
                  </a:cubicBezTo>
                  <a:cubicBezTo>
                    <a:pt x="1030" y="1724"/>
                    <a:pt x="1047" y="1853"/>
                    <a:pt x="1047" y="1946"/>
                  </a:cubicBezTo>
                  <a:cubicBezTo>
                    <a:pt x="1047" y="1966"/>
                    <a:pt x="1043" y="1987"/>
                    <a:pt x="1043" y="2004"/>
                  </a:cubicBezTo>
                  <a:cubicBezTo>
                    <a:pt x="1037" y="2078"/>
                    <a:pt x="1013" y="2136"/>
                    <a:pt x="975" y="2184"/>
                  </a:cubicBezTo>
                  <a:cubicBezTo>
                    <a:pt x="948" y="2221"/>
                    <a:pt x="914" y="2253"/>
                    <a:pt x="873" y="2276"/>
                  </a:cubicBezTo>
                  <a:cubicBezTo>
                    <a:pt x="815" y="2314"/>
                    <a:pt x="744" y="2341"/>
                    <a:pt x="675" y="2358"/>
                  </a:cubicBezTo>
                  <a:cubicBezTo>
                    <a:pt x="607" y="2372"/>
                    <a:pt x="543" y="2379"/>
                    <a:pt x="491" y="2379"/>
                  </a:cubicBezTo>
                  <a:lnTo>
                    <a:pt x="488" y="2379"/>
                  </a:lnTo>
                  <a:cubicBezTo>
                    <a:pt x="478" y="2379"/>
                    <a:pt x="471" y="2379"/>
                    <a:pt x="464" y="2375"/>
                  </a:cubicBezTo>
                  <a:cubicBezTo>
                    <a:pt x="454" y="2372"/>
                    <a:pt x="447" y="2365"/>
                    <a:pt x="441" y="2355"/>
                  </a:cubicBezTo>
                  <a:cubicBezTo>
                    <a:pt x="433" y="2344"/>
                    <a:pt x="430" y="2334"/>
                    <a:pt x="430" y="2320"/>
                  </a:cubicBezTo>
                  <a:cubicBezTo>
                    <a:pt x="430" y="2303"/>
                    <a:pt x="437" y="2290"/>
                    <a:pt x="447" y="2280"/>
                  </a:cubicBezTo>
                  <a:cubicBezTo>
                    <a:pt x="458" y="2270"/>
                    <a:pt x="474" y="2262"/>
                    <a:pt x="488" y="2262"/>
                  </a:cubicBezTo>
                  <a:lnTo>
                    <a:pt x="495" y="2262"/>
                  </a:lnTo>
                  <a:cubicBezTo>
                    <a:pt x="508" y="2262"/>
                    <a:pt x="540" y="2259"/>
                    <a:pt x="576" y="2256"/>
                  </a:cubicBezTo>
                  <a:cubicBezTo>
                    <a:pt x="638" y="2249"/>
                    <a:pt x="716" y="2232"/>
                    <a:pt x="788" y="2195"/>
                  </a:cubicBezTo>
                  <a:cubicBezTo>
                    <a:pt x="822" y="2174"/>
                    <a:pt x="856" y="2150"/>
                    <a:pt x="880" y="2116"/>
                  </a:cubicBezTo>
                  <a:cubicBezTo>
                    <a:pt x="908" y="2086"/>
                    <a:pt x="924" y="2041"/>
                    <a:pt x="928" y="1993"/>
                  </a:cubicBezTo>
                  <a:lnTo>
                    <a:pt x="928" y="1946"/>
                  </a:lnTo>
                  <a:cubicBezTo>
                    <a:pt x="928" y="1861"/>
                    <a:pt x="914" y="1745"/>
                    <a:pt x="887" y="1608"/>
                  </a:cubicBezTo>
                  <a:cubicBezTo>
                    <a:pt x="839" y="1404"/>
                    <a:pt x="760" y="1152"/>
                    <a:pt x="631" y="900"/>
                  </a:cubicBezTo>
                  <a:cubicBezTo>
                    <a:pt x="505" y="647"/>
                    <a:pt x="331" y="395"/>
                    <a:pt x="103" y="180"/>
                  </a:cubicBezTo>
                  <a:cubicBezTo>
                    <a:pt x="90" y="170"/>
                    <a:pt x="82" y="156"/>
                    <a:pt x="82" y="139"/>
                  </a:cubicBezTo>
                  <a:cubicBezTo>
                    <a:pt x="82" y="126"/>
                    <a:pt x="90" y="112"/>
                    <a:pt x="99" y="98"/>
                  </a:cubicBezTo>
                  <a:cubicBezTo>
                    <a:pt x="110" y="88"/>
                    <a:pt x="126" y="82"/>
                    <a:pt x="140" y="82"/>
                  </a:cubicBezTo>
                  <a:close/>
                  <a:moveTo>
                    <a:pt x="140" y="0"/>
                  </a:moveTo>
                  <a:cubicBezTo>
                    <a:pt x="103" y="0"/>
                    <a:pt x="65" y="13"/>
                    <a:pt x="38" y="44"/>
                  </a:cubicBezTo>
                  <a:cubicBezTo>
                    <a:pt x="14" y="71"/>
                    <a:pt x="1" y="106"/>
                    <a:pt x="1" y="139"/>
                  </a:cubicBezTo>
                  <a:cubicBezTo>
                    <a:pt x="1" y="177"/>
                    <a:pt x="18" y="214"/>
                    <a:pt x="49" y="241"/>
                  </a:cubicBezTo>
                  <a:cubicBezTo>
                    <a:pt x="342" y="515"/>
                    <a:pt x="543" y="862"/>
                    <a:pt x="669" y="1182"/>
                  </a:cubicBezTo>
                  <a:cubicBezTo>
                    <a:pt x="733" y="1339"/>
                    <a:pt x="778" y="1493"/>
                    <a:pt x="805" y="1625"/>
                  </a:cubicBezTo>
                  <a:cubicBezTo>
                    <a:pt x="836" y="1759"/>
                    <a:pt x="846" y="1871"/>
                    <a:pt x="846" y="1946"/>
                  </a:cubicBezTo>
                  <a:lnTo>
                    <a:pt x="846" y="1990"/>
                  </a:lnTo>
                  <a:cubicBezTo>
                    <a:pt x="842" y="2010"/>
                    <a:pt x="839" y="2031"/>
                    <a:pt x="829" y="2048"/>
                  </a:cubicBezTo>
                  <a:cubicBezTo>
                    <a:pt x="822" y="2061"/>
                    <a:pt x="809" y="2075"/>
                    <a:pt x="798" y="2086"/>
                  </a:cubicBezTo>
                  <a:cubicBezTo>
                    <a:pt x="774" y="2109"/>
                    <a:pt x="744" y="2127"/>
                    <a:pt x="710" y="2140"/>
                  </a:cubicBezTo>
                  <a:cubicBezTo>
                    <a:pt x="662" y="2160"/>
                    <a:pt x="604" y="2171"/>
                    <a:pt x="563" y="2174"/>
                  </a:cubicBezTo>
                  <a:cubicBezTo>
                    <a:pt x="540" y="2177"/>
                    <a:pt x="522" y="2181"/>
                    <a:pt x="508" y="2181"/>
                  </a:cubicBezTo>
                  <a:lnTo>
                    <a:pt x="488" y="2181"/>
                  </a:lnTo>
                  <a:cubicBezTo>
                    <a:pt x="450" y="2181"/>
                    <a:pt x="417" y="2198"/>
                    <a:pt x="389" y="2221"/>
                  </a:cubicBezTo>
                  <a:cubicBezTo>
                    <a:pt x="365" y="2245"/>
                    <a:pt x="348" y="2283"/>
                    <a:pt x="348" y="2320"/>
                  </a:cubicBezTo>
                  <a:cubicBezTo>
                    <a:pt x="348" y="2358"/>
                    <a:pt x="362" y="2392"/>
                    <a:pt x="389" y="2419"/>
                  </a:cubicBezTo>
                  <a:cubicBezTo>
                    <a:pt x="400" y="2433"/>
                    <a:pt x="413" y="2443"/>
                    <a:pt x="430" y="2450"/>
                  </a:cubicBezTo>
                  <a:cubicBezTo>
                    <a:pt x="447" y="2457"/>
                    <a:pt x="468" y="2460"/>
                    <a:pt x="488" y="2460"/>
                  </a:cubicBezTo>
                  <a:lnTo>
                    <a:pt x="491" y="2460"/>
                  </a:lnTo>
                  <a:cubicBezTo>
                    <a:pt x="543" y="2460"/>
                    <a:pt x="604" y="2457"/>
                    <a:pt x="672" y="2443"/>
                  </a:cubicBezTo>
                  <a:cubicBezTo>
                    <a:pt x="768" y="2419"/>
                    <a:pt x="877" y="2382"/>
                    <a:pt x="962" y="2314"/>
                  </a:cubicBezTo>
                  <a:cubicBezTo>
                    <a:pt x="1006" y="2280"/>
                    <a:pt x="1043" y="2239"/>
                    <a:pt x="1071" y="2188"/>
                  </a:cubicBezTo>
                  <a:cubicBezTo>
                    <a:pt x="1101" y="2136"/>
                    <a:pt x="1119" y="2078"/>
                    <a:pt x="1125" y="2010"/>
                  </a:cubicBezTo>
                  <a:cubicBezTo>
                    <a:pt x="1125" y="1990"/>
                    <a:pt x="1128" y="1970"/>
                    <a:pt x="1128" y="1946"/>
                  </a:cubicBezTo>
                  <a:cubicBezTo>
                    <a:pt x="1128" y="1844"/>
                    <a:pt x="1112" y="1710"/>
                    <a:pt x="1078" y="1561"/>
                  </a:cubicBezTo>
                  <a:cubicBezTo>
                    <a:pt x="1030" y="1332"/>
                    <a:pt x="938" y="1063"/>
                    <a:pt x="801" y="793"/>
                  </a:cubicBezTo>
                  <a:cubicBezTo>
                    <a:pt x="665" y="528"/>
                    <a:pt x="478" y="259"/>
                    <a:pt x="236" y="37"/>
                  </a:cubicBezTo>
                  <a:cubicBezTo>
                    <a:pt x="208" y="10"/>
                    <a:pt x="175" y="0"/>
                    <a:pt x="140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5378545" y="3451132"/>
              <a:ext cx="146487" cy="58289"/>
            </a:xfrm>
            <a:custGeom>
              <a:rect b="b" l="l" r="r" t="t"/>
              <a:pathLst>
                <a:path extrusionOk="0" h="990" w="2488">
                  <a:moveTo>
                    <a:pt x="251" y="1"/>
                  </a:moveTo>
                  <a:cubicBezTo>
                    <a:pt x="215" y="1"/>
                    <a:pt x="179" y="22"/>
                    <a:pt x="164" y="58"/>
                  </a:cubicBezTo>
                  <a:cubicBezTo>
                    <a:pt x="78" y="232"/>
                    <a:pt x="0" y="610"/>
                    <a:pt x="287" y="771"/>
                  </a:cubicBezTo>
                  <a:cubicBezTo>
                    <a:pt x="471" y="876"/>
                    <a:pt x="893" y="989"/>
                    <a:pt x="1384" y="989"/>
                  </a:cubicBezTo>
                  <a:cubicBezTo>
                    <a:pt x="1714" y="989"/>
                    <a:pt x="2076" y="938"/>
                    <a:pt x="2413" y="798"/>
                  </a:cubicBezTo>
                  <a:cubicBezTo>
                    <a:pt x="2464" y="777"/>
                    <a:pt x="2488" y="719"/>
                    <a:pt x="2467" y="668"/>
                  </a:cubicBezTo>
                  <a:cubicBezTo>
                    <a:pt x="2452" y="629"/>
                    <a:pt x="2415" y="606"/>
                    <a:pt x="2376" y="606"/>
                  </a:cubicBezTo>
                  <a:cubicBezTo>
                    <a:pt x="2363" y="606"/>
                    <a:pt x="2350" y="609"/>
                    <a:pt x="2338" y="614"/>
                  </a:cubicBezTo>
                  <a:cubicBezTo>
                    <a:pt x="2024" y="743"/>
                    <a:pt x="1691" y="789"/>
                    <a:pt x="1389" y="789"/>
                  </a:cubicBezTo>
                  <a:cubicBezTo>
                    <a:pt x="925" y="789"/>
                    <a:pt x="532" y="681"/>
                    <a:pt x="382" y="596"/>
                  </a:cubicBezTo>
                  <a:cubicBezTo>
                    <a:pt x="184" y="488"/>
                    <a:pt x="341" y="143"/>
                    <a:pt x="341" y="140"/>
                  </a:cubicBezTo>
                  <a:cubicBezTo>
                    <a:pt x="364" y="93"/>
                    <a:pt x="344" y="31"/>
                    <a:pt x="293" y="11"/>
                  </a:cubicBezTo>
                  <a:cubicBezTo>
                    <a:pt x="280" y="4"/>
                    <a:pt x="266" y="1"/>
                    <a:pt x="25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5381135" y="3448718"/>
              <a:ext cx="145545" cy="63058"/>
            </a:xfrm>
            <a:custGeom>
              <a:rect b="b" l="l" r="r" t="t"/>
              <a:pathLst>
                <a:path extrusionOk="0" h="1071" w="2472">
                  <a:moveTo>
                    <a:pt x="208" y="82"/>
                  </a:moveTo>
                  <a:cubicBezTo>
                    <a:pt x="215" y="82"/>
                    <a:pt x="226" y="82"/>
                    <a:pt x="232" y="85"/>
                  </a:cubicBezTo>
                  <a:lnTo>
                    <a:pt x="232" y="89"/>
                  </a:lnTo>
                  <a:cubicBezTo>
                    <a:pt x="243" y="93"/>
                    <a:pt x="253" y="99"/>
                    <a:pt x="256" y="110"/>
                  </a:cubicBezTo>
                  <a:cubicBezTo>
                    <a:pt x="263" y="120"/>
                    <a:pt x="266" y="130"/>
                    <a:pt x="266" y="140"/>
                  </a:cubicBezTo>
                  <a:cubicBezTo>
                    <a:pt x="266" y="147"/>
                    <a:pt x="266" y="157"/>
                    <a:pt x="259" y="164"/>
                  </a:cubicBezTo>
                  <a:lnTo>
                    <a:pt x="259" y="167"/>
                  </a:lnTo>
                  <a:cubicBezTo>
                    <a:pt x="256" y="178"/>
                    <a:pt x="239" y="212"/>
                    <a:pt x="226" y="263"/>
                  </a:cubicBezTo>
                  <a:cubicBezTo>
                    <a:pt x="212" y="310"/>
                    <a:pt x="198" y="376"/>
                    <a:pt x="198" y="440"/>
                  </a:cubicBezTo>
                  <a:cubicBezTo>
                    <a:pt x="198" y="481"/>
                    <a:pt x="205" y="529"/>
                    <a:pt x="222" y="570"/>
                  </a:cubicBezTo>
                  <a:cubicBezTo>
                    <a:pt x="232" y="590"/>
                    <a:pt x="243" y="610"/>
                    <a:pt x="259" y="628"/>
                  </a:cubicBezTo>
                  <a:cubicBezTo>
                    <a:pt x="276" y="645"/>
                    <a:pt x="297" y="662"/>
                    <a:pt x="317" y="675"/>
                  </a:cubicBezTo>
                  <a:cubicBezTo>
                    <a:pt x="358" y="699"/>
                    <a:pt x="413" y="719"/>
                    <a:pt x="481" y="744"/>
                  </a:cubicBezTo>
                  <a:cubicBezTo>
                    <a:pt x="580" y="777"/>
                    <a:pt x="709" y="808"/>
                    <a:pt x="856" y="832"/>
                  </a:cubicBezTo>
                  <a:cubicBezTo>
                    <a:pt x="1003" y="856"/>
                    <a:pt x="1166" y="873"/>
                    <a:pt x="1343" y="873"/>
                  </a:cubicBezTo>
                  <a:cubicBezTo>
                    <a:pt x="1650" y="873"/>
                    <a:pt x="1991" y="826"/>
                    <a:pt x="2311" y="692"/>
                  </a:cubicBezTo>
                  <a:cubicBezTo>
                    <a:pt x="2318" y="689"/>
                    <a:pt x="2324" y="689"/>
                    <a:pt x="2332" y="689"/>
                  </a:cubicBezTo>
                  <a:cubicBezTo>
                    <a:pt x="2345" y="689"/>
                    <a:pt x="2355" y="692"/>
                    <a:pt x="2365" y="699"/>
                  </a:cubicBezTo>
                  <a:cubicBezTo>
                    <a:pt x="2376" y="706"/>
                    <a:pt x="2382" y="713"/>
                    <a:pt x="2386" y="727"/>
                  </a:cubicBezTo>
                  <a:cubicBezTo>
                    <a:pt x="2390" y="733"/>
                    <a:pt x="2390" y="740"/>
                    <a:pt x="2390" y="747"/>
                  </a:cubicBezTo>
                  <a:cubicBezTo>
                    <a:pt x="2390" y="757"/>
                    <a:pt x="2386" y="771"/>
                    <a:pt x="2382" y="781"/>
                  </a:cubicBezTo>
                  <a:cubicBezTo>
                    <a:pt x="2376" y="788"/>
                    <a:pt x="2365" y="798"/>
                    <a:pt x="2355" y="801"/>
                  </a:cubicBezTo>
                  <a:cubicBezTo>
                    <a:pt x="2022" y="938"/>
                    <a:pt x="1667" y="989"/>
                    <a:pt x="1340" y="989"/>
                  </a:cubicBezTo>
                  <a:cubicBezTo>
                    <a:pt x="1097" y="989"/>
                    <a:pt x="873" y="961"/>
                    <a:pt x="685" y="920"/>
                  </a:cubicBezTo>
                  <a:cubicBezTo>
                    <a:pt x="594" y="900"/>
                    <a:pt x="509" y="876"/>
                    <a:pt x="437" y="853"/>
                  </a:cubicBezTo>
                  <a:cubicBezTo>
                    <a:pt x="365" y="829"/>
                    <a:pt x="304" y="801"/>
                    <a:pt x="263" y="777"/>
                  </a:cubicBezTo>
                  <a:cubicBezTo>
                    <a:pt x="191" y="736"/>
                    <a:pt x="150" y="686"/>
                    <a:pt x="120" y="628"/>
                  </a:cubicBezTo>
                  <a:cubicBezTo>
                    <a:pt x="92" y="570"/>
                    <a:pt x="82" y="505"/>
                    <a:pt x="82" y="437"/>
                  </a:cubicBezTo>
                  <a:cubicBezTo>
                    <a:pt x="82" y="376"/>
                    <a:pt x="92" y="318"/>
                    <a:pt x="106" y="260"/>
                  </a:cubicBezTo>
                  <a:cubicBezTo>
                    <a:pt x="120" y="205"/>
                    <a:pt x="136" y="154"/>
                    <a:pt x="154" y="116"/>
                  </a:cubicBezTo>
                  <a:cubicBezTo>
                    <a:pt x="161" y="106"/>
                    <a:pt x="167" y="96"/>
                    <a:pt x="177" y="89"/>
                  </a:cubicBezTo>
                  <a:cubicBezTo>
                    <a:pt x="188" y="85"/>
                    <a:pt x="198" y="82"/>
                    <a:pt x="208" y="82"/>
                  </a:cubicBezTo>
                  <a:close/>
                  <a:moveTo>
                    <a:pt x="208" y="0"/>
                  </a:moveTo>
                  <a:cubicBezTo>
                    <a:pt x="181" y="0"/>
                    <a:pt x="157" y="8"/>
                    <a:pt x="133" y="21"/>
                  </a:cubicBezTo>
                  <a:cubicBezTo>
                    <a:pt x="113" y="35"/>
                    <a:pt x="92" y="55"/>
                    <a:pt x="82" y="82"/>
                  </a:cubicBezTo>
                  <a:cubicBezTo>
                    <a:pt x="62" y="123"/>
                    <a:pt x="42" y="181"/>
                    <a:pt x="24" y="239"/>
                  </a:cubicBezTo>
                  <a:cubicBezTo>
                    <a:pt x="10" y="300"/>
                    <a:pt x="1" y="368"/>
                    <a:pt x="1" y="437"/>
                  </a:cubicBezTo>
                  <a:cubicBezTo>
                    <a:pt x="1" y="511"/>
                    <a:pt x="14" y="593"/>
                    <a:pt x="48" y="665"/>
                  </a:cubicBezTo>
                  <a:cubicBezTo>
                    <a:pt x="82" y="736"/>
                    <a:pt x="136" y="801"/>
                    <a:pt x="222" y="849"/>
                  </a:cubicBezTo>
                  <a:cubicBezTo>
                    <a:pt x="270" y="876"/>
                    <a:pt x="334" y="903"/>
                    <a:pt x="410" y="928"/>
                  </a:cubicBezTo>
                  <a:cubicBezTo>
                    <a:pt x="635" y="1005"/>
                    <a:pt x="968" y="1071"/>
                    <a:pt x="1340" y="1071"/>
                  </a:cubicBezTo>
                  <a:cubicBezTo>
                    <a:pt x="1674" y="1071"/>
                    <a:pt x="2042" y="1019"/>
                    <a:pt x="2386" y="876"/>
                  </a:cubicBezTo>
                  <a:cubicBezTo>
                    <a:pt x="2413" y="866"/>
                    <a:pt x="2434" y="846"/>
                    <a:pt x="2451" y="826"/>
                  </a:cubicBezTo>
                  <a:cubicBezTo>
                    <a:pt x="2464" y="801"/>
                    <a:pt x="2472" y="774"/>
                    <a:pt x="2472" y="747"/>
                  </a:cubicBezTo>
                  <a:cubicBezTo>
                    <a:pt x="2472" y="730"/>
                    <a:pt x="2467" y="713"/>
                    <a:pt x="2461" y="692"/>
                  </a:cubicBezTo>
                  <a:cubicBezTo>
                    <a:pt x="2451" y="669"/>
                    <a:pt x="2434" y="645"/>
                    <a:pt x="2410" y="631"/>
                  </a:cubicBezTo>
                  <a:cubicBezTo>
                    <a:pt x="2386" y="614"/>
                    <a:pt x="2359" y="607"/>
                    <a:pt x="2332" y="607"/>
                  </a:cubicBezTo>
                  <a:cubicBezTo>
                    <a:pt x="2314" y="607"/>
                    <a:pt x="2297" y="610"/>
                    <a:pt x="2280" y="617"/>
                  </a:cubicBezTo>
                  <a:cubicBezTo>
                    <a:pt x="1970" y="744"/>
                    <a:pt x="1643" y="791"/>
                    <a:pt x="1343" y="791"/>
                  </a:cubicBezTo>
                  <a:cubicBezTo>
                    <a:pt x="1115" y="791"/>
                    <a:pt x="904" y="764"/>
                    <a:pt x="733" y="727"/>
                  </a:cubicBezTo>
                  <a:cubicBezTo>
                    <a:pt x="644" y="709"/>
                    <a:pt x="570" y="686"/>
                    <a:pt x="509" y="665"/>
                  </a:cubicBezTo>
                  <a:cubicBezTo>
                    <a:pt x="443" y="645"/>
                    <a:pt x="392" y="624"/>
                    <a:pt x="358" y="604"/>
                  </a:cubicBezTo>
                  <a:cubicBezTo>
                    <a:pt x="345" y="593"/>
                    <a:pt x="331" y="583"/>
                    <a:pt x="320" y="573"/>
                  </a:cubicBezTo>
                  <a:cubicBezTo>
                    <a:pt x="307" y="556"/>
                    <a:pt x="297" y="535"/>
                    <a:pt x="290" y="515"/>
                  </a:cubicBezTo>
                  <a:cubicBezTo>
                    <a:pt x="284" y="491"/>
                    <a:pt x="280" y="464"/>
                    <a:pt x="280" y="440"/>
                  </a:cubicBezTo>
                  <a:cubicBezTo>
                    <a:pt x="280" y="382"/>
                    <a:pt x="293" y="321"/>
                    <a:pt x="307" y="277"/>
                  </a:cubicBezTo>
                  <a:cubicBezTo>
                    <a:pt x="314" y="253"/>
                    <a:pt x="320" y="233"/>
                    <a:pt x="328" y="222"/>
                  </a:cubicBezTo>
                  <a:cubicBezTo>
                    <a:pt x="328" y="215"/>
                    <a:pt x="331" y="208"/>
                    <a:pt x="334" y="205"/>
                  </a:cubicBezTo>
                  <a:lnTo>
                    <a:pt x="334" y="201"/>
                  </a:lnTo>
                  <a:lnTo>
                    <a:pt x="334" y="198"/>
                  </a:lnTo>
                  <a:cubicBezTo>
                    <a:pt x="345" y="181"/>
                    <a:pt x="348" y="161"/>
                    <a:pt x="348" y="140"/>
                  </a:cubicBezTo>
                  <a:cubicBezTo>
                    <a:pt x="348" y="113"/>
                    <a:pt x="341" y="89"/>
                    <a:pt x="328" y="65"/>
                  </a:cubicBezTo>
                  <a:cubicBezTo>
                    <a:pt x="314" y="44"/>
                    <a:pt x="293" y="24"/>
                    <a:pt x="266" y="14"/>
                  </a:cubicBezTo>
                  <a:cubicBezTo>
                    <a:pt x="249" y="4"/>
                    <a:pt x="229" y="0"/>
                    <a:pt x="20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5949781" y="3168458"/>
              <a:ext cx="103566" cy="130237"/>
            </a:xfrm>
            <a:custGeom>
              <a:rect b="b" l="l" r="r" t="t"/>
              <a:pathLst>
                <a:path extrusionOk="0" h="2212" w="1759">
                  <a:moveTo>
                    <a:pt x="737" y="0"/>
                  </a:moveTo>
                  <a:cubicBezTo>
                    <a:pt x="404" y="0"/>
                    <a:pt x="0" y="1032"/>
                    <a:pt x="0" y="1032"/>
                  </a:cubicBezTo>
                  <a:cubicBezTo>
                    <a:pt x="0" y="1032"/>
                    <a:pt x="99" y="1257"/>
                    <a:pt x="236" y="1346"/>
                  </a:cubicBezTo>
                  <a:cubicBezTo>
                    <a:pt x="345" y="1414"/>
                    <a:pt x="968" y="2212"/>
                    <a:pt x="1442" y="2212"/>
                  </a:cubicBezTo>
                  <a:cubicBezTo>
                    <a:pt x="1560" y="2212"/>
                    <a:pt x="1670" y="2162"/>
                    <a:pt x="1759" y="2037"/>
                  </a:cubicBezTo>
                  <a:cubicBezTo>
                    <a:pt x="1759" y="2037"/>
                    <a:pt x="1721" y="688"/>
                    <a:pt x="829" y="30"/>
                  </a:cubicBezTo>
                  <a:cubicBezTo>
                    <a:pt x="799" y="10"/>
                    <a:pt x="768" y="0"/>
                    <a:pt x="737" y="0"/>
                  </a:cubicBezTo>
                  <a:close/>
                </a:path>
              </a:pathLst>
            </a:custGeom>
            <a:solidFill>
              <a:srgbClr val="6168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5371538" y="3387956"/>
              <a:ext cx="173394" cy="83253"/>
            </a:xfrm>
            <a:custGeom>
              <a:rect b="b" l="l" r="r" t="t"/>
              <a:pathLst>
                <a:path extrusionOk="0" h="1414" w="2945">
                  <a:moveTo>
                    <a:pt x="2021" y="0"/>
                  </a:moveTo>
                  <a:cubicBezTo>
                    <a:pt x="1990" y="0"/>
                    <a:pt x="1769" y="3"/>
                    <a:pt x="1646" y="82"/>
                  </a:cubicBezTo>
                  <a:cubicBezTo>
                    <a:pt x="1510" y="170"/>
                    <a:pt x="0" y="504"/>
                    <a:pt x="371" y="1172"/>
                  </a:cubicBezTo>
                  <a:cubicBezTo>
                    <a:pt x="371" y="1172"/>
                    <a:pt x="927" y="1413"/>
                    <a:pt x="1586" y="1413"/>
                  </a:cubicBezTo>
                  <a:cubicBezTo>
                    <a:pt x="1912" y="1413"/>
                    <a:pt x="2262" y="1354"/>
                    <a:pt x="2583" y="1179"/>
                  </a:cubicBezTo>
                  <a:cubicBezTo>
                    <a:pt x="2945" y="961"/>
                    <a:pt x="2024" y="0"/>
                    <a:pt x="2024" y="0"/>
                  </a:cubicBezTo>
                  <a:cubicBezTo>
                    <a:pt x="2024" y="0"/>
                    <a:pt x="2023" y="0"/>
                    <a:pt x="2021" y="0"/>
                  </a:cubicBezTo>
                  <a:close/>
                </a:path>
              </a:pathLst>
            </a:custGeom>
            <a:solidFill>
              <a:srgbClr val="6168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5320491" y="2942483"/>
              <a:ext cx="172040" cy="153081"/>
            </a:xfrm>
            <a:custGeom>
              <a:rect b="b" l="l" r="r" t="t"/>
              <a:pathLst>
                <a:path extrusionOk="0" h="2600" w="2922">
                  <a:moveTo>
                    <a:pt x="2036" y="0"/>
                  </a:moveTo>
                  <a:cubicBezTo>
                    <a:pt x="2036" y="0"/>
                    <a:pt x="1350" y="103"/>
                    <a:pt x="751" y="1268"/>
                  </a:cubicBezTo>
                  <a:cubicBezTo>
                    <a:pt x="543" y="1674"/>
                    <a:pt x="284" y="1953"/>
                    <a:pt x="1" y="2103"/>
                  </a:cubicBezTo>
                  <a:cubicBezTo>
                    <a:pt x="426" y="2460"/>
                    <a:pt x="771" y="2600"/>
                    <a:pt x="1059" y="2600"/>
                  </a:cubicBezTo>
                  <a:cubicBezTo>
                    <a:pt x="1953" y="2600"/>
                    <a:pt x="2316" y="1266"/>
                    <a:pt x="2922" y="924"/>
                  </a:cubicBezTo>
                  <a:cubicBezTo>
                    <a:pt x="2714" y="685"/>
                    <a:pt x="2448" y="334"/>
                    <a:pt x="2036" y="0"/>
                  </a:cubicBezTo>
                  <a:close/>
                </a:path>
              </a:pathLst>
            </a:custGeom>
            <a:solidFill>
              <a:srgbClr val="DFE4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5610466" y="2393032"/>
              <a:ext cx="289618" cy="748569"/>
            </a:xfrm>
            <a:custGeom>
              <a:rect b="b" l="l" r="r" t="t"/>
              <a:pathLst>
                <a:path extrusionOk="0" h="12714" w="4919">
                  <a:moveTo>
                    <a:pt x="1241" y="1"/>
                  </a:moveTo>
                  <a:cubicBezTo>
                    <a:pt x="2468" y="635"/>
                    <a:pt x="3242" y="2042"/>
                    <a:pt x="2871" y="3757"/>
                  </a:cubicBezTo>
                  <a:cubicBezTo>
                    <a:pt x="2376" y="6037"/>
                    <a:pt x="1432" y="8814"/>
                    <a:pt x="1432" y="10106"/>
                  </a:cubicBezTo>
                  <a:cubicBezTo>
                    <a:pt x="1432" y="11214"/>
                    <a:pt x="955" y="12283"/>
                    <a:pt x="1" y="12342"/>
                  </a:cubicBezTo>
                  <a:cubicBezTo>
                    <a:pt x="304" y="12458"/>
                    <a:pt x="642" y="12543"/>
                    <a:pt x="1051" y="12655"/>
                  </a:cubicBezTo>
                  <a:cubicBezTo>
                    <a:pt x="1199" y="12694"/>
                    <a:pt x="1339" y="12713"/>
                    <a:pt x="1471" y="12713"/>
                  </a:cubicBezTo>
                  <a:cubicBezTo>
                    <a:pt x="2479" y="12713"/>
                    <a:pt x="2983" y="11613"/>
                    <a:pt x="2983" y="10470"/>
                  </a:cubicBezTo>
                  <a:cubicBezTo>
                    <a:pt x="2983" y="9182"/>
                    <a:pt x="3926" y="6405"/>
                    <a:pt x="4420" y="4122"/>
                  </a:cubicBezTo>
                  <a:cubicBezTo>
                    <a:pt x="4919" y="1838"/>
                    <a:pt x="3382" y="103"/>
                    <a:pt x="1446" y="5"/>
                  </a:cubicBezTo>
                  <a:cubicBezTo>
                    <a:pt x="1374" y="1"/>
                    <a:pt x="1309" y="1"/>
                    <a:pt x="1241" y="1"/>
                  </a:cubicBezTo>
                  <a:close/>
                </a:path>
              </a:pathLst>
            </a:custGeom>
            <a:solidFill>
              <a:srgbClr val="DFE4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5178889" y="2364417"/>
              <a:ext cx="714537" cy="782129"/>
            </a:xfrm>
            <a:custGeom>
              <a:rect b="b" l="l" r="r" t="t"/>
              <a:pathLst>
                <a:path extrusionOk="0" h="13284" w="12136">
                  <a:moveTo>
                    <a:pt x="2758" y="200"/>
                  </a:moveTo>
                  <a:cubicBezTo>
                    <a:pt x="3603" y="200"/>
                    <a:pt x="4667" y="656"/>
                    <a:pt x="5739" y="1499"/>
                  </a:cubicBezTo>
                  <a:lnTo>
                    <a:pt x="5808" y="1550"/>
                  </a:lnTo>
                  <a:lnTo>
                    <a:pt x="5869" y="1493"/>
                  </a:lnTo>
                  <a:cubicBezTo>
                    <a:pt x="5878" y="1483"/>
                    <a:pt x="6860" y="570"/>
                    <a:pt x="8577" y="570"/>
                  </a:cubicBezTo>
                  <a:cubicBezTo>
                    <a:pt x="8656" y="570"/>
                    <a:pt x="8737" y="572"/>
                    <a:pt x="8820" y="576"/>
                  </a:cubicBezTo>
                  <a:cubicBezTo>
                    <a:pt x="9751" y="623"/>
                    <a:pt x="10602" y="1067"/>
                    <a:pt x="11154" y="1789"/>
                  </a:cubicBezTo>
                  <a:cubicBezTo>
                    <a:pt x="11734" y="2549"/>
                    <a:pt x="11931" y="3538"/>
                    <a:pt x="11706" y="4573"/>
                  </a:cubicBezTo>
                  <a:cubicBezTo>
                    <a:pt x="11526" y="5405"/>
                    <a:pt x="11284" y="6305"/>
                    <a:pt x="11052" y="7173"/>
                  </a:cubicBezTo>
                  <a:cubicBezTo>
                    <a:pt x="10646" y="8686"/>
                    <a:pt x="10265" y="10115"/>
                    <a:pt x="10265" y="10946"/>
                  </a:cubicBezTo>
                  <a:cubicBezTo>
                    <a:pt x="10265" y="11781"/>
                    <a:pt x="9985" y="12514"/>
                    <a:pt x="9539" y="12858"/>
                  </a:cubicBezTo>
                  <a:cubicBezTo>
                    <a:pt x="9341" y="13011"/>
                    <a:pt x="9110" y="13088"/>
                    <a:pt x="8853" y="13088"/>
                  </a:cubicBezTo>
                  <a:cubicBezTo>
                    <a:pt x="8727" y="13088"/>
                    <a:pt x="8594" y="13069"/>
                    <a:pt x="8455" y="13032"/>
                  </a:cubicBezTo>
                  <a:lnTo>
                    <a:pt x="8299" y="12991"/>
                  </a:lnTo>
                  <a:cubicBezTo>
                    <a:pt x="7113" y="12674"/>
                    <a:pt x="6571" y="12527"/>
                    <a:pt x="5647" y="11011"/>
                  </a:cubicBezTo>
                  <a:cubicBezTo>
                    <a:pt x="5641" y="10932"/>
                    <a:pt x="5600" y="10711"/>
                    <a:pt x="5432" y="10670"/>
                  </a:cubicBezTo>
                  <a:cubicBezTo>
                    <a:pt x="5415" y="10666"/>
                    <a:pt x="5397" y="10664"/>
                    <a:pt x="5380" y="10664"/>
                  </a:cubicBezTo>
                  <a:cubicBezTo>
                    <a:pt x="5193" y="10664"/>
                    <a:pt x="4971" y="10892"/>
                    <a:pt x="4672" y="11390"/>
                  </a:cubicBezTo>
                  <a:cubicBezTo>
                    <a:pt x="4328" y="11962"/>
                    <a:pt x="3899" y="12282"/>
                    <a:pt x="3459" y="12289"/>
                  </a:cubicBezTo>
                  <a:lnTo>
                    <a:pt x="3442" y="12289"/>
                  </a:lnTo>
                  <a:cubicBezTo>
                    <a:pt x="2992" y="12289"/>
                    <a:pt x="2549" y="11979"/>
                    <a:pt x="2165" y="11386"/>
                  </a:cubicBezTo>
                  <a:cubicBezTo>
                    <a:pt x="1309" y="10084"/>
                    <a:pt x="211" y="6390"/>
                    <a:pt x="886" y="2034"/>
                  </a:cubicBezTo>
                  <a:cubicBezTo>
                    <a:pt x="1074" y="1118"/>
                    <a:pt x="1486" y="538"/>
                    <a:pt x="2110" y="307"/>
                  </a:cubicBezTo>
                  <a:cubicBezTo>
                    <a:pt x="2306" y="235"/>
                    <a:pt x="2524" y="200"/>
                    <a:pt x="2758" y="200"/>
                  </a:cubicBezTo>
                  <a:close/>
                  <a:moveTo>
                    <a:pt x="2772" y="1"/>
                  </a:moveTo>
                  <a:cubicBezTo>
                    <a:pt x="2510" y="1"/>
                    <a:pt x="2265" y="41"/>
                    <a:pt x="2042" y="123"/>
                  </a:cubicBezTo>
                  <a:cubicBezTo>
                    <a:pt x="1347" y="375"/>
                    <a:pt x="893" y="1005"/>
                    <a:pt x="692" y="2000"/>
                  </a:cubicBezTo>
                  <a:cubicBezTo>
                    <a:pt x="0" y="6445"/>
                    <a:pt x="1094" y="10115"/>
                    <a:pt x="1997" y="11495"/>
                  </a:cubicBezTo>
                  <a:cubicBezTo>
                    <a:pt x="2423" y="12146"/>
                    <a:pt x="2921" y="12490"/>
                    <a:pt x="3442" y="12490"/>
                  </a:cubicBezTo>
                  <a:lnTo>
                    <a:pt x="3466" y="12490"/>
                  </a:lnTo>
                  <a:cubicBezTo>
                    <a:pt x="3974" y="12480"/>
                    <a:pt x="4465" y="12126"/>
                    <a:pt x="4843" y="11492"/>
                  </a:cubicBezTo>
                  <a:cubicBezTo>
                    <a:pt x="5194" y="10905"/>
                    <a:pt x="5346" y="10864"/>
                    <a:pt x="5378" y="10864"/>
                  </a:cubicBezTo>
                  <a:cubicBezTo>
                    <a:pt x="5382" y="10864"/>
                    <a:pt x="5384" y="10864"/>
                    <a:pt x="5385" y="10865"/>
                  </a:cubicBezTo>
                  <a:cubicBezTo>
                    <a:pt x="5412" y="10871"/>
                    <a:pt x="5446" y="10963"/>
                    <a:pt x="5453" y="11049"/>
                  </a:cubicBezTo>
                  <a:lnTo>
                    <a:pt x="5453" y="11076"/>
                  </a:lnTo>
                  <a:lnTo>
                    <a:pt x="5467" y="11096"/>
                  </a:lnTo>
                  <a:cubicBezTo>
                    <a:pt x="6438" y="12698"/>
                    <a:pt x="7041" y="12858"/>
                    <a:pt x="8244" y="13182"/>
                  </a:cubicBezTo>
                  <a:lnTo>
                    <a:pt x="8404" y="13223"/>
                  </a:lnTo>
                  <a:cubicBezTo>
                    <a:pt x="8557" y="13263"/>
                    <a:pt x="8708" y="13284"/>
                    <a:pt x="8851" y="13284"/>
                  </a:cubicBezTo>
                  <a:cubicBezTo>
                    <a:pt x="9150" y="13284"/>
                    <a:pt x="9427" y="13196"/>
                    <a:pt x="9662" y="13015"/>
                  </a:cubicBezTo>
                  <a:cubicBezTo>
                    <a:pt x="10163" y="12630"/>
                    <a:pt x="10462" y="11856"/>
                    <a:pt x="10462" y="10946"/>
                  </a:cubicBezTo>
                  <a:cubicBezTo>
                    <a:pt x="10462" y="10138"/>
                    <a:pt x="10841" y="8724"/>
                    <a:pt x="11243" y="7225"/>
                  </a:cubicBezTo>
                  <a:cubicBezTo>
                    <a:pt x="11475" y="6355"/>
                    <a:pt x="11717" y="5452"/>
                    <a:pt x="11901" y="4617"/>
                  </a:cubicBezTo>
                  <a:cubicBezTo>
                    <a:pt x="12136" y="3521"/>
                    <a:pt x="11928" y="2474"/>
                    <a:pt x="11311" y="1670"/>
                  </a:cubicBezTo>
                  <a:cubicBezTo>
                    <a:pt x="10725" y="900"/>
                    <a:pt x="9822" y="430"/>
                    <a:pt x="8831" y="378"/>
                  </a:cubicBezTo>
                  <a:cubicBezTo>
                    <a:pt x="8740" y="373"/>
                    <a:pt x="8650" y="371"/>
                    <a:pt x="8563" y="371"/>
                  </a:cubicBezTo>
                  <a:cubicBezTo>
                    <a:pt x="7009" y="371"/>
                    <a:pt x="6049" y="1082"/>
                    <a:pt x="5797" y="1292"/>
                  </a:cubicBezTo>
                  <a:cubicBezTo>
                    <a:pt x="4702" y="448"/>
                    <a:pt x="3643" y="1"/>
                    <a:pt x="277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5204383" y="2362003"/>
              <a:ext cx="683215" cy="786957"/>
            </a:xfrm>
            <a:custGeom>
              <a:rect b="b" l="l" r="r" t="t"/>
              <a:pathLst>
                <a:path extrusionOk="0" h="13366" w="11604">
                  <a:moveTo>
                    <a:pt x="2328" y="283"/>
                  </a:moveTo>
                  <a:cubicBezTo>
                    <a:pt x="2740" y="283"/>
                    <a:pt x="3214" y="395"/>
                    <a:pt x="3715" y="614"/>
                  </a:cubicBezTo>
                  <a:cubicBezTo>
                    <a:pt x="4216" y="828"/>
                    <a:pt x="4747" y="1152"/>
                    <a:pt x="5279" y="1571"/>
                  </a:cubicBezTo>
                  <a:lnTo>
                    <a:pt x="5375" y="1646"/>
                  </a:lnTo>
                  <a:lnTo>
                    <a:pt x="5463" y="1564"/>
                  </a:lnTo>
                  <a:cubicBezTo>
                    <a:pt x="5474" y="1554"/>
                    <a:pt x="5722" y="1325"/>
                    <a:pt x="6179" y="1100"/>
                  </a:cubicBezTo>
                  <a:cubicBezTo>
                    <a:pt x="6632" y="876"/>
                    <a:pt x="7297" y="651"/>
                    <a:pt x="8138" y="651"/>
                  </a:cubicBezTo>
                  <a:cubicBezTo>
                    <a:pt x="8220" y="651"/>
                    <a:pt x="8302" y="655"/>
                    <a:pt x="8387" y="658"/>
                  </a:cubicBezTo>
                  <a:cubicBezTo>
                    <a:pt x="9304" y="705"/>
                    <a:pt x="10145" y="1141"/>
                    <a:pt x="10691" y="1854"/>
                  </a:cubicBezTo>
                  <a:cubicBezTo>
                    <a:pt x="11106" y="2399"/>
                    <a:pt x="11322" y="3068"/>
                    <a:pt x="11322" y="3786"/>
                  </a:cubicBezTo>
                  <a:cubicBezTo>
                    <a:pt x="11322" y="4052"/>
                    <a:pt x="11294" y="4328"/>
                    <a:pt x="11232" y="4608"/>
                  </a:cubicBezTo>
                  <a:cubicBezTo>
                    <a:pt x="11052" y="5435"/>
                    <a:pt x="10810" y="6335"/>
                    <a:pt x="10578" y="7204"/>
                  </a:cubicBezTo>
                  <a:cubicBezTo>
                    <a:pt x="10377" y="7961"/>
                    <a:pt x="10180" y="8697"/>
                    <a:pt x="10033" y="9348"/>
                  </a:cubicBezTo>
                  <a:cubicBezTo>
                    <a:pt x="9961" y="9672"/>
                    <a:pt x="9900" y="9975"/>
                    <a:pt x="9856" y="10251"/>
                  </a:cubicBezTo>
                  <a:cubicBezTo>
                    <a:pt x="9815" y="10527"/>
                    <a:pt x="9791" y="10776"/>
                    <a:pt x="9791" y="10987"/>
                  </a:cubicBezTo>
                  <a:cubicBezTo>
                    <a:pt x="9791" y="11400"/>
                    <a:pt x="9723" y="11788"/>
                    <a:pt x="9600" y="12112"/>
                  </a:cubicBezTo>
                  <a:cubicBezTo>
                    <a:pt x="9474" y="12439"/>
                    <a:pt x="9297" y="12702"/>
                    <a:pt x="9082" y="12865"/>
                  </a:cubicBezTo>
                  <a:cubicBezTo>
                    <a:pt x="8888" y="13015"/>
                    <a:pt x="8670" y="13087"/>
                    <a:pt x="8421" y="13087"/>
                  </a:cubicBezTo>
                  <a:cubicBezTo>
                    <a:pt x="8299" y="13087"/>
                    <a:pt x="8169" y="13070"/>
                    <a:pt x="8033" y="13032"/>
                  </a:cubicBezTo>
                  <a:lnTo>
                    <a:pt x="7876" y="12991"/>
                  </a:lnTo>
                  <a:cubicBezTo>
                    <a:pt x="7580" y="12913"/>
                    <a:pt x="7324" y="12845"/>
                    <a:pt x="7095" y="12763"/>
                  </a:cubicBezTo>
                  <a:cubicBezTo>
                    <a:pt x="6751" y="12640"/>
                    <a:pt x="6465" y="12490"/>
                    <a:pt x="6175" y="12231"/>
                  </a:cubicBezTo>
                  <a:cubicBezTo>
                    <a:pt x="5886" y="11973"/>
                    <a:pt x="5597" y="11599"/>
                    <a:pt x="5254" y="11035"/>
                  </a:cubicBezTo>
                  <a:lnTo>
                    <a:pt x="5254" y="11035"/>
                  </a:lnTo>
                  <a:cubicBezTo>
                    <a:pt x="5249" y="10991"/>
                    <a:pt x="5234" y="10921"/>
                    <a:pt x="5204" y="10851"/>
                  </a:cubicBezTo>
                  <a:cubicBezTo>
                    <a:pt x="5187" y="10813"/>
                    <a:pt x="5163" y="10776"/>
                    <a:pt x="5132" y="10742"/>
                  </a:cubicBezTo>
                  <a:cubicBezTo>
                    <a:pt x="5098" y="10711"/>
                    <a:pt x="5057" y="10684"/>
                    <a:pt x="5010" y="10674"/>
                  </a:cubicBezTo>
                  <a:cubicBezTo>
                    <a:pt x="4989" y="10667"/>
                    <a:pt x="4969" y="10663"/>
                    <a:pt x="4945" y="10663"/>
                  </a:cubicBezTo>
                  <a:cubicBezTo>
                    <a:pt x="4890" y="10663"/>
                    <a:pt x="4836" y="10681"/>
                    <a:pt x="4778" y="10715"/>
                  </a:cubicBezTo>
                  <a:cubicBezTo>
                    <a:pt x="4697" y="10762"/>
                    <a:pt x="4607" y="10841"/>
                    <a:pt x="4516" y="10956"/>
                  </a:cubicBezTo>
                  <a:cubicBezTo>
                    <a:pt x="4420" y="11072"/>
                    <a:pt x="4318" y="11222"/>
                    <a:pt x="4206" y="11410"/>
                  </a:cubicBezTo>
                  <a:cubicBezTo>
                    <a:pt x="4035" y="11692"/>
                    <a:pt x="3844" y="11911"/>
                    <a:pt x="3646" y="12060"/>
                  </a:cubicBezTo>
                  <a:cubicBezTo>
                    <a:pt x="3445" y="12208"/>
                    <a:pt x="3237" y="12285"/>
                    <a:pt x="3026" y="12289"/>
                  </a:cubicBezTo>
                  <a:lnTo>
                    <a:pt x="3009" y="12289"/>
                  </a:lnTo>
                  <a:cubicBezTo>
                    <a:pt x="2795" y="12289"/>
                    <a:pt x="2580" y="12217"/>
                    <a:pt x="2369" y="12068"/>
                  </a:cubicBezTo>
                  <a:cubicBezTo>
                    <a:pt x="2161" y="11921"/>
                    <a:pt x="1957" y="11700"/>
                    <a:pt x="1765" y="11406"/>
                  </a:cubicBezTo>
                  <a:cubicBezTo>
                    <a:pt x="1598" y="11154"/>
                    <a:pt x="1425" y="10810"/>
                    <a:pt x="1254" y="10384"/>
                  </a:cubicBezTo>
                  <a:cubicBezTo>
                    <a:pt x="743" y="9116"/>
                    <a:pt x="283" y="7140"/>
                    <a:pt x="283" y="4806"/>
                  </a:cubicBezTo>
                  <a:cubicBezTo>
                    <a:pt x="283" y="3941"/>
                    <a:pt x="348" y="3029"/>
                    <a:pt x="494" y="2086"/>
                  </a:cubicBezTo>
                  <a:lnTo>
                    <a:pt x="494" y="2086"/>
                  </a:lnTo>
                  <a:lnTo>
                    <a:pt x="494" y="2086"/>
                  </a:lnTo>
                  <a:cubicBezTo>
                    <a:pt x="587" y="1629"/>
                    <a:pt x="736" y="1261"/>
                    <a:pt x="934" y="978"/>
                  </a:cubicBezTo>
                  <a:cubicBezTo>
                    <a:pt x="1135" y="696"/>
                    <a:pt x="1387" y="501"/>
                    <a:pt x="1691" y="389"/>
                  </a:cubicBezTo>
                  <a:cubicBezTo>
                    <a:pt x="1881" y="317"/>
                    <a:pt x="2096" y="283"/>
                    <a:pt x="2328" y="283"/>
                  </a:cubicBezTo>
                  <a:close/>
                  <a:moveTo>
                    <a:pt x="2328" y="201"/>
                  </a:moveTo>
                  <a:cubicBezTo>
                    <a:pt x="2086" y="201"/>
                    <a:pt x="1864" y="235"/>
                    <a:pt x="1663" y="310"/>
                  </a:cubicBezTo>
                  <a:cubicBezTo>
                    <a:pt x="1343" y="430"/>
                    <a:pt x="1077" y="637"/>
                    <a:pt x="869" y="930"/>
                  </a:cubicBezTo>
                  <a:cubicBezTo>
                    <a:pt x="658" y="1227"/>
                    <a:pt x="508" y="1605"/>
                    <a:pt x="412" y="2069"/>
                  </a:cubicBezTo>
                  <a:cubicBezTo>
                    <a:pt x="266" y="3019"/>
                    <a:pt x="201" y="3936"/>
                    <a:pt x="201" y="4806"/>
                  </a:cubicBezTo>
                  <a:cubicBezTo>
                    <a:pt x="201" y="6369"/>
                    <a:pt x="409" y="7770"/>
                    <a:pt x="695" y="8911"/>
                  </a:cubicBezTo>
                  <a:cubicBezTo>
                    <a:pt x="842" y="9484"/>
                    <a:pt x="1005" y="9989"/>
                    <a:pt x="1180" y="10415"/>
                  </a:cubicBezTo>
                  <a:cubicBezTo>
                    <a:pt x="1350" y="10844"/>
                    <a:pt x="1527" y="11192"/>
                    <a:pt x="1694" y="11451"/>
                  </a:cubicBezTo>
                  <a:cubicBezTo>
                    <a:pt x="1891" y="11750"/>
                    <a:pt x="2103" y="11979"/>
                    <a:pt x="2321" y="12136"/>
                  </a:cubicBezTo>
                  <a:cubicBezTo>
                    <a:pt x="2542" y="12293"/>
                    <a:pt x="2774" y="12371"/>
                    <a:pt x="3009" y="12371"/>
                  </a:cubicBezTo>
                  <a:lnTo>
                    <a:pt x="3030" y="12371"/>
                  </a:lnTo>
                  <a:cubicBezTo>
                    <a:pt x="3258" y="12367"/>
                    <a:pt x="3483" y="12282"/>
                    <a:pt x="3695" y="12126"/>
                  </a:cubicBezTo>
                  <a:cubicBezTo>
                    <a:pt x="3906" y="11969"/>
                    <a:pt x="4104" y="11741"/>
                    <a:pt x="4277" y="11451"/>
                  </a:cubicBezTo>
                  <a:cubicBezTo>
                    <a:pt x="4423" y="11206"/>
                    <a:pt x="4553" y="11025"/>
                    <a:pt x="4665" y="10909"/>
                  </a:cubicBezTo>
                  <a:cubicBezTo>
                    <a:pt x="4720" y="10854"/>
                    <a:pt x="4771" y="10810"/>
                    <a:pt x="4819" y="10786"/>
                  </a:cubicBezTo>
                  <a:cubicBezTo>
                    <a:pt x="4867" y="10759"/>
                    <a:pt x="4908" y="10745"/>
                    <a:pt x="4945" y="10745"/>
                  </a:cubicBezTo>
                  <a:cubicBezTo>
                    <a:pt x="4962" y="10745"/>
                    <a:pt x="4975" y="10748"/>
                    <a:pt x="4989" y="10752"/>
                  </a:cubicBezTo>
                  <a:cubicBezTo>
                    <a:pt x="5024" y="10759"/>
                    <a:pt x="5051" y="10776"/>
                    <a:pt x="5074" y="10800"/>
                  </a:cubicBezTo>
                  <a:cubicBezTo>
                    <a:pt x="5109" y="10834"/>
                    <a:pt x="5132" y="10885"/>
                    <a:pt x="5150" y="10933"/>
                  </a:cubicBezTo>
                  <a:cubicBezTo>
                    <a:pt x="5163" y="10984"/>
                    <a:pt x="5173" y="11031"/>
                    <a:pt x="5177" y="11058"/>
                  </a:cubicBezTo>
                  <a:lnTo>
                    <a:pt x="5177" y="11066"/>
                  </a:lnTo>
                  <a:lnTo>
                    <a:pt x="5180" y="11076"/>
                  </a:lnTo>
                  <a:cubicBezTo>
                    <a:pt x="5412" y="11454"/>
                    <a:pt x="5620" y="11750"/>
                    <a:pt x="5821" y="11986"/>
                  </a:cubicBezTo>
                  <a:cubicBezTo>
                    <a:pt x="6124" y="12337"/>
                    <a:pt x="6410" y="12548"/>
                    <a:pt x="6731" y="12702"/>
                  </a:cubicBezTo>
                  <a:cubicBezTo>
                    <a:pt x="7055" y="12858"/>
                    <a:pt x="7409" y="12950"/>
                    <a:pt x="7852" y="13070"/>
                  </a:cubicBezTo>
                  <a:lnTo>
                    <a:pt x="8012" y="13114"/>
                  </a:lnTo>
                  <a:cubicBezTo>
                    <a:pt x="8152" y="13152"/>
                    <a:pt x="8288" y="13169"/>
                    <a:pt x="8421" y="13169"/>
                  </a:cubicBezTo>
                  <a:cubicBezTo>
                    <a:pt x="8684" y="13169"/>
                    <a:pt x="8925" y="13090"/>
                    <a:pt x="9134" y="12930"/>
                  </a:cubicBezTo>
                  <a:cubicBezTo>
                    <a:pt x="9365" y="12752"/>
                    <a:pt x="9549" y="12477"/>
                    <a:pt x="9675" y="12142"/>
                  </a:cubicBezTo>
                  <a:cubicBezTo>
                    <a:pt x="9801" y="11805"/>
                    <a:pt x="9873" y="11410"/>
                    <a:pt x="9873" y="10987"/>
                  </a:cubicBezTo>
                  <a:cubicBezTo>
                    <a:pt x="9873" y="10783"/>
                    <a:pt x="9897" y="10537"/>
                    <a:pt x="9938" y="10265"/>
                  </a:cubicBezTo>
                  <a:cubicBezTo>
                    <a:pt x="10064" y="9447"/>
                    <a:pt x="10353" y="8359"/>
                    <a:pt x="10657" y="7225"/>
                  </a:cubicBezTo>
                  <a:cubicBezTo>
                    <a:pt x="10892" y="6355"/>
                    <a:pt x="11130" y="5456"/>
                    <a:pt x="11311" y="4625"/>
                  </a:cubicBezTo>
                  <a:cubicBezTo>
                    <a:pt x="11376" y="4342"/>
                    <a:pt x="11403" y="4059"/>
                    <a:pt x="11403" y="3786"/>
                  </a:cubicBezTo>
                  <a:cubicBezTo>
                    <a:pt x="11407" y="3050"/>
                    <a:pt x="11185" y="2365"/>
                    <a:pt x="10756" y="1806"/>
                  </a:cubicBezTo>
                  <a:cubicBezTo>
                    <a:pt x="10193" y="1073"/>
                    <a:pt x="9334" y="627"/>
                    <a:pt x="8390" y="576"/>
                  </a:cubicBezTo>
                  <a:cubicBezTo>
                    <a:pt x="8305" y="573"/>
                    <a:pt x="8220" y="569"/>
                    <a:pt x="8138" y="569"/>
                  </a:cubicBezTo>
                  <a:cubicBezTo>
                    <a:pt x="7276" y="569"/>
                    <a:pt x="6594" y="801"/>
                    <a:pt x="6131" y="1033"/>
                  </a:cubicBezTo>
                  <a:cubicBezTo>
                    <a:pt x="5899" y="1149"/>
                    <a:pt x="5719" y="1264"/>
                    <a:pt x="5596" y="1353"/>
                  </a:cubicBezTo>
                  <a:cubicBezTo>
                    <a:pt x="5538" y="1397"/>
                    <a:pt x="5490" y="1435"/>
                    <a:pt x="5460" y="1459"/>
                  </a:cubicBezTo>
                  <a:cubicBezTo>
                    <a:pt x="5442" y="1473"/>
                    <a:pt x="5429" y="1482"/>
                    <a:pt x="5422" y="1489"/>
                  </a:cubicBezTo>
                  <a:cubicBezTo>
                    <a:pt x="5419" y="1496"/>
                    <a:pt x="5415" y="1496"/>
                    <a:pt x="5412" y="1500"/>
                  </a:cubicBezTo>
                  <a:lnTo>
                    <a:pt x="5408" y="1503"/>
                  </a:lnTo>
                  <a:lnTo>
                    <a:pt x="5371" y="1537"/>
                  </a:lnTo>
                  <a:lnTo>
                    <a:pt x="5330" y="1506"/>
                  </a:lnTo>
                  <a:cubicBezTo>
                    <a:pt x="4791" y="1084"/>
                    <a:pt x="4256" y="757"/>
                    <a:pt x="3745" y="539"/>
                  </a:cubicBezTo>
                  <a:cubicBezTo>
                    <a:pt x="3237" y="317"/>
                    <a:pt x="2757" y="201"/>
                    <a:pt x="2328" y="201"/>
                  </a:cubicBezTo>
                  <a:close/>
                  <a:moveTo>
                    <a:pt x="2338" y="82"/>
                  </a:moveTo>
                  <a:cubicBezTo>
                    <a:pt x="2767" y="82"/>
                    <a:pt x="3245" y="191"/>
                    <a:pt x="3752" y="409"/>
                  </a:cubicBezTo>
                  <a:cubicBezTo>
                    <a:pt x="4256" y="624"/>
                    <a:pt x="4795" y="944"/>
                    <a:pt x="5337" y="1366"/>
                  </a:cubicBezTo>
                  <a:lnTo>
                    <a:pt x="5364" y="1383"/>
                  </a:lnTo>
                  <a:lnTo>
                    <a:pt x="5388" y="1363"/>
                  </a:lnTo>
                  <a:cubicBezTo>
                    <a:pt x="5514" y="1261"/>
                    <a:pt x="5814" y="1033"/>
                    <a:pt x="6274" y="831"/>
                  </a:cubicBezTo>
                  <a:cubicBezTo>
                    <a:pt x="6734" y="630"/>
                    <a:pt x="7358" y="453"/>
                    <a:pt x="8128" y="453"/>
                  </a:cubicBezTo>
                  <a:cubicBezTo>
                    <a:pt x="8217" y="453"/>
                    <a:pt x="8305" y="457"/>
                    <a:pt x="8398" y="460"/>
                  </a:cubicBezTo>
                  <a:cubicBezTo>
                    <a:pt x="9375" y="512"/>
                    <a:pt x="10268" y="974"/>
                    <a:pt x="10847" y="1734"/>
                  </a:cubicBezTo>
                  <a:cubicBezTo>
                    <a:pt x="11291" y="2314"/>
                    <a:pt x="11522" y="3023"/>
                    <a:pt x="11522" y="3786"/>
                  </a:cubicBezTo>
                  <a:cubicBezTo>
                    <a:pt x="11522" y="4065"/>
                    <a:pt x="11492" y="4356"/>
                    <a:pt x="11427" y="4649"/>
                  </a:cubicBezTo>
                  <a:cubicBezTo>
                    <a:pt x="11246" y="5484"/>
                    <a:pt x="11004" y="6383"/>
                    <a:pt x="10769" y="7255"/>
                  </a:cubicBezTo>
                  <a:cubicBezTo>
                    <a:pt x="10572" y="8005"/>
                    <a:pt x="10374" y="8735"/>
                    <a:pt x="10230" y="9378"/>
                  </a:cubicBezTo>
                  <a:cubicBezTo>
                    <a:pt x="10156" y="9699"/>
                    <a:pt x="10098" y="9999"/>
                    <a:pt x="10054" y="10268"/>
                  </a:cubicBezTo>
                  <a:cubicBezTo>
                    <a:pt x="10013" y="10541"/>
                    <a:pt x="9988" y="10783"/>
                    <a:pt x="9988" y="10987"/>
                  </a:cubicBezTo>
                  <a:cubicBezTo>
                    <a:pt x="9988" y="11437"/>
                    <a:pt x="9914" y="11853"/>
                    <a:pt x="9781" y="12204"/>
                  </a:cubicBezTo>
                  <a:cubicBezTo>
                    <a:pt x="9645" y="12551"/>
                    <a:pt x="9447" y="12834"/>
                    <a:pt x="9205" y="13021"/>
                  </a:cubicBezTo>
                  <a:cubicBezTo>
                    <a:pt x="8977" y="13196"/>
                    <a:pt x="8711" y="13284"/>
                    <a:pt x="8418" y="13284"/>
                  </a:cubicBezTo>
                  <a:cubicBezTo>
                    <a:pt x="8278" y="13284"/>
                    <a:pt x="8132" y="13264"/>
                    <a:pt x="7981" y="13226"/>
                  </a:cubicBezTo>
                  <a:lnTo>
                    <a:pt x="7825" y="13182"/>
                  </a:lnTo>
                  <a:cubicBezTo>
                    <a:pt x="7522" y="13103"/>
                    <a:pt x="7259" y="13032"/>
                    <a:pt x="7020" y="12947"/>
                  </a:cubicBezTo>
                  <a:cubicBezTo>
                    <a:pt x="6663" y="12821"/>
                    <a:pt x="6359" y="12661"/>
                    <a:pt x="6049" y="12384"/>
                  </a:cubicBezTo>
                  <a:cubicBezTo>
                    <a:pt x="5743" y="12109"/>
                    <a:pt x="5433" y="11713"/>
                    <a:pt x="5068" y="11117"/>
                  </a:cubicBezTo>
                  <a:lnTo>
                    <a:pt x="5060" y="11103"/>
                  </a:lnTo>
                  <a:lnTo>
                    <a:pt x="5060" y="11090"/>
                  </a:lnTo>
                  <a:cubicBezTo>
                    <a:pt x="5057" y="11042"/>
                    <a:pt x="5047" y="10994"/>
                    <a:pt x="5034" y="10953"/>
                  </a:cubicBezTo>
                  <a:cubicBezTo>
                    <a:pt x="5027" y="10936"/>
                    <a:pt x="5016" y="10915"/>
                    <a:pt x="5007" y="10902"/>
                  </a:cubicBezTo>
                  <a:cubicBezTo>
                    <a:pt x="5003" y="10895"/>
                    <a:pt x="4996" y="10888"/>
                    <a:pt x="4989" y="10882"/>
                  </a:cubicBezTo>
                  <a:cubicBezTo>
                    <a:pt x="4983" y="10874"/>
                    <a:pt x="4975" y="10868"/>
                    <a:pt x="4962" y="10865"/>
                  </a:cubicBezTo>
                  <a:lnTo>
                    <a:pt x="4945" y="10865"/>
                  </a:lnTo>
                  <a:cubicBezTo>
                    <a:pt x="4931" y="10865"/>
                    <a:pt x="4911" y="10868"/>
                    <a:pt x="4884" y="10882"/>
                  </a:cubicBezTo>
                  <a:cubicBezTo>
                    <a:pt x="4840" y="10906"/>
                    <a:pt x="4782" y="10950"/>
                    <a:pt x="4700" y="11045"/>
                  </a:cubicBezTo>
                  <a:cubicBezTo>
                    <a:pt x="4618" y="11140"/>
                    <a:pt x="4512" y="11287"/>
                    <a:pt x="4376" y="11512"/>
                  </a:cubicBezTo>
                  <a:cubicBezTo>
                    <a:pt x="4189" y="11826"/>
                    <a:pt x="3973" y="12068"/>
                    <a:pt x="3745" y="12231"/>
                  </a:cubicBezTo>
                  <a:cubicBezTo>
                    <a:pt x="3517" y="12398"/>
                    <a:pt x="3275" y="12483"/>
                    <a:pt x="3030" y="12490"/>
                  </a:cubicBezTo>
                  <a:lnTo>
                    <a:pt x="3009" y="12490"/>
                  </a:lnTo>
                  <a:cubicBezTo>
                    <a:pt x="2757" y="12490"/>
                    <a:pt x="2512" y="12408"/>
                    <a:pt x="2273" y="12244"/>
                  </a:cubicBezTo>
                  <a:cubicBezTo>
                    <a:pt x="2034" y="12081"/>
                    <a:pt x="1809" y="11835"/>
                    <a:pt x="1598" y="11516"/>
                  </a:cubicBezTo>
                  <a:cubicBezTo>
                    <a:pt x="1425" y="11247"/>
                    <a:pt x="1241" y="10895"/>
                    <a:pt x="1067" y="10462"/>
                  </a:cubicBezTo>
                  <a:cubicBezTo>
                    <a:pt x="542" y="9174"/>
                    <a:pt x="82" y="7204"/>
                    <a:pt x="82" y="4853"/>
                  </a:cubicBezTo>
                  <a:cubicBezTo>
                    <a:pt x="82" y="3967"/>
                    <a:pt x="147" y="3027"/>
                    <a:pt x="300" y="2048"/>
                  </a:cubicBezTo>
                  <a:cubicBezTo>
                    <a:pt x="398" y="1558"/>
                    <a:pt x="562" y="1155"/>
                    <a:pt x="784" y="849"/>
                  </a:cubicBezTo>
                  <a:cubicBezTo>
                    <a:pt x="1005" y="542"/>
                    <a:pt x="1285" y="328"/>
                    <a:pt x="1622" y="201"/>
                  </a:cubicBezTo>
                  <a:cubicBezTo>
                    <a:pt x="1840" y="123"/>
                    <a:pt x="2079" y="82"/>
                    <a:pt x="2338" y="82"/>
                  </a:cubicBezTo>
                  <a:close/>
                  <a:moveTo>
                    <a:pt x="2338" y="0"/>
                  </a:moveTo>
                  <a:cubicBezTo>
                    <a:pt x="2072" y="0"/>
                    <a:pt x="1823" y="41"/>
                    <a:pt x="1595" y="123"/>
                  </a:cubicBezTo>
                  <a:cubicBezTo>
                    <a:pt x="1241" y="256"/>
                    <a:pt x="944" y="480"/>
                    <a:pt x="716" y="801"/>
                  </a:cubicBezTo>
                  <a:cubicBezTo>
                    <a:pt x="488" y="1121"/>
                    <a:pt x="321" y="1534"/>
                    <a:pt x="218" y="2034"/>
                  </a:cubicBezTo>
                  <a:cubicBezTo>
                    <a:pt x="65" y="3019"/>
                    <a:pt x="0" y="3963"/>
                    <a:pt x="0" y="4853"/>
                  </a:cubicBezTo>
                  <a:cubicBezTo>
                    <a:pt x="0" y="6427"/>
                    <a:pt x="205" y="7832"/>
                    <a:pt x="497" y="8980"/>
                  </a:cubicBezTo>
                  <a:cubicBezTo>
                    <a:pt x="644" y="9553"/>
                    <a:pt x="815" y="10061"/>
                    <a:pt x="991" y="10497"/>
                  </a:cubicBezTo>
                  <a:cubicBezTo>
                    <a:pt x="1169" y="10929"/>
                    <a:pt x="1353" y="11287"/>
                    <a:pt x="1530" y="11560"/>
                  </a:cubicBezTo>
                  <a:cubicBezTo>
                    <a:pt x="1745" y="11887"/>
                    <a:pt x="1980" y="12139"/>
                    <a:pt x="2229" y="12310"/>
                  </a:cubicBezTo>
                  <a:cubicBezTo>
                    <a:pt x="2474" y="12483"/>
                    <a:pt x="2740" y="12572"/>
                    <a:pt x="3009" y="12572"/>
                  </a:cubicBezTo>
                  <a:lnTo>
                    <a:pt x="3033" y="12572"/>
                  </a:lnTo>
                  <a:cubicBezTo>
                    <a:pt x="3295" y="12565"/>
                    <a:pt x="3555" y="12469"/>
                    <a:pt x="3793" y="12299"/>
                  </a:cubicBezTo>
                  <a:cubicBezTo>
                    <a:pt x="4032" y="12126"/>
                    <a:pt x="4253" y="11873"/>
                    <a:pt x="4444" y="11553"/>
                  </a:cubicBezTo>
                  <a:cubicBezTo>
                    <a:pt x="4625" y="11256"/>
                    <a:pt x="4747" y="11103"/>
                    <a:pt x="4829" y="11025"/>
                  </a:cubicBezTo>
                  <a:cubicBezTo>
                    <a:pt x="4870" y="10984"/>
                    <a:pt x="4901" y="10964"/>
                    <a:pt x="4921" y="10956"/>
                  </a:cubicBezTo>
                  <a:cubicBezTo>
                    <a:pt x="4929" y="10951"/>
                    <a:pt x="4935" y="10948"/>
                    <a:pt x="4939" y="10947"/>
                  </a:cubicBezTo>
                  <a:lnTo>
                    <a:pt x="4939" y="10947"/>
                  </a:lnTo>
                  <a:cubicBezTo>
                    <a:pt x="4941" y="10949"/>
                    <a:pt x="4944" y="10952"/>
                    <a:pt x="4945" y="10956"/>
                  </a:cubicBezTo>
                  <a:cubicBezTo>
                    <a:pt x="4952" y="10970"/>
                    <a:pt x="4962" y="10994"/>
                    <a:pt x="4966" y="11018"/>
                  </a:cubicBezTo>
                  <a:cubicBezTo>
                    <a:pt x="4972" y="11042"/>
                    <a:pt x="4979" y="11069"/>
                    <a:pt x="4979" y="11093"/>
                  </a:cubicBezTo>
                  <a:lnTo>
                    <a:pt x="4983" y="11127"/>
                  </a:lnTo>
                  <a:lnTo>
                    <a:pt x="4999" y="11157"/>
                  </a:lnTo>
                  <a:cubicBezTo>
                    <a:pt x="5241" y="11560"/>
                    <a:pt x="5463" y="11873"/>
                    <a:pt x="5678" y="12118"/>
                  </a:cubicBezTo>
                  <a:cubicBezTo>
                    <a:pt x="5998" y="12494"/>
                    <a:pt x="6305" y="12719"/>
                    <a:pt x="6642" y="12882"/>
                  </a:cubicBezTo>
                  <a:cubicBezTo>
                    <a:pt x="6983" y="13042"/>
                    <a:pt x="7351" y="13141"/>
                    <a:pt x="7800" y="13260"/>
                  </a:cubicBezTo>
                  <a:lnTo>
                    <a:pt x="7961" y="13304"/>
                  </a:lnTo>
                  <a:cubicBezTo>
                    <a:pt x="8118" y="13345"/>
                    <a:pt x="8268" y="13366"/>
                    <a:pt x="8418" y="13366"/>
                  </a:cubicBezTo>
                  <a:cubicBezTo>
                    <a:pt x="8725" y="13366"/>
                    <a:pt x="9011" y="13274"/>
                    <a:pt x="9252" y="13087"/>
                  </a:cubicBezTo>
                  <a:cubicBezTo>
                    <a:pt x="9512" y="12889"/>
                    <a:pt x="9716" y="12592"/>
                    <a:pt x="9856" y="12231"/>
                  </a:cubicBezTo>
                  <a:cubicBezTo>
                    <a:pt x="9996" y="11873"/>
                    <a:pt x="10070" y="11447"/>
                    <a:pt x="10070" y="10987"/>
                  </a:cubicBezTo>
                  <a:cubicBezTo>
                    <a:pt x="10070" y="10786"/>
                    <a:pt x="10095" y="10551"/>
                    <a:pt x="10136" y="10281"/>
                  </a:cubicBezTo>
                  <a:cubicBezTo>
                    <a:pt x="10262" y="9477"/>
                    <a:pt x="10548" y="8400"/>
                    <a:pt x="10851" y="7276"/>
                  </a:cubicBezTo>
                  <a:cubicBezTo>
                    <a:pt x="11083" y="6407"/>
                    <a:pt x="11325" y="5504"/>
                    <a:pt x="11506" y="4666"/>
                  </a:cubicBezTo>
                  <a:cubicBezTo>
                    <a:pt x="11570" y="4369"/>
                    <a:pt x="11604" y="4073"/>
                    <a:pt x="11604" y="3786"/>
                  </a:cubicBezTo>
                  <a:cubicBezTo>
                    <a:pt x="11604" y="3006"/>
                    <a:pt x="11369" y="2280"/>
                    <a:pt x="10913" y="1684"/>
                  </a:cubicBezTo>
                  <a:cubicBezTo>
                    <a:pt x="10316" y="907"/>
                    <a:pt x="9403" y="430"/>
                    <a:pt x="8401" y="378"/>
                  </a:cubicBezTo>
                  <a:cubicBezTo>
                    <a:pt x="8308" y="375"/>
                    <a:pt x="8217" y="372"/>
                    <a:pt x="8128" y="372"/>
                  </a:cubicBezTo>
                  <a:cubicBezTo>
                    <a:pt x="7347" y="372"/>
                    <a:pt x="6710" y="552"/>
                    <a:pt x="6240" y="757"/>
                  </a:cubicBezTo>
                  <a:cubicBezTo>
                    <a:pt x="5797" y="949"/>
                    <a:pt x="5502" y="1166"/>
                    <a:pt x="5361" y="1281"/>
                  </a:cubicBezTo>
                  <a:lnTo>
                    <a:pt x="5361" y="1281"/>
                  </a:lnTo>
                  <a:cubicBezTo>
                    <a:pt x="4822" y="865"/>
                    <a:pt x="4289" y="549"/>
                    <a:pt x="3783" y="331"/>
                  </a:cubicBezTo>
                  <a:cubicBezTo>
                    <a:pt x="3268" y="112"/>
                    <a:pt x="2781" y="0"/>
                    <a:pt x="233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5403568" y="2923996"/>
              <a:ext cx="102211" cy="90789"/>
            </a:xfrm>
            <a:custGeom>
              <a:rect b="b" l="l" r="r" t="t"/>
              <a:pathLst>
                <a:path extrusionOk="0" h="1542" w="1736">
                  <a:moveTo>
                    <a:pt x="1" y="0"/>
                  </a:moveTo>
                  <a:cubicBezTo>
                    <a:pt x="182" y="99"/>
                    <a:pt x="356" y="181"/>
                    <a:pt x="512" y="294"/>
                  </a:cubicBezTo>
                  <a:cubicBezTo>
                    <a:pt x="672" y="406"/>
                    <a:pt x="826" y="519"/>
                    <a:pt x="962" y="655"/>
                  </a:cubicBezTo>
                  <a:cubicBezTo>
                    <a:pt x="1248" y="917"/>
                    <a:pt x="1493" y="1217"/>
                    <a:pt x="1736" y="1541"/>
                  </a:cubicBezTo>
                  <a:cubicBezTo>
                    <a:pt x="1688" y="1343"/>
                    <a:pt x="1596" y="1156"/>
                    <a:pt x="1490" y="982"/>
                  </a:cubicBezTo>
                  <a:cubicBezTo>
                    <a:pt x="1381" y="808"/>
                    <a:pt x="1248" y="651"/>
                    <a:pt x="1098" y="508"/>
                  </a:cubicBezTo>
                  <a:cubicBezTo>
                    <a:pt x="949" y="368"/>
                    <a:pt x="775" y="250"/>
                    <a:pt x="590" y="161"/>
                  </a:cubicBezTo>
                  <a:cubicBezTo>
                    <a:pt x="406" y="66"/>
                    <a:pt x="202" y="18"/>
                    <a:pt x="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5392146" y="2920816"/>
              <a:ext cx="118874" cy="104625"/>
            </a:xfrm>
            <a:custGeom>
              <a:rect b="b" l="l" r="r" t="t"/>
              <a:pathLst>
                <a:path extrusionOk="0" h="1777" w="2019">
                  <a:moveTo>
                    <a:pt x="422" y="130"/>
                  </a:moveTo>
                  <a:cubicBezTo>
                    <a:pt x="540" y="156"/>
                    <a:pt x="657" y="195"/>
                    <a:pt x="764" y="249"/>
                  </a:cubicBezTo>
                  <a:lnTo>
                    <a:pt x="764" y="252"/>
                  </a:lnTo>
                  <a:lnTo>
                    <a:pt x="767" y="252"/>
                  </a:lnTo>
                  <a:cubicBezTo>
                    <a:pt x="948" y="337"/>
                    <a:pt x="1119" y="457"/>
                    <a:pt x="1265" y="593"/>
                  </a:cubicBezTo>
                  <a:cubicBezTo>
                    <a:pt x="1412" y="733"/>
                    <a:pt x="1541" y="889"/>
                    <a:pt x="1651" y="1060"/>
                  </a:cubicBezTo>
                  <a:cubicBezTo>
                    <a:pt x="1714" y="1163"/>
                    <a:pt x="1772" y="1270"/>
                    <a:pt x="1817" y="1381"/>
                  </a:cubicBezTo>
                  <a:lnTo>
                    <a:pt x="1817" y="1381"/>
                  </a:lnTo>
                  <a:cubicBezTo>
                    <a:pt x="1619" y="1128"/>
                    <a:pt x="1416" y="891"/>
                    <a:pt x="1187" y="678"/>
                  </a:cubicBezTo>
                  <a:cubicBezTo>
                    <a:pt x="1047" y="542"/>
                    <a:pt x="890" y="426"/>
                    <a:pt x="731" y="314"/>
                  </a:cubicBezTo>
                  <a:lnTo>
                    <a:pt x="729" y="316"/>
                  </a:lnTo>
                  <a:lnTo>
                    <a:pt x="729" y="316"/>
                  </a:lnTo>
                  <a:cubicBezTo>
                    <a:pt x="632" y="246"/>
                    <a:pt x="528" y="187"/>
                    <a:pt x="422" y="130"/>
                  </a:cubicBezTo>
                  <a:close/>
                  <a:moveTo>
                    <a:pt x="1" y="0"/>
                  </a:moveTo>
                  <a:lnTo>
                    <a:pt x="174" y="92"/>
                  </a:lnTo>
                  <a:cubicBezTo>
                    <a:pt x="355" y="188"/>
                    <a:pt x="529" y="273"/>
                    <a:pt x="682" y="382"/>
                  </a:cubicBezTo>
                  <a:cubicBezTo>
                    <a:pt x="843" y="491"/>
                    <a:pt x="992" y="606"/>
                    <a:pt x="1129" y="740"/>
                  </a:cubicBezTo>
                  <a:cubicBezTo>
                    <a:pt x="1408" y="995"/>
                    <a:pt x="1647" y="1287"/>
                    <a:pt x="1889" y="1605"/>
                  </a:cubicBezTo>
                  <a:lnTo>
                    <a:pt x="1889" y="1605"/>
                  </a:lnTo>
                  <a:cubicBezTo>
                    <a:pt x="1889" y="1605"/>
                    <a:pt x="1889" y="1605"/>
                    <a:pt x="1889" y="1605"/>
                  </a:cubicBezTo>
                  <a:lnTo>
                    <a:pt x="1889" y="1605"/>
                  </a:lnTo>
                  <a:lnTo>
                    <a:pt x="1889" y="1605"/>
                  </a:lnTo>
                  <a:cubicBezTo>
                    <a:pt x="1892" y="1610"/>
                    <a:pt x="1896" y="1614"/>
                    <a:pt x="1899" y="1619"/>
                  </a:cubicBezTo>
                  <a:lnTo>
                    <a:pt x="2019" y="1776"/>
                  </a:lnTo>
                  <a:lnTo>
                    <a:pt x="1970" y="1585"/>
                  </a:lnTo>
                  <a:cubicBezTo>
                    <a:pt x="1920" y="1380"/>
                    <a:pt x="1827" y="1190"/>
                    <a:pt x="1719" y="1015"/>
                  </a:cubicBezTo>
                  <a:cubicBezTo>
                    <a:pt x="1610" y="839"/>
                    <a:pt x="1473" y="678"/>
                    <a:pt x="1319" y="535"/>
                  </a:cubicBezTo>
                  <a:cubicBezTo>
                    <a:pt x="1166" y="389"/>
                    <a:pt x="992" y="269"/>
                    <a:pt x="802" y="177"/>
                  </a:cubicBezTo>
                  <a:cubicBezTo>
                    <a:pt x="614" y="82"/>
                    <a:pt x="403" y="31"/>
                    <a:pt x="199" y="1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5943776" y="3162570"/>
              <a:ext cx="115635" cy="141895"/>
            </a:xfrm>
            <a:custGeom>
              <a:rect b="b" l="l" r="r" t="t"/>
              <a:pathLst>
                <a:path extrusionOk="0" h="2410" w="1964">
                  <a:moveTo>
                    <a:pt x="838" y="198"/>
                  </a:moveTo>
                  <a:cubicBezTo>
                    <a:pt x="851" y="198"/>
                    <a:pt x="862" y="202"/>
                    <a:pt x="873" y="209"/>
                  </a:cubicBezTo>
                  <a:cubicBezTo>
                    <a:pt x="1639" y="774"/>
                    <a:pt x="1749" y="1895"/>
                    <a:pt x="1762" y="2107"/>
                  </a:cubicBezTo>
                  <a:cubicBezTo>
                    <a:pt x="1708" y="2172"/>
                    <a:pt x="1643" y="2205"/>
                    <a:pt x="1568" y="2213"/>
                  </a:cubicBezTo>
                  <a:cubicBezTo>
                    <a:pt x="1560" y="2213"/>
                    <a:pt x="1551" y="2214"/>
                    <a:pt x="1542" y="2214"/>
                  </a:cubicBezTo>
                  <a:cubicBezTo>
                    <a:pt x="1220" y="2214"/>
                    <a:pt x="775" y="1746"/>
                    <a:pt x="559" y="1521"/>
                  </a:cubicBezTo>
                  <a:cubicBezTo>
                    <a:pt x="467" y="1425"/>
                    <a:pt x="423" y="1381"/>
                    <a:pt x="389" y="1360"/>
                  </a:cubicBezTo>
                  <a:cubicBezTo>
                    <a:pt x="314" y="1313"/>
                    <a:pt x="246" y="1200"/>
                    <a:pt x="208" y="1129"/>
                  </a:cubicBezTo>
                  <a:cubicBezTo>
                    <a:pt x="348" y="788"/>
                    <a:pt x="620" y="263"/>
                    <a:pt x="815" y="201"/>
                  </a:cubicBezTo>
                  <a:cubicBezTo>
                    <a:pt x="823" y="199"/>
                    <a:pt x="831" y="198"/>
                    <a:pt x="838" y="198"/>
                  </a:cubicBezTo>
                  <a:close/>
                  <a:moveTo>
                    <a:pt x="838" y="1"/>
                  </a:moveTo>
                  <a:cubicBezTo>
                    <a:pt x="811" y="1"/>
                    <a:pt x="783" y="5"/>
                    <a:pt x="754" y="14"/>
                  </a:cubicBezTo>
                  <a:cubicBezTo>
                    <a:pt x="406" y="124"/>
                    <a:pt x="72" y="934"/>
                    <a:pt x="7" y="1098"/>
                  </a:cubicBezTo>
                  <a:cubicBezTo>
                    <a:pt x="0" y="1122"/>
                    <a:pt x="0" y="1149"/>
                    <a:pt x="11" y="1173"/>
                  </a:cubicBezTo>
                  <a:cubicBezTo>
                    <a:pt x="21" y="1200"/>
                    <a:pt x="126" y="1428"/>
                    <a:pt x="283" y="1527"/>
                  </a:cubicBezTo>
                  <a:cubicBezTo>
                    <a:pt x="300" y="1541"/>
                    <a:pt x="362" y="1603"/>
                    <a:pt x="416" y="1657"/>
                  </a:cubicBezTo>
                  <a:cubicBezTo>
                    <a:pt x="668" y="1923"/>
                    <a:pt x="1139" y="2410"/>
                    <a:pt x="1544" y="2410"/>
                  </a:cubicBezTo>
                  <a:lnTo>
                    <a:pt x="1581" y="2410"/>
                  </a:lnTo>
                  <a:cubicBezTo>
                    <a:pt x="1724" y="2400"/>
                    <a:pt x="1847" y="2328"/>
                    <a:pt x="1943" y="2196"/>
                  </a:cubicBezTo>
                  <a:cubicBezTo>
                    <a:pt x="1957" y="2178"/>
                    <a:pt x="1963" y="2158"/>
                    <a:pt x="1960" y="2134"/>
                  </a:cubicBezTo>
                  <a:cubicBezTo>
                    <a:pt x="1960" y="2079"/>
                    <a:pt x="1913" y="727"/>
                    <a:pt x="988" y="49"/>
                  </a:cubicBezTo>
                  <a:cubicBezTo>
                    <a:pt x="941" y="17"/>
                    <a:pt x="891" y="1"/>
                    <a:pt x="838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5941538" y="3160215"/>
              <a:ext cx="120051" cy="146664"/>
            </a:xfrm>
            <a:custGeom>
              <a:rect b="b" l="l" r="r" t="t"/>
              <a:pathLst>
                <a:path extrusionOk="0" h="2491" w="2039">
                  <a:moveTo>
                    <a:pt x="883" y="279"/>
                  </a:moveTo>
                  <a:cubicBezTo>
                    <a:pt x="883" y="281"/>
                    <a:pt x="885" y="282"/>
                    <a:pt x="887" y="282"/>
                  </a:cubicBezTo>
                  <a:lnTo>
                    <a:pt x="887" y="282"/>
                  </a:lnTo>
                  <a:lnTo>
                    <a:pt x="887" y="282"/>
                  </a:lnTo>
                  <a:cubicBezTo>
                    <a:pt x="1075" y="419"/>
                    <a:pt x="1221" y="593"/>
                    <a:pt x="1337" y="777"/>
                  </a:cubicBezTo>
                  <a:cubicBezTo>
                    <a:pt x="1510" y="1053"/>
                    <a:pt x="1613" y="1356"/>
                    <a:pt x="1674" y="1611"/>
                  </a:cubicBezTo>
                  <a:cubicBezTo>
                    <a:pt x="1731" y="1850"/>
                    <a:pt x="1750" y="2044"/>
                    <a:pt x="1758" y="2133"/>
                  </a:cubicBezTo>
                  <a:lnTo>
                    <a:pt x="1758" y="2133"/>
                  </a:lnTo>
                  <a:cubicBezTo>
                    <a:pt x="1735" y="2156"/>
                    <a:pt x="1714" y="2173"/>
                    <a:pt x="1691" y="2184"/>
                  </a:cubicBezTo>
                  <a:cubicBezTo>
                    <a:pt x="1664" y="2201"/>
                    <a:pt x="1633" y="2209"/>
                    <a:pt x="1603" y="2212"/>
                  </a:cubicBezTo>
                  <a:lnTo>
                    <a:pt x="1578" y="2212"/>
                  </a:lnTo>
                  <a:cubicBezTo>
                    <a:pt x="1507" y="2212"/>
                    <a:pt x="1425" y="2184"/>
                    <a:pt x="1340" y="2140"/>
                  </a:cubicBezTo>
                  <a:cubicBezTo>
                    <a:pt x="1210" y="2072"/>
                    <a:pt x="1071" y="1963"/>
                    <a:pt x="945" y="1847"/>
                  </a:cubicBezTo>
                  <a:cubicBezTo>
                    <a:pt x="819" y="1734"/>
                    <a:pt x="706" y="1619"/>
                    <a:pt x="625" y="1534"/>
                  </a:cubicBezTo>
                  <a:cubicBezTo>
                    <a:pt x="581" y="1486"/>
                    <a:pt x="546" y="1448"/>
                    <a:pt x="519" y="1424"/>
                  </a:cubicBezTo>
                  <a:cubicBezTo>
                    <a:pt x="491" y="1397"/>
                    <a:pt x="471" y="1380"/>
                    <a:pt x="450" y="1366"/>
                  </a:cubicBezTo>
                  <a:cubicBezTo>
                    <a:pt x="433" y="1356"/>
                    <a:pt x="420" y="1342"/>
                    <a:pt x="403" y="1325"/>
                  </a:cubicBezTo>
                  <a:cubicBezTo>
                    <a:pt x="379" y="1301"/>
                    <a:pt x="356" y="1271"/>
                    <a:pt x="335" y="1237"/>
                  </a:cubicBezTo>
                  <a:cubicBezTo>
                    <a:pt x="319" y="1214"/>
                    <a:pt x="306" y="1190"/>
                    <a:pt x="294" y="1169"/>
                  </a:cubicBezTo>
                  <a:lnTo>
                    <a:pt x="294" y="1169"/>
                  </a:lnTo>
                  <a:cubicBezTo>
                    <a:pt x="362" y="1001"/>
                    <a:pt x="461" y="795"/>
                    <a:pt x="563" y="623"/>
                  </a:cubicBezTo>
                  <a:cubicBezTo>
                    <a:pt x="617" y="532"/>
                    <a:pt x="672" y="453"/>
                    <a:pt x="727" y="392"/>
                  </a:cubicBezTo>
                  <a:cubicBezTo>
                    <a:pt x="751" y="361"/>
                    <a:pt x="778" y="337"/>
                    <a:pt x="801" y="320"/>
                  </a:cubicBezTo>
                  <a:cubicBezTo>
                    <a:pt x="826" y="300"/>
                    <a:pt x="846" y="290"/>
                    <a:pt x="863" y="282"/>
                  </a:cubicBezTo>
                  <a:cubicBezTo>
                    <a:pt x="870" y="279"/>
                    <a:pt x="873" y="279"/>
                    <a:pt x="877" y="279"/>
                  </a:cubicBezTo>
                  <a:close/>
                  <a:moveTo>
                    <a:pt x="877" y="197"/>
                  </a:moveTo>
                  <a:cubicBezTo>
                    <a:pt x="867" y="197"/>
                    <a:pt x="853" y="201"/>
                    <a:pt x="839" y="205"/>
                  </a:cubicBezTo>
                  <a:cubicBezTo>
                    <a:pt x="809" y="214"/>
                    <a:pt x="778" y="232"/>
                    <a:pt x="751" y="255"/>
                  </a:cubicBezTo>
                  <a:cubicBezTo>
                    <a:pt x="699" y="293"/>
                    <a:pt x="648" y="351"/>
                    <a:pt x="601" y="419"/>
                  </a:cubicBezTo>
                  <a:cubicBezTo>
                    <a:pt x="526" y="521"/>
                    <a:pt x="450" y="647"/>
                    <a:pt x="383" y="777"/>
                  </a:cubicBezTo>
                  <a:cubicBezTo>
                    <a:pt x="315" y="906"/>
                    <a:pt x="257" y="1039"/>
                    <a:pt x="208" y="1155"/>
                  </a:cubicBezTo>
                  <a:lnTo>
                    <a:pt x="202" y="1172"/>
                  </a:lnTo>
                  <a:lnTo>
                    <a:pt x="212" y="1189"/>
                  </a:lnTo>
                  <a:cubicBezTo>
                    <a:pt x="229" y="1223"/>
                    <a:pt x="257" y="1271"/>
                    <a:pt x="290" y="1319"/>
                  </a:cubicBezTo>
                  <a:cubicBezTo>
                    <a:pt x="307" y="1339"/>
                    <a:pt x="325" y="1363"/>
                    <a:pt x="345" y="1383"/>
                  </a:cubicBezTo>
                  <a:cubicBezTo>
                    <a:pt x="362" y="1404"/>
                    <a:pt x="383" y="1421"/>
                    <a:pt x="406" y="1435"/>
                  </a:cubicBezTo>
                  <a:cubicBezTo>
                    <a:pt x="420" y="1445"/>
                    <a:pt x="437" y="1459"/>
                    <a:pt x="461" y="1482"/>
                  </a:cubicBezTo>
                  <a:cubicBezTo>
                    <a:pt x="488" y="1506"/>
                    <a:pt x="519" y="1540"/>
                    <a:pt x="567" y="1588"/>
                  </a:cubicBezTo>
                  <a:cubicBezTo>
                    <a:pt x="675" y="1701"/>
                    <a:pt x="842" y="1877"/>
                    <a:pt x="1023" y="2025"/>
                  </a:cubicBezTo>
                  <a:cubicBezTo>
                    <a:pt x="1112" y="2096"/>
                    <a:pt x="1207" y="2164"/>
                    <a:pt x="1303" y="2212"/>
                  </a:cubicBezTo>
                  <a:cubicBezTo>
                    <a:pt x="1394" y="2263"/>
                    <a:pt x="1487" y="2294"/>
                    <a:pt x="1578" y="2294"/>
                  </a:cubicBezTo>
                  <a:lnTo>
                    <a:pt x="1609" y="2294"/>
                  </a:lnTo>
                  <a:lnTo>
                    <a:pt x="1609" y="2293"/>
                  </a:lnTo>
                  <a:lnTo>
                    <a:pt x="1609" y="2293"/>
                  </a:lnTo>
                  <a:cubicBezTo>
                    <a:pt x="1652" y="2290"/>
                    <a:pt x="1692" y="2276"/>
                    <a:pt x="1729" y="2259"/>
                  </a:cubicBezTo>
                  <a:cubicBezTo>
                    <a:pt x="1767" y="2239"/>
                    <a:pt x="1800" y="2209"/>
                    <a:pt x="1831" y="2174"/>
                  </a:cubicBezTo>
                  <a:lnTo>
                    <a:pt x="1841" y="2160"/>
                  </a:lnTo>
                  <a:lnTo>
                    <a:pt x="1841" y="2143"/>
                  </a:lnTo>
                  <a:cubicBezTo>
                    <a:pt x="1834" y="2034"/>
                    <a:pt x="1803" y="1701"/>
                    <a:pt x="1677" y="1319"/>
                  </a:cubicBezTo>
                  <a:cubicBezTo>
                    <a:pt x="1613" y="1128"/>
                    <a:pt x="1528" y="924"/>
                    <a:pt x="1405" y="732"/>
                  </a:cubicBezTo>
                  <a:cubicBezTo>
                    <a:pt x="1286" y="542"/>
                    <a:pt x="1133" y="361"/>
                    <a:pt x="935" y="218"/>
                  </a:cubicBezTo>
                  <a:lnTo>
                    <a:pt x="935" y="214"/>
                  </a:lnTo>
                  <a:cubicBezTo>
                    <a:pt x="928" y="211"/>
                    <a:pt x="918" y="205"/>
                    <a:pt x="908" y="205"/>
                  </a:cubicBezTo>
                  <a:cubicBezTo>
                    <a:pt x="897" y="201"/>
                    <a:pt x="887" y="197"/>
                    <a:pt x="877" y="197"/>
                  </a:cubicBezTo>
                  <a:close/>
                  <a:moveTo>
                    <a:pt x="877" y="82"/>
                  </a:moveTo>
                  <a:cubicBezTo>
                    <a:pt x="921" y="82"/>
                    <a:pt x="962" y="95"/>
                    <a:pt x="1003" y="123"/>
                  </a:cubicBezTo>
                  <a:lnTo>
                    <a:pt x="1004" y="120"/>
                  </a:lnTo>
                  <a:lnTo>
                    <a:pt x="1004" y="120"/>
                  </a:lnTo>
                  <a:cubicBezTo>
                    <a:pt x="1228" y="288"/>
                    <a:pt x="1402" y="495"/>
                    <a:pt x="1534" y="716"/>
                  </a:cubicBezTo>
                  <a:cubicBezTo>
                    <a:pt x="1732" y="1043"/>
                    <a:pt x="1838" y="1397"/>
                    <a:pt x="1896" y="1677"/>
                  </a:cubicBezTo>
                  <a:cubicBezTo>
                    <a:pt x="1951" y="1956"/>
                    <a:pt x="1957" y="2157"/>
                    <a:pt x="1957" y="2177"/>
                  </a:cubicBezTo>
                  <a:cubicBezTo>
                    <a:pt x="1957" y="2191"/>
                    <a:pt x="1954" y="2201"/>
                    <a:pt x="1946" y="2212"/>
                  </a:cubicBezTo>
                  <a:cubicBezTo>
                    <a:pt x="1902" y="2273"/>
                    <a:pt x="1852" y="2321"/>
                    <a:pt x="1797" y="2355"/>
                  </a:cubicBezTo>
                  <a:cubicBezTo>
                    <a:pt x="1742" y="2385"/>
                    <a:pt x="1681" y="2406"/>
                    <a:pt x="1616" y="2409"/>
                  </a:cubicBezTo>
                  <a:lnTo>
                    <a:pt x="1582" y="2409"/>
                  </a:lnTo>
                  <a:cubicBezTo>
                    <a:pt x="1490" y="2409"/>
                    <a:pt x="1391" y="2382"/>
                    <a:pt x="1289" y="2335"/>
                  </a:cubicBezTo>
                  <a:cubicBezTo>
                    <a:pt x="1136" y="2263"/>
                    <a:pt x="982" y="2147"/>
                    <a:pt x="842" y="2020"/>
                  </a:cubicBezTo>
                  <a:cubicBezTo>
                    <a:pt x="703" y="1898"/>
                    <a:pt x="576" y="1769"/>
                    <a:pt x="482" y="1670"/>
                  </a:cubicBezTo>
                  <a:cubicBezTo>
                    <a:pt x="454" y="1643"/>
                    <a:pt x="427" y="1611"/>
                    <a:pt x="403" y="1588"/>
                  </a:cubicBezTo>
                  <a:cubicBezTo>
                    <a:pt x="389" y="1575"/>
                    <a:pt x="379" y="1564"/>
                    <a:pt x="369" y="1557"/>
                  </a:cubicBezTo>
                  <a:cubicBezTo>
                    <a:pt x="365" y="1550"/>
                    <a:pt x="362" y="1547"/>
                    <a:pt x="356" y="1544"/>
                  </a:cubicBezTo>
                  <a:lnTo>
                    <a:pt x="345" y="1534"/>
                  </a:lnTo>
                  <a:lnTo>
                    <a:pt x="342" y="1534"/>
                  </a:lnTo>
                  <a:cubicBezTo>
                    <a:pt x="307" y="1509"/>
                    <a:pt x="274" y="1479"/>
                    <a:pt x="246" y="1448"/>
                  </a:cubicBezTo>
                  <a:cubicBezTo>
                    <a:pt x="199" y="1397"/>
                    <a:pt x="161" y="1339"/>
                    <a:pt x="134" y="1292"/>
                  </a:cubicBezTo>
                  <a:cubicBezTo>
                    <a:pt x="106" y="1243"/>
                    <a:pt x="90" y="1207"/>
                    <a:pt x="86" y="1196"/>
                  </a:cubicBezTo>
                  <a:cubicBezTo>
                    <a:pt x="82" y="1189"/>
                    <a:pt x="82" y="1182"/>
                    <a:pt x="82" y="1176"/>
                  </a:cubicBezTo>
                  <a:cubicBezTo>
                    <a:pt x="82" y="1166"/>
                    <a:pt x="82" y="1158"/>
                    <a:pt x="86" y="1152"/>
                  </a:cubicBezTo>
                  <a:cubicBezTo>
                    <a:pt x="117" y="1073"/>
                    <a:pt x="216" y="831"/>
                    <a:pt x="348" y="596"/>
                  </a:cubicBezTo>
                  <a:cubicBezTo>
                    <a:pt x="413" y="480"/>
                    <a:pt x="488" y="364"/>
                    <a:pt x="570" y="273"/>
                  </a:cubicBezTo>
                  <a:cubicBezTo>
                    <a:pt x="608" y="228"/>
                    <a:pt x="648" y="187"/>
                    <a:pt x="689" y="156"/>
                  </a:cubicBezTo>
                  <a:cubicBezTo>
                    <a:pt x="727" y="126"/>
                    <a:pt x="768" y="106"/>
                    <a:pt x="805" y="92"/>
                  </a:cubicBezTo>
                  <a:cubicBezTo>
                    <a:pt x="829" y="85"/>
                    <a:pt x="853" y="82"/>
                    <a:pt x="877" y="82"/>
                  </a:cubicBezTo>
                  <a:close/>
                  <a:moveTo>
                    <a:pt x="877" y="0"/>
                  </a:moveTo>
                  <a:cubicBezTo>
                    <a:pt x="846" y="0"/>
                    <a:pt x="812" y="3"/>
                    <a:pt x="781" y="13"/>
                  </a:cubicBezTo>
                  <a:cubicBezTo>
                    <a:pt x="730" y="30"/>
                    <a:pt x="683" y="57"/>
                    <a:pt x="638" y="92"/>
                  </a:cubicBezTo>
                  <a:cubicBezTo>
                    <a:pt x="560" y="153"/>
                    <a:pt x="485" y="241"/>
                    <a:pt x="413" y="337"/>
                  </a:cubicBezTo>
                  <a:cubicBezTo>
                    <a:pt x="311" y="484"/>
                    <a:pt x="222" y="650"/>
                    <a:pt x="151" y="798"/>
                  </a:cubicBezTo>
                  <a:cubicBezTo>
                    <a:pt x="79" y="944"/>
                    <a:pt x="28" y="1070"/>
                    <a:pt x="8" y="1125"/>
                  </a:cubicBezTo>
                  <a:cubicBezTo>
                    <a:pt x="1" y="1138"/>
                    <a:pt x="1" y="1155"/>
                    <a:pt x="1" y="1176"/>
                  </a:cubicBezTo>
                  <a:cubicBezTo>
                    <a:pt x="1" y="1193"/>
                    <a:pt x="4" y="1213"/>
                    <a:pt x="11" y="1230"/>
                  </a:cubicBezTo>
                  <a:cubicBezTo>
                    <a:pt x="18" y="1243"/>
                    <a:pt x="49" y="1309"/>
                    <a:pt x="96" y="1387"/>
                  </a:cubicBezTo>
                  <a:cubicBezTo>
                    <a:pt x="120" y="1424"/>
                    <a:pt x="151" y="1462"/>
                    <a:pt x="185" y="1503"/>
                  </a:cubicBezTo>
                  <a:cubicBezTo>
                    <a:pt x="218" y="1540"/>
                    <a:pt x="255" y="1573"/>
                    <a:pt x="299" y="1600"/>
                  </a:cubicBezTo>
                  <a:lnTo>
                    <a:pt x="299" y="1600"/>
                  </a:lnTo>
                  <a:lnTo>
                    <a:pt x="298" y="1602"/>
                  </a:lnTo>
                  <a:lnTo>
                    <a:pt x="301" y="1602"/>
                  </a:lnTo>
                  <a:lnTo>
                    <a:pt x="318" y="1619"/>
                  </a:lnTo>
                  <a:cubicBezTo>
                    <a:pt x="345" y="1646"/>
                    <a:pt x="386" y="1687"/>
                    <a:pt x="423" y="1728"/>
                  </a:cubicBezTo>
                  <a:cubicBezTo>
                    <a:pt x="549" y="1861"/>
                    <a:pt x="733" y="2048"/>
                    <a:pt x="935" y="2204"/>
                  </a:cubicBezTo>
                  <a:cubicBezTo>
                    <a:pt x="1037" y="2286"/>
                    <a:pt x="1142" y="2355"/>
                    <a:pt x="1251" y="2409"/>
                  </a:cubicBezTo>
                  <a:cubicBezTo>
                    <a:pt x="1361" y="2460"/>
                    <a:pt x="1473" y="2491"/>
                    <a:pt x="1582" y="2491"/>
                  </a:cubicBezTo>
                  <a:lnTo>
                    <a:pt x="1623" y="2491"/>
                  </a:lnTo>
                  <a:cubicBezTo>
                    <a:pt x="1701" y="2484"/>
                    <a:pt x="1773" y="2464"/>
                    <a:pt x="1838" y="2423"/>
                  </a:cubicBezTo>
                  <a:cubicBezTo>
                    <a:pt x="1906" y="2385"/>
                    <a:pt x="1964" y="2331"/>
                    <a:pt x="2015" y="2259"/>
                  </a:cubicBezTo>
                  <a:cubicBezTo>
                    <a:pt x="2032" y="2236"/>
                    <a:pt x="2039" y="2209"/>
                    <a:pt x="2039" y="2177"/>
                  </a:cubicBezTo>
                  <a:lnTo>
                    <a:pt x="2039" y="2174"/>
                  </a:lnTo>
                  <a:cubicBezTo>
                    <a:pt x="2039" y="2143"/>
                    <a:pt x="2028" y="1789"/>
                    <a:pt x="1899" y="1353"/>
                  </a:cubicBezTo>
                  <a:cubicBezTo>
                    <a:pt x="1834" y="1135"/>
                    <a:pt x="1739" y="900"/>
                    <a:pt x="1603" y="671"/>
                  </a:cubicBezTo>
                  <a:cubicBezTo>
                    <a:pt x="1466" y="446"/>
                    <a:pt x="1286" y="228"/>
                    <a:pt x="1051" y="54"/>
                  </a:cubicBezTo>
                  <a:cubicBezTo>
                    <a:pt x="996" y="17"/>
                    <a:pt x="938" y="0"/>
                    <a:pt x="87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5382725" y="3382127"/>
              <a:ext cx="154553" cy="94969"/>
            </a:xfrm>
            <a:custGeom>
              <a:rect b="b" l="l" r="r" t="t"/>
              <a:pathLst>
                <a:path extrusionOk="0" h="1613" w="2625">
                  <a:moveTo>
                    <a:pt x="1793" y="198"/>
                  </a:moveTo>
                  <a:cubicBezTo>
                    <a:pt x="2045" y="470"/>
                    <a:pt x="2404" y="937"/>
                    <a:pt x="2376" y="1139"/>
                  </a:cubicBezTo>
                  <a:cubicBezTo>
                    <a:pt x="2373" y="1162"/>
                    <a:pt x="2366" y="1180"/>
                    <a:pt x="2346" y="1189"/>
                  </a:cubicBezTo>
                  <a:cubicBezTo>
                    <a:pt x="2043" y="1355"/>
                    <a:pt x="1710" y="1411"/>
                    <a:pt x="1399" y="1411"/>
                  </a:cubicBezTo>
                  <a:cubicBezTo>
                    <a:pt x="855" y="1411"/>
                    <a:pt x="379" y="1241"/>
                    <a:pt x="253" y="1193"/>
                  </a:cubicBezTo>
                  <a:cubicBezTo>
                    <a:pt x="216" y="1114"/>
                    <a:pt x="212" y="1043"/>
                    <a:pt x="239" y="971"/>
                  </a:cubicBezTo>
                  <a:cubicBezTo>
                    <a:pt x="355" y="668"/>
                    <a:pt x="989" y="453"/>
                    <a:pt x="1292" y="348"/>
                  </a:cubicBezTo>
                  <a:cubicBezTo>
                    <a:pt x="1418" y="307"/>
                    <a:pt x="1473" y="286"/>
                    <a:pt x="1507" y="266"/>
                  </a:cubicBezTo>
                  <a:cubicBezTo>
                    <a:pt x="1582" y="218"/>
                    <a:pt x="1715" y="201"/>
                    <a:pt x="1793" y="198"/>
                  </a:cubicBezTo>
                  <a:close/>
                  <a:moveTo>
                    <a:pt x="1830" y="0"/>
                  </a:moveTo>
                  <a:cubicBezTo>
                    <a:pt x="1781" y="0"/>
                    <a:pt x="1549" y="3"/>
                    <a:pt x="1402" y="99"/>
                  </a:cubicBezTo>
                  <a:cubicBezTo>
                    <a:pt x="1385" y="109"/>
                    <a:pt x="1299" y="137"/>
                    <a:pt x="1227" y="160"/>
                  </a:cubicBezTo>
                  <a:cubicBezTo>
                    <a:pt x="870" y="283"/>
                    <a:pt x="202" y="511"/>
                    <a:pt x="55" y="900"/>
                  </a:cubicBezTo>
                  <a:cubicBezTo>
                    <a:pt x="1" y="1036"/>
                    <a:pt x="15" y="1180"/>
                    <a:pt x="96" y="1319"/>
                  </a:cubicBezTo>
                  <a:cubicBezTo>
                    <a:pt x="106" y="1339"/>
                    <a:pt x="123" y="1353"/>
                    <a:pt x="140" y="1364"/>
                  </a:cubicBezTo>
                  <a:cubicBezTo>
                    <a:pt x="178" y="1377"/>
                    <a:pt x="730" y="1612"/>
                    <a:pt x="1391" y="1612"/>
                  </a:cubicBezTo>
                  <a:cubicBezTo>
                    <a:pt x="1732" y="1612"/>
                    <a:pt x="2103" y="1551"/>
                    <a:pt x="2445" y="1364"/>
                  </a:cubicBezTo>
                  <a:cubicBezTo>
                    <a:pt x="2519" y="1319"/>
                    <a:pt x="2563" y="1251"/>
                    <a:pt x="2574" y="1166"/>
                  </a:cubicBezTo>
                  <a:cubicBezTo>
                    <a:pt x="2624" y="801"/>
                    <a:pt x="2028" y="157"/>
                    <a:pt x="1906" y="30"/>
                  </a:cubicBezTo>
                  <a:cubicBezTo>
                    <a:pt x="1888" y="10"/>
                    <a:pt x="1865" y="0"/>
                    <a:pt x="1838" y="0"/>
                  </a:cubicBezTo>
                  <a:cubicBezTo>
                    <a:pt x="1836" y="0"/>
                    <a:pt x="1834" y="0"/>
                    <a:pt x="1830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5381547" y="3379713"/>
              <a:ext cx="155319" cy="99797"/>
            </a:xfrm>
            <a:custGeom>
              <a:rect b="b" l="l" r="r" t="t"/>
              <a:pathLst>
                <a:path extrusionOk="0" h="1695" w="2638">
                  <a:moveTo>
                    <a:pt x="1794" y="282"/>
                  </a:moveTo>
                  <a:lnTo>
                    <a:pt x="1794" y="282"/>
                  </a:lnTo>
                  <a:cubicBezTo>
                    <a:pt x="1912" y="407"/>
                    <a:pt x="2052" y="578"/>
                    <a:pt x="2164" y="740"/>
                  </a:cubicBezTo>
                  <a:cubicBezTo>
                    <a:pt x="2219" y="825"/>
                    <a:pt x="2270" y="906"/>
                    <a:pt x="2304" y="978"/>
                  </a:cubicBezTo>
                  <a:cubicBezTo>
                    <a:pt x="2321" y="1016"/>
                    <a:pt x="2334" y="1046"/>
                    <a:pt x="2345" y="1077"/>
                  </a:cubicBezTo>
                  <a:cubicBezTo>
                    <a:pt x="2355" y="1108"/>
                    <a:pt x="2358" y="1135"/>
                    <a:pt x="2358" y="1155"/>
                  </a:cubicBezTo>
                  <a:cubicBezTo>
                    <a:pt x="2358" y="1162"/>
                    <a:pt x="2358" y="1169"/>
                    <a:pt x="2355" y="1172"/>
                  </a:cubicBezTo>
                  <a:cubicBezTo>
                    <a:pt x="2355" y="1183"/>
                    <a:pt x="2355" y="1186"/>
                    <a:pt x="2352" y="1189"/>
                  </a:cubicBezTo>
                  <a:cubicBezTo>
                    <a:pt x="2352" y="1191"/>
                    <a:pt x="2350" y="1192"/>
                    <a:pt x="2349" y="1193"/>
                  </a:cubicBezTo>
                  <a:lnTo>
                    <a:pt x="2349" y="1193"/>
                  </a:lnTo>
                  <a:lnTo>
                    <a:pt x="2348" y="1193"/>
                  </a:lnTo>
                  <a:cubicBezTo>
                    <a:pt x="2051" y="1356"/>
                    <a:pt x="1724" y="1411"/>
                    <a:pt x="1418" y="1411"/>
                  </a:cubicBezTo>
                  <a:cubicBezTo>
                    <a:pt x="902" y="1411"/>
                    <a:pt x="449" y="1258"/>
                    <a:pt x="304" y="1203"/>
                  </a:cubicBezTo>
                  <a:lnTo>
                    <a:pt x="304" y="1203"/>
                  </a:lnTo>
                  <a:cubicBezTo>
                    <a:pt x="288" y="1167"/>
                    <a:pt x="283" y="1135"/>
                    <a:pt x="283" y="1104"/>
                  </a:cubicBezTo>
                  <a:cubicBezTo>
                    <a:pt x="283" y="1081"/>
                    <a:pt x="286" y="1053"/>
                    <a:pt x="297" y="1026"/>
                  </a:cubicBezTo>
                  <a:cubicBezTo>
                    <a:pt x="310" y="996"/>
                    <a:pt x="331" y="961"/>
                    <a:pt x="358" y="930"/>
                  </a:cubicBezTo>
                  <a:cubicBezTo>
                    <a:pt x="403" y="873"/>
                    <a:pt x="470" y="818"/>
                    <a:pt x="549" y="767"/>
                  </a:cubicBezTo>
                  <a:cubicBezTo>
                    <a:pt x="668" y="689"/>
                    <a:pt x="812" y="623"/>
                    <a:pt x="951" y="566"/>
                  </a:cubicBezTo>
                  <a:cubicBezTo>
                    <a:pt x="1090" y="508"/>
                    <a:pt x="1224" y="464"/>
                    <a:pt x="1326" y="430"/>
                  </a:cubicBezTo>
                  <a:cubicBezTo>
                    <a:pt x="1387" y="409"/>
                    <a:pt x="1435" y="392"/>
                    <a:pt x="1469" y="378"/>
                  </a:cubicBezTo>
                  <a:cubicBezTo>
                    <a:pt x="1503" y="365"/>
                    <a:pt x="1527" y="354"/>
                    <a:pt x="1551" y="341"/>
                  </a:cubicBezTo>
                  <a:cubicBezTo>
                    <a:pt x="1565" y="331"/>
                    <a:pt x="1585" y="324"/>
                    <a:pt x="1606" y="313"/>
                  </a:cubicBezTo>
                  <a:cubicBezTo>
                    <a:pt x="1639" y="304"/>
                    <a:pt x="1677" y="296"/>
                    <a:pt x="1715" y="290"/>
                  </a:cubicBezTo>
                  <a:cubicBezTo>
                    <a:pt x="1744" y="287"/>
                    <a:pt x="1771" y="285"/>
                    <a:pt x="1794" y="282"/>
                  </a:cubicBezTo>
                  <a:close/>
                  <a:moveTo>
                    <a:pt x="1810" y="198"/>
                  </a:moveTo>
                  <a:cubicBezTo>
                    <a:pt x="1773" y="201"/>
                    <a:pt x="1718" y="205"/>
                    <a:pt x="1660" y="215"/>
                  </a:cubicBezTo>
                  <a:cubicBezTo>
                    <a:pt x="1633" y="222"/>
                    <a:pt x="1606" y="228"/>
                    <a:pt x="1578" y="239"/>
                  </a:cubicBezTo>
                  <a:cubicBezTo>
                    <a:pt x="1554" y="246"/>
                    <a:pt x="1527" y="255"/>
                    <a:pt x="1507" y="273"/>
                  </a:cubicBezTo>
                  <a:cubicBezTo>
                    <a:pt x="1493" y="280"/>
                    <a:pt x="1472" y="290"/>
                    <a:pt x="1438" y="304"/>
                  </a:cubicBezTo>
                  <a:cubicBezTo>
                    <a:pt x="1408" y="313"/>
                    <a:pt x="1360" y="331"/>
                    <a:pt x="1299" y="351"/>
                  </a:cubicBezTo>
                  <a:cubicBezTo>
                    <a:pt x="1145" y="403"/>
                    <a:pt x="911" y="484"/>
                    <a:pt x="695" y="590"/>
                  </a:cubicBezTo>
                  <a:cubicBezTo>
                    <a:pt x="590" y="644"/>
                    <a:pt x="488" y="702"/>
                    <a:pt x="403" y="771"/>
                  </a:cubicBezTo>
                  <a:cubicBezTo>
                    <a:pt x="362" y="804"/>
                    <a:pt x="324" y="839"/>
                    <a:pt x="293" y="876"/>
                  </a:cubicBezTo>
                  <a:cubicBezTo>
                    <a:pt x="263" y="914"/>
                    <a:pt x="239" y="955"/>
                    <a:pt x="222" y="999"/>
                  </a:cubicBezTo>
                  <a:cubicBezTo>
                    <a:pt x="208" y="1032"/>
                    <a:pt x="201" y="1070"/>
                    <a:pt x="201" y="1104"/>
                  </a:cubicBezTo>
                  <a:cubicBezTo>
                    <a:pt x="201" y="1152"/>
                    <a:pt x="211" y="1203"/>
                    <a:pt x="236" y="1251"/>
                  </a:cubicBezTo>
                  <a:lnTo>
                    <a:pt x="242" y="1265"/>
                  </a:lnTo>
                  <a:lnTo>
                    <a:pt x="256" y="1271"/>
                  </a:lnTo>
                  <a:cubicBezTo>
                    <a:pt x="385" y="1323"/>
                    <a:pt x="866" y="1493"/>
                    <a:pt x="1418" y="1493"/>
                  </a:cubicBezTo>
                  <a:cubicBezTo>
                    <a:pt x="1735" y="1493"/>
                    <a:pt x="2076" y="1435"/>
                    <a:pt x="2386" y="1268"/>
                  </a:cubicBezTo>
                  <a:lnTo>
                    <a:pt x="2386" y="1265"/>
                  </a:lnTo>
                  <a:lnTo>
                    <a:pt x="2389" y="1265"/>
                  </a:lnTo>
                  <a:cubicBezTo>
                    <a:pt x="2403" y="1257"/>
                    <a:pt x="2413" y="1244"/>
                    <a:pt x="2424" y="1230"/>
                  </a:cubicBezTo>
                  <a:cubicBezTo>
                    <a:pt x="2430" y="1216"/>
                    <a:pt x="2437" y="1200"/>
                    <a:pt x="2437" y="1183"/>
                  </a:cubicBezTo>
                  <a:cubicBezTo>
                    <a:pt x="2440" y="1176"/>
                    <a:pt x="2440" y="1166"/>
                    <a:pt x="2440" y="1155"/>
                  </a:cubicBezTo>
                  <a:cubicBezTo>
                    <a:pt x="2440" y="1125"/>
                    <a:pt x="2433" y="1090"/>
                    <a:pt x="2424" y="1053"/>
                  </a:cubicBezTo>
                  <a:cubicBezTo>
                    <a:pt x="2403" y="992"/>
                    <a:pt x="2372" y="924"/>
                    <a:pt x="2331" y="852"/>
                  </a:cubicBezTo>
                  <a:cubicBezTo>
                    <a:pt x="2270" y="743"/>
                    <a:pt x="2188" y="628"/>
                    <a:pt x="2100" y="515"/>
                  </a:cubicBezTo>
                  <a:cubicBezTo>
                    <a:pt x="2015" y="406"/>
                    <a:pt x="1922" y="300"/>
                    <a:pt x="1844" y="211"/>
                  </a:cubicBezTo>
                  <a:lnTo>
                    <a:pt x="1831" y="198"/>
                  </a:lnTo>
                  <a:close/>
                  <a:moveTo>
                    <a:pt x="1858" y="82"/>
                  </a:moveTo>
                  <a:cubicBezTo>
                    <a:pt x="1872" y="82"/>
                    <a:pt x="1885" y="89"/>
                    <a:pt x="1899" y="99"/>
                  </a:cubicBezTo>
                  <a:cubicBezTo>
                    <a:pt x="1953" y="161"/>
                    <a:pt x="2120" y="337"/>
                    <a:pt x="2273" y="549"/>
                  </a:cubicBezTo>
                  <a:cubicBezTo>
                    <a:pt x="2348" y="651"/>
                    <a:pt x="2420" y="763"/>
                    <a:pt x="2471" y="869"/>
                  </a:cubicBezTo>
                  <a:cubicBezTo>
                    <a:pt x="2526" y="978"/>
                    <a:pt x="2556" y="1081"/>
                    <a:pt x="2556" y="1162"/>
                  </a:cubicBezTo>
                  <a:cubicBezTo>
                    <a:pt x="2556" y="1176"/>
                    <a:pt x="2556" y="1186"/>
                    <a:pt x="2553" y="1200"/>
                  </a:cubicBezTo>
                  <a:cubicBezTo>
                    <a:pt x="2550" y="1237"/>
                    <a:pt x="2536" y="1268"/>
                    <a:pt x="2519" y="1298"/>
                  </a:cubicBezTo>
                  <a:cubicBezTo>
                    <a:pt x="2501" y="1326"/>
                    <a:pt x="2474" y="1350"/>
                    <a:pt x="2444" y="1367"/>
                  </a:cubicBezTo>
                  <a:cubicBezTo>
                    <a:pt x="2110" y="1551"/>
                    <a:pt x="1745" y="1612"/>
                    <a:pt x="1411" y="1612"/>
                  </a:cubicBezTo>
                  <a:cubicBezTo>
                    <a:pt x="1084" y="1612"/>
                    <a:pt x="784" y="1554"/>
                    <a:pt x="563" y="1493"/>
                  </a:cubicBezTo>
                  <a:cubicBezTo>
                    <a:pt x="338" y="1435"/>
                    <a:pt x="195" y="1373"/>
                    <a:pt x="178" y="1367"/>
                  </a:cubicBezTo>
                  <a:cubicBezTo>
                    <a:pt x="167" y="1360"/>
                    <a:pt x="157" y="1353"/>
                    <a:pt x="150" y="1339"/>
                  </a:cubicBezTo>
                  <a:cubicBezTo>
                    <a:pt x="106" y="1261"/>
                    <a:pt x="82" y="1183"/>
                    <a:pt x="82" y="1104"/>
                  </a:cubicBezTo>
                  <a:cubicBezTo>
                    <a:pt x="82" y="1057"/>
                    <a:pt x="93" y="1005"/>
                    <a:pt x="113" y="958"/>
                  </a:cubicBezTo>
                  <a:cubicBezTo>
                    <a:pt x="147" y="866"/>
                    <a:pt x="211" y="784"/>
                    <a:pt x="297" y="709"/>
                  </a:cubicBezTo>
                  <a:cubicBezTo>
                    <a:pt x="426" y="596"/>
                    <a:pt x="600" y="501"/>
                    <a:pt x="774" y="426"/>
                  </a:cubicBezTo>
                  <a:cubicBezTo>
                    <a:pt x="951" y="348"/>
                    <a:pt x="1128" y="286"/>
                    <a:pt x="1261" y="242"/>
                  </a:cubicBezTo>
                  <a:cubicBezTo>
                    <a:pt x="1299" y="228"/>
                    <a:pt x="1336" y="215"/>
                    <a:pt x="1370" y="205"/>
                  </a:cubicBezTo>
                  <a:cubicBezTo>
                    <a:pt x="1384" y="198"/>
                    <a:pt x="1401" y="191"/>
                    <a:pt x="1411" y="188"/>
                  </a:cubicBezTo>
                  <a:cubicBezTo>
                    <a:pt x="1418" y="184"/>
                    <a:pt x="1425" y="184"/>
                    <a:pt x="1428" y="181"/>
                  </a:cubicBezTo>
                  <a:cubicBezTo>
                    <a:pt x="1432" y="178"/>
                    <a:pt x="1438" y="178"/>
                    <a:pt x="1442" y="174"/>
                  </a:cubicBezTo>
                  <a:cubicBezTo>
                    <a:pt x="1507" y="133"/>
                    <a:pt x="1592" y="109"/>
                    <a:pt x="1667" y="96"/>
                  </a:cubicBezTo>
                  <a:cubicBezTo>
                    <a:pt x="1742" y="85"/>
                    <a:pt x="1810" y="82"/>
                    <a:pt x="1840" y="82"/>
                  </a:cubicBezTo>
                  <a:close/>
                  <a:moveTo>
                    <a:pt x="1840" y="0"/>
                  </a:moveTo>
                  <a:cubicBezTo>
                    <a:pt x="1806" y="0"/>
                    <a:pt x="1735" y="3"/>
                    <a:pt x="1653" y="17"/>
                  </a:cubicBezTo>
                  <a:cubicBezTo>
                    <a:pt x="1572" y="30"/>
                    <a:pt x="1477" y="55"/>
                    <a:pt x="1403" y="105"/>
                  </a:cubicBezTo>
                  <a:lnTo>
                    <a:pt x="1403" y="105"/>
                  </a:lnTo>
                  <a:lnTo>
                    <a:pt x="1401" y="102"/>
                  </a:lnTo>
                  <a:lnTo>
                    <a:pt x="1397" y="106"/>
                  </a:lnTo>
                  <a:cubicBezTo>
                    <a:pt x="1394" y="106"/>
                    <a:pt x="1387" y="109"/>
                    <a:pt x="1373" y="112"/>
                  </a:cubicBezTo>
                  <a:cubicBezTo>
                    <a:pt x="1343" y="126"/>
                    <a:pt x="1285" y="147"/>
                    <a:pt x="1234" y="164"/>
                  </a:cubicBezTo>
                  <a:cubicBezTo>
                    <a:pt x="1057" y="225"/>
                    <a:pt x="798" y="313"/>
                    <a:pt x="563" y="436"/>
                  </a:cubicBezTo>
                  <a:cubicBezTo>
                    <a:pt x="447" y="498"/>
                    <a:pt x="334" y="566"/>
                    <a:pt x="242" y="648"/>
                  </a:cubicBezTo>
                  <a:cubicBezTo>
                    <a:pt x="150" y="730"/>
                    <a:pt x="75" y="821"/>
                    <a:pt x="35" y="927"/>
                  </a:cubicBezTo>
                  <a:cubicBezTo>
                    <a:pt x="14" y="985"/>
                    <a:pt x="0" y="1046"/>
                    <a:pt x="0" y="1104"/>
                  </a:cubicBezTo>
                  <a:cubicBezTo>
                    <a:pt x="0" y="1196"/>
                    <a:pt x="27" y="1288"/>
                    <a:pt x="79" y="1380"/>
                  </a:cubicBezTo>
                  <a:cubicBezTo>
                    <a:pt x="93" y="1408"/>
                    <a:pt x="116" y="1428"/>
                    <a:pt x="147" y="1441"/>
                  </a:cubicBezTo>
                  <a:cubicBezTo>
                    <a:pt x="164" y="1449"/>
                    <a:pt x="313" y="1513"/>
                    <a:pt x="538" y="1575"/>
                  </a:cubicBezTo>
                  <a:cubicBezTo>
                    <a:pt x="767" y="1633"/>
                    <a:pt x="1074" y="1694"/>
                    <a:pt x="1411" y="1694"/>
                  </a:cubicBezTo>
                  <a:cubicBezTo>
                    <a:pt x="1755" y="1694"/>
                    <a:pt x="2133" y="1629"/>
                    <a:pt x="2485" y="1438"/>
                  </a:cubicBezTo>
                  <a:cubicBezTo>
                    <a:pt x="2529" y="1414"/>
                    <a:pt x="2563" y="1380"/>
                    <a:pt x="2587" y="1343"/>
                  </a:cubicBezTo>
                  <a:cubicBezTo>
                    <a:pt x="2611" y="1302"/>
                    <a:pt x="2628" y="1257"/>
                    <a:pt x="2635" y="1210"/>
                  </a:cubicBezTo>
                  <a:cubicBezTo>
                    <a:pt x="2638" y="1196"/>
                    <a:pt x="2638" y="1180"/>
                    <a:pt x="2638" y="1162"/>
                  </a:cubicBezTo>
                  <a:cubicBezTo>
                    <a:pt x="2638" y="1060"/>
                    <a:pt x="2600" y="947"/>
                    <a:pt x="2546" y="835"/>
                  </a:cubicBezTo>
                  <a:cubicBezTo>
                    <a:pt x="2460" y="664"/>
                    <a:pt x="2338" y="491"/>
                    <a:pt x="2222" y="348"/>
                  </a:cubicBezTo>
                  <a:cubicBezTo>
                    <a:pt x="2106" y="201"/>
                    <a:pt x="2001" y="89"/>
                    <a:pt x="1957" y="44"/>
                  </a:cubicBezTo>
                  <a:cubicBezTo>
                    <a:pt x="1929" y="17"/>
                    <a:pt x="1895" y="0"/>
                    <a:pt x="185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5739292" y="2851163"/>
              <a:ext cx="142955" cy="169449"/>
            </a:xfrm>
            <a:custGeom>
              <a:rect b="b" l="l" r="r" t="t"/>
              <a:pathLst>
                <a:path extrusionOk="0" h="2878" w="2428">
                  <a:moveTo>
                    <a:pt x="99" y="1"/>
                  </a:moveTo>
                  <a:cubicBezTo>
                    <a:pt x="45" y="1"/>
                    <a:pt x="0" y="45"/>
                    <a:pt x="4" y="100"/>
                  </a:cubicBezTo>
                  <a:cubicBezTo>
                    <a:pt x="4" y="127"/>
                    <a:pt x="76" y="2826"/>
                    <a:pt x="1837" y="2877"/>
                  </a:cubicBezTo>
                  <a:cubicBezTo>
                    <a:pt x="2053" y="2877"/>
                    <a:pt x="2158" y="2778"/>
                    <a:pt x="2206" y="2693"/>
                  </a:cubicBezTo>
                  <a:cubicBezTo>
                    <a:pt x="2427" y="2318"/>
                    <a:pt x="1977" y="1483"/>
                    <a:pt x="1926" y="1391"/>
                  </a:cubicBezTo>
                  <a:cubicBezTo>
                    <a:pt x="1907" y="1358"/>
                    <a:pt x="1872" y="1338"/>
                    <a:pt x="1836" y="1338"/>
                  </a:cubicBezTo>
                  <a:cubicBezTo>
                    <a:pt x="1820" y="1338"/>
                    <a:pt x="1804" y="1342"/>
                    <a:pt x="1790" y="1350"/>
                  </a:cubicBezTo>
                  <a:cubicBezTo>
                    <a:pt x="1742" y="1377"/>
                    <a:pt x="1725" y="1439"/>
                    <a:pt x="1752" y="1487"/>
                  </a:cubicBezTo>
                  <a:cubicBezTo>
                    <a:pt x="1926" y="1803"/>
                    <a:pt x="2158" y="2382"/>
                    <a:pt x="2035" y="2594"/>
                  </a:cubicBezTo>
                  <a:cubicBezTo>
                    <a:pt x="2021" y="2615"/>
                    <a:pt x="1984" y="2679"/>
                    <a:pt x="1841" y="2679"/>
                  </a:cubicBezTo>
                  <a:cubicBezTo>
                    <a:pt x="270" y="2632"/>
                    <a:pt x="202" y="123"/>
                    <a:pt x="202" y="96"/>
                  </a:cubicBezTo>
                  <a:cubicBezTo>
                    <a:pt x="198" y="42"/>
                    <a:pt x="157" y="1"/>
                    <a:pt x="10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5737054" y="2848749"/>
              <a:ext cx="138127" cy="174277"/>
            </a:xfrm>
            <a:custGeom>
              <a:rect b="b" l="l" r="r" t="t"/>
              <a:pathLst>
                <a:path extrusionOk="0" h="2960" w="2346">
                  <a:moveTo>
                    <a:pt x="141" y="83"/>
                  </a:moveTo>
                  <a:cubicBezTo>
                    <a:pt x="155" y="83"/>
                    <a:pt x="172" y="86"/>
                    <a:pt x="182" y="96"/>
                  </a:cubicBezTo>
                  <a:cubicBezTo>
                    <a:pt x="192" y="110"/>
                    <a:pt x="199" y="123"/>
                    <a:pt x="199" y="137"/>
                  </a:cubicBezTo>
                  <a:cubicBezTo>
                    <a:pt x="199" y="154"/>
                    <a:pt x="216" y="792"/>
                    <a:pt x="430" y="1432"/>
                  </a:cubicBezTo>
                  <a:cubicBezTo>
                    <a:pt x="540" y="1756"/>
                    <a:pt x="696" y="2080"/>
                    <a:pt x="928" y="2329"/>
                  </a:cubicBezTo>
                  <a:cubicBezTo>
                    <a:pt x="1048" y="2451"/>
                    <a:pt x="1180" y="2557"/>
                    <a:pt x="1341" y="2632"/>
                  </a:cubicBezTo>
                  <a:cubicBezTo>
                    <a:pt x="1498" y="2706"/>
                    <a:pt x="1674" y="2755"/>
                    <a:pt x="1879" y="2761"/>
                  </a:cubicBezTo>
                  <a:cubicBezTo>
                    <a:pt x="1916" y="2761"/>
                    <a:pt x="1951" y="2755"/>
                    <a:pt x="1978" y="2747"/>
                  </a:cubicBezTo>
                  <a:cubicBezTo>
                    <a:pt x="2022" y="2737"/>
                    <a:pt x="2050" y="2720"/>
                    <a:pt x="2070" y="2700"/>
                  </a:cubicBezTo>
                  <a:cubicBezTo>
                    <a:pt x="2080" y="2693"/>
                    <a:pt x="2091" y="2683"/>
                    <a:pt x="2097" y="2676"/>
                  </a:cubicBezTo>
                  <a:cubicBezTo>
                    <a:pt x="2100" y="2666"/>
                    <a:pt x="2107" y="2659"/>
                    <a:pt x="2107" y="2656"/>
                  </a:cubicBezTo>
                  <a:cubicBezTo>
                    <a:pt x="2124" y="2628"/>
                    <a:pt x="2135" y="2601"/>
                    <a:pt x="2138" y="2571"/>
                  </a:cubicBezTo>
                  <a:cubicBezTo>
                    <a:pt x="2145" y="2540"/>
                    <a:pt x="2148" y="2505"/>
                    <a:pt x="2148" y="2472"/>
                  </a:cubicBezTo>
                  <a:cubicBezTo>
                    <a:pt x="2148" y="2400"/>
                    <a:pt x="2138" y="2321"/>
                    <a:pt x="2118" y="2239"/>
                  </a:cubicBezTo>
                  <a:cubicBezTo>
                    <a:pt x="2091" y="2113"/>
                    <a:pt x="2042" y="1981"/>
                    <a:pt x="1992" y="1851"/>
                  </a:cubicBezTo>
                  <a:cubicBezTo>
                    <a:pt x="1937" y="1725"/>
                    <a:pt x="1879" y="1602"/>
                    <a:pt x="1825" y="1507"/>
                  </a:cubicBezTo>
                  <a:cubicBezTo>
                    <a:pt x="1821" y="1497"/>
                    <a:pt x="1817" y="1490"/>
                    <a:pt x="1817" y="1480"/>
                  </a:cubicBezTo>
                  <a:cubicBezTo>
                    <a:pt x="1817" y="1470"/>
                    <a:pt x="1821" y="1459"/>
                    <a:pt x="1825" y="1449"/>
                  </a:cubicBezTo>
                  <a:cubicBezTo>
                    <a:pt x="1831" y="1442"/>
                    <a:pt x="1838" y="1432"/>
                    <a:pt x="1848" y="1429"/>
                  </a:cubicBezTo>
                  <a:cubicBezTo>
                    <a:pt x="1855" y="1421"/>
                    <a:pt x="1866" y="1421"/>
                    <a:pt x="1875" y="1421"/>
                  </a:cubicBezTo>
                  <a:cubicBezTo>
                    <a:pt x="1886" y="1421"/>
                    <a:pt x="1896" y="1421"/>
                    <a:pt x="1907" y="1429"/>
                  </a:cubicBezTo>
                  <a:cubicBezTo>
                    <a:pt x="1913" y="1432"/>
                    <a:pt x="1923" y="1442"/>
                    <a:pt x="1927" y="1449"/>
                  </a:cubicBezTo>
                  <a:cubicBezTo>
                    <a:pt x="1947" y="1487"/>
                    <a:pt x="2032" y="1643"/>
                    <a:pt x="2111" y="1841"/>
                  </a:cubicBezTo>
                  <a:cubicBezTo>
                    <a:pt x="2152" y="1940"/>
                    <a:pt x="2189" y="2049"/>
                    <a:pt x="2217" y="2158"/>
                  </a:cubicBezTo>
                  <a:cubicBezTo>
                    <a:pt x="2247" y="2264"/>
                    <a:pt x="2264" y="2373"/>
                    <a:pt x="2264" y="2472"/>
                  </a:cubicBezTo>
                  <a:cubicBezTo>
                    <a:pt x="2264" y="2567"/>
                    <a:pt x="2247" y="2648"/>
                    <a:pt x="2209" y="2714"/>
                  </a:cubicBezTo>
                  <a:cubicBezTo>
                    <a:pt x="2185" y="2751"/>
                    <a:pt x="2155" y="2791"/>
                    <a:pt x="2100" y="2823"/>
                  </a:cubicBezTo>
                  <a:cubicBezTo>
                    <a:pt x="2050" y="2853"/>
                    <a:pt x="1978" y="2877"/>
                    <a:pt x="1875" y="2877"/>
                  </a:cubicBezTo>
                  <a:cubicBezTo>
                    <a:pt x="1661" y="2870"/>
                    <a:pt x="1473" y="2823"/>
                    <a:pt x="1306" y="2747"/>
                  </a:cubicBezTo>
                  <a:cubicBezTo>
                    <a:pt x="1017" y="2615"/>
                    <a:pt x="795" y="2387"/>
                    <a:pt x="625" y="2121"/>
                  </a:cubicBezTo>
                  <a:cubicBezTo>
                    <a:pt x="369" y="1718"/>
                    <a:pt x="233" y="1228"/>
                    <a:pt x="161" y="836"/>
                  </a:cubicBezTo>
                  <a:cubicBezTo>
                    <a:pt x="123" y="638"/>
                    <a:pt x="107" y="468"/>
                    <a:pt x="93" y="342"/>
                  </a:cubicBezTo>
                  <a:cubicBezTo>
                    <a:pt x="90" y="280"/>
                    <a:pt x="87" y="232"/>
                    <a:pt x="83" y="199"/>
                  </a:cubicBezTo>
                  <a:lnTo>
                    <a:pt x="83" y="158"/>
                  </a:lnTo>
                  <a:lnTo>
                    <a:pt x="83" y="141"/>
                  </a:lnTo>
                  <a:cubicBezTo>
                    <a:pt x="83" y="123"/>
                    <a:pt x="87" y="110"/>
                    <a:pt x="96" y="100"/>
                  </a:cubicBezTo>
                  <a:cubicBezTo>
                    <a:pt x="110" y="89"/>
                    <a:pt x="123" y="83"/>
                    <a:pt x="137" y="83"/>
                  </a:cubicBezTo>
                  <a:close/>
                  <a:moveTo>
                    <a:pt x="137" y="1"/>
                  </a:moveTo>
                  <a:cubicBezTo>
                    <a:pt x="100" y="1"/>
                    <a:pt x="66" y="18"/>
                    <a:pt x="38" y="42"/>
                  </a:cubicBezTo>
                  <a:cubicBezTo>
                    <a:pt x="15" y="65"/>
                    <a:pt x="1" y="103"/>
                    <a:pt x="1" y="141"/>
                  </a:cubicBezTo>
                  <a:lnTo>
                    <a:pt x="1" y="178"/>
                  </a:lnTo>
                  <a:cubicBezTo>
                    <a:pt x="5" y="260"/>
                    <a:pt x="18" y="468"/>
                    <a:pt x="62" y="740"/>
                  </a:cubicBezTo>
                  <a:cubicBezTo>
                    <a:pt x="128" y="1146"/>
                    <a:pt x="260" y="1684"/>
                    <a:pt x="540" y="2134"/>
                  </a:cubicBezTo>
                  <a:cubicBezTo>
                    <a:pt x="676" y="2359"/>
                    <a:pt x="850" y="2560"/>
                    <a:pt x="1071" y="2706"/>
                  </a:cubicBezTo>
                  <a:cubicBezTo>
                    <a:pt x="1293" y="2857"/>
                    <a:pt x="1559" y="2949"/>
                    <a:pt x="1875" y="2959"/>
                  </a:cubicBezTo>
                  <a:cubicBezTo>
                    <a:pt x="1992" y="2959"/>
                    <a:pt x="2077" y="2931"/>
                    <a:pt x="2145" y="2894"/>
                  </a:cubicBezTo>
                  <a:cubicBezTo>
                    <a:pt x="2209" y="2853"/>
                    <a:pt x="2250" y="2802"/>
                    <a:pt x="2278" y="2755"/>
                  </a:cubicBezTo>
                  <a:cubicBezTo>
                    <a:pt x="2329" y="2673"/>
                    <a:pt x="2346" y="2574"/>
                    <a:pt x="2346" y="2472"/>
                  </a:cubicBezTo>
                  <a:cubicBezTo>
                    <a:pt x="2346" y="2362"/>
                    <a:pt x="2325" y="2250"/>
                    <a:pt x="2298" y="2134"/>
                  </a:cubicBezTo>
                  <a:cubicBezTo>
                    <a:pt x="2254" y="1967"/>
                    <a:pt x="2185" y="1800"/>
                    <a:pt x="2127" y="1667"/>
                  </a:cubicBezTo>
                  <a:cubicBezTo>
                    <a:pt x="2066" y="1538"/>
                    <a:pt x="2015" y="1439"/>
                    <a:pt x="1998" y="1412"/>
                  </a:cubicBezTo>
                  <a:cubicBezTo>
                    <a:pt x="1984" y="1388"/>
                    <a:pt x="1968" y="1371"/>
                    <a:pt x="1947" y="1357"/>
                  </a:cubicBezTo>
                  <a:cubicBezTo>
                    <a:pt x="1923" y="1347"/>
                    <a:pt x="1899" y="1340"/>
                    <a:pt x="1875" y="1340"/>
                  </a:cubicBezTo>
                  <a:cubicBezTo>
                    <a:pt x="1852" y="1340"/>
                    <a:pt x="1828" y="1344"/>
                    <a:pt x="1808" y="1357"/>
                  </a:cubicBezTo>
                  <a:cubicBezTo>
                    <a:pt x="1784" y="1371"/>
                    <a:pt x="1767" y="1388"/>
                    <a:pt x="1756" y="1408"/>
                  </a:cubicBezTo>
                  <a:cubicBezTo>
                    <a:pt x="1743" y="1429"/>
                    <a:pt x="1736" y="1456"/>
                    <a:pt x="1736" y="1480"/>
                  </a:cubicBezTo>
                  <a:cubicBezTo>
                    <a:pt x="1736" y="1500"/>
                    <a:pt x="1743" y="1524"/>
                    <a:pt x="1753" y="1548"/>
                  </a:cubicBezTo>
                  <a:cubicBezTo>
                    <a:pt x="1825" y="1671"/>
                    <a:pt x="1902" y="1841"/>
                    <a:pt x="1964" y="2008"/>
                  </a:cubicBezTo>
                  <a:cubicBezTo>
                    <a:pt x="1995" y="2093"/>
                    <a:pt x="2019" y="2178"/>
                    <a:pt x="2039" y="2257"/>
                  </a:cubicBezTo>
                  <a:cubicBezTo>
                    <a:pt x="2056" y="2335"/>
                    <a:pt x="2066" y="2410"/>
                    <a:pt x="2066" y="2472"/>
                  </a:cubicBezTo>
                  <a:cubicBezTo>
                    <a:pt x="2066" y="2502"/>
                    <a:pt x="2063" y="2530"/>
                    <a:pt x="2059" y="2553"/>
                  </a:cubicBezTo>
                  <a:cubicBezTo>
                    <a:pt x="2056" y="2577"/>
                    <a:pt x="2046" y="2598"/>
                    <a:pt x="2039" y="2615"/>
                  </a:cubicBezTo>
                  <a:cubicBezTo>
                    <a:pt x="2036" y="2618"/>
                    <a:pt x="2032" y="2625"/>
                    <a:pt x="2025" y="2632"/>
                  </a:cubicBezTo>
                  <a:cubicBezTo>
                    <a:pt x="2019" y="2639"/>
                    <a:pt x="2005" y="2652"/>
                    <a:pt x="1984" y="2659"/>
                  </a:cubicBezTo>
                  <a:cubicBezTo>
                    <a:pt x="1961" y="2669"/>
                    <a:pt x="1930" y="2679"/>
                    <a:pt x="1879" y="2679"/>
                  </a:cubicBezTo>
                  <a:cubicBezTo>
                    <a:pt x="1688" y="2673"/>
                    <a:pt x="1521" y="2628"/>
                    <a:pt x="1375" y="2560"/>
                  </a:cubicBezTo>
                  <a:cubicBezTo>
                    <a:pt x="1245" y="2499"/>
                    <a:pt x="1133" y="2414"/>
                    <a:pt x="1031" y="2315"/>
                  </a:cubicBezTo>
                  <a:cubicBezTo>
                    <a:pt x="856" y="2141"/>
                    <a:pt x="721" y="1920"/>
                    <a:pt x="614" y="1684"/>
                  </a:cubicBezTo>
                  <a:cubicBezTo>
                    <a:pt x="458" y="1333"/>
                    <a:pt x="376" y="948"/>
                    <a:pt x="332" y="652"/>
                  </a:cubicBezTo>
                  <a:cubicBezTo>
                    <a:pt x="284" y="352"/>
                    <a:pt x="281" y="144"/>
                    <a:pt x="281" y="137"/>
                  </a:cubicBezTo>
                  <a:cubicBezTo>
                    <a:pt x="281" y="100"/>
                    <a:pt x="263" y="65"/>
                    <a:pt x="236" y="38"/>
                  </a:cubicBezTo>
                  <a:cubicBezTo>
                    <a:pt x="213" y="15"/>
                    <a:pt x="178" y="1"/>
                    <a:pt x="14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5196493" y="3510128"/>
              <a:ext cx="893643" cy="811096"/>
            </a:xfrm>
            <a:custGeom>
              <a:rect b="b" l="l" r="r" t="t"/>
              <a:pathLst>
                <a:path extrusionOk="0" h="13776" w="15178">
                  <a:moveTo>
                    <a:pt x="11060" y="6520"/>
                  </a:moveTo>
                  <a:cubicBezTo>
                    <a:pt x="11203" y="6520"/>
                    <a:pt x="11240" y="6567"/>
                    <a:pt x="11254" y="6584"/>
                  </a:cubicBezTo>
                  <a:cubicBezTo>
                    <a:pt x="11374" y="6738"/>
                    <a:pt x="11169" y="7147"/>
                    <a:pt x="10998" y="7396"/>
                  </a:cubicBezTo>
                  <a:cubicBezTo>
                    <a:pt x="10930" y="7365"/>
                    <a:pt x="10852" y="7344"/>
                    <a:pt x="10767" y="7344"/>
                  </a:cubicBezTo>
                  <a:cubicBezTo>
                    <a:pt x="10580" y="7344"/>
                    <a:pt x="10419" y="7433"/>
                    <a:pt x="10351" y="7559"/>
                  </a:cubicBezTo>
                  <a:cubicBezTo>
                    <a:pt x="10273" y="7280"/>
                    <a:pt x="10215" y="7024"/>
                    <a:pt x="10188" y="6806"/>
                  </a:cubicBezTo>
                  <a:cubicBezTo>
                    <a:pt x="10409" y="6639"/>
                    <a:pt x="10692" y="6526"/>
                    <a:pt x="11060" y="6520"/>
                  </a:cubicBezTo>
                  <a:close/>
                  <a:moveTo>
                    <a:pt x="846" y="7600"/>
                  </a:moveTo>
                  <a:lnTo>
                    <a:pt x="846" y="7600"/>
                  </a:lnTo>
                  <a:cubicBezTo>
                    <a:pt x="710" y="7937"/>
                    <a:pt x="584" y="8316"/>
                    <a:pt x="482" y="8725"/>
                  </a:cubicBezTo>
                  <a:cubicBezTo>
                    <a:pt x="335" y="8452"/>
                    <a:pt x="246" y="8173"/>
                    <a:pt x="362" y="8006"/>
                  </a:cubicBezTo>
                  <a:cubicBezTo>
                    <a:pt x="526" y="7770"/>
                    <a:pt x="713" y="7655"/>
                    <a:pt x="846" y="7600"/>
                  </a:cubicBezTo>
                  <a:close/>
                  <a:moveTo>
                    <a:pt x="4070" y="0"/>
                  </a:moveTo>
                  <a:cubicBezTo>
                    <a:pt x="3760" y="31"/>
                    <a:pt x="3511" y="93"/>
                    <a:pt x="3379" y="151"/>
                  </a:cubicBezTo>
                  <a:cubicBezTo>
                    <a:pt x="3113" y="263"/>
                    <a:pt x="3164" y="519"/>
                    <a:pt x="3236" y="665"/>
                  </a:cubicBezTo>
                  <a:cubicBezTo>
                    <a:pt x="3178" y="760"/>
                    <a:pt x="3170" y="859"/>
                    <a:pt x="3218" y="951"/>
                  </a:cubicBezTo>
                  <a:cubicBezTo>
                    <a:pt x="3365" y="1251"/>
                    <a:pt x="4033" y="1425"/>
                    <a:pt x="4390" y="1521"/>
                  </a:cubicBezTo>
                  <a:cubicBezTo>
                    <a:pt x="4462" y="1537"/>
                    <a:pt x="4548" y="1562"/>
                    <a:pt x="4565" y="1568"/>
                  </a:cubicBezTo>
                  <a:cubicBezTo>
                    <a:pt x="4619" y="1595"/>
                    <a:pt x="4680" y="1612"/>
                    <a:pt x="4745" y="1623"/>
                  </a:cubicBezTo>
                  <a:lnTo>
                    <a:pt x="3205" y="5334"/>
                  </a:lnTo>
                  <a:lnTo>
                    <a:pt x="3167" y="5334"/>
                  </a:lnTo>
                  <a:cubicBezTo>
                    <a:pt x="3157" y="5330"/>
                    <a:pt x="3146" y="5330"/>
                    <a:pt x="3137" y="5330"/>
                  </a:cubicBezTo>
                  <a:cubicBezTo>
                    <a:pt x="2622" y="5330"/>
                    <a:pt x="2121" y="5600"/>
                    <a:pt x="1698" y="6097"/>
                  </a:cubicBezTo>
                  <a:cubicBezTo>
                    <a:pt x="1439" y="6400"/>
                    <a:pt x="1166" y="6847"/>
                    <a:pt x="925" y="7410"/>
                  </a:cubicBezTo>
                  <a:cubicBezTo>
                    <a:pt x="778" y="7443"/>
                    <a:pt x="447" y="7556"/>
                    <a:pt x="189" y="7934"/>
                  </a:cubicBezTo>
                  <a:cubicBezTo>
                    <a:pt x="1" y="8207"/>
                    <a:pt x="199" y="8643"/>
                    <a:pt x="420" y="8987"/>
                  </a:cubicBezTo>
                  <a:cubicBezTo>
                    <a:pt x="141" y="10231"/>
                    <a:pt x="59" y="11744"/>
                    <a:pt x="393" y="13397"/>
                  </a:cubicBezTo>
                  <a:cubicBezTo>
                    <a:pt x="427" y="13533"/>
                    <a:pt x="471" y="13659"/>
                    <a:pt x="523" y="13775"/>
                  </a:cubicBezTo>
                  <a:lnTo>
                    <a:pt x="10883" y="13775"/>
                  </a:lnTo>
                  <a:cubicBezTo>
                    <a:pt x="10927" y="13734"/>
                    <a:pt x="10971" y="13697"/>
                    <a:pt x="11012" y="13653"/>
                  </a:cubicBezTo>
                  <a:cubicBezTo>
                    <a:pt x="11629" y="13033"/>
                    <a:pt x="11837" y="12228"/>
                    <a:pt x="11602" y="11386"/>
                  </a:cubicBezTo>
                  <a:cubicBezTo>
                    <a:pt x="11418" y="10743"/>
                    <a:pt x="11176" y="10051"/>
                    <a:pt x="10944" y="9379"/>
                  </a:cubicBezTo>
                  <a:cubicBezTo>
                    <a:pt x="10770" y="8882"/>
                    <a:pt x="10603" y="8398"/>
                    <a:pt x="10467" y="7954"/>
                  </a:cubicBezTo>
                  <a:lnTo>
                    <a:pt x="10467" y="7954"/>
                  </a:lnTo>
                  <a:cubicBezTo>
                    <a:pt x="10545" y="8012"/>
                    <a:pt x="10651" y="8047"/>
                    <a:pt x="10767" y="8047"/>
                  </a:cubicBezTo>
                  <a:cubicBezTo>
                    <a:pt x="11019" y="8047"/>
                    <a:pt x="11223" y="7890"/>
                    <a:pt x="11223" y="7696"/>
                  </a:cubicBezTo>
                  <a:cubicBezTo>
                    <a:pt x="11223" y="7624"/>
                    <a:pt x="11196" y="7559"/>
                    <a:pt x="11149" y="7504"/>
                  </a:cubicBezTo>
                  <a:cubicBezTo>
                    <a:pt x="11213" y="7413"/>
                    <a:pt x="11643" y="6792"/>
                    <a:pt x="11425" y="6506"/>
                  </a:cubicBezTo>
                  <a:cubicBezTo>
                    <a:pt x="11377" y="6444"/>
                    <a:pt x="11272" y="6367"/>
                    <a:pt x="11056" y="6367"/>
                  </a:cubicBezTo>
                  <a:cubicBezTo>
                    <a:pt x="10692" y="6377"/>
                    <a:pt x="10402" y="6472"/>
                    <a:pt x="10167" y="6615"/>
                  </a:cubicBezTo>
                  <a:cubicBezTo>
                    <a:pt x="10167" y="6584"/>
                    <a:pt x="10163" y="6551"/>
                    <a:pt x="10163" y="6520"/>
                  </a:cubicBezTo>
                  <a:cubicBezTo>
                    <a:pt x="10163" y="5818"/>
                    <a:pt x="9864" y="5225"/>
                    <a:pt x="9363" y="4928"/>
                  </a:cubicBezTo>
                  <a:cubicBezTo>
                    <a:pt x="9309" y="4898"/>
                    <a:pt x="9251" y="4870"/>
                    <a:pt x="9192" y="4843"/>
                  </a:cubicBezTo>
                  <a:cubicBezTo>
                    <a:pt x="9202" y="4836"/>
                    <a:pt x="9213" y="4826"/>
                    <a:pt x="9219" y="4816"/>
                  </a:cubicBezTo>
                  <a:cubicBezTo>
                    <a:pt x="9223" y="4799"/>
                    <a:pt x="9792" y="3207"/>
                    <a:pt x="10957" y="2972"/>
                  </a:cubicBezTo>
                  <a:cubicBezTo>
                    <a:pt x="11053" y="2952"/>
                    <a:pt x="11152" y="2945"/>
                    <a:pt x="11251" y="2945"/>
                  </a:cubicBezTo>
                  <a:cubicBezTo>
                    <a:pt x="11707" y="2945"/>
                    <a:pt x="12202" y="3149"/>
                    <a:pt x="12723" y="3558"/>
                  </a:cubicBezTo>
                  <a:cubicBezTo>
                    <a:pt x="12727" y="3561"/>
                    <a:pt x="12730" y="3561"/>
                    <a:pt x="12730" y="3565"/>
                  </a:cubicBezTo>
                  <a:cubicBezTo>
                    <a:pt x="12716" y="3586"/>
                    <a:pt x="12706" y="3602"/>
                    <a:pt x="12703" y="3610"/>
                  </a:cubicBezTo>
                  <a:cubicBezTo>
                    <a:pt x="12692" y="3627"/>
                    <a:pt x="12692" y="3647"/>
                    <a:pt x="12703" y="3668"/>
                  </a:cubicBezTo>
                  <a:cubicBezTo>
                    <a:pt x="12764" y="3790"/>
                    <a:pt x="13098" y="4417"/>
                    <a:pt x="13446" y="4502"/>
                  </a:cubicBezTo>
                  <a:cubicBezTo>
                    <a:pt x="13476" y="4509"/>
                    <a:pt x="13504" y="4513"/>
                    <a:pt x="13531" y="4513"/>
                  </a:cubicBezTo>
                  <a:cubicBezTo>
                    <a:pt x="13585" y="4513"/>
                    <a:pt x="13633" y="4499"/>
                    <a:pt x="13680" y="4475"/>
                  </a:cubicBezTo>
                  <a:cubicBezTo>
                    <a:pt x="14468" y="4028"/>
                    <a:pt x="14618" y="3210"/>
                    <a:pt x="14649" y="2952"/>
                  </a:cubicBezTo>
                  <a:cubicBezTo>
                    <a:pt x="14761" y="2962"/>
                    <a:pt x="14938" y="2999"/>
                    <a:pt x="14952" y="3122"/>
                  </a:cubicBezTo>
                  <a:cubicBezTo>
                    <a:pt x="14973" y="3336"/>
                    <a:pt x="14771" y="4042"/>
                    <a:pt x="14141" y="4489"/>
                  </a:cubicBezTo>
                  <a:cubicBezTo>
                    <a:pt x="14100" y="4519"/>
                    <a:pt x="14097" y="4567"/>
                    <a:pt x="14134" y="4598"/>
                  </a:cubicBezTo>
                  <a:cubicBezTo>
                    <a:pt x="14155" y="4615"/>
                    <a:pt x="14182" y="4621"/>
                    <a:pt x="14205" y="4621"/>
                  </a:cubicBezTo>
                  <a:cubicBezTo>
                    <a:pt x="14232" y="4621"/>
                    <a:pt x="14257" y="4615"/>
                    <a:pt x="14273" y="4601"/>
                  </a:cubicBezTo>
                  <a:cubicBezTo>
                    <a:pt x="14942" y="4127"/>
                    <a:pt x="15177" y="3385"/>
                    <a:pt x="15149" y="3108"/>
                  </a:cubicBezTo>
                  <a:cubicBezTo>
                    <a:pt x="15126" y="2877"/>
                    <a:pt x="14802" y="2801"/>
                    <a:pt x="14600" y="2792"/>
                  </a:cubicBezTo>
                  <a:cubicBezTo>
                    <a:pt x="14512" y="2713"/>
                    <a:pt x="14403" y="2666"/>
                    <a:pt x="14273" y="2658"/>
                  </a:cubicBezTo>
                  <a:lnTo>
                    <a:pt x="14240" y="2658"/>
                  </a:lnTo>
                  <a:cubicBezTo>
                    <a:pt x="13831" y="2658"/>
                    <a:pt x="13364" y="3030"/>
                    <a:pt x="13108" y="3234"/>
                  </a:cubicBezTo>
                  <a:cubicBezTo>
                    <a:pt x="13054" y="3279"/>
                    <a:pt x="12992" y="3327"/>
                    <a:pt x="12975" y="3336"/>
                  </a:cubicBezTo>
                  <a:cubicBezTo>
                    <a:pt x="12924" y="3361"/>
                    <a:pt x="12880" y="3398"/>
                    <a:pt x="12839" y="3435"/>
                  </a:cubicBezTo>
                  <a:cubicBezTo>
                    <a:pt x="12287" y="3006"/>
                    <a:pt x="11755" y="2792"/>
                    <a:pt x="11251" y="2792"/>
                  </a:cubicBezTo>
                  <a:cubicBezTo>
                    <a:pt x="11135" y="2792"/>
                    <a:pt x="11019" y="2801"/>
                    <a:pt x="10907" y="2825"/>
                  </a:cubicBezTo>
                  <a:cubicBezTo>
                    <a:pt x="9628" y="3084"/>
                    <a:pt x="9049" y="4706"/>
                    <a:pt x="9026" y="4775"/>
                  </a:cubicBezTo>
                  <a:lnTo>
                    <a:pt x="9026" y="4785"/>
                  </a:lnTo>
                  <a:cubicBezTo>
                    <a:pt x="8875" y="4741"/>
                    <a:pt x="8716" y="4720"/>
                    <a:pt x="8545" y="4720"/>
                  </a:cubicBezTo>
                  <a:cubicBezTo>
                    <a:pt x="8402" y="4720"/>
                    <a:pt x="8255" y="4737"/>
                    <a:pt x="8105" y="4768"/>
                  </a:cubicBezTo>
                  <a:lnTo>
                    <a:pt x="7945" y="4799"/>
                  </a:lnTo>
                  <a:cubicBezTo>
                    <a:pt x="6742" y="5047"/>
                    <a:pt x="6139" y="5170"/>
                    <a:pt x="5168" y="6404"/>
                  </a:cubicBezTo>
                  <a:lnTo>
                    <a:pt x="5154" y="6421"/>
                  </a:lnTo>
                  <a:lnTo>
                    <a:pt x="5154" y="6438"/>
                  </a:lnTo>
                  <a:cubicBezTo>
                    <a:pt x="5147" y="6502"/>
                    <a:pt x="5113" y="6578"/>
                    <a:pt x="5086" y="6581"/>
                  </a:cubicBezTo>
                  <a:lnTo>
                    <a:pt x="5082" y="6581"/>
                  </a:lnTo>
                  <a:cubicBezTo>
                    <a:pt x="5055" y="6581"/>
                    <a:pt x="4908" y="6564"/>
                    <a:pt x="4544" y="6097"/>
                  </a:cubicBezTo>
                  <a:cubicBezTo>
                    <a:pt x="4224" y="5688"/>
                    <a:pt x="3824" y="5433"/>
                    <a:pt x="3402" y="5357"/>
                  </a:cubicBezTo>
                  <a:lnTo>
                    <a:pt x="4943" y="1643"/>
                  </a:lnTo>
                  <a:lnTo>
                    <a:pt x="5001" y="1643"/>
                  </a:lnTo>
                  <a:cubicBezTo>
                    <a:pt x="5028" y="1643"/>
                    <a:pt x="5051" y="1636"/>
                    <a:pt x="5069" y="1619"/>
                  </a:cubicBezTo>
                  <a:cubicBezTo>
                    <a:pt x="5191" y="1524"/>
                    <a:pt x="5787" y="1026"/>
                    <a:pt x="5737" y="747"/>
                  </a:cubicBezTo>
                  <a:cubicBezTo>
                    <a:pt x="5726" y="682"/>
                    <a:pt x="5682" y="631"/>
                    <a:pt x="5608" y="596"/>
                  </a:cubicBezTo>
                  <a:cubicBezTo>
                    <a:pt x="5266" y="453"/>
                    <a:pt x="4895" y="403"/>
                    <a:pt x="4554" y="403"/>
                  </a:cubicBezTo>
                  <a:cubicBezTo>
                    <a:pt x="4040" y="403"/>
                    <a:pt x="3593" y="511"/>
                    <a:pt x="3402" y="566"/>
                  </a:cubicBezTo>
                  <a:cubicBezTo>
                    <a:pt x="3368" y="481"/>
                    <a:pt x="3338" y="341"/>
                    <a:pt x="3474" y="283"/>
                  </a:cubicBezTo>
                  <a:cubicBezTo>
                    <a:pt x="3624" y="219"/>
                    <a:pt x="4016" y="137"/>
                    <a:pt x="4479" y="137"/>
                  </a:cubicBezTo>
                  <a:cubicBezTo>
                    <a:pt x="4782" y="137"/>
                    <a:pt x="5117" y="171"/>
                    <a:pt x="5430" y="269"/>
                  </a:cubicBezTo>
                  <a:cubicBezTo>
                    <a:pt x="5444" y="273"/>
                    <a:pt x="5457" y="277"/>
                    <a:pt x="5468" y="277"/>
                  </a:cubicBezTo>
                  <a:cubicBezTo>
                    <a:pt x="5509" y="277"/>
                    <a:pt x="5546" y="259"/>
                    <a:pt x="5559" y="228"/>
                  </a:cubicBezTo>
                  <a:cubicBezTo>
                    <a:pt x="5580" y="187"/>
                    <a:pt x="5556" y="143"/>
                    <a:pt x="5505" y="130"/>
                  </a:cubicBezTo>
                  <a:cubicBezTo>
                    <a:pt x="5297" y="61"/>
                    <a:pt x="5082" y="24"/>
                    <a:pt x="4871" y="0"/>
                  </a:cubicBezTo>
                  <a:cubicBezTo>
                    <a:pt x="4738" y="21"/>
                    <a:pt x="4606" y="28"/>
                    <a:pt x="4476" y="28"/>
                  </a:cubicBezTo>
                  <a:cubicBezTo>
                    <a:pt x="4332" y="28"/>
                    <a:pt x="4200" y="17"/>
                    <a:pt x="407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5436069" y="3509069"/>
              <a:ext cx="47279" cy="2708"/>
            </a:xfrm>
            <a:custGeom>
              <a:rect b="b" l="l" r="r" t="t"/>
              <a:pathLst>
                <a:path extrusionOk="0" h="46" w="803">
                  <a:moveTo>
                    <a:pt x="407" y="1"/>
                  </a:moveTo>
                  <a:cubicBezTo>
                    <a:pt x="263" y="1"/>
                    <a:pt x="131" y="8"/>
                    <a:pt x="1" y="18"/>
                  </a:cubicBezTo>
                  <a:cubicBezTo>
                    <a:pt x="131" y="35"/>
                    <a:pt x="263" y="46"/>
                    <a:pt x="407" y="46"/>
                  </a:cubicBezTo>
                  <a:cubicBezTo>
                    <a:pt x="537" y="46"/>
                    <a:pt x="669" y="39"/>
                    <a:pt x="802" y="18"/>
                  </a:cubicBezTo>
                  <a:cubicBezTo>
                    <a:pt x="669" y="8"/>
                    <a:pt x="537" y="1"/>
                    <a:pt x="407" y="1"/>
                  </a:cubicBezTo>
                  <a:close/>
                </a:path>
              </a:pathLst>
            </a:custGeom>
            <a:solidFill>
              <a:srgbClr val="C3C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26"/>
          <p:cNvGrpSpPr/>
          <p:nvPr/>
        </p:nvGrpSpPr>
        <p:grpSpPr>
          <a:xfrm>
            <a:off x="1122159" y="472220"/>
            <a:ext cx="452117" cy="695862"/>
            <a:chOff x="6059942" y="1849880"/>
            <a:chExt cx="620870" cy="955592"/>
          </a:xfrm>
        </p:grpSpPr>
        <p:sp>
          <p:nvSpPr>
            <p:cNvPr id="435" name="Google Shape;435;p26"/>
            <p:cNvSpPr/>
            <p:nvPr/>
          </p:nvSpPr>
          <p:spPr>
            <a:xfrm>
              <a:off x="6107516" y="1974113"/>
              <a:ext cx="519947" cy="557747"/>
            </a:xfrm>
            <a:custGeom>
              <a:rect b="b" l="l" r="r" t="t"/>
              <a:pathLst>
                <a:path extrusionOk="0" h="9473" w="8831">
                  <a:moveTo>
                    <a:pt x="1932" y="0"/>
                  </a:moveTo>
                  <a:cubicBezTo>
                    <a:pt x="1247" y="0"/>
                    <a:pt x="702" y="401"/>
                    <a:pt x="502" y="1387"/>
                  </a:cubicBezTo>
                  <a:cubicBezTo>
                    <a:pt x="0" y="4618"/>
                    <a:pt x="825" y="7276"/>
                    <a:pt x="1435" y="8207"/>
                  </a:cubicBezTo>
                  <a:cubicBezTo>
                    <a:pt x="1737" y="8669"/>
                    <a:pt x="2084" y="8894"/>
                    <a:pt x="2422" y="8894"/>
                  </a:cubicBezTo>
                  <a:cubicBezTo>
                    <a:pt x="2767" y="8894"/>
                    <a:pt x="3102" y="8661"/>
                    <a:pt x="3374" y="8207"/>
                  </a:cubicBezTo>
                  <a:cubicBezTo>
                    <a:pt x="3602" y="7827"/>
                    <a:pt x="3740" y="7718"/>
                    <a:pt x="3824" y="7718"/>
                  </a:cubicBezTo>
                  <a:cubicBezTo>
                    <a:pt x="3937" y="7718"/>
                    <a:pt x="3950" y="7921"/>
                    <a:pt x="3950" y="7921"/>
                  </a:cubicBezTo>
                  <a:cubicBezTo>
                    <a:pt x="4666" y="9107"/>
                    <a:pt x="5098" y="9178"/>
                    <a:pt x="6032" y="9431"/>
                  </a:cubicBezTo>
                  <a:cubicBezTo>
                    <a:pt x="6139" y="9459"/>
                    <a:pt x="6240" y="9473"/>
                    <a:pt x="6335" y="9473"/>
                  </a:cubicBezTo>
                  <a:cubicBezTo>
                    <a:pt x="7064" y="9473"/>
                    <a:pt x="7429" y="8675"/>
                    <a:pt x="7429" y="7849"/>
                  </a:cubicBezTo>
                  <a:cubicBezTo>
                    <a:pt x="7429" y="6916"/>
                    <a:pt x="8115" y="4904"/>
                    <a:pt x="8472" y="3255"/>
                  </a:cubicBezTo>
                  <a:cubicBezTo>
                    <a:pt x="8830" y="1602"/>
                    <a:pt x="7720" y="344"/>
                    <a:pt x="6318" y="273"/>
                  </a:cubicBezTo>
                  <a:cubicBezTo>
                    <a:pt x="6255" y="270"/>
                    <a:pt x="6193" y="268"/>
                    <a:pt x="6132" y="268"/>
                  </a:cubicBezTo>
                  <a:cubicBezTo>
                    <a:pt x="4848" y="268"/>
                    <a:pt x="4127" y="958"/>
                    <a:pt x="4127" y="958"/>
                  </a:cubicBezTo>
                  <a:cubicBezTo>
                    <a:pt x="3387" y="375"/>
                    <a:pt x="2594" y="0"/>
                    <a:pt x="19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6320596" y="2163995"/>
              <a:ext cx="66885" cy="34090"/>
            </a:xfrm>
            <a:custGeom>
              <a:rect b="b" l="l" r="r" t="t"/>
              <a:pathLst>
                <a:path extrusionOk="0" h="579" w="1136">
                  <a:moveTo>
                    <a:pt x="1056" y="0"/>
                  </a:moveTo>
                  <a:cubicBezTo>
                    <a:pt x="1023" y="0"/>
                    <a:pt x="994" y="22"/>
                    <a:pt x="985" y="54"/>
                  </a:cubicBezTo>
                  <a:cubicBezTo>
                    <a:pt x="982" y="71"/>
                    <a:pt x="888" y="434"/>
                    <a:pt x="502" y="434"/>
                  </a:cubicBezTo>
                  <a:cubicBezTo>
                    <a:pt x="485" y="434"/>
                    <a:pt x="468" y="433"/>
                    <a:pt x="450" y="432"/>
                  </a:cubicBezTo>
                  <a:cubicBezTo>
                    <a:pt x="222" y="415"/>
                    <a:pt x="150" y="105"/>
                    <a:pt x="150" y="102"/>
                  </a:cubicBezTo>
                  <a:cubicBezTo>
                    <a:pt x="142" y="67"/>
                    <a:pt x="113" y="45"/>
                    <a:pt x="82" y="45"/>
                  </a:cubicBezTo>
                  <a:cubicBezTo>
                    <a:pt x="76" y="45"/>
                    <a:pt x="71" y="45"/>
                    <a:pt x="65" y="47"/>
                  </a:cubicBezTo>
                  <a:cubicBezTo>
                    <a:pt x="24" y="54"/>
                    <a:pt x="0" y="92"/>
                    <a:pt x="11" y="133"/>
                  </a:cubicBezTo>
                  <a:cubicBezTo>
                    <a:pt x="14" y="149"/>
                    <a:pt x="103" y="551"/>
                    <a:pt x="440" y="575"/>
                  </a:cubicBezTo>
                  <a:cubicBezTo>
                    <a:pt x="461" y="578"/>
                    <a:pt x="481" y="578"/>
                    <a:pt x="502" y="578"/>
                  </a:cubicBezTo>
                  <a:cubicBezTo>
                    <a:pt x="897" y="578"/>
                    <a:pt x="1081" y="265"/>
                    <a:pt x="1125" y="92"/>
                  </a:cubicBezTo>
                  <a:cubicBezTo>
                    <a:pt x="1136" y="51"/>
                    <a:pt x="1111" y="13"/>
                    <a:pt x="1074" y="3"/>
                  </a:cubicBezTo>
                  <a:cubicBezTo>
                    <a:pt x="1068" y="1"/>
                    <a:pt x="1062" y="0"/>
                    <a:pt x="105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6318595" y="2161522"/>
              <a:ext cx="70889" cy="38977"/>
            </a:xfrm>
            <a:custGeom>
              <a:rect b="b" l="l" r="r" t="t"/>
              <a:pathLst>
                <a:path extrusionOk="0" h="662" w="1204">
                  <a:moveTo>
                    <a:pt x="1091" y="82"/>
                  </a:moveTo>
                  <a:cubicBezTo>
                    <a:pt x="1091" y="82"/>
                    <a:pt x="1094" y="85"/>
                    <a:pt x="1098" y="85"/>
                  </a:cubicBezTo>
                  <a:cubicBezTo>
                    <a:pt x="1104" y="85"/>
                    <a:pt x="1112" y="89"/>
                    <a:pt x="1115" y="96"/>
                  </a:cubicBezTo>
                  <a:cubicBezTo>
                    <a:pt x="1118" y="103"/>
                    <a:pt x="1121" y="109"/>
                    <a:pt x="1121" y="117"/>
                  </a:cubicBezTo>
                  <a:cubicBezTo>
                    <a:pt x="1121" y="117"/>
                    <a:pt x="1121" y="120"/>
                    <a:pt x="1118" y="123"/>
                  </a:cubicBezTo>
                  <a:cubicBezTo>
                    <a:pt x="1112" y="161"/>
                    <a:pt x="1091" y="211"/>
                    <a:pt x="1063" y="263"/>
                  </a:cubicBezTo>
                  <a:cubicBezTo>
                    <a:pt x="1022" y="338"/>
                    <a:pt x="958" y="420"/>
                    <a:pt x="873" y="477"/>
                  </a:cubicBezTo>
                  <a:cubicBezTo>
                    <a:pt x="784" y="539"/>
                    <a:pt x="675" y="579"/>
                    <a:pt x="536" y="579"/>
                  </a:cubicBezTo>
                  <a:cubicBezTo>
                    <a:pt x="515" y="579"/>
                    <a:pt x="498" y="579"/>
                    <a:pt x="478" y="576"/>
                  </a:cubicBezTo>
                  <a:cubicBezTo>
                    <a:pt x="402" y="573"/>
                    <a:pt x="341" y="546"/>
                    <a:pt x="290" y="508"/>
                  </a:cubicBezTo>
                  <a:cubicBezTo>
                    <a:pt x="215" y="450"/>
                    <a:pt x="164" y="368"/>
                    <a:pt x="130" y="297"/>
                  </a:cubicBezTo>
                  <a:cubicBezTo>
                    <a:pt x="99" y="229"/>
                    <a:pt x="86" y="167"/>
                    <a:pt x="82" y="164"/>
                  </a:cubicBezTo>
                  <a:lnTo>
                    <a:pt x="82" y="157"/>
                  </a:lnTo>
                  <a:cubicBezTo>
                    <a:pt x="82" y="150"/>
                    <a:pt x="86" y="144"/>
                    <a:pt x="89" y="140"/>
                  </a:cubicBezTo>
                  <a:cubicBezTo>
                    <a:pt x="92" y="134"/>
                    <a:pt x="99" y="130"/>
                    <a:pt x="106" y="126"/>
                  </a:cubicBezTo>
                  <a:lnTo>
                    <a:pt x="113" y="126"/>
                  </a:lnTo>
                  <a:cubicBezTo>
                    <a:pt x="119" y="126"/>
                    <a:pt x="127" y="130"/>
                    <a:pt x="133" y="134"/>
                  </a:cubicBezTo>
                  <a:cubicBezTo>
                    <a:pt x="140" y="137"/>
                    <a:pt x="143" y="144"/>
                    <a:pt x="143" y="150"/>
                  </a:cubicBezTo>
                  <a:cubicBezTo>
                    <a:pt x="143" y="154"/>
                    <a:pt x="143" y="154"/>
                    <a:pt x="147" y="157"/>
                  </a:cubicBezTo>
                  <a:cubicBezTo>
                    <a:pt x="151" y="178"/>
                    <a:pt x="174" y="260"/>
                    <a:pt x="222" y="341"/>
                  </a:cubicBezTo>
                  <a:cubicBezTo>
                    <a:pt x="250" y="382"/>
                    <a:pt x="280" y="423"/>
                    <a:pt x="324" y="454"/>
                  </a:cubicBezTo>
                  <a:cubicBezTo>
                    <a:pt x="365" y="488"/>
                    <a:pt x="420" y="512"/>
                    <a:pt x="481" y="515"/>
                  </a:cubicBezTo>
                  <a:cubicBezTo>
                    <a:pt x="501" y="518"/>
                    <a:pt x="519" y="518"/>
                    <a:pt x="536" y="518"/>
                  </a:cubicBezTo>
                  <a:cubicBezTo>
                    <a:pt x="638" y="518"/>
                    <a:pt x="723" y="494"/>
                    <a:pt x="794" y="457"/>
                  </a:cubicBezTo>
                  <a:cubicBezTo>
                    <a:pt x="846" y="430"/>
                    <a:pt x="887" y="392"/>
                    <a:pt x="920" y="355"/>
                  </a:cubicBezTo>
                  <a:cubicBezTo>
                    <a:pt x="972" y="301"/>
                    <a:pt x="1006" y="242"/>
                    <a:pt x="1027" y="195"/>
                  </a:cubicBezTo>
                  <a:cubicBezTo>
                    <a:pt x="1050" y="147"/>
                    <a:pt x="1057" y="113"/>
                    <a:pt x="1060" y="106"/>
                  </a:cubicBezTo>
                  <a:cubicBezTo>
                    <a:pt x="1060" y="99"/>
                    <a:pt x="1067" y="96"/>
                    <a:pt x="1071" y="89"/>
                  </a:cubicBezTo>
                  <a:cubicBezTo>
                    <a:pt x="1077" y="85"/>
                    <a:pt x="1084" y="82"/>
                    <a:pt x="1091" y="82"/>
                  </a:cubicBezTo>
                  <a:close/>
                  <a:moveTo>
                    <a:pt x="1091" y="0"/>
                  </a:moveTo>
                  <a:cubicBezTo>
                    <a:pt x="1063" y="0"/>
                    <a:pt x="1040" y="11"/>
                    <a:pt x="1019" y="24"/>
                  </a:cubicBezTo>
                  <a:cubicBezTo>
                    <a:pt x="1002" y="41"/>
                    <a:pt x="986" y="62"/>
                    <a:pt x="982" y="89"/>
                  </a:cubicBezTo>
                  <a:cubicBezTo>
                    <a:pt x="978" y="93"/>
                    <a:pt x="955" y="181"/>
                    <a:pt x="890" y="269"/>
                  </a:cubicBezTo>
                  <a:cubicBezTo>
                    <a:pt x="856" y="310"/>
                    <a:pt x="811" y="355"/>
                    <a:pt x="753" y="386"/>
                  </a:cubicBezTo>
                  <a:cubicBezTo>
                    <a:pt x="695" y="416"/>
                    <a:pt x="627" y="436"/>
                    <a:pt x="536" y="436"/>
                  </a:cubicBezTo>
                  <a:cubicBezTo>
                    <a:pt x="522" y="436"/>
                    <a:pt x="505" y="436"/>
                    <a:pt x="488" y="433"/>
                  </a:cubicBezTo>
                  <a:cubicBezTo>
                    <a:pt x="440" y="430"/>
                    <a:pt x="402" y="413"/>
                    <a:pt x="368" y="386"/>
                  </a:cubicBezTo>
                  <a:cubicBezTo>
                    <a:pt x="341" y="365"/>
                    <a:pt x="321" y="338"/>
                    <a:pt x="300" y="310"/>
                  </a:cubicBezTo>
                  <a:cubicBezTo>
                    <a:pt x="273" y="269"/>
                    <a:pt x="253" y="225"/>
                    <a:pt x="242" y="191"/>
                  </a:cubicBezTo>
                  <a:cubicBezTo>
                    <a:pt x="236" y="175"/>
                    <a:pt x="232" y="161"/>
                    <a:pt x="229" y="150"/>
                  </a:cubicBezTo>
                  <a:cubicBezTo>
                    <a:pt x="225" y="144"/>
                    <a:pt x="225" y="140"/>
                    <a:pt x="225" y="137"/>
                  </a:cubicBezTo>
                  <a:lnTo>
                    <a:pt x="225" y="134"/>
                  </a:lnTo>
                  <a:cubicBezTo>
                    <a:pt x="218" y="109"/>
                    <a:pt x="205" y="85"/>
                    <a:pt x="184" y="68"/>
                  </a:cubicBezTo>
                  <a:cubicBezTo>
                    <a:pt x="164" y="55"/>
                    <a:pt x="140" y="45"/>
                    <a:pt x="113" y="45"/>
                  </a:cubicBezTo>
                  <a:cubicBezTo>
                    <a:pt x="106" y="45"/>
                    <a:pt x="99" y="48"/>
                    <a:pt x="89" y="48"/>
                  </a:cubicBezTo>
                  <a:cubicBezTo>
                    <a:pt x="65" y="55"/>
                    <a:pt x="41" y="68"/>
                    <a:pt x="25" y="89"/>
                  </a:cubicBezTo>
                  <a:cubicBezTo>
                    <a:pt x="11" y="106"/>
                    <a:pt x="0" y="134"/>
                    <a:pt x="0" y="157"/>
                  </a:cubicBezTo>
                  <a:cubicBezTo>
                    <a:pt x="0" y="167"/>
                    <a:pt x="0" y="175"/>
                    <a:pt x="4" y="181"/>
                  </a:cubicBezTo>
                  <a:cubicBezTo>
                    <a:pt x="7" y="195"/>
                    <a:pt x="31" y="301"/>
                    <a:pt x="99" y="413"/>
                  </a:cubicBezTo>
                  <a:cubicBezTo>
                    <a:pt x="133" y="471"/>
                    <a:pt x="181" y="529"/>
                    <a:pt x="242" y="573"/>
                  </a:cubicBezTo>
                  <a:cubicBezTo>
                    <a:pt x="303" y="617"/>
                    <a:pt x="379" y="651"/>
                    <a:pt x="470" y="658"/>
                  </a:cubicBezTo>
                  <a:cubicBezTo>
                    <a:pt x="491" y="661"/>
                    <a:pt x="515" y="661"/>
                    <a:pt x="536" y="661"/>
                  </a:cubicBezTo>
                  <a:cubicBezTo>
                    <a:pt x="641" y="661"/>
                    <a:pt x="730" y="641"/>
                    <a:pt x="811" y="607"/>
                  </a:cubicBezTo>
                  <a:cubicBezTo>
                    <a:pt x="928" y="556"/>
                    <a:pt x="1016" y="474"/>
                    <a:pt x="1081" y="389"/>
                  </a:cubicBezTo>
                  <a:cubicBezTo>
                    <a:pt x="1142" y="304"/>
                    <a:pt x="1183" y="211"/>
                    <a:pt x="1200" y="140"/>
                  </a:cubicBezTo>
                  <a:cubicBezTo>
                    <a:pt x="1200" y="134"/>
                    <a:pt x="1203" y="123"/>
                    <a:pt x="1203" y="117"/>
                  </a:cubicBezTo>
                  <a:cubicBezTo>
                    <a:pt x="1203" y="89"/>
                    <a:pt x="1193" y="65"/>
                    <a:pt x="1179" y="45"/>
                  </a:cubicBezTo>
                  <a:cubicBezTo>
                    <a:pt x="1162" y="27"/>
                    <a:pt x="1142" y="11"/>
                    <a:pt x="1118" y="4"/>
                  </a:cubicBezTo>
                  <a:cubicBezTo>
                    <a:pt x="1108" y="4"/>
                    <a:pt x="1098" y="0"/>
                    <a:pt x="109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6179524" y="1871783"/>
              <a:ext cx="38800" cy="38800"/>
            </a:xfrm>
            <a:custGeom>
              <a:rect b="b" l="l" r="r" t="t"/>
              <a:pathLst>
                <a:path extrusionOk="0" h="659" w="659">
                  <a:moveTo>
                    <a:pt x="328" y="0"/>
                  </a:moveTo>
                  <a:cubicBezTo>
                    <a:pt x="147" y="0"/>
                    <a:pt x="1" y="147"/>
                    <a:pt x="1" y="327"/>
                  </a:cubicBezTo>
                  <a:cubicBezTo>
                    <a:pt x="1" y="511"/>
                    <a:pt x="147" y="658"/>
                    <a:pt x="328" y="658"/>
                  </a:cubicBezTo>
                  <a:cubicBezTo>
                    <a:pt x="512" y="658"/>
                    <a:pt x="658" y="511"/>
                    <a:pt x="658" y="327"/>
                  </a:cubicBezTo>
                  <a:cubicBezTo>
                    <a:pt x="658" y="147"/>
                    <a:pt x="512" y="0"/>
                    <a:pt x="32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6177110" y="1869369"/>
              <a:ext cx="43628" cy="43628"/>
            </a:xfrm>
            <a:custGeom>
              <a:rect b="b" l="l" r="r" t="t"/>
              <a:pathLst>
                <a:path extrusionOk="0" h="741" w="741">
                  <a:moveTo>
                    <a:pt x="369" y="82"/>
                  </a:moveTo>
                  <a:cubicBezTo>
                    <a:pt x="451" y="82"/>
                    <a:pt x="522" y="113"/>
                    <a:pt x="573" y="168"/>
                  </a:cubicBezTo>
                  <a:cubicBezTo>
                    <a:pt x="624" y="219"/>
                    <a:pt x="658" y="290"/>
                    <a:pt x="658" y="368"/>
                  </a:cubicBezTo>
                  <a:cubicBezTo>
                    <a:pt x="658" y="450"/>
                    <a:pt x="624" y="522"/>
                    <a:pt x="573" y="573"/>
                  </a:cubicBezTo>
                  <a:cubicBezTo>
                    <a:pt x="522" y="627"/>
                    <a:pt x="451" y="659"/>
                    <a:pt x="369" y="659"/>
                  </a:cubicBezTo>
                  <a:cubicBezTo>
                    <a:pt x="290" y="659"/>
                    <a:pt x="219" y="627"/>
                    <a:pt x="164" y="573"/>
                  </a:cubicBezTo>
                  <a:cubicBezTo>
                    <a:pt x="113" y="522"/>
                    <a:pt x="83" y="450"/>
                    <a:pt x="83" y="368"/>
                  </a:cubicBezTo>
                  <a:cubicBezTo>
                    <a:pt x="83" y="290"/>
                    <a:pt x="113" y="219"/>
                    <a:pt x="164" y="168"/>
                  </a:cubicBezTo>
                  <a:cubicBezTo>
                    <a:pt x="219" y="113"/>
                    <a:pt x="290" y="82"/>
                    <a:pt x="369" y="82"/>
                  </a:cubicBezTo>
                  <a:close/>
                  <a:moveTo>
                    <a:pt x="369" y="0"/>
                  </a:moveTo>
                  <a:cubicBezTo>
                    <a:pt x="267" y="0"/>
                    <a:pt x="174" y="41"/>
                    <a:pt x="106" y="110"/>
                  </a:cubicBezTo>
                  <a:cubicBezTo>
                    <a:pt x="42" y="174"/>
                    <a:pt x="1" y="266"/>
                    <a:pt x="1" y="368"/>
                  </a:cubicBezTo>
                  <a:cubicBezTo>
                    <a:pt x="1" y="470"/>
                    <a:pt x="42" y="566"/>
                    <a:pt x="106" y="631"/>
                  </a:cubicBezTo>
                  <a:cubicBezTo>
                    <a:pt x="174" y="699"/>
                    <a:pt x="267" y="740"/>
                    <a:pt x="369" y="740"/>
                  </a:cubicBezTo>
                  <a:cubicBezTo>
                    <a:pt x="471" y="740"/>
                    <a:pt x="563" y="699"/>
                    <a:pt x="631" y="631"/>
                  </a:cubicBezTo>
                  <a:cubicBezTo>
                    <a:pt x="699" y="566"/>
                    <a:pt x="740" y="470"/>
                    <a:pt x="740" y="368"/>
                  </a:cubicBezTo>
                  <a:cubicBezTo>
                    <a:pt x="740" y="266"/>
                    <a:pt x="699" y="174"/>
                    <a:pt x="631" y="110"/>
                  </a:cubicBezTo>
                  <a:cubicBezTo>
                    <a:pt x="563" y="41"/>
                    <a:pt x="471" y="0"/>
                    <a:pt x="369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6479097" y="1852294"/>
              <a:ext cx="38977" cy="38800"/>
            </a:xfrm>
            <a:custGeom>
              <a:rect b="b" l="l" r="r" t="t"/>
              <a:pathLst>
                <a:path extrusionOk="0" h="659" w="662">
                  <a:moveTo>
                    <a:pt x="331" y="1"/>
                  </a:moveTo>
                  <a:cubicBezTo>
                    <a:pt x="151" y="1"/>
                    <a:pt x="1" y="151"/>
                    <a:pt x="1" y="331"/>
                  </a:cubicBezTo>
                  <a:cubicBezTo>
                    <a:pt x="1" y="512"/>
                    <a:pt x="151" y="658"/>
                    <a:pt x="331" y="658"/>
                  </a:cubicBezTo>
                  <a:cubicBezTo>
                    <a:pt x="512" y="658"/>
                    <a:pt x="662" y="512"/>
                    <a:pt x="662" y="331"/>
                  </a:cubicBezTo>
                  <a:cubicBezTo>
                    <a:pt x="662" y="151"/>
                    <a:pt x="512" y="1"/>
                    <a:pt x="33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6476741" y="1849880"/>
              <a:ext cx="43746" cy="43628"/>
            </a:xfrm>
            <a:custGeom>
              <a:rect b="b" l="l" r="r" t="t"/>
              <a:pathLst>
                <a:path extrusionOk="0" h="741" w="743">
                  <a:moveTo>
                    <a:pt x="371" y="82"/>
                  </a:moveTo>
                  <a:cubicBezTo>
                    <a:pt x="450" y="82"/>
                    <a:pt x="521" y="117"/>
                    <a:pt x="576" y="168"/>
                  </a:cubicBezTo>
                  <a:cubicBezTo>
                    <a:pt x="627" y="219"/>
                    <a:pt x="661" y="290"/>
                    <a:pt x="661" y="372"/>
                  </a:cubicBezTo>
                  <a:cubicBezTo>
                    <a:pt x="661" y="451"/>
                    <a:pt x="627" y="523"/>
                    <a:pt x="576" y="577"/>
                  </a:cubicBezTo>
                  <a:cubicBezTo>
                    <a:pt x="521" y="628"/>
                    <a:pt x="450" y="658"/>
                    <a:pt x="371" y="658"/>
                  </a:cubicBezTo>
                  <a:cubicBezTo>
                    <a:pt x="293" y="658"/>
                    <a:pt x="222" y="628"/>
                    <a:pt x="167" y="577"/>
                  </a:cubicBezTo>
                  <a:cubicBezTo>
                    <a:pt x="115" y="523"/>
                    <a:pt x="82" y="451"/>
                    <a:pt x="82" y="372"/>
                  </a:cubicBezTo>
                  <a:cubicBezTo>
                    <a:pt x="82" y="290"/>
                    <a:pt x="115" y="219"/>
                    <a:pt x="167" y="168"/>
                  </a:cubicBezTo>
                  <a:cubicBezTo>
                    <a:pt x="222" y="117"/>
                    <a:pt x="293" y="82"/>
                    <a:pt x="371" y="82"/>
                  </a:cubicBezTo>
                  <a:close/>
                  <a:moveTo>
                    <a:pt x="371" y="1"/>
                  </a:moveTo>
                  <a:cubicBezTo>
                    <a:pt x="269" y="1"/>
                    <a:pt x="177" y="42"/>
                    <a:pt x="109" y="110"/>
                  </a:cubicBezTo>
                  <a:cubicBezTo>
                    <a:pt x="44" y="178"/>
                    <a:pt x="0" y="270"/>
                    <a:pt x="0" y="372"/>
                  </a:cubicBezTo>
                  <a:cubicBezTo>
                    <a:pt x="0" y="474"/>
                    <a:pt x="44" y="567"/>
                    <a:pt x="109" y="635"/>
                  </a:cubicBezTo>
                  <a:cubicBezTo>
                    <a:pt x="177" y="699"/>
                    <a:pt x="269" y="740"/>
                    <a:pt x="371" y="740"/>
                  </a:cubicBezTo>
                  <a:cubicBezTo>
                    <a:pt x="474" y="740"/>
                    <a:pt x="565" y="699"/>
                    <a:pt x="634" y="635"/>
                  </a:cubicBezTo>
                  <a:cubicBezTo>
                    <a:pt x="699" y="567"/>
                    <a:pt x="743" y="474"/>
                    <a:pt x="743" y="372"/>
                  </a:cubicBezTo>
                  <a:cubicBezTo>
                    <a:pt x="743" y="270"/>
                    <a:pt x="699" y="178"/>
                    <a:pt x="634" y="110"/>
                  </a:cubicBezTo>
                  <a:cubicBezTo>
                    <a:pt x="565" y="42"/>
                    <a:pt x="474" y="1"/>
                    <a:pt x="37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6352862" y="2691898"/>
              <a:ext cx="69534" cy="99680"/>
            </a:xfrm>
            <a:custGeom>
              <a:rect b="b" l="l" r="r" t="t"/>
              <a:pathLst>
                <a:path extrusionOk="0" h="1693" w="1181">
                  <a:moveTo>
                    <a:pt x="702" y="1"/>
                  </a:moveTo>
                  <a:cubicBezTo>
                    <a:pt x="497" y="1"/>
                    <a:pt x="277" y="61"/>
                    <a:pt x="277" y="61"/>
                  </a:cubicBezTo>
                  <a:cubicBezTo>
                    <a:pt x="277" y="61"/>
                    <a:pt x="171" y="330"/>
                    <a:pt x="199" y="443"/>
                  </a:cubicBezTo>
                  <a:cubicBezTo>
                    <a:pt x="228" y="554"/>
                    <a:pt x="0" y="1693"/>
                    <a:pt x="465" y="1693"/>
                  </a:cubicBezTo>
                  <a:cubicBezTo>
                    <a:pt x="484" y="1693"/>
                    <a:pt x="505" y="1691"/>
                    <a:pt x="526" y="1687"/>
                  </a:cubicBezTo>
                  <a:cubicBezTo>
                    <a:pt x="526" y="1687"/>
                    <a:pt x="1181" y="957"/>
                    <a:pt x="1038" y="167"/>
                  </a:cubicBezTo>
                  <a:cubicBezTo>
                    <a:pt x="1009" y="37"/>
                    <a:pt x="860" y="1"/>
                    <a:pt x="702" y="1"/>
                  </a:cubicBezTo>
                  <a:close/>
                </a:path>
              </a:pathLst>
            </a:custGeom>
            <a:solidFill>
              <a:srgbClr val="6168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6379004" y="2709267"/>
              <a:ext cx="64824" cy="93792"/>
            </a:xfrm>
            <a:custGeom>
              <a:rect b="b" l="l" r="r" t="t"/>
              <a:pathLst>
                <a:path extrusionOk="0" h="1593" w="1101">
                  <a:moveTo>
                    <a:pt x="988" y="1"/>
                  </a:moveTo>
                  <a:cubicBezTo>
                    <a:pt x="986" y="1"/>
                    <a:pt x="984" y="1"/>
                    <a:pt x="982" y="1"/>
                  </a:cubicBezTo>
                  <a:cubicBezTo>
                    <a:pt x="944" y="4"/>
                    <a:pt x="913" y="39"/>
                    <a:pt x="913" y="76"/>
                  </a:cubicBezTo>
                  <a:cubicBezTo>
                    <a:pt x="954" y="696"/>
                    <a:pt x="607" y="1279"/>
                    <a:pt x="454" y="1415"/>
                  </a:cubicBezTo>
                  <a:cubicBezTo>
                    <a:pt x="426" y="1440"/>
                    <a:pt x="394" y="1450"/>
                    <a:pt x="361" y="1450"/>
                  </a:cubicBezTo>
                  <a:cubicBezTo>
                    <a:pt x="251" y="1450"/>
                    <a:pt x="132" y="1340"/>
                    <a:pt x="130" y="1337"/>
                  </a:cubicBezTo>
                  <a:cubicBezTo>
                    <a:pt x="117" y="1324"/>
                    <a:pt x="100" y="1318"/>
                    <a:pt x="82" y="1318"/>
                  </a:cubicBezTo>
                  <a:cubicBezTo>
                    <a:pt x="62" y="1318"/>
                    <a:pt x="42" y="1326"/>
                    <a:pt x="28" y="1341"/>
                  </a:cubicBezTo>
                  <a:cubicBezTo>
                    <a:pt x="1" y="1371"/>
                    <a:pt x="4" y="1415"/>
                    <a:pt x="31" y="1443"/>
                  </a:cubicBezTo>
                  <a:cubicBezTo>
                    <a:pt x="99" y="1508"/>
                    <a:pt x="232" y="1593"/>
                    <a:pt x="364" y="1593"/>
                  </a:cubicBezTo>
                  <a:cubicBezTo>
                    <a:pt x="430" y="1593"/>
                    <a:pt x="491" y="1576"/>
                    <a:pt x="549" y="1521"/>
                  </a:cubicBezTo>
                  <a:cubicBezTo>
                    <a:pt x="743" y="1347"/>
                    <a:pt x="1101" y="723"/>
                    <a:pt x="1060" y="69"/>
                  </a:cubicBezTo>
                  <a:cubicBezTo>
                    <a:pt x="1057" y="30"/>
                    <a:pt x="1026" y="1"/>
                    <a:pt x="988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6377178" y="2706911"/>
              <a:ext cx="66885" cy="98561"/>
            </a:xfrm>
            <a:custGeom>
              <a:rect b="b" l="l" r="r" t="t"/>
              <a:pathLst>
                <a:path extrusionOk="0" h="1674" w="1136">
                  <a:moveTo>
                    <a:pt x="1016" y="82"/>
                  </a:moveTo>
                  <a:cubicBezTo>
                    <a:pt x="1026" y="82"/>
                    <a:pt x="1033" y="85"/>
                    <a:pt x="1040" y="89"/>
                  </a:cubicBezTo>
                  <a:cubicBezTo>
                    <a:pt x="1043" y="96"/>
                    <a:pt x="1047" y="102"/>
                    <a:pt x="1050" y="109"/>
                  </a:cubicBezTo>
                  <a:cubicBezTo>
                    <a:pt x="1050" y="147"/>
                    <a:pt x="1054" y="181"/>
                    <a:pt x="1054" y="219"/>
                  </a:cubicBezTo>
                  <a:cubicBezTo>
                    <a:pt x="1054" y="518"/>
                    <a:pt x="972" y="808"/>
                    <a:pt x="866" y="1043"/>
                  </a:cubicBezTo>
                  <a:cubicBezTo>
                    <a:pt x="815" y="1159"/>
                    <a:pt x="757" y="1265"/>
                    <a:pt x="702" y="1346"/>
                  </a:cubicBezTo>
                  <a:cubicBezTo>
                    <a:pt x="648" y="1432"/>
                    <a:pt x="593" y="1496"/>
                    <a:pt x="553" y="1534"/>
                  </a:cubicBezTo>
                  <a:cubicBezTo>
                    <a:pt x="529" y="1554"/>
                    <a:pt x="502" y="1571"/>
                    <a:pt x="477" y="1578"/>
                  </a:cubicBezTo>
                  <a:cubicBezTo>
                    <a:pt x="450" y="1589"/>
                    <a:pt x="423" y="1592"/>
                    <a:pt x="395" y="1592"/>
                  </a:cubicBezTo>
                  <a:cubicBezTo>
                    <a:pt x="338" y="1592"/>
                    <a:pt x="277" y="1575"/>
                    <a:pt x="222" y="1548"/>
                  </a:cubicBezTo>
                  <a:cubicBezTo>
                    <a:pt x="171" y="1520"/>
                    <a:pt x="123" y="1483"/>
                    <a:pt x="89" y="1452"/>
                  </a:cubicBezTo>
                  <a:cubicBezTo>
                    <a:pt x="86" y="1445"/>
                    <a:pt x="82" y="1438"/>
                    <a:pt x="82" y="1432"/>
                  </a:cubicBezTo>
                  <a:cubicBezTo>
                    <a:pt x="82" y="1422"/>
                    <a:pt x="82" y="1414"/>
                    <a:pt x="89" y="1408"/>
                  </a:cubicBezTo>
                  <a:cubicBezTo>
                    <a:pt x="96" y="1405"/>
                    <a:pt x="103" y="1401"/>
                    <a:pt x="113" y="1401"/>
                  </a:cubicBezTo>
                  <a:cubicBezTo>
                    <a:pt x="120" y="1401"/>
                    <a:pt x="126" y="1401"/>
                    <a:pt x="134" y="1408"/>
                  </a:cubicBezTo>
                  <a:cubicBezTo>
                    <a:pt x="134" y="1408"/>
                    <a:pt x="137" y="1411"/>
                    <a:pt x="140" y="1414"/>
                  </a:cubicBezTo>
                  <a:cubicBezTo>
                    <a:pt x="157" y="1428"/>
                    <a:pt x="191" y="1455"/>
                    <a:pt x="236" y="1483"/>
                  </a:cubicBezTo>
                  <a:cubicBezTo>
                    <a:pt x="256" y="1496"/>
                    <a:pt x="280" y="1507"/>
                    <a:pt x="307" y="1517"/>
                  </a:cubicBezTo>
                  <a:cubicBezTo>
                    <a:pt x="334" y="1524"/>
                    <a:pt x="362" y="1531"/>
                    <a:pt x="392" y="1531"/>
                  </a:cubicBezTo>
                  <a:cubicBezTo>
                    <a:pt x="413" y="1531"/>
                    <a:pt x="433" y="1527"/>
                    <a:pt x="454" y="1520"/>
                  </a:cubicBezTo>
                  <a:cubicBezTo>
                    <a:pt x="474" y="1513"/>
                    <a:pt x="494" y="1504"/>
                    <a:pt x="512" y="1486"/>
                  </a:cubicBezTo>
                  <a:cubicBezTo>
                    <a:pt x="532" y="1469"/>
                    <a:pt x="553" y="1445"/>
                    <a:pt x="576" y="1414"/>
                  </a:cubicBezTo>
                  <a:cubicBezTo>
                    <a:pt x="617" y="1364"/>
                    <a:pt x="665" y="1295"/>
                    <a:pt x="710" y="1213"/>
                  </a:cubicBezTo>
                  <a:cubicBezTo>
                    <a:pt x="781" y="1095"/>
                    <a:pt x="849" y="941"/>
                    <a:pt x="903" y="774"/>
                  </a:cubicBezTo>
                  <a:cubicBezTo>
                    <a:pt x="955" y="604"/>
                    <a:pt x="988" y="412"/>
                    <a:pt x="988" y="219"/>
                  </a:cubicBezTo>
                  <a:cubicBezTo>
                    <a:pt x="988" y="184"/>
                    <a:pt x="988" y="150"/>
                    <a:pt x="985" y="116"/>
                  </a:cubicBezTo>
                  <a:lnTo>
                    <a:pt x="985" y="113"/>
                  </a:lnTo>
                  <a:cubicBezTo>
                    <a:pt x="985" y="106"/>
                    <a:pt x="988" y="99"/>
                    <a:pt x="996" y="93"/>
                  </a:cubicBezTo>
                  <a:cubicBezTo>
                    <a:pt x="999" y="85"/>
                    <a:pt x="1006" y="82"/>
                    <a:pt x="1016" y="82"/>
                  </a:cubicBezTo>
                  <a:close/>
                  <a:moveTo>
                    <a:pt x="1009" y="0"/>
                  </a:moveTo>
                  <a:cubicBezTo>
                    <a:pt x="982" y="3"/>
                    <a:pt x="955" y="17"/>
                    <a:pt x="934" y="38"/>
                  </a:cubicBezTo>
                  <a:cubicBezTo>
                    <a:pt x="917" y="55"/>
                    <a:pt x="903" y="82"/>
                    <a:pt x="903" y="113"/>
                  </a:cubicBezTo>
                  <a:cubicBezTo>
                    <a:pt x="903" y="116"/>
                    <a:pt x="903" y="120"/>
                    <a:pt x="907" y="120"/>
                  </a:cubicBezTo>
                  <a:lnTo>
                    <a:pt x="907" y="219"/>
                  </a:lnTo>
                  <a:cubicBezTo>
                    <a:pt x="907" y="502"/>
                    <a:pt x="829" y="774"/>
                    <a:pt x="733" y="988"/>
                  </a:cubicBezTo>
                  <a:cubicBezTo>
                    <a:pt x="686" y="1098"/>
                    <a:pt x="634" y="1193"/>
                    <a:pt x="584" y="1268"/>
                  </a:cubicBezTo>
                  <a:cubicBezTo>
                    <a:pt x="559" y="1306"/>
                    <a:pt x="535" y="1336"/>
                    <a:pt x="515" y="1364"/>
                  </a:cubicBezTo>
                  <a:cubicBezTo>
                    <a:pt x="491" y="1391"/>
                    <a:pt x="474" y="1411"/>
                    <a:pt x="457" y="1425"/>
                  </a:cubicBezTo>
                  <a:cubicBezTo>
                    <a:pt x="447" y="1435"/>
                    <a:pt x="436" y="1442"/>
                    <a:pt x="427" y="1445"/>
                  </a:cubicBezTo>
                  <a:cubicBezTo>
                    <a:pt x="416" y="1449"/>
                    <a:pt x="403" y="1449"/>
                    <a:pt x="392" y="1449"/>
                  </a:cubicBezTo>
                  <a:cubicBezTo>
                    <a:pt x="372" y="1449"/>
                    <a:pt x="348" y="1445"/>
                    <a:pt x="324" y="1435"/>
                  </a:cubicBezTo>
                  <a:cubicBezTo>
                    <a:pt x="290" y="1422"/>
                    <a:pt x="256" y="1401"/>
                    <a:pt x="229" y="1381"/>
                  </a:cubicBezTo>
                  <a:cubicBezTo>
                    <a:pt x="219" y="1373"/>
                    <a:pt x="208" y="1364"/>
                    <a:pt x="202" y="1356"/>
                  </a:cubicBezTo>
                  <a:cubicBezTo>
                    <a:pt x="198" y="1356"/>
                    <a:pt x="195" y="1353"/>
                    <a:pt x="191" y="1350"/>
                  </a:cubicBezTo>
                  <a:lnTo>
                    <a:pt x="188" y="1350"/>
                  </a:lnTo>
                  <a:cubicBezTo>
                    <a:pt x="167" y="1329"/>
                    <a:pt x="140" y="1319"/>
                    <a:pt x="113" y="1319"/>
                  </a:cubicBezTo>
                  <a:cubicBezTo>
                    <a:pt x="82" y="1319"/>
                    <a:pt x="52" y="1329"/>
                    <a:pt x="32" y="1353"/>
                  </a:cubicBezTo>
                  <a:cubicBezTo>
                    <a:pt x="11" y="1373"/>
                    <a:pt x="0" y="1405"/>
                    <a:pt x="0" y="1432"/>
                  </a:cubicBezTo>
                  <a:cubicBezTo>
                    <a:pt x="0" y="1459"/>
                    <a:pt x="11" y="1490"/>
                    <a:pt x="35" y="1513"/>
                  </a:cubicBezTo>
                  <a:cubicBezTo>
                    <a:pt x="72" y="1548"/>
                    <a:pt x="123" y="1589"/>
                    <a:pt x="184" y="1619"/>
                  </a:cubicBezTo>
                  <a:cubicBezTo>
                    <a:pt x="249" y="1650"/>
                    <a:pt x="321" y="1674"/>
                    <a:pt x="395" y="1674"/>
                  </a:cubicBezTo>
                  <a:cubicBezTo>
                    <a:pt x="430" y="1674"/>
                    <a:pt x="467" y="1670"/>
                    <a:pt x="505" y="1656"/>
                  </a:cubicBezTo>
                  <a:cubicBezTo>
                    <a:pt x="539" y="1643"/>
                    <a:pt x="576" y="1622"/>
                    <a:pt x="607" y="1592"/>
                  </a:cubicBezTo>
                  <a:cubicBezTo>
                    <a:pt x="658" y="1548"/>
                    <a:pt x="713" y="1479"/>
                    <a:pt x="771" y="1391"/>
                  </a:cubicBezTo>
                  <a:cubicBezTo>
                    <a:pt x="859" y="1261"/>
                    <a:pt x="948" y="1084"/>
                    <a:pt x="1016" y="883"/>
                  </a:cubicBezTo>
                  <a:cubicBezTo>
                    <a:pt x="1087" y="682"/>
                    <a:pt x="1136" y="453"/>
                    <a:pt x="1136" y="219"/>
                  </a:cubicBezTo>
                  <a:cubicBezTo>
                    <a:pt x="1136" y="181"/>
                    <a:pt x="1132" y="143"/>
                    <a:pt x="1132" y="106"/>
                  </a:cubicBezTo>
                  <a:cubicBezTo>
                    <a:pt x="1128" y="75"/>
                    <a:pt x="1115" y="48"/>
                    <a:pt x="1095" y="31"/>
                  </a:cubicBezTo>
                  <a:cubicBezTo>
                    <a:pt x="1074" y="11"/>
                    <a:pt x="1047" y="0"/>
                    <a:pt x="101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6427460" y="2676471"/>
              <a:ext cx="69358" cy="99621"/>
            </a:xfrm>
            <a:custGeom>
              <a:rect b="b" l="l" r="r" t="t"/>
              <a:pathLst>
                <a:path extrusionOk="0" h="1692" w="1178">
                  <a:moveTo>
                    <a:pt x="701" y="0"/>
                  </a:moveTo>
                  <a:cubicBezTo>
                    <a:pt x="496" y="0"/>
                    <a:pt x="274" y="61"/>
                    <a:pt x="274" y="61"/>
                  </a:cubicBezTo>
                  <a:cubicBezTo>
                    <a:pt x="274" y="61"/>
                    <a:pt x="172" y="330"/>
                    <a:pt x="200" y="442"/>
                  </a:cubicBezTo>
                  <a:cubicBezTo>
                    <a:pt x="226" y="550"/>
                    <a:pt x="0" y="1692"/>
                    <a:pt x="464" y="1692"/>
                  </a:cubicBezTo>
                  <a:cubicBezTo>
                    <a:pt x="482" y="1692"/>
                    <a:pt x="502" y="1690"/>
                    <a:pt x="523" y="1686"/>
                  </a:cubicBezTo>
                  <a:cubicBezTo>
                    <a:pt x="523" y="1686"/>
                    <a:pt x="1177" y="957"/>
                    <a:pt x="1038" y="166"/>
                  </a:cubicBezTo>
                  <a:cubicBezTo>
                    <a:pt x="1010" y="37"/>
                    <a:pt x="860" y="0"/>
                    <a:pt x="701" y="0"/>
                  </a:cubicBezTo>
                  <a:close/>
                </a:path>
              </a:pathLst>
            </a:custGeom>
            <a:solidFill>
              <a:srgbClr val="6168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6453661" y="2693841"/>
              <a:ext cx="64824" cy="93792"/>
            </a:xfrm>
            <a:custGeom>
              <a:rect b="b" l="l" r="r" t="t"/>
              <a:pathLst>
                <a:path extrusionOk="0" h="1593" w="1101">
                  <a:moveTo>
                    <a:pt x="987" y="0"/>
                  </a:moveTo>
                  <a:cubicBezTo>
                    <a:pt x="985" y="0"/>
                    <a:pt x="984" y="0"/>
                    <a:pt x="982" y="1"/>
                  </a:cubicBezTo>
                  <a:cubicBezTo>
                    <a:pt x="941" y="4"/>
                    <a:pt x="910" y="38"/>
                    <a:pt x="913" y="76"/>
                  </a:cubicBezTo>
                  <a:cubicBezTo>
                    <a:pt x="954" y="696"/>
                    <a:pt x="603" y="1279"/>
                    <a:pt x="450" y="1415"/>
                  </a:cubicBezTo>
                  <a:cubicBezTo>
                    <a:pt x="423" y="1440"/>
                    <a:pt x="391" y="1450"/>
                    <a:pt x="359" y="1450"/>
                  </a:cubicBezTo>
                  <a:cubicBezTo>
                    <a:pt x="249" y="1450"/>
                    <a:pt x="130" y="1340"/>
                    <a:pt x="130" y="1337"/>
                  </a:cubicBezTo>
                  <a:cubicBezTo>
                    <a:pt x="115" y="1324"/>
                    <a:pt x="97" y="1318"/>
                    <a:pt x="80" y="1318"/>
                  </a:cubicBezTo>
                  <a:cubicBezTo>
                    <a:pt x="61" y="1318"/>
                    <a:pt x="42" y="1326"/>
                    <a:pt x="27" y="1340"/>
                  </a:cubicBezTo>
                  <a:cubicBezTo>
                    <a:pt x="0" y="1367"/>
                    <a:pt x="0" y="1415"/>
                    <a:pt x="31" y="1443"/>
                  </a:cubicBezTo>
                  <a:cubicBezTo>
                    <a:pt x="98" y="1507"/>
                    <a:pt x="228" y="1592"/>
                    <a:pt x="361" y="1592"/>
                  </a:cubicBezTo>
                  <a:cubicBezTo>
                    <a:pt x="426" y="1592"/>
                    <a:pt x="491" y="1572"/>
                    <a:pt x="548" y="1521"/>
                  </a:cubicBezTo>
                  <a:cubicBezTo>
                    <a:pt x="740" y="1347"/>
                    <a:pt x="1100" y="724"/>
                    <a:pt x="1056" y="69"/>
                  </a:cubicBezTo>
                  <a:cubicBezTo>
                    <a:pt x="1053" y="30"/>
                    <a:pt x="1022" y="0"/>
                    <a:pt x="98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6451600" y="2691427"/>
              <a:ext cx="66885" cy="98620"/>
            </a:xfrm>
            <a:custGeom>
              <a:rect b="b" l="l" r="r" t="t"/>
              <a:pathLst>
                <a:path extrusionOk="0" h="1675" w="1136">
                  <a:moveTo>
                    <a:pt x="1020" y="82"/>
                  </a:moveTo>
                  <a:cubicBezTo>
                    <a:pt x="1027" y="82"/>
                    <a:pt x="1033" y="86"/>
                    <a:pt x="1040" y="90"/>
                  </a:cubicBezTo>
                  <a:cubicBezTo>
                    <a:pt x="1047" y="96"/>
                    <a:pt x="1050" y="103"/>
                    <a:pt x="1050" y="110"/>
                  </a:cubicBezTo>
                  <a:cubicBezTo>
                    <a:pt x="1054" y="147"/>
                    <a:pt x="1054" y="181"/>
                    <a:pt x="1054" y="216"/>
                  </a:cubicBezTo>
                  <a:cubicBezTo>
                    <a:pt x="1054" y="519"/>
                    <a:pt x="972" y="809"/>
                    <a:pt x="870" y="1043"/>
                  </a:cubicBezTo>
                  <a:cubicBezTo>
                    <a:pt x="819" y="1160"/>
                    <a:pt x="761" y="1262"/>
                    <a:pt x="706" y="1347"/>
                  </a:cubicBezTo>
                  <a:cubicBezTo>
                    <a:pt x="649" y="1432"/>
                    <a:pt x="597" y="1493"/>
                    <a:pt x="556" y="1531"/>
                  </a:cubicBezTo>
                  <a:cubicBezTo>
                    <a:pt x="529" y="1555"/>
                    <a:pt x="506" y="1569"/>
                    <a:pt x="478" y="1578"/>
                  </a:cubicBezTo>
                  <a:cubicBezTo>
                    <a:pt x="451" y="1589"/>
                    <a:pt x="424" y="1592"/>
                    <a:pt x="396" y="1592"/>
                  </a:cubicBezTo>
                  <a:cubicBezTo>
                    <a:pt x="338" y="1592"/>
                    <a:pt x="281" y="1575"/>
                    <a:pt x="226" y="1548"/>
                  </a:cubicBezTo>
                  <a:cubicBezTo>
                    <a:pt x="171" y="1517"/>
                    <a:pt x="124" y="1484"/>
                    <a:pt x="93" y="1452"/>
                  </a:cubicBezTo>
                  <a:cubicBezTo>
                    <a:pt x="86" y="1446"/>
                    <a:pt x="83" y="1439"/>
                    <a:pt x="83" y="1432"/>
                  </a:cubicBezTo>
                  <a:cubicBezTo>
                    <a:pt x="83" y="1422"/>
                    <a:pt x="86" y="1415"/>
                    <a:pt x="93" y="1408"/>
                  </a:cubicBezTo>
                  <a:cubicBezTo>
                    <a:pt x="97" y="1402"/>
                    <a:pt x="106" y="1398"/>
                    <a:pt x="113" y="1398"/>
                  </a:cubicBezTo>
                  <a:cubicBezTo>
                    <a:pt x="120" y="1398"/>
                    <a:pt x="130" y="1402"/>
                    <a:pt x="133" y="1408"/>
                  </a:cubicBezTo>
                  <a:cubicBezTo>
                    <a:pt x="138" y="1408"/>
                    <a:pt x="138" y="1412"/>
                    <a:pt x="144" y="1415"/>
                  </a:cubicBezTo>
                  <a:cubicBezTo>
                    <a:pt x="158" y="1429"/>
                    <a:pt x="191" y="1456"/>
                    <a:pt x="236" y="1484"/>
                  </a:cubicBezTo>
                  <a:cubicBezTo>
                    <a:pt x="256" y="1493"/>
                    <a:pt x="284" y="1507"/>
                    <a:pt x="308" y="1517"/>
                  </a:cubicBezTo>
                  <a:cubicBezTo>
                    <a:pt x="335" y="1524"/>
                    <a:pt x="366" y="1531"/>
                    <a:pt x="393" y="1531"/>
                  </a:cubicBezTo>
                  <a:cubicBezTo>
                    <a:pt x="413" y="1531"/>
                    <a:pt x="434" y="1528"/>
                    <a:pt x="454" y="1521"/>
                  </a:cubicBezTo>
                  <a:cubicBezTo>
                    <a:pt x="474" y="1514"/>
                    <a:pt x="495" y="1504"/>
                    <a:pt x="512" y="1487"/>
                  </a:cubicBezTo>
                  <a:cubicBezTo>
                    <a:pt x="533" y="1470"/>
                    <a:pt x="556" y="1446"/>
                    <a:pt x="580" y="1415"/>
                  </a:cubicBezTo>
                  <a:cubicBezTo>
                    <a:pt x="621" y="1364"/>
                    <a:pt x="665" y="1296"/>
                    <a:pt x="713" y="1214"/>
                  </a:cubicBezTo>
                  <a:cubicBezTo>
                    <a:pt x="781" y="1095"/>
                    <a:pt x="853" y="941"/>
                    <a:pt x="904" y="771"/>
                  </a:cubicBezTo>
                  <a:cubicBezTo>
                    <a:pt x="955" y="601"/>
                    <a:pt x="992" y="413"/>
                    <a:pt x="992" y="219"/>
                  </a:cubicBezTo>
                  <a:cubicBezTo>
                    <a:pt x="992" y="185"/>
                    <a:pt x="992" y="151"/>
                    <a:pt x="989" y="117"/>
                  </a:cubicBezTo>
                  <a:lnTo>
                    <a:pt x="989" y="114"/>
                  </a:lnTo>
                  <a:cubicBezTo>
                    <a:pt x="989" y="106"/>
                    <a:pt x="992" y="96"/>
                    <a:pt x="996" y="93"/>
                  </a:cubicBezTo>
                  <a:cubicBezTo>
                    <a:pt x="1003" y="86"/>
                    <a:pt x="1009" y="82"/>
                    <a:pt x="1017" y="82"/>
                  </a:cubicBezTo>
                  <a:close/>
                  <a:moveTo>
                    <a:pt x="1013" y="1"/>
                  </a:moveTo>
                  <a:cubicBezTo>
                    <a:pt x="982" y="4"/>
                    <a:pt x="955" y="15"/>
                    <a:pt x="938" y="35"/>
                  </a:cubicBezTo>
                  <a:cubicBezTo>
                    <a:pt x="918" y="55"/>
                    <a:pt x="907" y="82"/>
                    <a:pt x="907" y="114"/>
                  </a:cubicBezTo>
                  <a:lnTo>
                    <a:pt x="907" y="120"/>
                  </a:lnTo>
                  <a:cubicBezTo>
                    <a:pt x="910" y="154"/>
                    <a:pt x="910" y="185"/>
                    <a:pt x="910" y="219"/>
                  </a:cubicBezTo>
                  <a:cubicBezTo>
                    <a:pt x="910" y="502"/>
                    <a:pt x="833" y="774"/>
                    <a:pt x="737" y="990"/>
                  </a:cubicBezTo>
                  <a:cubicBezTo>
                    <a:pt x="686" y="1098"/>
                    <a:pt x="635" y="1194"/>
                    <a:pt x="587" y="1265"/>
                  </a:cubicBezTo>
                  <a:cubicBezTo>
                    <a:pt x="560" y="1303"/>
                    <a:pt x="536" y="1337"/>
                    <a:pt x="515" y="1364"/>
                  </a:cubicBezTo>
                  <a:cubicBezTo>
                    <a:pt x="495" y="1391"/>
                    <a:pt x="474" y="1412"/>
                    <a:pt x="457" y="1425"/>
                  </a:cubicBezTo>
                  <a:cubicBezTo>
                    <a:pt x="448" y="1435"/>
                    <a:pt x="437" y="1439"/>
                    <a:pt x="427" y="1446"/>
                  </a:cubicBezTo>
                  <a:cubicBezTo>
                    <a:pt x="416" y="1449"/>
                    <a:pt x="407" y="1449"/>
                    <a:pt x="393" y="1449"/>
                  </a:cubicBezTo>
                  <a:cubicBezTo>
                    <a:pt x="372" y="1449"/>
                    <a:pt x="349" y="1446"/>
                    <a:pt x="325" y="1435"/>
                  </a:cubicBezTo>
                  <a:cubicBezTo>
                    <a:pt x="290" y="1422"/>
                    <a:pt x="256" y="1402"/>
                    <a:pt x="232" y="1381"/>
                  </a:cubicBezTo>
                  <a:cubicBezTo>
                    <a:pt x="219" y="1371"/>
                    <a:pt x="209" y="1364"/>
                    <a:pt x="202" y="1358"/>
                  </a:cubicBezTo>
                  <a:cubicBezTo>
                    <a:pt x="199" y="1353"/>
                    <a:pt x="195" y="1353"/>
                    <a:pt x="195" y="1350"/>
                  </a:cubicBezTo>
                  <a:lnTo>
                    <a:pt x="191" y="1350"/>
                  </a:lnTo>
                  <a:cubicBezTo>
                    <a:pt x="168" y="1330"/>
                    <a:pt x="141" y="1317"/>
                    <a:pt x="113" y="1317"/>
                  </a:cubicBezTo>
                  <a:cubicBezTo>
                    <a:pt x="83" y="1317"/>
                    <a:pt x="56" y="1330"/>
                    <a:pt x="31" y="1353"/>
                  </a:cubicBezTo>
                  <a:cubicBezTo>
                    <a:pt x="11" y="1374"/>
                    <a:pt x="1" y="1402"/>
                    <a:pt x="1" y="1432"/>
                  </a:cubicBezTo>
                  <a:cubicBezTo>
                    <a:pt x="1" y="1460"/>
                    <a:pt x="11" y="1490"/>
                    <a:pt x="35" y="1511"/>
                  </a:cubicBezTo>
                  <a:cubicBezTo>
                    <a:pt x="72" y="1548"/>
                    <a:pt x="127" y="1589"/>
                    <a:pt x="188" y="1619"/>
                  </a:cubicBezTo>
                  <a:cubicBezTo>
                    <a:pt x="250" y="1650"/>
                    <a:pt x="322" y="1674"/>
                    <a:pt x="396" y="1674"/>
                  </a:cubicBezTo>
                  <a:cubicBezTo>
                    <a:pt x="434" y="1674"/>
                    <a:pt x="471" y="1671"/>
                    <a:pt x="506" y="1657"/>
                  </a:cubicBezTo>
                  <a:cubicBezTo>
                    <a:pt x="542" y="1644"/>
                    <a:pt x="577" y="1623"/>
                    <a:pt x="611" y="1592"/>
                  </a:cubicBezTo>
                  <a:cubicBezTo>
                    <a:pt x="659" y="1548"/>
                    <a:pt x="717" y="1480"/>
                    <a:pt x="775" y="1391"/>
                  </a:cubicBezTo>
                  <a:cubicBezTo>
                    <a:pt x="860" y="1262"/>
                    <a:pt x="951" y="1084"/>
                    <a:pt x="1020" y="883"/>
                  </a:cubicBezTo>
                  <a:cubicBezTo>
                    <a:pt x="1088" y="683"/>
                    <a:pt x="1135" y="454"/>
                    <a:pt x="1135" y="216"/>
                  </a:cubicBezTo>
                  <a:cubicBezTo>
                    <a:pt x="1135" y="181"/>
                    <a:pt x="1135" y="144"/>
                    <a:pt x="1132" y="106"/>
                  </a:cubicBezTo>
                  <a:cubicBezTo>
                    <a:pt x="1129" y="76"/>
                    <a:pt x="1115" y="49"/>
                    <a:pt x="1094" y="32"/>
                  </a:cubicBezTo>
                  <a:cubicBezTo>
                    <a:pt x="1074" y="11"/>
                    <a:pt x="1047" y="1"/>
                    <a:pt x="102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6197423" y="2133202"/>
              <a:ext cx="64235" cy="45041"/>
            </a:xfrm>
            <a:custGeom>
              <a:rect b="b" l="l" r="r" t="t"/>
              <a:pathLst>
                <a:path extrusionOk="0" h="765" w="1091">
                  <a:moveTo>
                    <a:pt x="82" y="0"/>
                  </a:moveTo>
                  <a:cubicBezTo>
                    <a:pt x="78" y="0"/>
                    <a:pt x="75" y="1"/>
                    <a:pt x="71" y="1"/>
                  </a:cubicBezTo>
                  <a:cubicBezTo>
                    <a:pt x="30" y="5"/>
                    <a:pt x="0" y="38"/>
                    <a:pt x="3" y="76"/>
                  </a:cubicBezTo>
                  <a:cubicBezTo>
                    <a:pt x="24" y="315"/>
                    <a:pt x="164" y="764"/>
                    <a:pt x="565" y="764"/>
                  </a:cubicBezTo>
                  <a:lnTo>
                    <a:pt x="569" y="764"/>
                  </a:lnTo>
                  <a:cubicBezTo>
                    <a:pt x="930" y="764"/>
                    <a:pt x="1067" y="499"/>
                    <a:pt x="1073" y="485"/>
                  </a:cubicBezTo>
                  <a:cubicBezTo>
                    <a:pt x="1090" y="451"/>
                    <a:pt x="1077" y="410"/>
                    <a:pt x="1043" y="390"/>
                  </a:cubicBezTo>
                  <a:cubicBezTo>
                    <a:pt x="1032" y="385"/>
                    <a:pt x="1021" y="382"/>
                    <a:pt x="1010" y="382"/>
                  </a:cubicBezTo>
                  <a:cubicBezTo>
                    <a:pt x="983" y="382"/>
                    <a:pt x="959" y="397"/>
                    <a:pt x="944" y="423"/>
                  </a:cubicBezTo>
                  <a:cubicBezTo>
                    <a:pt x="941" y="431"/>
                    <a:pt x="839" y="621"/>
                    <a:pt x="569" y="621"/>
                  </a:cubicBezTo>
                  <a:lnTo>
                    <a:pt x="565" y="621"/>
                  </a:lnTo>
                  <a:cubicBezTo>
                    <a:pt x="194" y="621"/>
                    <a:pt x="147" y="72"/>
                    <a:pt x="147" y="66"/>
                  </a:cubicBezTo>
                  <a:cubicBezTo>
                    <a:pt x="144" y="29"/>
                    <a:pt x="113" y="0"/>
                    <a:pt x="82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6195186" y="2130847"/>
              <a:ext cx="68298" cy="49810"/>
            </a:xfrm>
            <a:custGeom>
              <a:rect b="b" l="l" r="r" t="t"/>
              <a:pathLst>
                <a:path extrusionOk="0" h="846" w="1160">
                  <a:moveTo>
                    <a:pt x="123" y="82"/>
                  </a:moveTo>
                  <a:cubicBezTo>
                    <a:pt x="130" y="85"/>
                    <a:pt x="133" y="89"/>
                    <a:pt x="140" y="92"/>
                  </a:cubicBezTo>
                  <a:cubicBezTo>
                    <a:pt x="144" y="99"/>
                    <a:pt x="144" y="103"/>
                    <a:pt x="144" y="109"/>
                  </a:cubicBezTo>
                  <a:cubicBezTo>
                    <a:pt x="144" y="112"/>
                    <a:pt x="147" y="150"/>
                    <a:pt x="158" y="205"/>
                  </a:cubicBezTo>
                  <a:cubicBezTo>
                    <a:pt x="174" y="283"/>
                    <a:pt x="208" y="405"/>
                    <a:pt x="273" y="507"/>
                  </a:cubicBezTo>
                  <a:cubicBezTo>
                    <a:pt x="307" y="562"/>
                    <a:pt x="351" y="610"/>
                    <a:pt x="406" y="644"/>
                  </a:cubicBezTo>
                  <a:cubicBezTo>
                    <a:pt x="460" y="682"/>
                    <a:pt x="529" y="702"/>
                    <a:pt x="603" y="702"/>
                  </a:cubicBezTo>
                  <a:lnTo>
                    <a:pt x="607" y="702"/>
                  </a:lnTo>
                  <a:cubicBezTo>
                    <a:pt x="679" y="702"/>
                    <a:pt x="740" y="688"/>
                    <a:pt x="795" y="671"/>
                  </a:cubicBezTo>
                  <a:cubicBezTo>
                    <a:pt x="873" y="641"/>
                    <a:pt x="927" y="597"/>
                    <a:pt x="965" y="556"/>
                  </a:cubicBezTo>
                  <a:cubicBezTo>
                    <a:pt x="999" y="518"/>
                    <a:pt x="1016" y="487"/>
                    <a:pt x="1020" y="480"/>
                  </a:cubicBezTo>
                  <a:cubicBezTo>
                    <a:pt x="1023" y="474"/>
                    <a:pt x="1026" y="471"/>
                    <a:pt x="1033" y="467"/>
                  </a:cubicBezTo>
                  <a:cubicBezTo>
                    <a:pt x="1037" y="467"/>
                    <a:pt x="1043" y="463"/>
                    <a:pt x="1047" y="463"/>
                  </a:cubicBezTo>
                  <a:cubicBezTo>
                    <a:pt x="1053" y="463"/>
                    <a:pt x="1057" y="463"/>
                    <a:pt x="1061" y="467"/>
                  </a:cubicBezTo>
                  <a:cubicBezTo>
                    <a:pt x="1067" y="471"/>
                    <a:pt x="1070" y="474"/>
                    <a:pt x="1074" y="477"/>
                  </a:cubicBezTo>
                  <a:cubicBezTo>
                    <a:pt x="1078" y="484"/>
                    <a:pt x="1078" y="491"/>
                    <a:pt x="1078" y="494"/>
                  </a:cubicBezTo>
                  <a:cubicBezTo>
                    <a:pt x="1078" y="498"/>
                    <a:pt x="1078" y="504"/>
                    <a:pt x="1074" y="507"/>
                  </a:cubicBezTo>
                  <a:cubicBezTo>
                    <a:pt x="1074" y="507"/>
                    <a:pt x="1067" y="525"/>
                    <a:pt x="1047" y="552"/>
                  </a:cubicBezTo>
                  <a:cubicBezTo>
                    <a:pt x="1023" y="586"/>
                    <a:pt x="976" y="641"/>
                    <a:pt x="904" y="685"/>
                  </a:cubicBezTo>
                  <a:cubicBezTo>
                    <a:pt x="832" y="729"/>
                    <a:pt x="733" y="763"/>
                    <a:pt x="607" y="763"/>
                  </a:cubicBezTo>
                  <a:lnTo>
                    <a:pt x="603" y="763"/>
                  </a:lnTo>
                  <a:cubicBezTo>
                    <a:pt x="512" y="763"/>
                    <a:pt x="437" y="740"/>
                    <a:pt x="372" y="696"/>
                  </a:cubicBezTo>
                  <a:cubicBezTo>
                    <a:pt x="324" y="665"/>
                    <a:pt x="284" y="624"/>
                    <a:pt x="246" y="576"/>
                  </a:cubicBezTo>
                  <a:cubicBezTo>
                    <a:pt x="194" y="507"/>
                    <a:pt x="154" y="422"/>
                    <a:pt x="130" y="341"/>
                  </a:cubicBezTo>
                  <a:cubicBezTo>
                    <a:pt x="103" y="259"/>
                    <a:pt x="89" y="177"/>
                    <a:pt x="82" y="112"/>
                  </a:cubicBezTo>
                  <a:cubicBezTo>
                    <a:pt x="82" y="103"/>
                    <a:pt x="86" y="95"/>
                    <a:pt x="92" y="92"/>
                  </a:cubicBezTo>
                  <a:cubicBezTo>
                    <a:pt x="96" y="85"/>
                    <a:pt x="103" y="82"/>
                    <a:pt x="113" y="82"/>
                  </a:cubicBezTo>
                  <a:close/>
                  <a:moveTo>
                    <a:pt x="103" y="0"/>
                  </a:moveTo>
                  <a:lnTo>
                    <a:pt x="103" y="0"/>
                  </a:lnTo>
                  <a:lnTo>
                    <a:pt x="103" y="0"/>
                  </a:lnTo>
                  <a:cubicBezTo>
                    <a:pt x="74" y="1"/>
                    <a:pt x="47" y="14"/>
                    <a:pt x="31" y="34"/>
                  </a:cubicBezTo>
                  <a:cubicBezTo>
                    <a:pt x="14" y="54"/>
                    <a:pt x="1" y="82"/>
                    <a:pt x="1" y="112"/>
                  </a:cubicBezTo>
                  <a:lnTo>
                    <a:pt x="1" y="119"/>
                  </a:lnTo>
                  <a:cubicBezTo>
                    <a:pt x="7" y="184"/>
                    <a:pt x="18" y="259"/>
                    <a:pt x="41" y="337"/>
                  </a:cubicBezTo>
                  <a:cubicBezTo>
                    <a:pt x="76" y="454"/>
                    <a:pt x="133" y="579"/>
                    <a:pt x="225" y="678"/>
                  </a:cubicBezTo>
                  <a:cubicBezTo>
                    <a:pt x="270" y="726"/>
                    <a:pt x="324" y="770"/>
                    <a:pt x="386" y="798"/>
                  </a:cubicBezTo>
                  <a:cubicBezTo>
                    <a:pt x="450" y="828"/>
                    <a:pt x="522" y="845"/>
                    <a:pt x="603" y="845"/>
                  </a:cubicBezTo>
                  <a:lnTo>
                    <a:pt x="607" y="845"/>
                  </a:lnTo>
                  <a:cubicBezTo>
                    <a:pt x="702" y="845"/>
                    <a:pt x="784" y="828"/>
                    <a:pt x="853" y="801"/>
                  </a:cubicBezTo>
                  <a:cubicBezTo>
                    <a:pt x="955" y="760"/>
                    <a:pt x="1026" y="699"/>
                    <a:pt x="1074" y="647"/>
                  </a:cubicBezTo>
                  <a:cubicBezTo>
                    <a:pt x="1098" y="620"/>
                    <a:pt x="1115" y="597"/>
                    <a:pt x="1128" y="579"/>
                  </a:cubicBezTo>
                  <a:cubicBezTo>
                    <a:pt x="1139" y="559"/>
                    <a:pt x="1146" y="548"/>
                    <a:pt x="1149" y="545"/>
                  </a:cubicBezTo>
                  <a:cubicBezTo>
                    <a:pt x="1155" y="528"/>
                    <a:pt x="1160" y="512"/>
                    <a:pt x="1160" y="494"/>
                  </a:cubicBezTo>
                  <a:cubicBezTo>
                    <a:pt x="1160" y="474"/>
                    <a:pt x="1155" y="454"/>
                    <a:pt x="1142" y="436"/>
                  </a:cubicBezTo>
                  <a:cubicBezTo>
                    <a:pt x="1132" y="419"/>
                    <a:pt x="1119" y="405"/>
                    <a:pt x="1098" y="395"/>
                  </a:cubicBezTo>
                  <a:cubicBezTo>
                    <a:pt x="1081" y="385"/>
                    <a:pt x="1064" y="382"/>
                    <a:pt x="1047" y="382"/>
                  </a:cubicBezTo>
                  <a:cubicBezTo>
                    <a:pt x="1026" y="382"/>
                    <a:pt x="1006" y="389"/>
                    <a:pt x="989" y="399"/>
                  </a:cubicBezTo>
                  <a:cubicBezTo>
                    <a:pt x="971" y="409"/>
                    <a:pt x="958" y="422"/>
                    <a:pt x="948" y="443"/>
                  </a:cubicBezTo>
                  <a:cubicBezTo>
                    <a:pt x="948" y="443"/>
                    <a:pt x="924" y="491"/>
                    <a:pt x="869" y="532"/>
                  </a:cubicBezTo>
                  <a:cubicBezTo>
                    <a:pt x="842" y="556"/>
                    <a:pt x="808" y="576"/>
                    <a:pt x="764" y="593"/>
                  </a:cubicBezTo>
                  <a:cubicBezTo>
                    <a:pt x="720" y="610"/>
                    <a:pt x="669" y="620"/>
                    <a:pt x="607" y="620"/>
                  </a:cubicBezTo>
                  <a:lnTo>
                    <a:pt x="603" y="620"/>
                  </a:lnTo>
                  <a:cubicBezTo>
                    <a:pt x="562" y="620"/>
                    <a:pt x="529" y="614"/>
                    <a:pt x="495" y="600"/>
                  </a:cubicBezTo>
                  <a:cubicBezTo>
                    <a:pt x="440" y="576"/>
                    <a:pt x="396" y="539"/>
                    <a:pt x="358" y="487"/>
                  </a:cubicBezTo>
                  <a:cubicBezTo>
                    <a:pt x="304" y="413"/>
                    <a:pt x="270" y="317"/>
                    <a:pt x="249" y="238"/>
                  </a:cubicBezTo>
                  <a:cubicBezTo>
                    <a:pt x="232" y="160"/>
                    <a:pt x="225" y="103"/>
                    <a:pt x="225" y="103"/>
                  </a:cubicBezTo>
                  <a:cubicBezTo>
                    <a:pt x="225" y="72"/>
                    <a:pt x="208" y="48"/>
                    <a:pt x="191" y="31"/>
                  </a:cubicBezTo>
                  <a:cubicBezTo>
                    <a:pt x="181" y="21"/>
                    <a:pt x="171" y="13"/>
                    <a:pt x="158" y="7"/>
                  </a:cubicBezTo>
                  <a:cubicBezTo>
                    <a:pt x="144" y="0"/>
                    <a:pt x="130" y="0"/>
                    <a:pt x="11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6251414" y="2197262"/>
              <a:ext cx="49575" cy="35974"/>
            </a:xfrm>
            <a:custGeom>
              <a:rect b="b" l="l" r="r" t="t"/>
              <a:pathLst>
                <a:path extrusionOk="0" h="611" w="842">
                  <a:moveTo>
                    <a:pt x="96" y="0"/>
                  </a:moveTo>
                  <a:cubicBezTo>
                    <a:pt x="58" y="0"/>
                    <a:pt x="27" y="26"/>
                    <a:pt x="21" y="62"/>
                  </a:cubicBezTo>
                  <a:cubicBezTo>
                    <a:pt x="0" y="225"/>
                    <a:pt x="30" y="545"/>
                    <a:pt x="307" y="597"/>
                  </a:cubicBezTo>
                  <a:cubicBezTo>
                    <a:pt x="351" y="606"/>
                    <a:pt x="392" y="610"/>
                    <a:pt x="429" y="610"/>
                  </a:cubicBezTo>
                  <a:cubicBezTo>
                    <a:pt x="688" y="610"/>
                    <a:pt x="807" y="426"/>
                    <a:pt x="831" y="317"/>
                  </a:cubicBezTo>
                  <a:cubicBezTo>
                    <a:pt x="842" y="279"/>
                    <a:pt x="818" y="238"/>
                    <a:pt x="780" y="228"/>
                  </a:cubicBezTo>
                  <a:cubicBezTo>
                    <a:pt x="776" y="228"/>
                    <a:pt x="771" y="227"/>
                    <a:pt x="767" y="227"/>
                  </a:cubicBezTo>
                  <a:cubicBezTo>
                    <a:pt x="731" y="227"/>
                    <a:pt x="701" y="250"/>
                    <a:pt x="691" y="283"/>
                  </a:cubicBezTo>
                  <a:cubicBezTo>
                    <a:pt x="691" y="292"/>
                    <a:pt x="646" y="466"/>
                    <a:pt x="428" y="466"/>
                  </a:cubicBezTo>
                  <a:cubicBezTo>
                    <a:pt x="400" y="466"/>
                    <a:pt x="368" y="463"/>
                    <a:pt x="334" y="457"/>
                  </a:cubicBezTo>
                  <a:cubicBezTo>
                    <a:pt x="123" y="416"/>
                    <a:pt x="164" y="95"/>
                    <a:pt x="164" y="82"/>
                  </a:cubicBezTo>
                  <a:cubicBezTo>
                    <a:pt x="170" y="44"/>
                    <a:pt x="143" y="7"/>
                    <a:pt x="102" y="0"/>
                  </a:cubicBezTo>
                  <a:cubicBezTo>
                    <a:pt x="100" y="0"/>
                    <a:pt x="98" y="0"/>
                    <a:pt x="9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6249943" y="2194848"/>
              <a:ext cx="53049" cy="40802"/>
            </a:xfrm>
            <a:custGeom>
              <a:rect b="b" l="l" r="r" t="t"/>
              <a:pathLst>
                <a:path extrusionOk="0" h="693" w="901">
                  <a:moveTo>
                    <a:pt x="120" y="82"/>
                  </a:moveTo>
                  <a:cubicBezTo>
                    <a:pt x="131" y="85"/>
                    <a:pt x="137" y="89"/>
                    <a:pt x="140" y="92"/>
                  </a:cubicBezTo>
                  <a:cubicBezTo>
                    <a:pt x="144" y="99"/>
                    <a:pt x="148" y="106"/>
                    <a:pt x="148" y="112"/>
                  </a:cubicBezTo>
                  <a:lnTo>
                    <a:pt x="148" y="116"/>
                  </a:lnTo>
                  <a:cubicBezTo>
                    <a:pt x="148" y="123"/>
                    <a:pt x="144" y="153"/>
                    <a:pt x="144" y="197"/>
                  </a:cubicBezTo>
                  <a:cubicBezTo>
                    <a:pt x="144" y="252"/>
                    <a:pt x="148" y="324"/>
                    <a:pt x="178" y="389"/>
                  </a:cubicBezTo>
                  <a:cubicBezTo>
                    <a:pt x="192" y="422"/>
                    <a:pt x="212" y="457"/>
                    <a:pt x="239" y="484"/>
                  </a:cubicBezTo>
                  <a:cubicBezTo>
                    <a:pt x="266" y="508"/>
                    <a:pt x="304" y="529"/>
                    <a:pt x="352" y="539"/>
                  </a:cubicBezTo>
                  <a:cubicBezTo>
                    <a:pt x="386" y="545"/>
                    <a:pt x="420" y="549"/>
                    <a:pt x="454" y="549"/>
                  </a:cubicBezTo>
                  <a:cubicBezTo>
                    <a:pt x="512" y="549"/>
                    <a:pt x="563" y="535"/>
                    <a:pt x="604" y="518"/>
                  </a:cubicBezTo>
                  <a:cubicBezTo>
                    <a:pt x="665" y="488"/>
                    <a:pt x="703" y="443"/>
                    <a:pt x="727" y="406"/>
                  </a:cubicBezTo>
                  <a:cubicBezTo>
                    <a:pt x="747" y="372"/>
                    <a:pt x="757" y="341"/>
                    <a:pt x="757" y="334"/>
                  </a:cubicBezTo>
                  <a:cubicBezTo>
                    <a:pt x="761" y="328"/>
                    <a:pt x="764" y="320"/>
                    <a:pt x="768" y="317"/>
                  </a:cubicBezTo>
                  <a:cubicBezTo>
                    <a:pt x="774" y="314"/>
                    <a:pt x="782" y="310"/>
                    <a:pt x="788" y="310"/>
                  </a:cubicBezTo>
                  <a:lnTo>
                    <a:pt x="795" y="310"/>
                  </a:lnTo>
                  <a:cubicBezTo>
                    <a:pt x="802" y="314"/>
                    <a:pt x="809" y="317"/>
                    <a:pt x="812" y="320"/>
                  </a:cubicBezTo>
                  <a:cubicBezTo>
                    <a:pt x="815" y="328"/>
                    <a:pt x="818" y="334"/>
                    <a:pt x="818" y="341"/>
                  </a:cubicBezTo>
                  <a:lnTo>
                    <a:pt x="818" y="348"/>
                  </a:lnTo>
                  <a:cubicBezTo>
                    <a:pt x="812" y="372"/>
                    <a:pt x="802" y="399"/>
                    <a:pt x="785" y="430"/>
                  </a:cubicBezTo>
                  <a:cubicBezTo>
                    <a:pt x="757" y="474"/>
                    <a:pt x="720" y="518"/>
                    <a:pt x="665" y="552"/>
                  </a:cubicBezTo>
                  <a:cubicBezTo>
                    <a:pt x="614" y="586"/>
                    <a:pt x="543" y="611"/>
                    <a:pt x="454" y="611"/>
                  </a:cubicBezTo>
                  <a:cubicBezTo>
                    <a:pt x="420" y="611"/>
                    <a:pt x="379" y="606"/>
                    <a:pt x="338" y="600"/>
                  </a:cubicBezTo>
                  <a:cubicBezTo>
                    <a:pt x="287" y="590"/>
                    <a:pt x="246" y="570"/>
                    <a:pt x="212" y="542"/>
                  </a:cubicBezTo>
                  <a:cubicBezTo>
                    <a:pt x="189" y="521"/>
                    <a:pt x="168" y="498"/>
                    <a:pt x="151" y="471"/>
                  </a:cubicBezTo>
                  <a:cubicBezTo>
                    <a:pt x="127" y="433"/>
                    <a:pt x="107" y="386"/>
                    <a:pt x="96" y="337"/>
                  </a:cubicBezTo>
                  <a:cubicBezTo>
                    <a:pt x="86" y="287"/>
                    <a:pt x="82" y="238"/>
                    <a:pt x="82" y="194"/>
                  </a:cubicBezTo>
                  <a:cubicBezTo>
                    <a:pt x="82" y="164"/>
                    <a:pt x="82" y="133"/>
                    <a:pt x="86" y="109"/>
                  </a:cubicBezTo>
                  <a:cubicBezTo>
                    <a:pt x="90" y="103"/>
                    <a:pt x="93" y="95"/>
                    <a:pt x="96" y="89"/>
                  </a:cubicBezTo>
                  <a:cubicBezTo>
                    <a:pt x="103" y="85"/>
                    <a:pt x="110" y="82"/>
                    <a:pt x="117" y="82"/>
                  </a:cubicBezTo>
                  <a:close/>
                  <a:moveTo>
                    <a:pt x="117" y="0"/>
                  </a:moveTo>
                  <a:cubicBezTo>
                    <a:pt x="90" y="0"/>
                    <a:pt x="62" y="10"/>
                    <a:pt x="41" y="27"/>
                  </a:cubicBezTo>
                  <a:cubicBezTo>
                    <a:pt x="21" y="45"/>
                    <a:pt x="11" y="72"/>
                    <a:pt x="5" y="99"/>
                  </a:cubicBezTo>
                  <a:cubicBezTo>
                    <a:pt x="1" y="126"/>
                    <a:pt x="1" y="157"/>
                    <a:pt x="1" y="194"/>
                  </a:cubicBezTo>
                  <a:cubicBezTo>
                    <a:pt x="1" y="283"/>
                    <a:pt x="14" y="389"/>
                    <a:pt x="62" y="480"/>
                  </a:cubicBezTo>
                  <a:cubicBezTo>
                    <a:pt x="86" y="529"/>
                    <a:pt x="120" y="573"/>
                    <a:pt x="161" y="606"/>
                  </a:cubicBezTo>
                  <a:cubicBezTo>
                    <a:pt x="205" y="641"/>
                    <a:pt x="260" y="668"/>
                    <a:pt x="324" y="678"/>
                  </a:cubicBezTo>
                  <a:cubicBezTo>
                    <a:pt x="369" y="688"/>
                    <a:pt x="414" y="692"/>
                    <a:pt x="454" y="692"/>
                  </a:cubicBezTo>
                  <a:cubicBezTo>
                    <a:pt x="522" y="692"/>
                    <a:pt x="584" y="678"/>
                    <a:pt x="638" y="658"/>
                  </a:cubicBezTo>
                  <a:cubicBezTo>
                    <a:pt x="716" y="627"/>
                    <a:pt x="778" y="576"/>
                    <a:pt x="818" y="525"/>
                  </a:cubicBezTo>
                  <a:cubicBezTo>
                    <a:pt x="859" y="471"/>
                    <a:pt x="887" y="416"/>
                    <a:pt x="897" y="368"/>
                  </a:cubicBezTo>
                  <a:cubicBezTo>
                    <a:pt x="900" y="358"/>
                    <a:pt x="900" y="351"/>
                    <a:pt x="900" y="341"/>
                  </a:cubicBezTo>
                  <a:cubicBezTo>
                    <a:pt x="900" y="314"/>
                    <a:pt x="890" y="290"/>
                    <a:pt x="877" y="273"/>
                  </a:cubicBezTo>
                  <a:cubicBezTo>
                    <a:pt x="863" y="252"/>
                    <a:pt x="839" y="238"/>
                    <a:pt x="815" y="232"/>
                  </a:cubicBezTo>
                  <a:lnTo>
                    <a:pt x="812" y="232"/>
                  </a:lnTo>
                  <a:cubicBezTo>
                    <a:pt x="805" y="229"/>
                    <a:pt x="795" y="229"/>
                    <a:pt x="788" y="229"/>
                  </a:cubicBezTo>
                  <a:cubicBezTo>
                    <a:pt x="761" y="229"/>
                    <a:pt x="737" y="235"/>
                    <a:pt x="720" y="252"/>
                  </a:cubicBezTo>
                  <a:cubicBezTo>
                    <a:pt x="700" y="266"/>
                    <a:pt x="683" y="290"/>
                    <a:pt x="679" y="314"/>
                  </a:cubicBezTo>
                  <a:cubicBezTo>
                    <a:pt x="679" y="314"/>
                    <a:pt x="669" y="355"/>
                    <a:pt x="634" y="392"/>
                  </a:cubicBezTo>
                  <a:cubicBezTo>
                    <a:pt x="618" y="413"/>
                    <a:pt x="598" y="430"/>
                    <a:pt x="570" y="443"/>
                  </a:cubicBezTo>
                  <a:cubicBezTo>
                    <a:pt x="540" y="457"/>
                    <a:pt x="502" y="467"/>
                    <a:pt x="454" y="467"/>
                  </a:cubicBezTo>
                  <a:cubicBezTo>
                    <a:pt x="427" y="467"/>
                    <a:pt x="400" y="463"/>
                    <a:pt x="365" y="457"/>
                  </a:cubicBezTo>
                  <a:cubicBezTo>
                    <a:pt x="335" y="450"/>
                    <a:pt x="315" y="440"/>
                    <a:pt x="294" y="422"/>
                  </a:cubicBezTo>
                  <a:cubicBezTo>
                    <a:pt x="280" y="409"/>
                    <a:pt x="270" y="395"/>
                    <a:pt x="260" y="378"/>
                  </a:cubicBezTo>
                  <a:cubicBezTo>
                    <a:pt x="246" y="351"/>
                    <a:pt x="239" y="320"/>
                    <a:pt x="233" y="287"/>
                  </a:cubicBezTo>
                  <a:cubicBezTo>
                    <a:pt x="225" y="256"/>
                    <a:pt x="225" y="225"/>
                    <a:pt x="225" y="197"/>
                  </a:cubicBezTo>
                  <a:cubicBezTo>
                    <a:pt x="225" y="161"/>
                    <a:pt x="230" y="130"/>
                    <a:pt x="230" y="130"/>
                  </a:cubicBezTo>
                  <a:lnTo>
                    <a:pt x="230" y="112"/>
                  </a:lnTo>
                  <a:cubicBezTo>
                    <a:pt x="230" y="85"/>
                    <a:pt x="219" y="58"/>
                    <a:pt x="202" y="41"/>
                  </a:cubicBezTo>
                  <a:cubicBezTo>
                    <a:pt x="185" y="21"/>
                    <a:pt x="161" y="7"/>
                    <a:pt x="134" y="0"/>
                  </a:cubicBezTo>
                  <a:lnTo>
                    <a:pt x="133" y="3"/>
                  </a:lnTo>
                  <a:lnTo>
                    <a:pt x="133" y="3"/>
                  </a:lnTo>
                  <a:cubicBezTo>
                    <a:pt x="127" y="0"/>
                    <a:pt x="120" y="0"/>
                    <a:pt x="11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6130773" y="1906285"/>
              <a:ext cx="60467" cy="166564"/>
            </a:xfrm>
            <a:custGeom>
              <a:rect b="b" l="l" r="r" t="t"/>
              <a:pathLst>
                <a:path extrusionOk="0" h="2829" w="1027">
                  <a:moveTo>
                    <a:pt x="945" y="0"/>
                  </a:moveTo>
                  <a:cubicBezTo>
                    <a:pt x="923" y="0"/>
                    <a:pt x="901" y="11"/>
                    <a:pt x="887" y="32"/>
                  </a:cubicBezTo>
                  <a:cubicBezTo>
                    <a:pt x="116" y="1087"/>
                    <a:pt x="8" y="2686"/>
                    <a:pt x="4" y="2754"/>
                  </a:cubicBezTo>
                  <a:cubicBezTo>
                    <a:pt x="0" y="2792"/>
                    <a:pt x="31" y="2826"/>
                    <a:pt x="72" y="2829"/>
                  </a:cubicBezTo>
                  <a:lnTo>
                    <a:pt x="75" y="2829"/>
                  </a:lnTo>
                  <a:cubicBezTo>
                    <a:pt x="113" y="2829"/>
                    <a:pt x="143" y="2802"/>
                    <a:pt x="147" y="2764"/>
                  </a:cubicBezTo>
                  <a:cubicBezTo>
                    <a:pt x="147" y="2747"/>
                    <a:pt x="256" y="1139"/>
                    <a:pt x="1002" y="113"/>
                  </a:cubicBezTo>
                  <a:cubicBezTo>
                    <a:pt x="1027" y="82"/>
                    <a:pt x="1019" y="38"/>
                    <a:pt x="986" y="14"/>
                  </a:cubicBezTo>
                  <a:cubicBezTo>
                    <a:pt x="973" y="5"/>
                    <a:pt x="959" y="0"/>
                    <a:pt x="94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6128594" y="1903871"/>
              <a:ext cx="64412" cy="171392"/>
            </a:xfrm>
            <a:custGeom>
              <a:rect b="b" l="l" r="r" t="t"/>
              <a:pathLst>
                <a:path extrusionOk="0" h="2911" w="1094">
                  <a:moveTo>
                    <a:pt x="982" y="82"/>
                  </a:moveTo>
                  <a:cubicBezTo>
                    <a:pt x="988" y="82"/>
                    <a:pt x="995" y="82"/>
                    <a:pt x="998" y="89"/>
                  </a:cubicBezTo>
                  <a:cubicBezTo>
                    <a:pt x="1006" y="93"/>
                    <a:pt x="1009" y="96"/>
                    <a:pt x="1009" y="100"/>
                  </a:cubicBezTo>
                  <a:cubicBezTo>
                    <a:pt x="1012" y="103"/>
                    <a:pt x="1012" y="109"/>
                    <a:pt x="1012" y="113"/>
                  </a:cubicBezTo>
                  <a:cubicBezTo>
                    <a:pt x="1012" y="120"/>
                    <a:pt x="1012" y="127"/>
                    <a:pt x="1006" y="130"/>
                  </a:cubicBezTo>
                  <a:cubicBezTo>
                    <a:pt x="630" y="652"/>
                    <a:pt x="416" y="1312"/>
                    <a:pt x="293" y="1847"/>
                  </a:cubicBezTo>
                  <a:cubicBezTo>
                    <a:pt x="171" y="2383"/>
                    <a:pt x="144" y="2792"/>
                    <a:pt x="144" y="2802"/>
                  </a:cubicBezTo>
                  <a:cubicBezTo>
                    <a:pt x="144" y="2808"/>
                    <a:pt x="139" y="2816"/>
                    <a:pt x="133" y="2822"/>
                  </a:cubicBezTo>
                  <a:cubicBezTo>
                    <a:pt x="126" y="2826"/>
                    <a:pt x="119" y="2829"/>
                    <a:pt x="112" y="2829"/>
                  </a:cubicBezTo>
                  <a:lnTo>
                    <a:pt x="109" y="2829"/>
                  </a:lnTo>
                  <a:cubicBezTo>
                    <a:pt x="103" y="2829"/>
                    <a:pt x="95" y="2826"/>
                    <a:pt x="89" y="2819"/>
                  </a:cubicBezTo>
                  <a:cubicBezTo>
                    <a:pt x="85" y="2816"/>
                    <a:pt x="82" y="2808"/>
                    <a:pt x="82" y="2799"/>
                  </a:cubicBezTo>
                  <a:cubicBezTo>
                    <a:pt x="82" y="2764"/>
                    <a:pt x="112" y="2352"/>
                    <a:pt x="235" y="1814"/>
                  </a:cubicBezTo>
                  <a:cubicBezTo>
                    <a:pt x="358" y="1275"/>
                    <a:pt x="576" y="617"/>
                    <a:pt x="957" y="96"/>
                  </a:cubicBezTo>
                  <a:cubicBezTo>
                    <a:pt x="965" y="86"/>
                    <a:pt x="971" y="82"/>
                    <a:pt x="982" y="82"/>
                  </a:cubicBezTo>
                  <a:close/>
                  <a:moveTo>
                    <a:pt x="982" y="1"/>
                  </a:moveTo>
                  <a:cubicBezTo>
                    <a:pt x="948" y="1"/>
                    <a:pt x="913" y="18"/>
                    <a:pt x="889" y="48"/>
                  </a:cubicBezTo>
                  <a:cubicBezTo>
                    <a:pt x="501" y="584"/>
                    <a:pt x="279" y="1251"/>
                    <a:pt x="157" y="1797"/>
                  </a:cubicBezTo>
                  <a:cubicBezTo>
                    <a:pt x="31" y="2338"/>
                    <a:pt x="4" y="2758"/>
                    <a:pt x="0" y="2792"/>
                  </a:cubicBezTo>
                  <a:lnTo>
                    <a:pt x="0" y="2799"/>
                  </a:lnTo>
                  <a:cubicBezTo>
                    <a:pt x="0" y="2829"/>
                    <a:pt x="10" y="2857"/>
                    <a:pt x="31" y="2877"/>
                  </a:cubicBezTo>
                  <a:cubicBezTo>
                    <a:pt x="48" y="2898"/>
                    <a:pt x="75" y="2911"/>
                    <a:pt x="106" y="2911"/>
                  </a:cubicBezTo>
                  <a:lnTo>
                    <a:pt x="112" y="2911"/>
                  </a:lnTo>
                  <a:cubicBezTo>
                    <a:pt x="144" y="2911"/>
                    <a:pt x="171" y="2901"/>
                    <a:pt x="188" y="2880"/>
                  </a:cubicBezTo>
                  <a:cubicBezTo>
                    <a:pt x="208" y="2863"/>
                    <a:pt x="221" y="2836"/>
                    <a:pt x="225" y="2805"/>
                  </a:cubicBezTo>
                  <a:cubicBezTo>
                    <a:pt x="225" y="2799"/>
                    <a:pt x="252" y="2396"/>
                    <a:pt x="372" y="1868"/>
                  </a:cubicBezTo>
                  <a:cubicBezTo>
                    <a:pt x="494" y="1336"/>
                    <a:pt x="705" y="686"/>
                    <a:pt x="1073" y="178"/>
                  </a:cubicBezTo>
                  <a:cubicBezTo>
                    <a:pt x="1087" y="161"/>
                    <a:pt x="1094" y="137"/>
                    <a:pt x="1094" y="113"/>
                  </a:cubicBezTo>
                  <a:cubicBezTo>
                    <a:pt x="1094" y="96"/>
                    <a:pt x="1091" y="79"/>
                    <a:pt x="1084" y="62"/>
                  </a:cubicBezTo>
                  <a:cubicBezTo>
                    <a:pt x="1073" y="48"/>
                    <a:pt x="1064" y="32"/>
                    <a:pt x="1050" y="21"/>
                  </a:cubicBezTo>
                  <a:cubicBezTo>
                    <a:pt x="1029" y="7"/>
                    <a:pt x="1006" y="1"/>
                    <a:pt x="98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6507005" y="1882381"/>
              <a:ext cx="94969" cy="290207"/>
            </a:xfrm>
            <a:custGeom>
              <a:rect b="b" l="l" r="r" t="t"/>
              <a:pathLst>
                <a:path extrusionOk="0" h="4929" w="1613">
                  <a:moveTo>
                    <a:pt x="83" y="0"/>
                  </a:moveTo>
                  <a:cubicBezTo>
                    <a:pt x="69" y="0"/>
                    <a:pt x="54" y="5"/>
                    <a:pt x="41" y="15"/>
                  </a:cubicBezTo>
                  <a:cubicBezTo>
                    <a:pt x="7" y="38"/>
                    <a:pt x="1" y="83"/>
                    <a:pt x="24" y="114"/>
                  </a:cubicBezTo>
                  <a:cubicBezTo>
                    <a:pt x="41" y="134"/>
                    <a:pt x="1459" y="2104"/>
                    <a:pt x="924" y="4840"/>
                  </a:cubicBezTo>
                  <a:cubicBezTo>
                    <a:pt x="914" y="4881"/>
                    <a:pt x="941" y="4919"/>
                    <a:pt x="979" y="4925"/>
                  </a:cubicBezTo>
                  <a:cubicBezTo>
                    <a:pt x="985" y="4925"/>
                    <a:pt x="989" y="4929"/>
                    <a:pt x="992" y="4929"/>
                  </a:cubicBezTo>
                  <a:cubicBezTo>
                    <a:pt x="1026" y="4929"/>
                    <a:pt x="1057" y="4905"/>
                    <a:pt x="1064" y="4871"/>
                  </a:cubicBezTo>
                  <a:cubicBezTo>
                    <a:pt x="1613" y="2069"/>
                    <a:pt x="158" y="49"/>
                    <a:pt x="140" y="29"/>
                  </a:cubicBezTo>
                  <a:cubicBezTo>
                    <a:pt x="126" y="10"/>
                    <a:pt x="105" y="0"/>
                    <a:pt x="8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6505180" y="1879967"/>
              <a:ext cx="74127" cy="295035"/>
            </a:xfrm>
            <a:custGeom>
              <a:rect b="b" l="l" r="r" t="t"/>
              <a:pathLst>
                <a:path extrusionOk="0" h="5011" w="1259">
                  <a:moveTo>
                    <a:pt x="127" y="83"/>
                  </a:moveTo>
                  <a:cubicBezTo>
                    <a:pt x="134" y="86"/>
                    <a:pt x="137" y="90"/>
                    <a:pt x="140" y="93"/>
                  </a:cubicBezTo>
                  <a:cubicBezTo>
                    <a:pt x="140" y="93"/>
                    <a:pt x="140" y="97"/>
                    <a:pt x="144" y="100"/>
                  </a:cubicBezTo>
                  <a:cubicBezTo>
                    <a:pt x="178" y="147"/>
                    <a:pt x="437" y="523"/>
                    <a:pt x="686" y="1139"/>
                  </a:cubicBezTo>
                  <a:cubicBezTo>
                    <a:pt x="938" y="1759"/>
                    <a:pt x="1177" y="2618"/>
                    <a:pt x="1177" y="3641"/>
                  </a:cubicBezTo>
                  <a:cubicBezTo>
                    <a:pt x="1177" y="4040"/>
                    <a:pt x="1142" y="4462"/>
                    <a:pt x="1054" y="4902"/>
                  </a:cubicBezTo>
                  <a:cubicBezTo>
                    <a:pt x="1054" y="4908"/>
                    <a:pt x="1051" y="4916"/>
                    <a:pt x="1043" y="4922"/>
                  </a:cubicBezTo>
                  <a:cubicBezTo>
                    <a:pt x="1037" y="4926"/>
                    <a:pt x="1030" y="4929"/>
                    <a:pt x="1023" y="4929"/>
                  </a:cubicBezTo>
                  <a:cubicBezTo>
                    <a:pt x="1023" y="4929"/>
                    <a:pt x="1020" y="4929"/>
                    <a:pt x="1016" y="4926"/>
                  </a:cubicBezTo>
                  <a:lnTo>
                    <a:pt x="1020" y="4926"/>
                  </a:lnTo>
                  <a:cubicBezTo>
                    <a:pt x="1010" y="4926"/>
                    <a:pt x="1006" y="4922"/>
                    <a:pt x="999" y="4916"/>
                  </a:cubicBezTo>
                  <a:cubicBezTo>
                    <a:pt x="996" y="4912"/>
                    <a:pt x="993" y="4905"/>
                    <a:pt x="993" y="4899"/>
                  </a:cubicBezTo>
                  <a:lnTo>
                    <a:pt x="993" y="4891"/>
                  </a:lnTo>
                  <a:cubicBezTo>
                    <a:pt x="1081" y="4452"/>
                    <a:pt x="1115" y="4032"/>
                    <a:pt x="1115" y="3641"/>
                  </a:cubicBezTo>
                  <a:cubicBezTo>
                    <a:pt x="1115" y="2598"/>
                    <a:pt x="863" y="1726"/>
                    <a:pt x="607" y="1112"/>
                  </a:cubicBezTo>
                  <a:cubicBezTo>
                    <a:pt x="481" y="806"/>
                    <a:pt x="352" y="560"/>
                    <a:pt x="256" y="393"/>
                  </a:cubicBezTo>
                  <a:cubicBezTo>
                    <a:pt x="209" y="311"/>
                    <a:pt x="168" y="246"/>
                    <a:pt x="137" y="202"/>
                  </a:cubicBezTo>
                  <a:cubicBezTo>
                    <a:pt x="123" y="178"/>
                    <a:pt x="113" y="161"/>
                    <a:pt x="103" y="151"/>
                  </a:cubicBezTo>
                  <a:cubicBezTo>
                    <a:pt x="99" y="144"/>
                    <a:pt x="96" y="141"/>
                    <a:pt x="93" y="137"/>
                  </a:cubicBezTo>
                  <a:cubicBezTo>
                    <a:pt x="93" y="134"/>
                    <a:pt x="90" y="131"/>
                    <a:pt x="90" y="131"/>
                  </a:cubicBezTo>
                  <a:cubicBezTo>
                    <a:pt x="86" y="124"/>
                    <a:pt x="82" y="117"/>
                    <a:pt x="82" y="114"/>
                  </a:cubicBezTo>
                  <a:cubicBezTo>
                    <a:pt x="82" y="106"/>
                    <a:pt x="86" y="103"/>
                    <a:pt x="86" y="100"/>
                  </a:cubicBezTo>
                  <a:cubicBezTo>
                    <a:pt x="90" y="93"/>
                    <a:pt x="93" y="90"/>
                    <a:pt x="96" y="86"/>
                  </a:cubicBezTo>
                  <a:cubicBezTo>
                    <a:pt x="103" y="83"/>
                    <a:pt x="107" y="83"/>
                    <a:pt x="113" y="83"/>
                  </a:cubicBezTo>
                  <a:close/>
                  <a:moveTo>
                    <a:pt x="106" y="0"/>
                  </a:moveTo>
                  <a:cubicBezTo>
                    <a:pt x="87" y="0"/>
                    <a:pt x="67" y="10"/>
                    <a:pt x="49" y="21"/>
                  </a:cubicBezTo>
                  <a:cubicBezTo>
                    <a:pt x="32" y="32"/>
                    <a:pt x="21" y="45"/>
                    <a:pt x="14" y="62"/>
                  </a:cubicBezTo>
                  <a:cubicBezTo>
                    <a:pt x="5" y="79"/>
                    <a:pt x="0" y="97"/>
                    <a:pt x="0" y="114"/>
                  </a:cubicBezTo>
                  <a:cubicBezTo>
                    <a:pt x="0" y="134"/>
                    <a:pt x="8" y="158"/>
                    <a:pt x="25" y="178"/>
                  </a:cubicBezTo>
                  <a:cubicBezTo>
                    <a:pt x="25" y="178"/>
                    <a:pt x="25" y="182"/>
                    <a:pt x="28" y="185"/>
                  </a:cubicBezTo>
                  <a:cubicBezTo>
                    <a:pt x="62" y="233"/>
                    <a:pt x="315" y="597"/>
                    <a:pt x="557" y="1201"/>
                  </a:cubicBezTo>
                  <a:cubicBezTo>
                    <a:pt x="798" y="1804"/>
                    <a:pt x="1033" y="2642"/>
                    <a:pt x="1033" y="3641"/>
                  </a:cubicBezTo>
                  <a:cubicBezTo>
                    <a:pt x="1033" y="4029"/>
                    <a:pt x="999" y="4441"/>
                    <a:pt x="914" y="4875"/>
                  </a:cubicBezTo>
                  <a:cubicBezTo>
                    <a:pt x="911" y="4881"/>
                    <a:pt x="911" y="4888"/>
                    <a:pt x="911" y="4899"/>
                  </a:cubicBezTo>
                  <a:cubicBezTo>
                    <a:pt x="911" y="4922"/>
                    <a:pt x="921" y="4949"/>
                    <a:pt x="938" y="4966"/>
                  </a:cubicBezTo>
                  <a:cubicBezTo>
                    <a:pt x="952" y="4987"/>
                    <a:pt x="975" y="5001"/>
                    <a:pt x="1002" y="5007"/>
                  </a:cubicBezTo>
                  <a:cubicBezTo>
                    <a:pt x="1010" y="5007"/>
                    <a:pt x="1016" y="5011"/>
                    <a:pt x="1023" y="5011"/>
                  </a:cubicBezTo>
                  <a:cubicBezTo>
                    <a:pt x="1051" y="5011"/>
                    <a:pt x="1074" y="5001"/>
                    <a:pt x="1095" y="4984"/>
                  </a:cubicBezTo>
                  <a:cubicBezTo>
                    <a:pt x="1115" y="4970"/>
                    <a:pt x="1129" y="4946"/>
                    <a:pt x="1136" y="4919"/>
                  </a:cubicBezTo>
                  <a:cubicBezTo>
                    <a:pt x="1221" y="4472"/>
                    <a:pt x="1258" y="4043"/>
                    <a:pt x="1258" y="3641"/>
                  </a:cubicBezTo>
                  <a:cubicBezTo>
                    <a:pt x="1258" y="2574"/>
                    <a:pt x="999" y="1681"/>
                    <a:pt x="737" y="1051"/>
                  </a:cubicBezTo>
                  <a:cubicBezTo>
                    <a:pt x="607" y="737"/>
                    <a:pt x="475" y="488"/>
                    <a:pt x="376" y="315"/>
                  </a:cubicBezTo>
                  <a:cubicBezTo>
                    <a:pt x="328" y="229"/>
                    <a:pt x="283" y="164"/>
                    <a:pt x="256" y="117"/>
                  </a:cubicBezTo>
                  <a:cubicBezTo>
                    <a:pt x="239" y="97"/>
                    <a:pt x="229" y="79"/>
                    <a:pt x="219" y="66"/>
                  </a:cubicBezTo>
                  <a:cubicBezTo>
                    <a:pt x="216" y="59"/>
                    <a:pt x="212" y="56"/>
                    <a:pt x="209" y="52"/>
                  </a:cubicBezTo>
                  <a:cubicBezTo>
                    <a:pt x="209" y="49"/>
                    <a:pt x="205" y="45"/>
                    <a:pt x="205" y="45"/>
                  </a:cubicBezTo>
                  <a:cubicBezTo>
                    <a:pt x="195" y="32"/>
                    <a:pt x="181" y="18"/>
                    <a:pt x="164" y="12"/>
                  </a:cubicBezTo>
                  <a:cubicBezTo>
                    <a:pt x="148" y="4"/>
                    <a:pt x="130" y="1"/>
                    <a:pt x="113" y="1"/>
                  </a:cubicBezTo>
                  <a:cubicBezTo>
                    <a:pt x="111" y="0"/>
                    <a:pt x="108" y="0"/>
                    <a:pt x="10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6252180" y="2493066"/>
              <a:ext cx="121818" cy="206660"/>
            </a:xfrm>
            <a:custGeom>
              <a:rect b="b" l="l" r="r" t="t"/>
              <a:pathLst>
                <a:path extrusionOk="0" h="3510" w="2069">
                  <a:moveTo>
                    <a:pt x="80" y="1"/>
                  </a:moveTo>
                  <a:cubicBezTo>
                    <a:pt x="74" y="1"/>
                    <a:pt x="68" y="1"/>
                    <a:pt x="61" y="3"/>
                  </a:cubicBezTo>
                  <a:cubicBezTo>
                    <a:pt x="21" y="13"/>
                    <a:pt x="0" y="54"/>
                    <a:pt x="11" y="91"/>
                  </a:cubicBezTo>
                  <a:cubicBezTo>
                    <a:pt x="38" y="190"/>
                    <a:pt x="686" y="2559"/>
                    <a:pt x="1943" y="3496"/>
                  </a:cubicBezTo>
                  <a:cubicBezTo>
                    <a:pt x="1957" y="3506"/>
                    <a:pt x="1970" y="3510"/>
                    <a:pt x="1987" y="3510"/>
                  </a:cubicBezTo>
                  <a:cubicBezTo>
                    <a:pt x="2007" y="3510"/>
                    <a:pt x="2032" y="3500"/>
                    <a:pt x="2045" y="3479"/>
                  </a:cubicBezTo>
                  <a:cubicBezTo>
                    <a:pt x="2069" y="3448"/>
                    <a:pt x="2062" y="3404"/>
                    <a:pt x="2028" y="3380"/>
                  </a:cubicBezTo>
                  <a:cubicBezTo>
                    <a:pt x="812" y="2473"/>
                    <a:pt x="154" y="78"/>
                    <a:pt x="151" y="54"/>
                  </a:cubicBezTo>
                  <a:cubicBezTo>
                    <a:pt x="142" y="22"/>
                    <a:pt x="112" y="1"/>
                    <a:pt x="8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6250178" y="2490593"/>
              <a:ext cx="125645" cy="211547"/>
            </a:xfrm>
            <a:custGeom>
              <a:rect b="b" l="l" r="r" t="t"/>
              <a:pathLst>
                <a:path extrusionOk="0" h="3593" w="2134">
                  <a:moveTo>
                    <a:pt x="113" y="82"/>
                  </a:moveTo>
                  <a:cubicBezTo>
                    <a:pt x="119" y="82"/>
                    <a:pt x="127" y="86"/>
                    <a:pt x="133" y="89"/>
                  </a:cubicBezTo>
                  <a:cubicBezTo>
                    <a:pt x="136" y="93"/>
                    <a:pt x="140" y="99"/>
                    <a:pt x="144" y="106"/>
                  </a:cubicBezTo>
                  <a:cubicBezTo>
                    <a:pt x="147" y="120"/>
                    <a:pt x="314" y="726"/>
                    <a:pt x="630" y="1442"/>
                  </a:cubicBezTo>
                  <a:cubicBezTo>
                    <a:pt x="791" y="1804"/>
                    <a:pt x="989" y="2188"/>
                    <a:pt x="1223" y="2546"/>
                  </a:cubicBezTo>
                  <a:cubicBezTo>
                    <a:pt x="1459" y="2900"/>
                    <a:pt x="1728" y="3224"/>
                    <a:pt x="2038" y="3456"/>
                  </a:cubicBezTo>
                  <a:cubicBezTo>
                    <a:pt x="2041" y="3456"/>
                    <a:pt x="2045" y="3463"/>
                    <a:pt x="2049" y="3466"/>
                  </a:cubicBezTo>
                  <a:cubicBezTo>
                    <a:pt x="2052" y="3470"/>
                    <a:pt x="2052" y="3473"/>
                    <a:pt x="2052" y="3480"/>
                  </a:cubicBezTo>
                  <a:cubicBezTo>
                    <a:pt x="2052" y="3487"/>
                    <a:pt x="2049" y="3493"/>
                    <a:pt x="2045" y="3497"/>
                  </a:cubicBezTo>
                  <a:cubicBezTo>
                    <a:pt x="2038" y="3507"/>
                    <a:pt x="2031" y="3511"/>
                    <a:pt x="2021" y="3511"/>
                  </a:cubicBezTo>
                  <a:cubicBezTo>
                    <a:pt x="2014" y="3511"/>
                    <a:pt x="2008" y="3507"/>
                    <a:pt x="2000" y="3504"/>
                  </a:cubicBezTo>
                  <a:cubicBezTo>
                    <a:pt x="1694" y="3272"/>
                    <a:pt x="1418" y="2955"/>
                    <a:pt x="1182" y="2601"/>
                  </a:cubicBezTo>
                  <a:cubicBezTo>
                    <a:pt x="828" y="2073"/>
                    <a:pt x="559" y="1469"/>
                    <a:pt x="375" y="992"/>
                  </a:cubicBezTo>
                  <a:cubicBezTo>
                    <a:pt x="191" y="515"/>
                    <a:pt x="92" y="157"/>
                    <a:pt x="82" y="123"/>
                  </a:cubicBezTo>
                  <a:lnTo>
                    <a:pt x="82" y="113"/>
                  </a:lnTo>
                  <a:cubicBezTo>
                    <a:pt x="82" y="106"/>
                    <a:pt x="86" y="99"/>
                    <a:pt x="89" y="96"/>
                  </a:cubicBezTo>
                  <a:cubicBezTo>
                    <a:pt x="92" y="89"/>
                    <a:pt x="99" y="86"/>
                    <a:pt x="106" y="86"/>
                  </a:cubicBezTo>
                  <a:lnTo>
                    <a:pt x="106" y="82"/>
                  </a:lnTo>
                  <a:close/>
                  <a:moveTo>
                    <a:pt x="113" y="0"/>
                  </a:moveTo>
                  <a:cubicBezTo>
                    <a:pt x="103" y="0"/>
                    <a:pt x="92" y="4"/>
                    <a:pt x="86" y="4"/>
                  </a:cubicBezTo>
                  <a:cubicBezTo>
                    <a:pt x="58" y="11"/>
                    <a:pt x="37" y="28"/>
                    <a:pt x="24" y="45"/>
                  </a:cubicBezTo>
                  <a:cubicBezTo>
                    <a:pt x="10" y="66"/>
                    <a:pt x="1" y="89"/>
                    <a:pt x="1" y="113"/>
                  </a:cubicBezTo>
                  <a:cubicBezTo>
                    <a:pt x="1" y="123"/>
                    <a:pt x="4" y="133"/>
                    <a:pt x="4" y="143"/>
                  </a:cubicBezTo>
                  <a:cubicBezTo>
                    <a:pt x="17" y="195"/>
                    <a:pt x="188" y="812"/>
                    <a:pt x="512" y="1538"/>
                  </a:cubicBezTo>
                  <a:cubicBezTo>
                    <a:pt x="675" y="1899"/>
                    <a:pt x="876" y="2287"/>
                    <a:pt x="1115" y="2645"/>
                  </a:cubicBezTo>
                  <a:cubicBezTo>
                    <a:pt x="1353" y="3003"/>
                    <a:pt x="1632" y="3330"/>
                    <a:pt x="1953" y="3569"/>
                  </a:cubicBezTo>
                  <a:cubicBezTo>
                    <a:pt x="1973" y="3586"/>
                    <a:pt x="1997" y="3592"/>
                    <a:pt x="2021" y="3592"/>
                  </a:cubicBezTo>
                  <a:cubicBezTo>
                    <a:pt x="2055" y="3592"/>
                    <a:pt x="2090" y="3575"/>
                    <a:pt x="2110" y="3548"/>
                  </a:cubicBezTo>
                  <a:cubicBezTo>
                    <a:pt x="2127" y="3528"/>
                    <a:pt x="2134" y="3504"/>
                    <a:pt x="2134" y="3480"/>
                  </a:cubicBezTo>
                  <a:cubicBezTo>
                    <a:pt x="2134" y="3463"/>
                    <a:pt x="2130" y="3446"/>
                    <a:pt x="2120" y="3429"/>
                  </a:cubicBezTo>
                  <a:cubicBezTo>
                    <a:pt x="2113" y="3415"/>
                    <a:pt x="2103" y="3402"/>
                    <a:pt x="2090" y="3388"/>
                  </a:cubicBezTo>
                  <a:cubicBezTo>
                    <a:pt x="1789" y="3166"/>
                    <a:pt x="1520" y="2850"/>
                    <a:pt x="1292" y="2499"/>
                  </a:cubicBezTo>
                  <a:cubicBezTo>
                    <a:pt x="944" y="1974"/>
                    <a:pt x="679" y="1374"/>
                    <a:pt x="498" y="904"/>
                  </a:cubicBezTo>
                  <a:cubicBezTo>
                    <a:pt x="317" y="434"/>
                    <a:pt x="226" y="93"/>
                    <a:pt x="221" y="86"/>
                  </a:cubicBezTo>
                  <a:cubicBezTo>
                    <a:pt x="215" y="58"/>
                    <a:pt x="201" y="38"/>
                    <a:pt x="181" y="25"/>
                  </a:cubicBezTo>
                  <a:cubicBezTo>
                    <a:pt x="164" y="11"/>
                    <a:pt x="140" y="0"/>
                    <a:pt x="11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6444771" y="2521268"/>
              <a:ext cx="8478" cy="162973"/>
            </a:xfrm>
            <a:custGeom>
              <a:rect b="b" l="l" r="r" t="t"/>
              <a:pathLst>
                <a:path extrusionOk="0" h="2768" w="144">
                  <a:moveTo>
                    <a:pt x="73" y="1"/>
                  </a:moveTo>
                  <a:cubicBezTo>
                    <a:pt x="35" y="1"/>
                    <a:pt x="1" y="35"/>
                    <a:pt x="1" y="76"/>
                  </a:cubicBezTo>
                  <a:lnTo>
                    <a:pt x="1" y="2697"/>
                  </a:lnTo>
                  <a:cubicBezTo>
                    <a:pt x="1" y="2734"/>
                    <a:pt x="35" y="2768"/>
                    <a:pt x="73" y="2768"/>
                  </a:cubicBezTo>
                  <a:cubicBezTo>
                    <a:pt x="114" y="2768"/>
                    <a:pt x="144" y="2734"/>
                    <a:pt x="144" y="2697"/>
                  </a:cubicBezTo>
                  <a:lnTo>
                    <a:pt x="144" y="76"/>
                  </a:lnTo>
                  <a:cubicBezTo>
                    <a:pt x="144" y="35"/>
                    <a:pt x="114" y="1"/>
                    <a:pt x="7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6442357" y="2518913"/>
              <a:ext cx="13306" cy="167742"/>
            </a:xfrm>
            <a:custGeom>
              <a:rect b="b" l="l" r="r" t="t"/>
              <a:pathLst>
                <a:path extrusionOk="0" h="2849" w="226">
                  <a:moveTo>
                    <a:pt x="114" y="82"/>
                  </a:moveTo>
                  <a:cubicBezTo>
                    <a:pt x="124" y="82"/>
                    <a:pt x="131" y="85"/>
                    <a:pt x="137" y="92"/>
                  </a:cubicBezTo>
                  <a:cubicBezTo>
                    <a:pt x="141" y="99"/>
                    <a:pt x="144" y="106"/>
                    <a:pt x="144" y="116"/>
                  </a:cubicBezTo>
                  <a:lnTo>
                    <a:pt x="144" y="2737"/>
                  </a:lnTo>
                  <a:cubicBezTo>
                    <a:pt x="144" y="2743"/>
                    <a:pt x="141" y="2750"/>
                    <a:pt x="137" y="2757"/>
                  </a:cubicBezTo>
                  <a:cubicBezTo>
                    <a:pt x="131" y="2764"/>
                    <a:pt x="124" y="2767"/>
                    <a:pt x="114" y="2767"/>
                  </a:cubicBezTo>
                  <a:cubicBezTo>
                    <a:pt x="106" y="2767"/>
                    <a:pt x="97" y="2764"/>
                    <a:pt x="93" y="2757"/>
                  </a:cubicBezTo>
                  <a:cubicBezTo>
                    <a:pt x="86" y="2750"/>
                    <a:pt x="83" y="2743"/>
                    <a:pt x="83" y="2737"/>
                  </a:cubicBezTo>
                  <a:lnTo>
                    <a:pt x="83" y="116"/>
                  </a:lnTo>
                  <a:cubicBezTo>
                    <a:pt x="83" y="106"/>
                    <a:pt x="86" y="99"/>
                    <a:pt x="93" y="92"/>
                  </a:cubicBezTo>
                  <a:cubicBezTo>
                    <a:pt x="97" y="85"/>
                    <a:pt x="106" y="82"/>
                    <a:pt x="114" y="82"/>
                  </a:cubicBezTo>
                  <a:close/>
                  <a:moveTo>
                    <a:pt x="114" y="0"/>
                  </a:moveTo>
                  <a:cubicBezTo>
                    <a:pt x="83" y="0"/>
                    <a:pt x="56" y="14"/>
                    <a:pt x="35" y="34"/>
                  </a:cubicBezTo>
                  <a:cubicBezTo>
                    <a:pt x="15" y="55"/>
                    <a:pt x="1" y="82"/>
                    <a:pt x="1" y="116"/>
                  </a:cubicBezTo>
                  <a:lnTo>
                    <a:pt x="1" y="2737"/>
                  </a:lnTo>
                  <a:cubicBezTo>
                    <a:pt x="1" y="2767"/>
                    <a:pt x="15" y="2795"/>
                    <a:pt x="35" y="2815"/>
                  </a:cubicBezTo>
                  <a:cubicBezTo>
                    <a:pt x="56" y="2836"/>
                    <a:pt x="83" y="2849"/>
                    <a:pt x="114" y="2849"/>
                  </a:cubicBezTo>
                  <a:cubicBezTo>
                    <a:pt x="144" y="2849"/>
                    <a:pt x="175" y="2836"/>
                    <a:pt x="196" y="2815"/>
                  </a:cubicBezTo>
                  <a:cubicBezTo>
                    <a:pt x="216" y="2795"/>
                    <a:pt x="226" y="2767"/>
                    <a:pt x="226" y="2737"/>
                  </a:cubicBezTo>
                  <a:lnTo>
                    <a:pt x="226" y="116"/>
                  </a:lnTo>
                  <a:cubicBezTo>
                    <a:pt x="226" y="82"/>
                    <a:pt x="216" y="55"/>
                    <a:pt x="196" y="34"/>
                  </a:cubicBezTo>
                  <a:cubicBezTo>
                    <a:pt x="175" y="14"/>
                    <a:pt x="144" y="0"/>
                    <a:pt x="114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6088616" y="2390971"/>
              <a:ext cx="84136" cy="84607"/>
            </a:xfrm>
            <a:custGeom>
              <a:rect b="b" l="l" r="r" t="t"/>
              <a:pathLst>
                <a:path extrusionOk="0" h="1437" w="1429">
                  <a:moveTo>
                    <a:pt x="80" y="1"/>
                  </a:moveTo>
                  <a:cubicBezTo>
                    <a:pt x="72" y="1"/>
                    <a:pt x="63" y="2"/>
                    <a:pt x="55" y="6"/>
                  </a:cubicBezTo>
                  <a:cubicBezTo>
                    <a:pt x="18" y="23"/>
                    <a:pt x="1" y="64"/>
                    <a:pt x="14" y="101"/>
                  </a:cubicBezTo>
                  <a:cubicBezTo>
                    <a:pt x="32" y="142"/>
                    <a:pt x="450" y="1171"/>
                    <a:pt x="1330" y="1434"/>
                  </a:cubicBezTo>
                  <a:cubicBezTo>
                    <a:pt x="1337" y="1437"/>
                    <a:pt x="1344" y="1437"/>
                    <a:pt x="1350" y="1437"/>
                  </a:cubicBezTo>
                  <a:cubicBezTo>
                    <a:pt x="1381" y="1437"/>
                    <a:pt x="1408" y="1417"/>
                    <a:pt x="1419" y="1385"/>
                  </a:cubicBezTo>
                  <a:cubicBezTo>
                    <a:pt x="1429" y="1349"/>
                    <a:pt x="1408" y="1308"/>
                    <a:pt x="1371" y="1297"/>
                  </a:cubicBezTo>
                  <a:cubicBezTo>
                    <a:pt x="560" y="1055"/>
                    <a:pt x="151" y="56"/>
                    <a:pt x="148" y="47"/>
                  </a:cubicBezTo>
                  <a:cubicBezTo>
                    <a:pt x="137" y="18"/>
                    <a:pt x="109" y="1"/>
                    <a:pt x="8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6086614" y="2388675"/>
              <a:ext cx="88140" cy="89317"/>
            </a:xfrm>
            <a:custGeom>
              <a:rect b="b" l="l" r="r" t="t"/>
              <a:pathLst>
                <a:path extrusionOk="0" h="1517" w="1497">
                  <a:moveTo>
                    <a:pt x="113" y="82"/>
                  </a:moveTo>
                  <a:cubicBezTo>
                    <a:pt x="120" y="82"/>
                    <a:pt x="127" y="82"/>
                    <a:pt x="133" y="86"/>
                  </a:cubicBezTo>
                  <a:cubicBezTo>
                    <a:pt x="137" y="89"/>
                    <a:pt x="141" y="95"/>
                    <a:pt x="144" y="103"/>
                  </a:cubicBezTo>
                  <a:lnTo>
                    <a:pt x="144" y="106"/>
                  </a:lnTo>
                  <a:cubicBezTo>
                    <a:pt x="161" y="140"/>
                    <a:pt x="270" y="396"/>
                    <a:pt x="478" y="675"/>
                  </a:cubicBezTo>
                  <a:cubicBezTo>
                    <a:pt x="580" y="815"/>
                    <a:pt x="706" y="958"/>
                    <a:pt x="860" y="1084"/>
                  </a:cubicBezTo>
                  <a:cubicBezTo>
                    <a:pt x="1013" y="1207"/>
                    <a:pt x="1190" y="1316"/>
                    <a:pt x="1391" y="1374"/>
                  </a:cubicBezTo>
                  <a:cubicBezTo>
                    <a:pt x="1398" y="1377"/>
                    <a:pt x="1405" y="1380"/>
                    <a:pt x="1409" y="1388"/>
                  </a:cubicBezTo>
                  <a:cubicBezTo>
                    <a:pt x="1412" y="1391"/>
                    <a:pt x="1415" y="1397"/>
                    <a:pt x="1415" y="1404"/>
                  </a:cubicBezTo>
                  <a:cubicBezTo>
                    <a:pt x="1415" y="1408"/>
                    <a:pt x="1415" y="1411"/>
                    <a:pt x="1412" y="1415"/>
                  </a:cubicBezTo>
                  <a:cubicBezTo>
                    <a:pt x="1412" y="1421"/>
                    <a:pt x="1409" y="1424"/>
                    <a:pt x="1401" y="1429"/>
                  </a:cubicBezTo>
                  <a:cubicBezTo>
                    <a:pt x="1398" y="1435"/>
                    <a:pt x="1391" y="1435"/>
                    <a:pt x="1384" y="1435"/>
                  </a:cubicBezTo>
                  <a:lnTo>
                    <a:pt x="1374" y="1435"/>
                  </a:lnTo>
                  <a:cubicBezTo>
                    <a:pt x="1159" y="1370"/>
                    <a:pt x="975" y="1261"/>
                    <a:pt x="816" y="1128"/>
                  </a:cubicBezTo>
                  <a:cubicBezTo>
                    <a:pt x="577" y="930"/>
                    <a:pt x="396" y="688"/>
                    <a:pt x="273" y="491"/>
                  </a:cubicBezTo>
                  <a:cubicBezTo>
                    <a:pt x="154" y="290"/>
                    <a:pt x="93" y="140"/>
                    <a:pt x="86" y="123"/>
                  </a:cubicBezTo>
                  <a:cubicBezTo>
                    <a:pt x="86" y="120"/>
                    <a:pt x="83" y="116"/>
                    <a:pt x="83" y="113"/>
                  </a:cubicBezTo>
                  <a:cubicBezTo>
                    <a:pt x="83" y="106"/>
                    <a:pt x="86" y="99"/>
                    <a:pt x="89" y="95"/>
                  </a:cubicBezTo>
                  <a:cubicBezTo>
                    <a:pt x="93" y="89"/>
                    <a:pt x="96" y="86"/>
                    <a:pt x="103" y="82"/>
                  </a:cubicBezTo>
                  <a:lnTo>
                    <a:pt x="103" y="86"/>
                  </a:lnTo>
                  <a:cubicBezTo>
                    <a:pt x="107" y="82"/>
                    <a:pt x="110" y="82"/>
                    <a:pt x="113" y="82"/>
                  </a:cubicBezTo>
                  <a:close/>
                  <a:moveTo>
                    <a:pt x="113" y="0"/>
                  </a:moveTo>
                  <a:cubicBezTo>
                    <a:pt x="100" y="0"/>
                    <a:pt x="86" y="4"/>
                    <a:pt x="72" y="7"/>
                  </a:cubicBezTo>
                  <a:cubicBezTo>
                    <a:pt x="52" y="18"/>
                    <a:pt x="35" y="31"/>
                    <a:pt x="21" y="51"/>
                  </a:cubicBezTo>
                  <a:cubicBezTo>
                    <a:pt x="8" y="68"/>
                    <a:pt x="1" y="89"/>
                    <a:pt x="1" y="113"/>
                  </a:cubicBezTo>
                  <a:cubicBezTo>
                    <a:pt x="1" y="126"/>
                    <a:pt x="4" y="140"/>
                    <a:pt x="11" y="153"/>
                  </a:cubicBezTo>
                  <a:cubicBezTo>
                    <a:pt x="21" y="177"/>
                    <a:pt x="130" y="450"/>
                    <a:pt x="349" y="746"/>
                  </a:cubicBezTo>
                  <a:cubicBezTo>
                    <a:pt x="461" y="897"/>
                    <a:pt x="597" y="1053"/>
                    <a:pt x="764" y="1193"/>
                  </a:cubicBezTo>
                  <a:cubicBezTo>
                    <a:pt x="931" y="1330"/>
                    <a:pt x="1126" y="1445"/>
                    <a:pt x="1351" y="1514"/>
                  </a:cubicBezTo>
                  <a:cubicBezTo>
                    <a:pt x="1360" y="1517"/>
                    <a:pt x="1374" y="1517"/>
                    <a:pt x="1384" y="1517"/>
                  </a:cubicBezTo>
                  <a:cubicBezTo>
                    <a:pt x="1409" y="1517"/>
                    <a:pt x="1432" y="1510"/>
                    <a:pt x="1450" y="1496"/>
                  </a:cubicBezTo>
                  <a:cubicBezTo>
                    <a:pt x="1470" y="1483"/>
                    <a:pt x="1483" y="1462"/>
                    <a:pt x="1490" y="1438"/>
                  </a:cubicBezTo>
                  <a:cubicBezTo>
                    <a:pt x="1494" y="1429"/>
                    <a:pt x="1497" y="1415"/>
                    <a:pt x="1497" y="1404"/>
                  </a:cubicBezTo>
                  <a:cubicBezTo>
                    <a:pt x="1497" y="1380"/>
                    <a:pt x="1490" y="1357"/>
                    <a:pt x="1473" y="1339"/>
                  </a:cubicBezTo>
                  <a:cubicBezTo>
                    <a:pt x="1459" y="1319"/>
                    <a:pt x="1439" y="1306"/>
                    <a:pt x="1415" y="1295"/>
                  </a:cubicBezTo>
                  <a:cubicBezTo>
                    <a:pt x="1220" y="1237"/>
                    <a:pt x="1047" y="1132"/>
                    <a:pt x="897" y="1009"/>
                  </a:cubicBezTo>
                  <a:cubicBezTo>
                    <a:pt x="676" y="822"/>
                    <a:pt x="505" y="586"/>
                    <a:pt x="393" y="399"/>
                  </a:cubicBezTo>
                  <a:cubicBezTo>
                    <a:pt x="335" y="307"/>
                    <a:pt x="291" y="225"/>
                    <a:pt x="264" y="167"/>
                  </a:cubicBezTo>
                  <a:cubicBezTo>
                    <a:pt x="250" y="136"/>
                    <a:pt x="239" y="113"/>
                    <a:pt x="232" y="95"/>
                  </a:cubicBezTo>
                  <a:cubicBezTo>
                    <a:pt x="226" y="89"/>
                    <a:pt x="226" y="82"/>
                    <a:pt x="223" y="79"/>
                  </a:cubicBezTo>
                  <a:cubicBezTo>
                    <a:pt x="223" y="75"/>
                    <a:pt x="223" y="75"/>
                    <a:pt x="219" y="72"/>
                  </a:cubicBezTo>
                  <a:cubicBezTo>
                    <a:pt x="212" y="48"/>
                    <a:pt x="195" y="31"/>
                    <a:pt x="178" y="18"/>
                  </a:cubicBezTo>
                  <a:cubicBezTo>
                    <a:pt x="157" y="7"/>
                    <a:pt x="137" y="0"/>
                    <a:pt x="11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6061944" y="2429065"/>
              <a:ext cx="77895" cy="72419"/>
            </a:xfrm>
            <a:custGeom>
              <a:rect b="b" l="l" r="r" t="t"/>
              <a:pathLst>
                <a:path extrusionOk="0" h="1230" w="1323">
                  <a:moveTo>
                    <a:pt x="81" y="0"/>
                  </a:moveTo>
                  <a:cubicBezTo>
                    <a:pt x="76" y="0"/>
                    <a:pt x="70" y="1"/>
                    <a:pt x="65" y="2"/>
                  </a:cubicBezTo>
                  <a:cubicBezTo>
                    <a:pt x="24" y="10"/>
                    <a:pt x="0" y="51"/>
                    <a:pt x="11" y="88"/>
                  </a:cubicBezTo>
                  <a:cubicBezTo>
                    <a:pt x="18" y="122"/>
                    <a:pt x="205" y="943"/>
                    <a:pt x="1224" y="1229"/>
                  </a:cubicBezTo>
                  <a:lnTo>
                    <a:pt x="1244" y="1229"/>
                  </a:lnTo>
                  <a:cubicBezTo>
                    <a:pt x="1276" y="1229"/>
                    <a:pt x="1306" y="1209"/>
                    <a:pt x="1312" y="1178"/>
                  </a:cubicBezTo>
                  <a:cubicBezTo>
                    <a:pt x="1323" y="1141"/>
                    <a:pt x="1303" y="1100"/>
                    <a:pt x="1265" y="1090"/>
                  </a:cubicBezTo>
                  <a:cubicBezTo>
                    <a:pt x="331" y="828"/>
                    <a:pt x="157" y="88"/>
                    <a:pt x="151" y="57"/>
                  </a:cubicBezTo>
                  <a:cubicBezTo>
                    <a:pt x="142" y="25"/>
                    <a:pt x="113" y="0"/>
                    <a:pt x="8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6059942" y="2426592"/>
              <a:ext cx="81957" cy="77306"/>
            </a:xfrm>
            <a:custGeom>
              <a:rect b="b" l="l" r="r" t="t"/>
              <a:pathLst>
                <a:path extrusionOk="0" h="1313" w="1392">
                  <a:moveTo>
                    <a:pt x="113" y="82"/>
                  </a:moveTo>
                  <a:cubicBezTo>
                    <a:pt x="119" y="82"/>
                    <a:pt x="127" y="85"/>
                    <a:pt x="133" y="89"/>
                  </a:cubicBezTo>
                  <a:cubicBezTo>
                    <a:pt x="137" y="96"/>
                    <a:pt x="140" y="99"/>
                    <a:pt x="144" y="110"/>
                  </a:cubicBezTo>
                  <a:cubicBezTo>
                    <a:pt x="147" y="126"/>
                    <a:pt x="195" y="324"/>
                    <a:pt x="362" y="552"/>
                  </a:cubicBezTo>
                  <a:cubicBezTo>
                    <a:pt x="443" y="668"/>
                    <a:pt x="556" y="788"/>
                    <a:pt x="706" y="897"/>
                  </a:cubicBezTo>
                  <a:cubicBezTo>
                    <a:pt x="860" y="1005"/>
                    <a:pt x="1050" y="1104"/>
                    <a:pt x="1285" y="1173"/>
                  </a:cubicBezTo>
                  <a:cubicBezTo>
                    <a:pt x="1292" y="1173"/>
                    <a:pt x="1299" y="1176"/>
                    <a:pt x="1302" y="1183"/>
                  </a:cubicBezTo>
                  <a:cubicBezTo>
                    <a:pt x="1305" y="1186"/>
                    <a:pt x="1310" y="1193"/>
                    <a:pt x="1310" y="1200"/>
                  </a:cubicBezTo>
                  <a:lnTo>
                    <a:pt x="1310" y="1210"/>
                  </a:lnTo>
                  <a:cubicBezTo>
                    <a:pt x="1305" y="1217"/>
                    <a:pt x="1302" y="1220"/>
                    <a:pt x="1296" y="1227"/>
                  </a:cubicBezTo>
                  <a:cubicBezTo>
                    <a:pt x="1292" y="1230"/>
                    <a:pt x="1285" y="1230"/>
                    <a:pt x="1278" y="1230"/>
                  </a:cubicBezTo>
                  <a:lnTo>
                    <a:pt x="1269" y="1230"/>
                  </a:lnTo>
                  <a:cubicBezTo>
                    <a:pt x="1019" y="1159"/>
                    <a:pt x="822" y="1057"/>
                    <a:pt x="665" y="944"/>
                  </a:cubicBezTo>
                  <a:cubicBezTo>
                    <a:pt x="426" y="771"/>
                    <a:pt x="283" y="569"/>
                    <a:pt x="198" y="409"/>
                  </a:cubicBezTo>
                  <a:cubicBezTo>
                    <a:pt x="113" y="253"/>
                    <a:pt x="86" y="130"/>
                    <a:pt x="83" y="120"/>
                  </a:cubicBezTo>
                  <a:lnTo>
                    <a:pt x="83" y="113"/>
                  </a:lnTo>
                  <a:cubicBezTo>
                    <a:pt x="83" y="106"/>
                    <a:pt x="86" y="99"/>
                    <a:pt x="89" y="96"/>
                  </a:cubicBezTo>
                  <a:cubicBezTo>
                    <a:pt x="92" y="89"/>
                    <a:pt x="99" y="85"/>
                    <a:pt x="106" y="85"/>
                  </a:cubicBezTo>
                  <a:cubicBezTo>
                    <a:pt x="110" y="85"/>
                    <a:pt x="113" y="82"/>
                    <a:pt x="113" y="82"/>
                  </a:cubicBezTo>
                  <a:close/>
                  <a:moveTo>
                    <a:pt x="113" y="0"/>
                  </a:moveTo>
                  <a:cubicBezTo>
                    <a:pt x="106" y="0"/>
                    <a:pt x="96" y="3"/>
                    <a:pt x="89" y="3"/>
                  </a:cubicBezTo>
                  <a:cubicBezTo>
                    <a:pt x="62" y="11"/>
                    <a:pt x="42" y="24"/>
                    <a:pt x="25" y="44"/>
                  </a:cubicBezTo>
                  <a:cubicBezTo>
                    <a:pt x="11" y="65"/>
                    <a:pt x="1" y="89"/>
                    <a:pt x="1" y="113"/>
                  </a:cubicBezTo>
                  <a:cubicBezTo>
                    <a:pt x="1" y="123"/>
                    <a:pt x="1" y="130"/>
                    <a:pt x="4" y="140"/>
                  </a:cubicBezTo>
                  <a:cubicBezTo>
                    <a:pt x="7" y="160"/>
                    <a:pt x="58" y="379"/>
                    <a:pt x="239" y="631"/>
                  </a:cubicBezTo>
                  <a:cubicBezTo>
                    <a:pt x="328" y="753"/>
                    <a:pt x="451" y="890"/>
                    <a:pt x="618" y="1009"/>
                  </a:cubicBezTo>
                  <a:cubicBezTo>
                    <a:pt x="781" y="1128"/>
                    <a:pt x="989" y="1238"/>
                    <a:pt x="1248" y="1309"/>
                  </a:cubicBezTo>
                  <a:cubicBezTo>
                    <a:pt x="1258" y="1312"/>
                    <a:pt x="1269" y="1312"/>
                    <a:pt x="1278" y="1312"/>
                  </a:cubicBezTo>
                  <a:cubicBezTo>
                    <a:pt x="1302" y="1312"/>
                    <a:pt x="1326" y="1306"/>
                    <a:pt x="1346" y="1292"/>
                  </a:cubicBezTo>
                  <a:cubicBezTo>
                    <a:pt x="1364" y="1279"/>
                    <a:pt x="1381" y="1255"/>
                    <a:pt x="1387" y="1230"/>
                  </a:cubicBezTo>
                  <a:cubicBezTo>
                    <a:pt x="1391" y="1220"/>
                    <a:pt x="1391" y="1210"/>
                    <a:pt x="1391" y="1200"/>
                  </a:cubicBezTo>
                  <a:cubicBezTo>
                    <a:pt x="1391" y="1176"/>
                    <a:pt x="1384" y="1153"/>
                    <a:pt x="1367" y="1132"/>
                  </a:cubicBezTo>
                  <a:cubicBezTo>
                    <a:pt x="1354" y="1115"/>
                    <a:pt x="1333" y="1098"/>
                    <a:pt x="1310" y="1091"/>
                  </a:cubicBezTo>
                  <a:cubicBezTo>
                    <a:pt x="1081" y="1030"/>
                    <a:pt x="901" y="934"/>
                    <a:pt x="753" y="832"/>
                  </a:cubicBezTo>
                  <a:cubicBezTo>
                    <a:pt x="539" y="675"/>
                    <a:pt x="406" y="494"/>
                    <a:pt x="328" y="351"/>
                  </a:cubicBezTo>
                  <a:cubicBezTo>
                    <a:pt x="250" y="208"/>
                    <a:pt x="226" y="99"/>
                    <a:pt x="222" y="89"/>
                  </a:cubicBezTo>
                  <a:cubicBezTo>
                    <a:pt x="218" y="65"/>
                    <a:pt x="201" y="41"/>
                    <a:pt x="185" y="28"/>
                  </a:cubicBezTo>
                  <a:cubicBezTo>
                    <a:pt x="164" y="11"/>
                    <a:pt x="140" y="0"/>
                    <a:pt x="11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6568003" y="2390971"/>
              <a:ext cx="84371" cy="84607"/>
            </a:xfrm>
            <a:custGeom>
              <a:rect b="b" l="l" r="r" t="t"/>
              <a:pathLst>
                <a:path extrusionOk="0" h="1437" w="1433">
                  <a:moveTo>
                    <a:pt x="1351" y="1"/>
                  </a:moveTo>
                  <a:cubicBezTo>
                    <a:pt x="1322" y="1"/>
                    <a:pt x="1295" y="18"/>
                    <a:pt x="1282" y="47"/>
                  </a:cubicBezTo>
                  <a:cubicBezTo>
                    <a:pt x="1278" y="56"/>
                    <a:pt x="873" y="1052"/>
                    <a:pt x="62" y="1297"/>
                  </a:cubicBezTo>
                  <a:cubicBezTo>
                    <a:pt x="21" y="1308"/>
                    <a:pt x="1" y="1349"/>
                    <a:pt x="11" y="1385"/>
                  </a:cubicBezTo>
                  <a:cubicBezTo>
                    <a:pt x="21" y="1417"/>
                    <a:pt x="52" y="1437"/>
                    <a:pt x="83" y="1437"/>
                  </a:cubicBezTo>
                  <a:cubicBezTo>
                    <a:pt x="89" y="1437"/>
                    <a:pt x="96" y="1437"/>
                    <a:pt x="103" y="1434"/>
                  </a:cubicBezTo>
                  <a:cubicBezTo>
                    <a:pt x="982" y="1171"/>
                    <a:pt x="1398" y="142"/>
                    <a:pt x="1415" y="101"/>
                  </a:cubicBezTo>
                  <a:cubicBezTo>
                    <a:pt x="1432" y="64"/>
                    <a:pt x="1412" y="23"/>
                    <a:pt x="1377" y="6"/>
                  </a:cubicBezTo>
                  <a:cubicBezTo>
                    <a:pt x="1369" y="2"/>
                    <a:pt x="1360" y="1"/>
                    <a:pt x="135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6566177" y="2388675"/>
              <a:ext cx="87963" cy="89317"/>
            </a:xfrm>
            <a:custGeom>
              <a:rect b="b" l="l" r="r" t="t"/>
              <a:pathLst>
                <a:path extrusionOk="0" h="1517" w="1494">
                  <a:moveTo>
                    <a:pt x="1391" y="82"/>
                  </a:moveTo>
                  <a:cubicBezTo>
                    <a:pt x="1398" y="86"/>
                    <a:pt x="1402" y="89"/>
                    <a:pt x="1405" y="95"/>
                  </a:cubicBezTo>
                  <a:cubicBezTo>
                    <a:pt x="1408" y="99"/>
                    <a:pt x="1412" y="106"/>
                    <a:pt x="1412" y="113"/>
                  </a:cubicBezTo>
                  <a:cubicBezTo>
                    <a:pt x="1412" y="116"/>
                    <a:pt x="1412" y="120"/>
                    <a:pt x="1408" y="123"/>
                  </a:cubicBezTo>
                  <a:cubicBezTo>
                    <a:pt x="1402" y="144"/>
                    <a:pt x="1292" y="409"/>
                    <a:pt x="1081" y="699"/>
                  </a:cubicBezTo>
                  <a:cubicBezTo>
                    <a:pt x="972" y="845"/>
                    <a:pt x="839" y="995"/>
                    <a:pt x="679" y="1128"/>
                  </a:cubicBezTo>
                  <a:cubicBezTo>
                    <a:pt x="523" y="1261"/>
                    <a:pt x="334" y="1370"/>
                    <a:pt x="120" y="1435"/>
                  </a:cubicBezTo>
                  <a:lnTo>
                    <a:pt x="114" y="1435"/>
                  </a:lnTo>
                  <a:cubicBezTo>
                    <a:pt x="106" y="1435"/>
                    <a:pt x="100" y="1435"/>
                    <a:pt x="93" y="1429"/>
                  </a:cubicBezTo>
                  <a:cubicBezTo>
                    <a:pt x="89" y="1424"/>
                    <a:pt x="86" y="1421"/>
                    <a:pt x="83" y="1415"/>
                  </a:cubicBezTo>
                  <a:lnTo>
                    <a:pt x="83" y="1404"/>
                  </a:lnTo>
                  <a:cubicBezTo>
                    <a:pt x="83" y="1397"/>
                    <a:pt x="83" y="1391"/>
                    <a:pt x="86" y="1388"/>
                  </a:cubicBezTo>
                  <a:cubicBezTo>
                    <a:pt x="89" y="1380"/>
                    <a:pt x="96" y="1377"/>
                    <a:pt x="103" y="1374"/>
                  </a:cubicBezTo>
                  <a:cubicBezTo>
                    <a:pt x="314" y="1312"/>
                    <a:pt x="495" y="1200"/>
                    <a:pt x="652" y="1070"/>
                  </a:cubicBezTo>
                  <a:cubicBezTo>
                    <a:pt x="883" y="876"/>
                    <a:pt x="1057" y="634"/>
                    <a:pt x="1173" y="443"/>
                  </a:cubicBezTo>
                  <a:cubicBezTo>
                    <a:pt x="1231" y="348"/>
                    <a:pt x="1275" y="263"/>
                    <a:pt x="1306" y="202"/>
                  </a:cubicBezTo>
                  <a:cubicBezTo>
                    <a:pt x="1320" y="171"/>
                    <a:pt x="1333" y="147"/>
                    <a:pt x="1340" y="130"/>
                  </a:cubicBezTo>
                  <a:cubicBezTo>
                    <a:pt x="1344" y="120"/>
                    <a:pt x="1347" y="113"/>
                    <a:pt x="1347" y="109"/>
                  </a:cubicBezTo>
                  <a:cubicBezTo>
                    <a:pt x="1350" y="106"/>
                    <a:pt x="1350" y="103"/>
                    <a:pt x="1350" y="103"/>
                  </a:cubicBezTo>
                  <a:cubicBezTo>
                    <a:pt x="1354" y="95"/>
                    <a:pt x="1357" y="89"/>
                    <a:pt x="1364" y="86"/>
                  </a:cubicBezTo>
                  <a:cubicBezTo>
                    <a:pt x="1367" y="82"/>
                    <a:pt x="1374" y="82"/>
                    <a:pt x="1381" y="82"/>
                  </a:cubicBezTo>
                  <a:cubicBezTo>
                    <a:pt x="1385" y="82"/>
                    <a:pt x="1388" y="82"/>
                    <a:pt x="1391" y="86"/>
                  </a:cubicBezTo>
                  <a:lnTo>
                    <a:pt x="1391" y="82"/>
                  </a:lnTo>
                  <a:close/>
                  <a:moveTo>
                    <a:pt x="1381" y="0"/>
                  </a:moveTo>
                  <a:cubicBezTo>
                    <a:pt x="1357" y="0"/>
                    <a:pt x="1336" y="7"/>
                    <a:pt x="1320" y="18"/>
                  </a:cubicBezTo>
                  <a:cubicBezTo>
                    <a:pt x="1300" y="31"/>
                    <a:pt x="1286" y="48"/>
                    <a:pt x="1275" y="72"/>
                  </a:cubicBezTo>
                  <a:cubicBezTo>
                    <a:pt x="1275" y="72"/>
                    <a:pt x="1275" y="75"/>
                    <a:pt x="1272" y="82"/>
                  </a:cubicBezTo>
                  <a:cubicBezTo>
                    <a:pt x="1245" y="140"/>
                    <a:pt x="1132" y="389"/>
                    <a:pt x="935" y="652"/>
                  </a:cubicBezTo>
                  <a:cubicBezTo>
                    <a:pt x="836" y="781"/>
                    <a:pt x="713" y="917"/>
                    <a:pt x="570" y="1029"/>
                  </a:cubicBezTo>
                  <a:cubicBezTo>
                    <a:pt x="427" y="1146"/>
                    <a:pt x="263" y="1240"/>
                    <a:pt x="79" y="1295"/>
                  </a:cubicBezTo>
                  <a:cubicBezTo>
                    <a:pt x="56" y="1306"/>
                    <a:pt x="35" y="1319"/>
                    <a:pt x="21" y="1339"/>
                  </a:cubicBezTo>
                  <a:cubicBezTo>
                    <a:pt x="7" y="1357"/>
                    <a:pt x="1" y="1380"/>
                    <a:pt x="1" y="1404"/>
                  </a:cubicBezTo>
                  <a:cubicBezTo>
                    <a:pt x="1" y="1415"/>
                    <a:pt x="1" y="1429"/>
                    <a:pt x="4" y="1438"/>
                  </a:cubicBezTo>
                  <a:cubicBezTo>
                    <a:pt x="11" y="1462"/>
                    <a:pt x="24" y="1483"/>
                    <a:pt x="45" y="1496"/>
                  </a:cubicBezTo>
                  <a:cubicBezTo>
                    <a:pt x="65" y="1510"/>
                    <a:pt x="86" y="1517"/>
                    <a:pt x="114" y="1517"/>
                  </a:cubicBezTo>
                  <a:cubicBezTo>
                    <a:pt x="123" y="1517"/>
                    <a:pt x="134" y="1517"/>
                    <a:pt x="144" y="1514"/>
                  </a:cubicBezTo>
                  <a:cubicBezTo>
                    <a:pt x="369" y="1445"/>
                    <a:pt x="567" y="1330"/>
                    <a:pt x="734" y="1193"/>
                  </a:cubicBezTo>
                  <a:cubicBezTo>
                    <a:pt x="982" y="985"/>
                    <a:pt x="1166" y="737"/>
                    <a:pt x="1289" y="532"/>
                  </a:cubicBezTo>
                  <a:cubicBezTo>
                    <a:pt x="1415" y="328"/>
                    <a:pt x="1476" y="171"/>
                    <a:pt x="1487" y="153"/>
                  </a:cubicBezTo>
                  <a:cubicBezTo>
                    <a:pt x="1490" y="140"/>
                    <a:pt x="1493" y="126"/>
                    <a:pt x="1493" y="113"/>
                  </a:cubicBezTo>
                  <a:cubicBezTo>
                    <a:pt x="1493" y="89"/>
                    <a:pt x="1487" y="68"/>
                    <a:pt x="1473" y="51"/>
                  </a:cubicBezTo>
                  <a:cubicBezTo>
                    <a:pt x="1463" y="31"/>
                    <a:pt x="1446" y="18"/>
                    <a:pt x="1422" y="7"/>
                  </a:cubicBezTo>
                  <a:cubicBezTo>
                    <a:pt x="1408" y="4"/>
                    <a:pt x="1394" y="0"/>
                    <a:pt x="138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6600916" y="2429065"/>
              <a:ext cx="77895" cy="72419"/>
            </a:xfrm>
            <a:custGeom>
              <a:rect b="b" l="l" r="r" t="t"/>
              <a:pathLst>
                <a:path extrusionOk="0" h="1230" w="1323">
                  <a:moveTo>
                    <a:pt x="1245" y="0"/>
                  </a:moveTo>
                  <a:cubicBezTo>
                    <a:pt x="1211" y="0"/>
                    <a:pt x="1182" y="25"/>
                    <a:pt x="1176" y="57"/>
                  </a:cubicBezTo>
                  <a:cubicBezTo>
                    <a:pt x="1169" y="88"/>
                    <a:pt x="996" y="828"/>
                    <a:pt x="62" y="1090"/>
                  </a:cubicBezTo>
                  <a:cubicBezTo>
                    <a:pt x="24" y="1100"/>
                    <a:pt x="0" y="1141"/>
                    <a:pt x="10" y="1178"/>
                  </a:cubicBezTo>
                  <a:cubicBezTo>
                    <a:pt x="21" y="1209"/>
                    <a:pt x="48" y="1229"/>
                    <a:pt x="79" y="1229"/>
                  </a:cubicBezTo>
                  <a:lnTo>
                    <a:pt x="99" y="1229"/>
                  </a:lnTo>
                  <a:cubicBezTo>
                    <a:pt x="1119" y="943"/>
                    <a:pt x="1309" y="122"/>
                    <a:pt x="1316" y="88"/>
                  </a:cubicBezTo>
                  <a:cubicBezTo>
                    <a:pt x="1323" y="51"/>
                    <a:pt x="1298" y="10"/>
                    <a:pt x="1262" y="2"/>
                  </a:cubicBezTo>
                  <a:cubicBezTo>
                    <a:pt x="1256" y="1"/>
                    <a:pt x="1250" y="0"/>
                    <a:pt x="124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6598914" y="2426592"/>
              <a:ext cx="81899" cy="77306"/>
            </a:xfrm>
            <a:custGeom>
              <a:rect b="b" l="l" r="r" t="t"/>
              <a:pathLst>
                <a:path extrusionOk="0" h="1313" w="1391">
                  <a:moveTo>
                    <a:pt x="1278" y="82"/>
                  </a:moveTo>
                  <a:cubicBezTo>
                    <a:pt x="1282" y="82"/>
                    <a:pt x="1285" y="85"/>
                    <a:pt x="1285" y="85"/>
                  </a:cubicBezTo>
                  <a:cubicBezTo>
                    <a:pt x="1292" y="85"/>
                    <a:pt x="1299" y="89"/>
                    <a:pt x="1302" y="96"/>
                  </a:cubicBezTo>
                  <a:cubicBezTo>
                    <a:pt x="1309" y="99"/>
                    <a:pt x="1309" y="106"/>
                    <a:pt x="1309" y="116"/>
                  </a:cubicBezTo>
                  <a:lnTo>
                    <a:pt x="1309" y="120"/>
                  </a:lnTo>
                  <a:cubicBezTo>
                    <a:pt x="1305" y="133"/>
                    <a:pt x="1258" y="345"/>
                    <a:pt x="1087" y="583"/>
                  </a:cubicBezTo>
                  <a:cubicBezTo>
                    <a:pt x="1002" y="703"/>
                    <a:pt x="887" y="829"/>
                    <a:pt x="730" y="944"/>
                  </a:cubicBezTo>
                  <a:cubicBezTo>
                    <a:pt x="573" y="1057"/>
                    <a:pt x="371" y="1159"/>
                    <a:pt x="123" y="1230"/>
                  </a:cubicBezTo>
                  <a:lnTo>
                    <a:pt x="113" y="1230"/>
                  </a:lnTo>
                  <a:cubicBezTo>
                    <a:pt x="110" y="1230"/>
                    <a:pt x="102" y="1230"/>
                    <a:pt x="96" y="1227"/>
                  </a:cubicBezTo>
                  <a:cubicBezTo>
                    <a:pt x="93" y="1220"/>
                    <a:pt x="85" y="1217"/>
                    <a:pt x="85" y="1210"/>
                  </a:cubicBezTo>
                  <a:cubicBezTo>
                    <a:pt x="85" y="1207"/>
                    <a:pt x="82" y="1203"/>
                    <a:pt x="82" y="1200"/>
                  </a:cubicBezTo>
                  <a:cubicBezTo>
                    <a:pt x="82" y="1193"/>
                    <a:pt x="85" y="1186"/>
                    <a:pt x="89" y="1183"/>
                  </a:cubicBezTo>
                  <a:cubicBezTo>
                    <a:pt x="93" y="1176"/>
                    <a:pt x="99" y="1173"/>
                    <a:pt x="106" y="1173"/>
                  </a:cubicBezTo>
                  <a:cubicBezTo>
                    <a:pt x="344" y="1104"/>
                    <a:pt x="535" y="1005"/>
                    <a:pt x="685" y="897"/>
                  </a:cubicBezTo>
                  <a:cubicBezTo>
                    <a:pt x="914" y="733"/>
                    <a:pt x="1054" y="542"/>
                    <a:pt x="1135" y="389"/>
                  </a:cubicBezTo>
                  <a:cubicBezTo>
                    <a:pt x="1220" y="239"/>
                    <a:pt x="1244" y="123"/>
                    <a:pt x="1247" y="110"/>
                  </a:cubicBezTo>
                  <a:cubicBezTo>
                    <a:pt x="1251" y="99"/>
                    <a:pt x="1255" y="96"/>
                    <a:pt x="1261" y="89"/>
                  </a:cubicBezTo>
                  <a:cubicBezTo>
                    <a:pt x="1265" y="85"/>
                    <a:pt x="1271" y="82"/>
                    <a:pt x="1278" y="82"/>
                  </a:cubicBezTo>
                  <a:close/>
                  <a:moveTo>
                    <a:pt x="1278" y="0"/>
                  </a:moveTo>
                  <a:cubicBezTo>
                    <a:pt x="1251" y="0"/>
                    <a:pt x="1227" y="11"/>
                    <a:pt x="1207" y="28"/>
                  </a:cubicBezTo>
                  <a:cubicBezTo>
                    <a:pt x="1189" y="41"/>
                    <a:pt x="1176" y="65"/>
                    <a:pt x="1169" y="89"/>
                  </a:cubicBezTo>
                  <a:cubicBezTo>
                    <a:pt x="1166" y="102"/>
                    <a:pt x="1121" y="290"/>
                    <a:pt x="964" y="505"/>
                  </a:cubicBezTo>
                  <a:cubicBezTo>
                    <a:pt x="887" y="614"/>
                    <a:pt x="780" y="726"/>
                    <a:pt x="637" y="832"/>
                  </a:cubicBezTo>
                  <a:cubicBezTo>
                    <a:pt x="494" y="934"/>
                    <a:pt x="314" y="1030"/>
                    <a:pt x="85" y="1091"/>
                  </a:cubicBezTo>
                  <a:cubicBezTo>
                    <a:pt x="58" y="1098"/>
                    <a:pt x="38" y="1115"/>
                    <a:pt x="24" y="1132"/>
                  </a:cubicBezTo>
                  <a:cubicBezTo>
                    <a:pt x="11" y="1153"/>
                    <a:pt x="0" y="1176"/>
                    <a:pt x="0" y="1200"/>
                  </a:cubicBezTo>
                  <a:cubicBezTo>
                    <a:pt x="0" y="1210"/>
                    <a:pt x="3" y="1220"/>
                    <a:pt x="7" y="1230"/>
                  </a:cubicBezTo>
                  <a:cubicBezTo>
                    <a:pt x="14" y="1255"/>
                    <a:pt x="28" y="1279"/>
                    <a:pt x="48" y="1292"/>
                  </a:cubicBezTo>
                  <a:cubicBezTo>
                    <a:pt x="65" y="1306"/>
                    <a:pt x="89" y="1312"/>
                    <a:pt x="113" y="1312"/>
                  </a:cubicBezTo>
                  <a:cubicBezTo>
                    <a:pt x="126" y="1312"/>
                    <a:pt x="137" y="1312"/>
                    <a:pt x="143" y="1309"/>
                  </a:cubicBezTo>
                  <a:cubicBezTo>
                    <a:pt x="406" y="1238"/>
                    <a:pt x="610" y="1128"/>
                    <a:pt x="777" y="1009"/>
                  </a:cubicBezTo>
                  <a:cubicBezTo>
                    <a:pt x="1022" y="829"/>
                    <a:pt x="1176" y="617"/>
                    <a:pt x="1265" y="450"/>
                  </a:cubicBezTo>
                  <a:cubicBezTo>
                    <a:pt x="1357" y="280"/>
                    <a:pt x="1387" y="154"/>
                    <a:pt x="1391" y="140"/>
                  </a:cubicBezTo>
                  <a:lnTo>
                    <a:pt x="1391" y="116"/>
                  </a:lnTo>
                  <a:cubicBezTo>
                    <a:pt x="1391" y="89"/>
                    <a:pt x="1384" y="65"/>
                    <a:pt x="1367" y="44"/>
                  </a:cubicBezTo>
                  <a:cubicBezTo>
                    <a:pt x="1353" y="24"/>
                    <a:pt x="1329" y="11"/>
                    <a:pt x="1302" y="3"/>
                  </a:cubicBezTo>
                  <a:cubicBezTo>
                    <a:pt x="1296" y="3"/>
                    <a:pt x="1285" y="0"/>
                    <a:pt x="127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6355688" y="2687658"/>
              <a:ext cx="71124" cy="108217"/>
            </a:xfrm>
            <a:custGeom>
              <a:rect b="b" l="l" r="r" t="t"/>
              <a:pathLst>
                <a:path extrusionOk="0" h="1838" w="1208">
                  <a:moveTo>
                    <a:pt x="654" y="144"/>
                  </a:moveTo>
                  <a:cubicBezTo>
                    <a:pt x="739" y="144"/>
                    <a:pt x="818" y="155"/>
                    <a:pt x="870" y="187"/>
                  </a:cubicBezTo>
                  <a:cubicBezTo>
                    <a:pt x="897" y="205"/>
                    <a:pt x="914" y="225"/>
                    <a:pt x="921" y="252"/>
                  </a:cubicBezTo>
                  <a:cubicBezTo>
                    <a:pt x="1040" y="931"/>
                    <a:pt x="536" y="1571"/>
                    <a:pt x="441" y="1691"/>
                  </a:cubicBezTo>
                  <a:cubicBezTo>
                    <a:pt x="432" y="1692"/>
                    <a:pt x="423" y="1692"/>
                    <a:pt x="415" y="1692"/>
                  </a:cubicBezTo>
                  <a:cubicBezTo>
                    <a:pt x="373" y="1692"/>
                    <a:pt x="339" y="1678"/>
                    <a:pt x="311" y="1653"/>
                  </a:cubicBezTo>
                  <a:cubicBezTo>
                    <a:pt x="147" y="1507"/>
                    <a:pt x="195" y="975"/>
                    <a:pt x="216" y="719"/>
                  </a:cubicBezTo>
                  <a:cubicBezTo>
                    <a:pt x="226" y="586"/>
                    <a:pt x="229" y="532"/>
                    <a:pt x="222" y="497"/>
                  </a:cubicBezTo>
                  <a:cubicBezTo>
                    <a:pt x="208" y="443"/>
                    <a:pt x="246" y="297"/>
                    <a:pt x="284" y="195"/>
                  </a:cubicBezTo>
                  <a:cubicBezTo>
                    <a:pt x="373" y="172"/>
                    <a:pt x="521" y="144"/>
                    <a:pt x="654" y="144"/>
                  </a:cubicBezTo>
                  <a:close/>
                  <a:moveTo>
                    <a:pt x="645" y="0"/>
                  </a:moveTo>
                  <a:cubicBezTo>
                    <a:pt x="445" y="0"/>
                    <a:pt x="242" y="52"/>
                    <a:pt x="208" y="61"/>
                  </a:cubicBezTo>
                  <a:lnTo>
                    <a:pt x="175" y="72"/>
                  </a:lnTo>
                  <a:lnTo>
                    <a:pt x="161" y="106"/>
                  </a:lnTo>
                  <a:cubicBezTo>
                    <a:pt x="144" y="154"/>
                    <a:pt x="52" y="402"/>
                    <a:pt x="82" y="532"/>
                  </a:cubicBezTo>
                  <a:cubicBezTo>
                    <a:pt x="86" y="549"/>
                    <a:pt x="79" y="634"/>
                    <a:pt x="73" y="706"/>
                  </a:cubicBezTo>
                  <a:cubicBezTo>
                    <a:pt x="45" y="1026"/>
                    <a:pt x="1" y="1565"/>
                    <a:pt x="216" y="1762"/>
                  </a:cubicBezTo>
                  <a:cubicBezTo>
                    <a:pt x="270" y="1810"/>
                    <a:pt x="338" y="1837"/>
                    <a:pt x="417" y="1837"/>
                  </a:cubicBezTo>
                  <a:cubicBezTo>
                    <a:pt x="441" y="1837"/>
                    <a:pt x="464" y="1834"/>
                    <a:pt x="491" y="1826"/>
                  </a:cubicBezTo>
                  <a:lnTo>
                    <a:pt x="515" y="1823"/>
                  </a:lnTo>
                  <a:lnTo>
                    <a:pt x="529" y="1806"/>
                  </a:lnTo>
                  <a:cubicBezTo>
                    <a:pt x="556" y="1776"/>
                    <a:pt x="1207" y="1043"/>
                    <a:pt x="1061" y="225"/>
                  </a:cubicBezTo>
                  <a:cubicBezTo>
                    <a:pt x="1047" y="157"/>
                    <a:pt x="1006" y="102"/>
                    <a:pt x="945" y="65"/>
                  </a:cubicBezTo>
                  <a:cubicBezTo>
                    <a:pt x="866" y="16"/>
                    <a:pt x="756" y="0"/>
                    <a:pt x="64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6356159" y="2685244"/>
              <a:ext cx="65590" cy="112986"/>
            </a:xfrm>
            <a:custGeom>
              <a:rect b="b" l="l" r="r" t="t"/>
              <a:pathLst>
                <a:path extrusionOk="0" h="1919" w="1114">
                  <a:moveTo>
                    <a:pt x="644" y="225"/>
                  </a:moveTo>
                  <a:cubicBezTo>
                    <a:pt x="685" y="225"/>
                    <a:pt x="725" y="228"/>
                    <a:pt x="760" y="236"/>
                  </a:cubicBezTo>
                  <a:cubicBezTo>
                    <a:pt x="793" y="242"/>
                    <a:pt x="821" y="252"/>
                    <a:pt x="842" y="263"/>
                  </a:cubicBezTo>
                  <a:cubicBezTo>
                    <a:pt x="851" y="269"/>
                    <a:pt x="859" y="277"/>
                    <a:pt x="862" y="283"/>
                  </a:cubicBezTo>
                  <a:cubicBezTo>
                    <a:pt x="869" y="290"/>
                    <a:pt x="869" y="297"/>
                    <a:pt x="872" y="304"/>
                  </a:cubicBezTo>
                  <a:lnTo>
                    <a:pt x="872" y="303"/>
                  </a:lnTo>
                  <a:lnTo>
                    <a:pt x="872" y="303"/>
                  </a:lnTo>
                  <a:cubicBezTo>
                    <a:pt x="883" y="374"/>
                    <a:pt x="889" y="441"/>
                    <a:pt x="889" y="508"/>
                  </a:cubicBezTo>
                  <a:cubicBezTo>
                    <a:pt x="889" y="794"/>
                    <a:pt x="790" y="1070"/>
                    <a:pt x="678" y="1285"/>
                  </a:cubicBezTo>
                  <a:cubicBezTo>
                    <a:pt x="574" y="1483"/>
                    <a:pt x="461" y="1630"/>
                    <a:pt x="412" y="1691"/>
                  </a:cubicBezTo>
                  <a:lnTo>
                    <a:pt x="405" y="1691"/>
                  </a:lnTo>
                  <a:cubicBezTo>
                    <a:pt x="392" y="1691"/>
                    <a:pt x="378" y="1691"/>
                    <a:pt x="364" y="1683"/>
                  </a:cubicBezTo>
                  <a:cubicBezTo>
                    <a:pt x="354" y="1680"/>
                    <a:pt x="344" y="1674"/>
                    <a:pt x="334" y="1663"/>
                  </a:cubicBezTo>
                  <a:cubicBezTo>
                    <a:pt x="313" y="1650"/>
                    <a:pt x="296" y="1622"/>
                    <a:pt x="282" y="1592"/>
                  </a:cubicBezTo>
                  <a:cubicBezTo>
                    <a:pt x="262" y="1544"/>
                    <a:pt x="249" y="1483"/>
                    <a:pt x="238" y="1411"/>
                  </a:cubicBezTo>
                  <a:cubicBezTo>
                    <a:pt x="228" y="1340"/>
                    <a:pt x="225" y="1261"/>
                    <a:pt x="225" y="1183"/>
                  </a:cubicBezTo>
                  <a:cubicBezTo>
                    <a:pt x="225" y="1026"/>
                    <a:pt x="238" y="870"/>
                    <a:pt x="249" y="763"/>
                  </a:cubicBezTo>
                  <a:cubicBezTo>
                    <a:pt x="255" y="678"/>
                    <a:pt x="258" y="627"/>
                    <a:pt x="258" y="587"/>
                  </a:cubicBezTo>
                  <a:cubicBezTo>
                    <a:pt x="258" y="566"/>
                    <a:pt x="258" y="546"/>
                    <a:pt x="255" y="529"/>
                  </a:cubicBezTo>
                  <a:cubicBezTo>
                    <a:pt x="252" y="525"/>
                    <a:pt x="252" y="518"/>
                    <a:pt x="252" y="508"/>
                  </a:cubicBezTo>
                  <a:cubicBezTo>
                    <a:pt x="252" y="494"/>
                    <a:pt x="255" y="477"/>
                    <a:pt x="258" y="457"/>
                  </a:cubicBezTo>
                  <a:cubicBezTo>
                    <a:pt x="265" y="401"/>
                    <a:pt x="285" y="326"/>
                    <a:pt x="306" y="267"/>
                  </a:cubicBezTo>
                  <a:lnTo>
                    <a:pt x="306" y="267"/>
                  </a:lnTo>
                  <a:cubicBezTo>
                    <a:pt x="396" y="248"/>
                    <a:pt x="529" y="225"/>
                    <a:pt x="644" y="225"/>
                  </a:cubicBezTo>
                  <a:close/>
                  <a:moveTo>
                    <a:pt x="644" y="143"/>
                  </a:moveTo>
                  <a:cubicBezTo>
                    <a:pt x="507" y="143"/>
                    <a:pt x="357" y="170"/>
                    <a:pt x="266" y="195"/>
                  </a:cubicBezTo>
                  <a:lnTo>
                    <a:pt x="245" y="198"/>
                  </a:lnTo>
                  <a:lnTo>
                    <a:pt x="235" y="222"/>
                  </a:lnTo>
                  <a:cubicBezTo>
                    <a:pt x="221" y="266"/>
                    <a:pt x="204" y="318"/>
                    <a:pt x="191" y="368"/>
                  </a:cubicBezTo>
                  <a:cubicBezTo>
                    <a:pt x="184" y="395"/>
                    <a:pt x="180" y="420"/>
                    <a:pt x="177" y="443"/>
                  </a:cubicBezTo>
                  <a:cubicBezTo>
                    <a:pt x="173" y="467"/>
                    <a:pt x="170" y="488"/>
                    <a:pt x="170" y="508"/>
                  </a:cubicBezTo>
                  <a:cubicBezTo>
                    <a:pt x="170" y="522"/>
                    <a:pt x="170" y="535"/>
                    <a:pt x="173" y="549"/>
                  </a:cubicBezTo>
                  <a:cubicBezTo>
                    <a:pt x="177" y="556"/>
                    <a:pt x="177" y="569"/>
                    <a:pt x="177" y="587"/>
                  </a:cubicBezTo>
                  <a:cubicBezTo>
                    <a:pt x="177" y="620"/>
                    <a:pt x="173" y="672"/>
                    <a:pt x="167" y="757"/>
                  </a:cubicBezTo>
                  <a:cubicBezTo>
                    <a:pt x="156" y="862"/>
                    <a:pt x="143" y="1023"/>
                    <a:pt x="143" y="1183"/>
                  </a:cubicBezTo>
                  <a:cubicBezTo>
                    <a:pt x="143" y="1288"/>
                    <a:pt x="150" y="1397"/>
                    <a:pt x="170" y="1493"/>
                  </a:cubicBezTo>
                  <a:cubicBezTo>
                    <a:pt x="177" y="1540"/>
                    <a:pt x="191" y="1585"/>
                    <a:pt x="208" y="1626"/>
                  </a:cubicBezTo>
                  <a:cubicBezTo>
                    <a:pt x="225" y="1663"/>
                    <a:pt x="249" y="1697"/>
                    <a:pt x="276" y="1724"/>
                  </a:cubicBezTo>
                  <a:cubicBezTo>
                    <a:pt x="296" y="1741"/>
                    <a:pt x="313" y="1752"/>
                    <a:pt x="337" y="1762"/>
                  </a:cubicBezTo>
                  <a:cubicBezTo>
                    <a:pt x="357" y="1769"/>
                    <a:pt x="381" y="1773"/>
                    <a:pt x="405" y="1773"/>
                  </a:cubicBezTo>
                  <a:lnTo>
                    <a:pt x="436" y="1773"/>
                  </a:lnTo>
                  <a:lnTo>
                    <a:pt x="453" y="1769"/>
                  </a:lnTo>
                  <a:lnTo>
                    <a:pt x="463" y="1759"/>
                  </a:lnTo>
                  <a:cubicBezTo>
                    <a:pt x="507" y="1704"/>
                    <a:pt x="634" y="1544"/>
                    <a:pt x="749" y="1323"/>
                  </a:cubicBezTo>
                  <a:cubicBezTo>
                    <a:pt x="865" y="1098"/>
                    <a:pt x="971" y="815"/>
                    <a:pt x="971" y="508"/>
                  </a:cubicBezTo>
                  <a:cubicBezTo>
                    <a:pt x="971" y="433"/>
                    <a:pt x="964" y="362"/>
                    <a:pt x="950" y="286"/>
                  </a:cubicBezTo>
                  <a:cubicBezTo>
                    <a:pt x="947" y="266"/>
                    <a:pt x="941" y="249"/>
                    <a:pt x="927" y="232"/>
                  </a:cubicBezTo>
                  <a:cubicBezTo>
                    <a:pt x="916" y="219"/>
                    <a:pt x="900" y="205"/>
                    <a:pt x="883" y="195"/>
                  </a:cubicBezTo>
                  <a:cubicBezTo>
                    <a:pt x="851" y="174"/>
                    <a:pt x="814" y="164"/>
                    <a:pt x="773" y="154"/>
                  </a:cubicBezTo>
                  <a:cubicBezTo>
                    <a:pt x="732" y="147"/>
                    <a:pt x="688" y="143"/>
                    <a:pt x="644" y="143"/>
                  </a:cubicBezTo>
                  <a:close/>
                  <a:moveTo>
                    <a:pt x="640" y="82"/>
                  </a:moveTo>
                  <a:cubicBezTo>
                    <a:pt x="691" y="82"/>
                    <a:pt x="743" y="85"/>
                    <a:pt x="790" y="96"/>
                  </a:cubicBezTo>
                  <a:cubicBezTo>
                    <a:pt x="838" y="106"/>
                    <a:pt x="883" y="120"/>
                    <a:pt x="913" y="140"/>
                  </a:cubicBezTo>
                  <a:cubicBezTo>
                    <a:pt x="941" y="157"/>
                    <a:pt x="964" y="178"/>
                    <a:pt x="977" y="198"/>
                  </a:cubicBezTo>
                  <a:cubicBezTo>
                    <a:pt x="995" y="222"/>
                    <a:pt x="1005" y="246"/>
                    <a:pt x="1012" y="277"/>
                  </a:cubicBezTo>
                  <a:lnTo>
                    <a:pt x="1012" y="276"/>
                  </a:lnTo>
                  <a:lnTo>
                    <a:pt x="1012" y="276"/>
                  </a:lnTo>
                  <a:cubicBezTo>
                    <a:pt x="1026" y="357"/>
                    <a:pt x="1032" y="434"/>
                    <a:pt x="1032" y="511"/>
                  </a:cubicBezTo>
                  <a:cubicBezTo>
                    <a:pt x="1032" y="681"/>
                    <a:pt x="1002" y="849"/>
                    <a:pt x="954" y="1002"/>
                  </a:cubicBezTo>
                  <a:cubicBezTo>
                    <a:pt x="879" y="1234"/>
                    <a:pt x="770" y="1435"/>
                    <a:pt x="675" y="1578"/>
                  </a:cubicBezTo>
                  <a:cubicBezTo>
                    <a:pt x="579" y="1721"/>
                    <a:pt x="501" y="1810"/>
                    <a:pt x="491" y="1820"/>
                  </a:cubicBezTo>
                  <a:lnTo>
                    <a:pt x="483" y="1827"/>
                  </a:lnTo>
                  <a:lnTo>
                    <a:pt x="474" y="1831"/>
                  </a:lnTo>
                  <a:cubicBezTo>
                    <a:pt x="450" y="1834"/>
                    <a:pt x="429" y="1837"/>
                    <a:pt x="409" y="1837"/>
                  </a:cubicBezTo>
                  <a:cubicBezTo>
                    <a:pt x="375" y="1837"/>
                    <a:pt x="340" y="1831"/>
                    <a:pt x="313" y="1820"/>
                  </a:cubicBezTo>
                  <a:cubicBezTo>
                    <a:pt x="286" y="1810"/>
                    <a:pt x="258" y="1793"/>
                    <a:pt x="235" y="1773"/>
                  </a:cubicBezTo>
                  <a:cubicBezTo>
                    <a:pt x="208" y="1745"/>
                    <a:pt x="184" y="1711"/>
                    <a:pt x="164" y="1670"/>
                  </a:cubicBezTo>
                  <a:cubicBezTo>
                    <a:pt x="133" y="1609"/>
                    <a:pt x="112" y="1534"/>
                    <a:pt x="98" y="1449"/>
                  </a:cubicBezTo>
                  <a:cubicBezTo>
                    <a:pt x="85" y="1364"/>
                    <a:pt x="82" y="1271"/>
                    <a:pt x="82" y="1180"/>
                  </a:cubicBezTo>
                  <a:cubicBezTo>
                    <a:pt x="82" y="1026"/>
                    <a:pt x="95" y="873"/>
                    <a:pt x="106" y="750"/>
                  </a:cubicBezTo>
                  <a:cubicBezTo>
                    <a:pt x="109" y="719"/>
                    <a:pt x="109" y="689"/>
                    <a:pt x="112" y="658"/>
                  </a:cubicBezTo>
                  <a:cubicBezTo>
                    <a:pt x="115" y="631"/>
                    <a:pt x="115" y="604"/>
                    <a:pt x="115" y="587"/>
                  </a:cubicBezTo>
                  <a:lnTo>
                    <a:pt x="115" y="576"/>
                  </a:lnTo>
                  <a:lnTo>
                    <a:pt x="115" y="566"/>
                  </a:lnTo>
                  <a:lnTo>
                    <a:pt x="115" y="563"/>
                  </a:lnTo>
                  <a:cubicBezTo>
                    <a:pt x="112" y="549"/>
                    <a:pt x="109" y="529"/>
                    <a:pt x="109" y="508"/>
                  </a:cubicBezTo>
                  <a:cubicBezTo>
                    <a:pt x="109" y="481"/>
                    <a:pt x="112" y="447"/>
                    <a:pt x="119" y="409"/>
                  </a:cubicBezTo>
                  <a:cubicBezTo>
                    <a:pt x="139" y="304"/>
                    <a:pt x="180" y="191"/>
                    <a:pt x="191" y="164"/>
                  </a:cubicBezTo>
                  <a:lnTo>
                    <a:pt x="197" y="147"/>
                  </a:lnTo>
                  <a:lnTo>
                    <a:pt x="211" y="143"/>
                  </a:lnTo>
                  <a:cubicBezTo>
                    <a:pt x="228" y="140"/>
                    <a:pt x="286" y="123"/>
                    <a:pt x="364" y="109"/>
                  </a:cubicBezTo>
                  <a:cubicBezTo>
                    <a:pt x="443" y="96"/>
                    <a:pt x="541" y="82"/>
                    <a:pt x="640" y="82"/>
                  </a:cubicBezTo>
                  <a:close/>
                  <a:moveTo>
                    <a:pt x="640" y="0"/>
                  </a:moveTo>
                  <a:cubicBezTo>
                    <a:pt x="535" y="0"/>
                    <a:pt x="433" y="14"/>
                    <a:pt x="351" y="31"/>
                  </a:cubicBezTo>
                  <a:cubicBezTo>
                    <a:pt x="269" y="44"/>
                    <a:pt x="208" y="58"/>
                    <a:pt x="191" y="65"/>
                  </a:cubicBezTo>
                  <a:lnTo>
                    <a:pt x="136" y="79"/>
                  </a:lnTo>
                  <a:lnTo>
                    <a:pt x="115" y="133"/>
                  </a:lnTo>
                  <a:cubicBezTo>
                    <a:pt x="106" y="154"/>
                    <a:pt x="85" y="211"/>
                    <a:pt x="65" y="283"/>
                  </a:cubicBezTo>
                  <a:cubicBezTo>
                    <a:pt x="54" y="318"/>
                    <a:pt x="47" y="358"/>
                    <a:pt x="37" y="395"/>
                  </a:cubicBezTo>
                  <a:cubicBezTo>
                    <a:pt x="30" y="433"/>
                    <a:pt x="27" y="474"/>
                    <a:pt x="27" y="508"/>
                  </a:cubicBezTo>
                  <a:cubicBezTo>
                    <a:pt x="27" y="535"/>
                    <a:pt x="30" y="559"/>
                    <a:pt x="34" y="583"/>
                  </a:cubicBezTo>
                  <a:lnTo>
                    <a:pt x="34" y="587"/>
                  </a:lnTo>
                  <a:cubicBezTo>
                    <a:pt x="34" y="600"/>
                    <a:pt x="34" y="624"/>
                    <a:pt x="30" y="651"/>
                  </a:cubicBezTo>
                  <a:cubicBezTo>
                    <a:pt x="30" y="681"/>
                    <a:pt x="27" y="713"/>
                    <a:pt x="24" y="743"/>
                  </a:cubicBezTo>
                  <a:cubicBezTo>
                    <a:pt x="13" y="865"/>
                    <a:pt x="0" y="1023"/>
                    <a:pt x="0" y="1180"/>
                  </a:cubicBezTo>
                  <a:cubicBezTo>
                    <a:pt x="0" y="1306"/>
                    <a:pt x="7" y="1435"/>
                    <a:pt x="34" y="1548"/>
                  </a:cubicBezTo>
                  <a:cubicBezTo>
                    <a:pt x="47" y="1606"/>
                    <a:pt x="65" y="1660"/>
                    <a:pt x="88" y="1708"/>
                  </a:cubicBezTo>
                  <a:cubicBezTo>
                    <a:pt x="112" y="1755"/>
                    <a:pt x="143" y="1796"/>
                    <a:pt x="180" y="1831"/>
                  </a:cubicBezTo>
                  <a:cubicBezTo>
                    <a:pt x="211" y="1861"/>
                    <a:pt x="249" y="1881"/>
                    <a:pt x="286" y="1895"/>
                  </a:cubicBezTo>
                  <a:cubicBezTo>
                    <a:pt x="323" y="1908"/>
                    <a:pt x="364" y="1919"/>
                    <a:pt x="409" y="1919"/>
                  </a:cubicBezTo>
                  <a:cubicBezTo>
                    <a:pt x="433" y="1919"/>
                    <a:pt x="460" y="1916"/>
                    <a:pt x="491" y="1908"/>
                  </a:cubicBezTo>
                  <a:lnTo>
                    <a:pt x="528" y="1902"/>
                  </a:lnTo>
                  <a:lnTo>
                    <a:pt x="552" y="1875"/>
                  </a:lnTo>
                  <a:cubicBezTo>
                    <a:pt x="565" y="1858"/>
                    <a:pt x="705" y="1701"/>
                    <a:pt x="842" y="1455"/>
                  </a:cubicBezTo>
                  <a:cubicBezTo>
                    <a:pt x="913" y="1333"/>
                    <a:pt x="977" y="1189"/>
                    <a:pt x="1029" y="1029"/>
                  </a:cubicBezTo>
                  <a:cubicBezTo>
                    <a:pt x="1080" y="870"/>
                    <a:pt x="1114" y="692"/>
                    <a:pt x="1114" y="511"/>
                  </a:cubicBezTo>
                  <a:cubicBezTo>
                    <a:pt x="1114" y="426"/>
                    <a:pt x="1107" y="344"/>
                    <a:pt x="1094" y="259"/>
                  </a:cubicBezTo>
                  <a:lnTo>
                    <a:pt x="1094" y="256"/>
                  </a:lnTo>
                  <a:cubicBezTo>
                    <a:pt x="1084" y="219"/>
                    <a:pt x="1067" y="181"/>
                    <a:pt x="1046" y="150"/>
                  </a:cubicBezTo>
                  <a:cubicBezTo>
                    <a:pt x="1022" y="120"/>
                    <a:pt x="991" y="93"/>
                    <a:pt x="957" y="72"/>
                  </a:cubicBezTo>
                  <a:cubicBezTo>
                    <a:pt x="913" y="44"/>
                    <a:pt x="862" y="27"/>
                    <a:pt x="807" y="17"/>
                  </a:cubicBezTo>
                  <a:cubicBezTo>
                    <a:pt x="752" y="7"/>
                    <a:pt x="695" y="0"/>
                    <a:pt x="640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6430169" y="2672173"/>
              <a:ext cx="71065" cy="108040"/>
            </a:xfrm>
            <a:custGeom>
              <a:rect b="b" l="l" r="r" t="t"/>
              <a:pathLst>
                <a:path extrusionOk="0" h="1835" w="1207">
                  <a:moveTo>
                    <a:pt x="653" y="144"/>
                  </a:moveTo>
                  <a:cubicBezTo>
                    <a:pt x="739" y="144"/>
                    <a:pt x="818" y="156"/>
                    <a:pt x="870" y="188"/>
                  </a:cubicBezTo>
                  <a:cubicBezTo>
                    <a:pt x="900" y="205"/>
                    <a:pt x="914" y="225"/>
                    <a:pt x="920" y="253"/>
                  </a:cubicBezTo>
                  <a:cubicBezTo>
                    <a:pt x="1040" y="931"/>
                    <a:pt x="538" y="1572"/>
                    <a:pt x="440" y="1691"/>
                  </a:cubicBezTo>
                  <a:cubicBezTo>
                    <a:pt x="432" y="1692"/>
                    <a:pt x="423" y="1693"/>
                    <a:pt x="415" y="1693"/>
                  </a:cubicBezTo>
                  <a:cubicBezTo>
                    <a:pt x="375" y="1693"/>
                    <a:pt x="342" y="1679"/>
                    <a:pt x="313" y="1653"/>
                  </a:cubicBezTo>
                  <a:cubicBezTo>
                    <a:pt x="150" y="1507"/>
                    <a:pt x="195" y="975"/>
                    <a:pt x="215" y="719"/>
                  </a:cubicBezTo>
                  <a:cubicBezTo>
                    <a:pt x="228" y="587"/>
                    <a:pt x="232" y="532"/>
                    <a:pt x="222" y="499"/>
                  </a:cubicBezTo>
                  <a:cubicBezTo>
                    <a:pt x="208" y="441"/>
                    <a:pt x="246" y="297"/>
                    <a:pt x="283" y="192"/>
                  </a:cubicBezTo>
                  <a:cubicBezTo>
                    <a:pt x="372" y="171"/>
                    <a:pt x="520" y="144"/>
                    <a:pt x="653" y="144"/>
                  </a:cubicBezTo>
                  <a:close/>
                  <a:moveTo>
                    <a:pt x="646" y="1"/>
                  </a:moveTo>
                  <a:cubicBezTo>
                    <a:pt x="447" y="1"/>
                    <a:pt x="244" y="53"/>
                    <a:pt x="211" y="62"/>
                  </a:cubicBezTo>
                  <a:lnTo>
                    <a:pt x="174" y="72"/>
                  </a:lnTo>
                  <a:lnTo>
                    <a:pt x="164" y="106"/>
                  </a:lnTo>
                  <a:cubicBezTo>
                    <a:pt x="143" y="154"/>
                    <a:pt x="52" y="403"/>
                    <a:pt x="82" y="532"/>
                  </a:cubicBezTo>
                  <a:cubicBezTo>
                    <a:pt x="85" y="549"/>
                    <a:pt x="79" y="634"/>
                    <a:pt x="72" y="706"/>
                  </a:cubicBezTo>
                  <a:cubicBezTo>
                    <a:pt x="44" y="1026"/>
                    <a:pt x="0" y="1565"/>
                    <a:pt x="219" y="1759"/>
                  </a:cubicBezTo>
                  <a:cubicBezTo>
                    <a:pt x="273" y="1811"/>
                    <a:pt x="338" y="1834"/>
                    <a:pt x="416" y="1834"/>
                  </a:cubicBezTo>
                  <a:cubicBezTo>
                    <a:pt x="440" y="1834"/>
                    <a:pt x="464" y="1834"/>
                    <a:pt x="491" y="1828"/>
                  </a:cubicBezTo>
                  <a:lnTo>
                    <a:pt x="515" y="1824"/>
                  </a:lnTo>
                  <a:lnTo>
                    <a:pt x="532" y="1807"/>
                  </a:lnTo>
                  <a:cubicBezTo>
                    <a:pt x="559" y="1776"/>
                    <a:pt x="1207" y="1043"/>
                    <a:pt x="1060" y="225"/>
                  </a:cubicBezTo>
                  <a:cubicBezTo>
                    <a:pt x="1046" y="158"/>
                    <a:pt x="1005" y="103"/>
                    <a:pt x="944" y="65"/>
                  </a:cubicBezTo>
                  <a:cubicBezTo>
                    <a:pt x="865" y="17"/>
                    <a:pt x="756" y="1"/>
                    <a:pt x="64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6430522" y="2669759"/>
              <a:ext cx="65884" cy="112868"/>
            </a:xfrm>
            <a:custGeom>
              <a:rect b="b" l="l" r="r" t="t"/>
              <a:pathLst>
                <a:path extrusionOk="0" h="1917" w="1119">
                  <a:moveTo>
                    <a:pt x="648" y="226"/>
                  </a:moveTo>
                  <a:cubicBezTo>
                    <a:pt x="689" y="226"/>
                    <a:pt x="727" y="229"/>
                    <a:pt x="761" y="236"/>
                  </a:cubicBezTo>
                  <a:cubicBezTo>
                    <a:pt x="795" y="243"/>
                    <a:pt x="823" y="253"/>
                    <a:pt x="843" y="263"/>
                  </a:cubicBezTo>
                  <a:cubicBezTo>
                    <a:pt x="853" y="270"/>
                    <a:pt x="859" y="277"/>
                    <a:pt x="867" y="284"/>
                  </a:cubicBezTo>
                  <a:cubicBezTo>
                    <a:pt x="870" y="290"/>
                    <a:pt x="873" y="294"/>
                    <a:pt x="873" y="304"/>
                  </a:cubicBezTo>
                  <a:lnTo>
                    <a:pt x="874" y="304"/>
                  </a:lnTo>
                  <a:lnTo>
                    <a:pt x="874" y="304"/>
                  </a:lnTo>
                  <a:cubicBezTo>
                    <a:pt x="887" y="371"/>
                    <a:pt x="891" y="442"/>
                    <a:pt x="891" y="509"/>
                  </a:cubicBezTo>
                  <a:cubicBezTo>
                    <a:pt x="894" y="795"/>
                    <a:pt x="792" y="1067"/>
                    <a:pt x="680" y="1282"/>
                  </a:cubicBezTo>
                  <a:cubicBezTo>
                    <a:pt x="579" y="1484"/>
                    <a:pt x="464" y="1629"/>
                    <a:pt x="414" y="1691"/>
                  </a:cubicBezTo>
                  <a:lnTo>
                    <a:pt x="410" y="1691"/>
                  </a:lnTo>
                  <a:cubicBezTo>
                    <a:pt x="393" y="1691"/>
                    <a:pt x="379" y="1691"/>
                    <a:pt x="369" y="1685"/>
                  </a:cubicBezTo>
                  <a:cubicBezTo>
                    <a:pt x="356" y="1681"/>
                    <a:pt x="345" y="1674"/>
                    <a:pt x="335" y="1664"/>
                  </a:cubicBezTo>
                  <a:cubicBezTo>
                    <a:pt x="318" y="1647"/>
                    <a:pt x="301" y="1623"/>
                    <a:pt x="287" y="1592"/>
                  </a:cubicBezTo>
                  <a:cubicBezTo>
                    <a:pt x="263" y="1545"/>
                    <a:pt x="250" y="1480"/>
                    <a:pt x="240" y="1411"/>
                  </a:cubicBezTo>
                  <a:cubicBezTo>
                    <a:pt x="233" y="1340"/>
                    <a:pt x="230" y="1262"/>
                    <a:pt x="230" y="1180"/>
                  </a:cubicBezTo>
                  <a:cubicBezTo>
                    <a:pt x="230" y="1026"/>
                    <a:pt x="243" y="870"/>
                    <a:pt x="250" y="765"/>
                  </a:cubicBezTo>
                  <a:cubicBezTo>
                    <a:pt x="257" y="679"/>
                    <a:pt x="263" y="628"/>
                    <a:pt x="263" y="587"/>
                  </a:cubicBezTo>
                  <a:cubicBezTo>
                    <a:pt x="263" y="567"/>
                    <a:pt x="260" y="546"/>
                    <a:pt x="257" y="529"/>
                  </a:cubicBezTo>
                  <a:cubicBezTo>
                    <a:pt x="257" y="526"/>
                    <a:pt x="253" y="519"/>
                    <a:pt x="253" y="509"/>
                  </a:cubicBezTo>
                  <a:cubicBezTo>
                    <a:pt x="253" y="495"/>
                    <a:pt x="257" y="478"/>
                    <a:pt x="260" y="458"/>
                  </a:cubicBezTo>
                  <a:cubicBezTo>
                    <a:pt x="269" y="400"/>
                    <a:pt x="289" y="329"/>
                    <a:pt x="308" y="269"/>
                  </a:cubicBezTo>
                  <a:lnTo>
                    <a:pt x="308" y="269"/>
                  </a:lnTo>
                  <a:cubicBezTo>
                    <a:pt x="395" y="249"/>
                    <a:pt x="529" y="226"/>
                    <a:pt x="648" y="226"/>
                  </a:cubicBezTo>
                  <a:close/>
                  <a:moveTo>
                    <a:pt x="648" y="144"/>
                  </a:moveTo>
                  <a:cubicBezTo>
                    <a:pt x="509" y="144"/>
                    <a:pt x="359" y="172"/>
                    <a:pt x="267" y="195"/>
                  </a:cubicBezTo>
                  <a:lnTo>
                    <a:pt x="246" y="199"/>
                  </a:lnTo>
                  <a:lnTo>
                    <a:pt x="240" y="219"/>
                  </a:lnTo>
                  <a:cubicBezTo>
                    <a:pt x="222" y="266"/>
                    <a:pt x="205" y="318"/>
                    <a:pt x="195" y="369"/>
                  </a:cubicBezTo>
                  <a:cubicBezTo>
                    <a:pt x="189" y="396"/>
                    <a:pt x="181" y="420"/>
                    <a:pt x="178" y="444"/>
                  </a:cubicBezTo>
                  <a:cubicBezTo>
                    <a:pt x="175" y="468"/>
                    <a:pt x="172" y="488"/>
                    <a:pt x="172" y="509"/>
                  </a:cubicBezTo>
                  <a:cubicBezTo>
                    <a:pt x="172" y="522"/>
                    <a:pt x="175" y="536"/>
                    <a:pt x="178" y="549"/>
                  </a:cubicBezTo>
                  <a:cubicBezTo>
                    <a:pt x="178" y="556"/>
                    <a:pt x="181" y="570"/>
                    <a:pt x="181" y="587"/>
                  </a:cubicBezTo>
                  <a:cubicBezTo>
                    <a:pt x="181" y="621"/>
                    <a:pt x="175" y="672"/>
                    <a:pt x="168" y="757"/>
                  </a:cubicBezTo>
                  <a:cubicBezTo>
                    <a:pt x="161" y="863"/>
                    <a:pt x="148" y="1023"/>
                    <a:pt x="148" y="1180"/>
                  </a:cubicBezTo>
                  <a:cubicBezTo>
                    <a:pt x="148" y="1289"/>
                    <a:pt x="154" y="1398"/>
                    <a:pt x="172" y="1493"/>
                  </a:cubicBezTo>
                  <a:cubicBezTo>
                    <a:pt x="181" y="1542"/>
                    <a:pt x="195" y="1586"/>
                    <a:pt x="213" y="1627"/>
                  </a:cubicBezTo>
                  <a:cubicBezTo>
                    <a:pt x="230" y="1664"/>
                    <a:pt x="250" y="1698"/>
                    <a:pt x="280" y="1726"/>
                  </a:cubicBezTo>
                  <a:cubicBezTo>
                    <a:pt x="298" y="1742"/>
                    <a:pt x="318" y="1753"/>
                    <a:pt x="338" y="1762"/>
                  </a:cubicBezTo>
                  <a:cubicBezTo>
                    <a:pt x="362" y="1770"/>
                    <a:pt x="386" y="1773"/>
                    <a:pt x="410" y="1773"/>
                  </a:cubicBezTo>
                  <a:lnTo>
                    <a:pt x="441" y="1773"/>
                  </a:lnTo>
                  <a:lnTo>
                    <a:pt x="455" y="1770"/>
                  </a:lnTo>
                  <a:lnTo>
                    <a:pt x="464" y="1759"/>
                  </a:lnTo>
                  <a:cubicBezTo>
                    <a:pt x="512" y="1705"/>
                    <a:pt x="639" y="1545"/>
                    <a:pt x="754" y="1323"/>
                  </a:cubicBezTo>
                  <a:cubicBezTo>
                    <a:pt x="870" y="1098"/>
                    <a:pt x="972" y="815"/>
                    <a:pt x="972" y="509"/>
                  </a:cubicBezTo>
                  <a:cubicBezTo>
                    <a:pt x="972" y="433"/>
                    <a:pt x="969" y="362"/>
                    <a:pt x="955" y="287"/>
                  </a:cubicBezTo>
                  <a:lnTo>
                    <a:pt x="955" y="284"/>
                  </a:lnTo>
                  <a:cubicBezTo>
                    <a:pt x="952" y="266"/>
                    <a:pt x="941" y="249"/>
                    <a:pt x="931" y="233"/>
                  </a:cubicBezTo>
                  <a:cubicBezTo>
                    <a:pt x="918" y="219"/>
                    <a:pt x="904" y="205"/>
                    <a:pt x="884" y="195"/>
                  </a:cubicBezTo>
                  <a:cubicBezTo>
                    <a:pt x="853" y="175"/>
                    <a:pt x="815" y="161"/>
                    <a:pt x="774" y="154"/>
                  </a:cubicBezTo>
                  <a:cubicBezTo>
                    <a:pt x="734" y="147"/>
                    <a:pt x="693" y="144"/>
                    <a:pt x="648" y="144"/>
                  </a:cubicBezTo>
                  <a:close/>
                  <a:moveTo>
                    <a:pt x="642" y="82"/>
                  </a:moveTo>
                  <a:cubicBezTo>
                    <a:pt x="696" y="82"/>
                    <a:pt x="747" y="86"/>
                    <a:pt x="795" y="96"/>
                  </a:cubicBezTo>
                  <a:cubicBezTo>
                    <a:pt x="843" y="106"/>
                    <a:pt x="884" y="120"/>
                    <a:pt x="918" y="140"/>
                  </a:cubicBezTo>
                  <a:cubicBezTo>
                    <a:pt x="945" y="158"/>
                    <a:pt x="966" y="178"/>
                    <a:pt x="982" y="199"/>
                  </a:cubicBezTo>
                  <a:cubicBezTo>
                    <a:pt x="999" y="222"/>
                    <a:pt x="1010" y="246"/>
                    <a:pt x="1017" y="274"/>
                  </a:cubicBezTo>
                  <a:cubicBezTo>
                    <a:pt x="1030" y="351"/>
                    <a:pt x="1037" y="433"/>
                    <a:pt x="1037" y="509"/>
                  </a:cubicBezTo>
                  <a:cubicBezTo>
                    <a:pt x="1037" y="683"/>
                    <a:pt x="1003" y="850"/>
                    <a:pt x="955" y="1003"/>
                  </a:cubicBezTo>
                  <a:cubicBezTo>
                    <a:pt x="880" y="1235"/>
                    <a:pt x="771" y="1432"/>
                    <a:pt x="675" y="1578"/>
                  </a:cubicBezTo>
                  <a:cubicBezTo>
                    <a:pt x="581" y="1721"/>
                    <a:pt x="502" y="1811"/>
                    <a:pt x="496" y="1820"/>
                  </a:cubicBezTo>
                  <a:lnTo>
                    <a:pt x="488" y="1828"/>
                  </a:lnTo>
                  <a:lnTo>
                    <a:pt x="478" y="1828"/>
                  </a:lnTo>
                  <a:cubicBezTo>
                    <a:pt x="455" y="1834"/>
                    <a:pt x="430" y="1834"/>
                    <a:pt x="410" y="1834"/>
                  </a:cubicBezTo>
                  <a:cubicBezTo>
                    <a:pt x="376" y="1834"/>
                    <a:pt x="345" y="1831"/>
                    <a:pt x="318" y="1820"/>
                  </a:cubicBezTo>
                  <a:cubicBezTo>
                    <a:pt x="287" y="1811"/>
                    <a:pt x="263" y="1793"/>
                    <a:pt x="240" y="1773"/>
                  </a:cubicBezTo>
                  <a:cubicBezTo>
                    <a:pt x="209" y="1746"/>
                    <a:pt x="185" y="1712"/>
                    <a:pt x="164" y="1671"/>
                  </a:cubicBezTo>
                  <a:cubicBezTo>
                    <a:pt x="134" y="1609"/>
                    <a:pt x="114" y="1534"/>
                    <a:pt x="100" y="1449"/>
                  </a:cubicBezTo>
                  <a:cubicBezTo>
                    <a:pt x="90" y="1364"/>
                    <a:pt x="82" y="1272"/>
                    <a:pt x="82" y="1180"/>
                  </a:cubicBezTo>
                  <a:cubicBezTo>
                    <a:pt x="82" y="1026"/>
                    <a:pt x="96" y="873"/>
                    <a:pt x="107" y="751"/>
                  </a:cubicBezTo>
                  <a:cubicBezTo>
                    <a:pt x="110" y="720"/>
                    <a:pt x="114" y="689"/>
                    <a:pt x="114" y="658"/>
                  </a:cubicBezTo>
                  <a:cubicBezTo>
                    <a:pt x="117" y="628"/>
                    <a:pt x="120" y="604"/>
                    <a:pt x="120" y="587"/>
                  </a:cubicBezTo>
                  <a:cubicBezTo>
                    <a:pt x="120" y="584"/>
                    <a:pt x="120" y="581"/>
                    <a:pt x="117" y="576"/>
                  </a:cubicBezTo>
                  <a:lnTo>
                    <a:pt x="117" y="567"/>
                  </a:lnTo>
                  <a:lnTo>
                    <a:pt x="117" y="563"/>
                  </a:lnTo>
                  <a:cubicBezTo>
                    <a:pt x="114" y="549"/>
                    <a:pt x="110" y="529"/>
                    <a:pt x="110" y="509"/>
                  </a:cubicBezTo>
                  <a:cubicBezTo>
                    <a:pt x="110" y="482"/>
                    <a:pt x="117" y="444"/>
                    <a:pt x="120" y="410"/>
                  </a:cubicBezTo>
                  <a:cubicBezTo>
                    <a:pt x="141" y="304"/>
                    <a:pt x="181" y="192"/>
                    <a:pt x="195" y="161"/>
                  </a:cubicBezTo>
                  <a:lnTo>
                    <a:pt x="199" y="147"/>
                  </a:lnTo>
                  <a:lnTo>
                    <a:pt x="216" y="144"/>
                  </a:lnTo>
                  <a:cubicBezTo>
                    <a:pt x="230" y="140"/>
                    <a:pt x="291" y="123"/>
                    <a:pt x="369" y="110"/>
                  </a:cubicBezTo>
                  <a:cubicBezTo>
                    <a:pt x="447" y="96"/>
                    <a:pt x="546" y="82"/>
                    <a:pt x="642" y="82"/>
                  </a:cubicBezTo>
                  <a:close/>
                  <a:moveTo>
                    <a:pt x="642" y="1"/>
                  </a:moveTo>
                  <a:cubicBezTo>
                    <a:pt x="540" y="1"/>
                    <a:pt x="434" y="15"/>
                    <a:pt x="352" y="28"/>
                  </a:cubicBezTo>
                  <a:cubicBezTo>
                    <a:pt x="271" y="45"/>
                    <a:pt x="213" y="59"/>
                    <a:pt x="195" y="65"/>
                  </a:cubicBezTo>
                  <a:lnTo>
                    <a:pt x="137" y="79"/>
                  </a:lnTo>
                  <a:lnTo>
                    <a:pt x="117" y="134"/>
                  </a:lnTo>
                  <a:cubicBezTo>
                    <a:pt x="110" y="154"/>
                    <a:pt x="87" y="212"/>
                    <a:pt x="69" y="284"/>
                  </a:cubicBezTo>
                  <a:cubicBezTo>
                    <a:pt x="59" y="318"/>
                    <a:pt x="49" y="356"/>
                    <a:pt x="42" y="396"/>
                  </a:cubicBezTo>
                  <a:cubicBezTo>
                    <a:pt x="35" y="433"/>
                    <a:pt x="28" y="474"/>
                    <a:pt x="28" y="509"/>
                  </a:cubicBezTo>
                  <a:cubicBezTo>
                    <a:pt x="28" y="533"/>
                    <a:pt x="31" y="555"/>
                    <a:pt x="36" y="576"/>
                  </a:cubicBezTo>
                  <a:lnTo>
                    <a:pt x="36" y="576"/>
                  </a:lnTo>
                  <a:lnTo>
                    <a:pt x="35" y="576"/>
                  </a:lnTo>
                  <a:cubicBezTo>
                    <a:pt x="35" y="576"/>
                    <a:pt x="38" y="581"/>
                    <a:pt x="38" y="587"/>
                  </a:cubicBezTo>
                  <a:cubicBezTo>
                    <a:pt x="38" y="601"/>
                    <a:pt x="35" y="625"/>
                    <a:pt x="35" y="652"/>
                  </a:cubicBezTo>
                  <a:cubicBezTo>
                    <a:pt x="32" y="683"/>
                    <a:pt x="28" y="713"/>
                    <a:pt x="25" y="744"/>
                  </a:cubicBezTo>
                  <a:cubicBezTo>
                    <a:pt x="15" y="867"/>
                    <a:pt x="1" y="1023"/>
                    <a:pt x="1" y="1180"/>
                  </a:cubicBezTo>
                  <a:cubicBezTo>
                    <a:pt x="1" y="1306"/>
                    <a:pt x="11" y="1435"/>
                    <a:pt x="38" y="1548"/>
                  </a:cubicBezTo>
                  <a:cubicBezTo>
                    <a:pt x="49" y="1606"/>
                    <a:pt x="69" y="1660"/>
                    <a:pt x="93" y="1708"/>
                  </a:cubicBezTo>
                  <a:cubicBezTo>
                    <a:pt x="117" y="1756"/>
                    <a:pt x="144" y="1797"/>
                    <a:pt x="185" y="1831"/>
                  </a:cubicBezTo>
                  <a:cubicBezTo>
                    <a:pt x="216" y="1861"/>
                    <a:pt x="250" y="1882"/>
                    <a:pt x="287" y="1896"/>
                  </a:cubicBezTo>
                  <a:cubicBezTo>
                    <a:pt x="325" y="1910"/>
                    <a:pt x="365" y="1916"/>
                    <a:pt x="410" y="1916"/>
                  </a:cubicBezTo>
                  <a:cubicBezTo>
                    <a:pt x="437" y="1916"/>
                    <a:pt x="464" y="1916"/>
                    <a:pt x="491" y="1910"/>
                  </a:cubicBezTo>
                  <a:lnTo>
                    <a:pt x="529" y="1902"/>
                  </a:lnTo>
                  <a:lnTo>
                    <a:pt x="557" y="1875"/>
                  </a:lnTo>
                  <a:cubicBezTo>
                    <a:pt x="570" y="1858"/>
                    <a:pt x="710" y="1701"/>
                    <a:pt x="846" y="1456"/>
                  </a:cubicBezTo>
                  <a:cubicBezTo>
                    <a:pt x="914" y="1333"/>
                    <a:pt x="982" y="1190"/>
                    <a:pt x="1034" y="1030"/>
                  </a:cubicBezTo>
                  <a:cubicBezTo>
                    <a:pt x="1084" y="870"/>
                    <a:pt x="1119" y="693"/>
                    <a:pt x="1119" y="509"/>
                  </a:cubicBezTo>
                  <a:cubicBezTo>
                    <a:pt x="1119" y="427"/>
                    <a:pt x="1112" y="345"/>
                    <a:pt x="1095" y="260"/>
                  </a:cubicBezTo>
                  <a:lnTo>
                    <a:pt x="1095" y="257"/>
                  </a:lnTo>
                  <a:cubicBezTo>
                    <a:pt x="1088" y="219"/>
                    <a:pt x="1071" y="181"/>
                    <a:pt x="1048" y="151"/>
                  </a:cubicBezTo>
                  <a:cubicBezTo>
                    <a:pt x="1023" y="120"/>
                    <a:pt x="996" y="93"/>
                    <a:pt x="958" y="73"/>
                  </a:cubicBezTo>
                  <a:cubicBezTo>
                    <a:pt x="914" y="45"/>
                    <a:pt x="864" y="28"/>
                    <a:pt x="809" y="18"/>
                  </a:cubicBezTo>
                  <a:cubicBezTo>
                    <a:pt x="754" y="4"/>
                    <a:pt x="700" y="1"/>
                    <a:pt x="64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6209434" y="2387674"/>
              <a:ext cx="124467" cy="110866"/>
            </a:xfrm>
            <a:custGeom>
              <a:rect b="b" l="l" r="r" t="t"/>
              <a:pathLst>
                <a:path extrusionOk="0" h="1883" w="2114">
                  <a:moveTo>
                    <a:pt x="1473" y="0"/>
                  </a:moveTo>
                  <a:cubicBezTo>
                    <a:pt x="1473" y="0"/>
                    <a:pt x="975" y="76"/>
                    <a:pt x="542" y="920"/>
                  </a:cubicBezTo>
                  <a:cubicBezTo>
                    <a:pt x="392" y="1213"/>
                    <a:pt x="205" y="1414"/>
                    <a:pt x="1" y="1523"/>
                  </a:cubicBezTo>
                  <a:cubicBezTo>
                    <a:pt x="308" y="1781"/>
                    <a:pt x="556" y="1882"/>
                    <a:pt x="765" y="1882"/>
                  </a:cubicBezTo>
                  <a:cubicBezTo>
                    <a:pt x="1411" y="1882"/>
                    <a:pt x="1676" y="918"/>
                    <a:pt x="2113" y="669"/>
                  </a:cubicBezTo>
                  <a:cubicBezTo>
                    <a:pt x="1964" y="494"/>
                    <a:pt x="1772" y="242"/>
                    <a:pt x="1473" y="0"/>
                  </a:cubicBezTo>
                  <a:close/>
                </a:path>
              </a:pathLst>
            </a:custGeom>
            <a:solidFill>
              <a:srgbClr val="DFE4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6220091" y="1974054"/>
              <a:ext cx="131886" cy="75952"/>
            </a:xfrm>
            <a:custGeom>
              <a:rect b="b" l="l" r="r" t="t"/>
              <a:pathLst>
                <a:path extrusionOk="0" h="1290" w="2240">
                  <a:moveTo>
                    <a:pt x="15" y="1"/>
                  </a:moveTo>
                  <a:cubicBezTo>
                    <a:pt x="10" y="1"/>
                    <a:pt x="5" y="1"/>
                    <a:pt x="0" y="1"/>
                  </a:cubicBezTo>
                  <a:cubicBezTo>
                    <a:pt x="368" y="169"/>
                    <a:pt x="1394" y="1003"/>
                    <a:pt x="1762" y="1289"/>
                  </a:cubicBezTo>
                  <a:cubicBezTo>
                    <a:pt x="1762" y="1289"/>
                    <a:pt x="2008" y="1092"/>
                    <a:pt x="2239" y="956"/>
                  </a:cubicBezTo>
                  <a:cubicBezTo>
                    <a:pt x="1598" y="443"/>
                    <a:pt x="471" y="1"/>
                    <a:pt x="15" y="1"/>
                  </a:cubicBezTo>
                  <a:close/>
                </a:path>
              </a:pathLst>
            </a:custGeom>
            <a:solidFill>
              <a:srgbClr val="DFE4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6419100" y="1990187"/>
              <a:ext cx="209722" cy="541673"/>
            </a:xfrm>
            <a:custGeom>
              <a:rect b="b" l="l" r="r" t="t"/>
              <a:pathLst>
                <a:path extrusionOk="0" h="9200" w="3562">
                  <a:moveTo>
                    <a:pt x="901" y="0"/>
                  </a:moveTo>
                  <a:cubicBezTo>
                    <a:pt x="1790" y="460"/>
                    <a:pt x="2349" y="1476"/>
                    <a:pt x="2080" y="2717"/>
                  </a:cubicBezTo>
                  <a:cubicBezTo>
                    <a:pt x="1722" y="4369"/>
                    <a:pt x="1037" y="6377"/>
                    <a:pt x="1037" y="7310"/>
                  </a:cubicBezTo>
                  <a:cubicBezTo>
                    <a:pt x="1037" y="8115"/>
                    <a:pt x="693" y="8888"/>
                    <a:pt x="1" y="8929"/>
                  </a:cubicBezTo>
                  <a:cubicBezTo>
                    <a:pt x="222" y="9014"/>
                    <a:pt x="468" y="9076"/>
                    <a:pt x="761" y="9158"/>
                  </a:cubicBezTo>
                  <a:cubicBezTo>
                    <a:pt x="868" y="9186"/>
                    <a:pt x="969" y="9200"/>
                    <a:pt x="1064" y="9200"/>
                  </a:cubicBezTo>
                  <a:cubicBezTo>
                    <a:pt x="1796" y="9200"/>
                    <a:pt x="2162" y="8402"/>
                    <a:pt x="2162" y="7576"/>
                  </a:cubicBezTo>
                  <a:cubicBezTo>
                    <a:pt x="2162" y="6643"/>
                    <a:pt x="2843" y="4631"/>
                    <a:pt x="3205" y="2982"/>
                  </a:cubicBezTo>
                  <a:cubicBezTo>
                    <a:pt x="3562" y="1329"/>
                    <a:pt x="2448" y="71"/>
                    <a:pt x="1047" y="0"/>
                  </a:cubicBezTo>
                  <a:close/>
                </a:path>
              </a:pathLst>
            </a:custGeom>
            <a:solidFill>
              <a:srgbClr val="DFE4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6103512" y="1969874"/>
              <a:ext cx="517121" cy="566107"/>
            </a:xfrm>
            <a:custGeom>
              <a:rect b="b" l="l" r="r" t="t"/>
              <a:pathLst>
                <a:path extrusionOk="0" h="9615" w="8783">
                  <a:moveTo>
                    <a:pt x="1995" y="145"/>
                  </a:moveTo>
                  <a:cubicBezTo>
                    <a:pt x="2605" y="145"/>
                    <a:pt x="3375" y="474"/>
                    <a:pt x="4151" y="1085"/>
                  </a:cubicBezTo>
                  <a:lnTo>
                    <a:pt x="4202" y="1122"/>
                  </a:lnTo>
                  <a:lnTo>
                    <a:pt x="4246" y="1081"/>
                  </a:lnTo>
                  <a:cubicBezTo>
                    <a:pt x="4253" y="1074"/>
                    <a:pt x="4960" y="412"/>
                    <a:pt x="6205" y="412"/>
                  </a:cubicBezTo>
                  <a:cubicBezTo>
                    <a:pt x="6263" y="412"/>
                    <a:pt x="6323" y="413"/>
                    <a:pt x="6383" y="416"/>
                  </a:cubicBezTo>
                  <a:cubicBezTo>
                    <a:pt x="7055" y="454"/>
                    <a:pt x="7671" y="771"/>
                    <a:pt x="8070" y="1296"/>
                  </a:cubicBezTo>
                  <a:cubicBezTo>
                    <a:pt x="8493" y="1844"/>
                    <a:pt x="8632" y="2560"/>
                    <a:pt x="8469" y="3310"/>
                  </a:cubicBezTo>
                  <a:cubicBezTo>
                    <a:pt x="8340" y="3913"/>
                    <a:pt x="8165" y="4564"/>
                    <a:pt x="7995" y="5191"/>
                  </a:cubicBezTo>
                  <a:cubicBezTo>
                    <a:pt x="7702" y="6285"/>
                    <a:pt x="7426" y="7321"/>
                    <a:pt x="7426" y="7921"/>
                  </a:cubicBezTo>
                  <a:cubicBezTo>
                    <a:pt x="7426" y="8528"/>
                    <a:pt x="7225" y="9056"/>
                    <a:pt x="6901" y="9305"/>
                  </a:cubicBezTo>
                  <a:cubicBezTo>
                    <a:pt x="6758" y="9416"/>
                    <a:pt x="6592" y="9471"/>
                    <a:pt x="6407" y="9471"/>
                  </a:cubicBezTo>
                  <a:cubicBezTo>
                    <a:pt x="6315" y="9471"/>
                    <a:pt x="6218" y="9458"/>
                    <a:pt x="6117" y="9431"/>
                  </a:cubicBezTo>
                  <a:lnTo>
                    <a:pt x="6001" y="9400"/>
                  </a:lnTo>
                  <a:cubicBezTo>
                    <a:pt x="5146" y="9171"/>
                    <a:pt x="4754" y="9066"/>
                    <a:pt x="4087" y="7969"/>
                  </a:cubicBezTo>
                  <a:cubicBezTo>
                    <a:pt x="4079" y="7914"/>
                    <a:pt x="4052" y="7754"/>
                    <a:pt x="3929" y="7724"/>
                  </a:cubicBezTo>
                  <a:cubicBezTo>
                    <a:pt x="3917" y="7721"/>
                    <a:pt x="3904" y="7719"/>
                    <a:pt x="3891" y="7719"/>
                  </a:cubicBezTo>
                  <a:cubicBezTo>
                    <a:pt x="3756" y="7719"/>
                    <a:pt x="3596" y="7884"/>
                    <a:pt x="3381" y="8245"/>
                  </a:cubicBezTo>
                  <a:cubicBezTo>
                    <a:pt x="3132" y="8657"/>
                    <a:pt x="2822" y="8889"/>
                    <a:pt x="2501" y="8896"/>
                  </a:cubicBezTo>
                  <a:lnTo>
                    <a:pt x="2488" y="8896"/>
                  </a:lnTo>
                  <a:cubicBezTo>
                    <a:pt x="2164" y="8896"/>
                    <a:pt x="1844" y="8671"/>
                    <a:pt x="1564" y="8241"/>
                  </a:cubicBezTo>
                  <a:cubicBezTo>
                    <a:pt x="947" y="7297"/>
                    <a:pt x="150" y="4625"/>
                    <a:pt x="641" y="1473"/>
                  </a:cubicBezTo>
                  <a:cubicBezTo>
                    <a:pt x="777" y="808"/>
                    <a:pt x="1073" y="389"/>
                    <a:pt x="1526" y="223"/>
                  </a:cubicBezTo>
                  <a:cubicBezTo>
                    <a:pt x="1668" y="171"/>
                    <a:pt x="1826" y="145"/>
                    <a:pt x="1995" y="145"/>
                  </a:cubicBezTo>
                  <a:close/>
                  <a:moveTo>
                    <a:pt x="2004" y="0"/>
                  </a:moveTo>
                  <a:cubicBezTo>
                    <a:pt x="1814" y="0"/>
                    <a:pt x="1637" y="29"/>
                    <a:pt x="1476" y="89"/>
                  </a:cubicBezTo>
                  <a:cubicBezTo>
                    <a:pt x="974" y="273"/>
                    <a:pt x="644" y="731"/>
                    <a:pt x="498" y="1449"/>
                  </a:cubicBezTo>
                  <a:cubicBezTo>
                    <a:pt x="0" y="4666"/>
                    <a:pt x="790" y="7321"/>
                    <a:pt x="1445" y="8320"/>
                  </a:cubicBezTo>
                  <a:cubicBezTo>
                    <a:pt x="1751" y="8790"/>
                    <a:pt x="2113" y="9039"/>
                    <a:pt x="2488" y="9039"/>
                  </a:cubicBezTo>
                  <a:lnTo>
                    <a:pt x="2505" y="9039"/>
                  </a:lnTo>
                  <a:cubicBezTo>
                    <a:pt x="2873" y="9032"/>
                    <a:pt x="3228" y="8776"/>
                    <a:pt x="3503" y="8317"/>
                  </a:cubicBezTo>
                  <a:cubicBezTo>
                    <a:pt x="3764" y="7880"/>
                    <a:pt x="3874" y="7863"/>
                    <a:pt x="3892" y="7863"/>
                  </a:cubicBezTo>
                  <a:cubicBezTo>
                    <a:pt x="3894" y="7863"/>
                    <a:pt x="3895" y="7863"/>
                    <a:pt x="3895" y="7863"/>
                  </a:cubicBezTo>
                  <a:cubicBezTo>
                    <a:pt x="3916" y="7867"/>
                    <a:pt x="3939" y="7935"/>
                    <a:pt x="3947" y="7999"/>
                  </a:cubicBezTo>
                  <a:lnTo>
                    <a:pt x="3947" y="8016"/>
                  </a:lnTo>
                  <a:lnTo>
                    <a:pt x="3956" y="8030"/>
                  </a:lnTo>
                  <a:cubicBezTo>
                    <a:pt x="4659" y="9189"/>
                    <a:pt x="5095" y="9308"/>
                    <a:pt x="5964" y="9539"/>
                  </a:cubicBezTo>
                  <a:lnTo>
                    <a:pt x="6080" y="9570"/>
                  </a:lnTo>
                  <a:cubicBezTo>
                    <a:pt x="6193" y="9601"/>
                    <a:pt x="6298" y="9615"/>
                    <a:pt x="6404" y="9615"/>
                  </a:cubicBezTo>
                  <a:cubicBezTo>
                    <a:pt x="6622" y="9615"/>
                    <a:pt x="6819" y="9550"/>
                    <a:pt x="6990" y="9421"/>
                  </a:cubicBezTo>
                  <a:cubicBezTo>
                    <a:pt x="7354" y="9141"/>
                    <a:pt x="7569" y="8582"/>
                    <a:pt x="7569" y="7921"/>
                  </a:cubicBezTo>
                  <a:cubicBezTo>
                    <a:pt x="7569" y="7338"/>
                    <a:pt x="7845" y="6316"/>
                    <a:pt x="8135" y="5229"/>
                  </a:cubicBezTo>
                  <a:cubicBezTo>
                    <a:pt x="8305" y="4598"/>
                    <a:pt x="8479" y="3947"/>
                    <a:pt x="8609" y="3340"/>
                  </a:cubicBezTo>
                  <a:cubicBezTo>
                    <a:pt x="8782" y="2550"/>
                    <a:pt x="8632" y="1790"/>
                    <a:pt x="8186" y="1207"/>
                  </a:cubicBezTo>
                  <a:cubicBezTo>
                    <a:pt x="7760" y="652"/>
                    <a:pt x="7105" y="311"/>
                    <a:pt x="6390" y="273"/>
                  </a:cubicBezTo>
                  <a:cubicBezTo>
                    <a:pt x="6326" y="270"/>
                    <a:pt x="6264" y="269"/>
                    <a:pt x="6203" y="269"/>
                  </a:cubicBezTo>
                  <a:cubicBezTo>
                    <a:pt x="5073" y="269"/>
                    <a:pt x="4376" y="783"/>
                    <a:pt x="4192" y="935"/>
                  </a:cubicBezTo>
                  <a:cubicBezTo>
                    <a:pt x="3400" y="324"/>
                    <a:pt x="2634" y="0"/>
                    <a:pt x="2004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6121117" y="1967519"/>
              <a:ext cx="495866" cy="570876"/>
            </a:xfrm>
            <a:custGeom>
              <a:rect b="b" l="l" r="r" t="t"/>
              <a:pathLst>
                <a:path extrusionOk="0" h="9696" w="8422">
                  <a:moveTo>
                    <a:pt x="1695" y="225"/>
                  </a:moveTo>
                  <a:cubicBezTo>
                    <a:pt x="1995" y="225"/>
                    <a:pt x="2336" y="307"/>
                    <a:pt x="2696" y="464"/>
                  </a:cubicBezTo>
                  <a:cubicBezTo>
                    <a:pt x="3058" y="620"/>
                    <a:pt x="3443" y="856"/>
                    <a:pt x="3828" y="1159"/>
                  </a:cubicBezTo>
                  <a:lnTo>
                    <a:pt x="3903" y="1216"/>
                  </a:lnTo>
                  <a:lnTo>
                    <a:pt x="3975" y="1148"/>
                  </a:lnTo>
                  <a:cubicBezTo>
                    <a:pt x="3975" y="1148"/>
                    <a:pt x="3978" y="1145"/>
                    <a:pt x="3985" y="1142"/>
                  </a:cubicBezTo>
                  <a:cubicBezTo>
                    <a:pt x="4029" y="1101"/>
                    <a:pt x="4220" y="941"/>
                    <a:pt x="4547" y="787"/>
                  </a:cubicBezTo>
                  <a:cubicBezTo>
                    <a:pt x="4871" y="637"/>
                    <a:pt x="5328" y="494"/>
                    <a:pt x="5900" y="494"/>
                  </a:cubicBezTo>
                  <a:cubicBezTo>
                    <a:pt x="5958" y="494"/>
                    <a:pt x="6020" y="494"/>
                    <a:pt x="6081" y="497"/>
                  </a:cubicBezTo>
                  <a:cubicBezTo>
                    <a:pt x="6742" y="532"/>
                    <a:pt x="7349" y="848"/>
                    <a:pt x="7740" y="1359"/>
                  </a:cubicBezTo>
                  <a:cubicBezTo>
                    <a:pt x="8041" y="1752"/>
                    <a:pt x="8197" y="2232"/>
                    <a:pt x="8197" y="2750"/>
                  </a:cubicBezTo>
                  <a:cubicBezTo>
                    <a:pt x="8197" y="2945"/>
                    <a:pt x="8173" y="3142"/>
                    <a:pt x="8132" y="3343"/>
                  </a:cubicBezTo>
                  <a:cubicBezTo>
                    <a:pt x="8000" y="3943"/>
                    <a:pt x="7826" y="4594"/>
                    <a:pt x="7659" y="5221"/>
                  </a:cubicBezTo>
                  <a:cubicBezTo>
                    <a:pt x="7512" y="5770"/>
                    <a:pt x="7369" y="6301"/>
                    <a:pt x="7264" y="6772"/>
                  </a:cubicBezTo>
                  <a:cubicBezTo>
                    <a:pt x="7209" y="7010"/>
                    <a:pt x="7165" y="7228"/>
                    <a:pt x="7134" y="7429"/>
                  </a:cubicBezTo>
                  <a:cubicBezTo>
                    <a:pt x="7103" y="7630"/>
                    <a:pt x="7086" y="7808"/>
                    <a:pt x="7086" y="7961"/>
                  </a:cubicBezTo>
                  <a:cubicBezTo>
                    <a:pt x="7086" y="8261"/>
                    <a:pt x="7039" y="8541"/>
                    <a:pt x="6950" y="8772"/>
                  </a:cubicBezTo>
                  <a:cubicBezTo>
                    <a:pt x="6861" y="9007"/>
                    <a:pt x="6732" y="9195"/>
                    <a:pt x="6578" y="9314"/>
                  </a:cubicBezTo>
                  <a:cubicBezTo>
                    <a:pt x="6442" y="9420"/>
                    <a:pt x="6285" y="9471"/>
                    <a:pt x="6105" y="9471"/>
                  </a:cubicBezTo>
                  <a:cubicBezTo>
                    <a:pt x="6020" y="9471"/>
                    <a:pt x="5927" y="9457"/>
                    <a:pt x="5828" y="9433"/>
                  </a:cubicBezTo>
                  <a:lnTo>
                    <a:pt x="5713" y="9403"/>
                  </a:lnTo>
                  <a:cubicBezTo>
                    <a:pt x="5501" y="9345"/>
                    <a:pt x="5317" y="9293"/>
                    <a:pt x="5150" y="9236"/>
                  </a:cubicBezTo>
                  <a:cubicBezTo>
                    <a:pt x="4902" y="9150"/>
                    <a:pt x="4697" y="9041"/>
                    <a:pt x="4489" y="8854"/>
                  </a:cubicBezTo>
                  <a:cubicBezTo>
                    <a:pt x="4283" y="8668"/>
                    <a:pt x="4073" y="8402"/>
                    <a:pt x="3828" y="7999"/>
                  </a:cubicBezTo>
                  <a:lnTo>
                    <a:pt x="3828" y="7999"/>
                  </a:lnTo>
                  <a:cubicBezTo>
                    <a:pt x="3823" y="7968"/>
                    <a:pt x="3813" y="7913"/>
                    <a:pt x="3791" y="7859"/>
                  </a:cubicBezTo>
                  <a:cubicBezTo>
                    <a:pt x="3777" y="7832"/>
                    <a:pt x="3760" y="7800"/>
                    <a:pt x="3736" y="7777"/>
                  </a:cubicBezTo>
                  <a:cubicBezTo>
                    <a:pt x="3709" y="7753"/>
                    <a:pt x="3678" y="7733"/>
                    <a:pt x="3640" y="7723"/>
                  </a:cubicBezTo>
                  <a:cubicBezTo>
                    <a:pt x="3624" y="7719"/>
                    <a:pt x="3607" y="7719"/>
                    <a:pt x="3593" y="7719"/>
                  </a:cubicBezTo>
                  <a:cubicBezTo>
                    <a:pt x="3549" y="7719"/>
                    <a:pt x="3508" y="7729"/>
                    <a:pt x="3464" y="7753"/>
                  </a:cubicBezTo>
                  <a:cubicBezTo>
                    <a:pt x="3402" y="7791"/>
                    <a:pt x="3341" y="7849"/>
                    <a:pt x="3269" y="7934"/>
                  </a:cubicBezTo>
                  <a:cubicBezTo>
                    <a:pt x="3201" y="8019"/>
                    <a:pt x="3129" y="8128"/>
                    <a:pt x="3047" y="8261"/>
                  </a:cubicBezTo>
                  <a:cubicBezTo>
                    <a:pt x="2925" y="8465"/>
                    <a:pt x="2789" y="8622"/>
                    <a:pt x="2646" y="8731"/>
                  </a:cubicBezTo>
                  <a:cubicBezTo>
                    <a:pt x="2503" y="8837"/>
                    <a:pt x="2352" y="8892"/>
                    <a:pt x="2202" y="8895"/>
                  </a:cubicBezTo>
                  <a:lnTo>
                    <a:pt x="2189" y="8895"/>
                  </a:lnTo>
                  <a:cubicBezTo>
                    <a:pt x="2036" y="8895"/>
                    <a:pt x="1886" y="8840"/>
                    <a:pt x="1732" y="8734"/>
                  </a:cubicBezTo>
                  <a:cubicBezTo>
                    <a:pt x="1582" y="8629"/>
                    <a:pt x="1436" y="8469"/>
                    <a:pt x="1299" y="8258"/>
                  </a:cubicBezTo>
                  <a:cubicBezTo>
                    <a:pt x="1180" y="8077"/>
                    <a:pt x="1054" y="7828"/>
                    <a:pt x="931" y="7522"/>
                  </a:cubicBezTo>
                  <a:cubicBezTo>
                    <a:pt x="563" y="6605"/>
                    <a:pt x="230" y="5177"/>
                    <a:pt x="230" y="3490"/>
                  </a:cubicBezTo>
                  <a:cubicBezTo>
                    <a:pt x="230" y="2864"/>
                    <a:pt x="277" y="2204"/>
                    <a:pt x="382" y="1523"/>
                  </a:cubicBezTo>
                  <a:lnTo>
                    <a:pt x="382" y="1523"/>
                  </a:lnTo>
                  <a:lnTo>
                    <a:pt x="383" y="1523"/>
                  </a:lnTo>
                  <a:cubicBezTo>
                    <a:pt x="447" y="1193"/>
                    <a:pt x="557" y="927"/>
                    <a:pt x="700" y="726"/>
                  </a:cubicBezTo>
                  <a:cubicBezTo>
                    <a:pt x="843" y="521"/>
                    <a:pt x="1023" y="382"/>
                    <a:pt x="1241" y="303"/>
                  </a:cubicBezTo>
                  <a:cubicBezTo>
                    <a:pt x="1378" y="252"/>
                    <a:pt x="1531" y="225"/>
                    <a:pt x="1695" y="225"/>
                  </a:cubicBezTo>
                  <a:close/>
                  <a:moveTo>
                    <a:pt x="1695" y="143"/>
                  </a:moveTo>
                  <a:cubicBezTo>
                    <a:pt x="1521" y="143"/>
                    <a:pt x="1361" y="170"/>
                    <a:pt x="1211" y="225"/>
                  </a:cubicBezTo>
                  <a:cubicBezTo>
                    <a:pt x="979" y="310"/>
                    <a:pt x="785" y="464"/>
                    <a:pt x="631" y="678"/>
                  </a:cubicBezTo>
                  <a:cubicBezTo>
                    <a:pt x="478" y="893"/>
                    <a:pt x="369" y="1169"/>
                    <a:pt x="301" y="1507"/>
                  </a:cubicBezTo>
                  <a:cubicBezTo>
                    <a:pt x="195" y="2194"/>
                    <a:pt x="148" y="2859"/>
                    <a:pt x="148" y="3490"/>
                  </a:cubicBezTo>
                  <a:cubicBezTo>
                    <a:pt x="148" y="4621"/>
                    <a:pt x="298" y="5637"/>
                    <a:pt x="505" y="6465"/>
                  </a:cubicBezTo>
                  <a:cubicBezTo>
                    <a:pt x="611" y="6877"/>
                    <a:pt x="730" y="7245"/>
                    <a:pt x="856" y="7552"/>
                  </a:cubicBezTo>
                  <a:cubicBezTo>
                    <a:pt x="979" y="7862"/>
                    <a:pt x="1109" y="8115"/>
                    <a:pt x="1232" y="8305"/>
                  </a:cubicBezTo>
                  <a:cubicBezTo>
                    <a:pt x="1371" y="8520"/>
                    <a:pt x="1524" y="8687"/>
                    <a:pt x="1688" y="8802"/>
                  </a:cubicBezTo>
                  <a:cubicBezTo>
                    <a:pt x="1848" y="8915"/>
                    <a:pt x="2018" y="8977"/>
                    <a:pt x="2189" y="8977"/>
                  </a:cubicBezTo>
                  <a:lnTo>
                    <a:pt x="2206" y="8977"/>
                  </a:lnTo>
                  <a:cubicBezTo>
                    <a:pt x="2373" y="8973"/>
                    <a:pt x="2540" y="8909"/>
                    <a:pt x="2693" y="8796"/>
                  </a:cubicBezTo>
                  <a:cubicBezTo>
                    <a:pt x="2847" y="8680"/>
                    <a:pt x="2990" y="8516"/>
                    <a:pt x="3116" y="8305"/>
                  </a:cubicBezTo>
                  <a:cubicBezTo>
                    <a:pt x="3225" y="8128"/>
                    <a:pt x="3317" y="7998"/>
                    <a:pt x="3395" y="7913"/>
                  </a:cubicBezTo>
                  <a:cubicBezTo>
                    <a:pt x="3436" y="7872"/>
                    <a:pt x="3473" y="7845"/>
                    <a:pt x="3505" y="7825"/>
                  </a:cubicBezTo>
                  <a:cubicBezTo>
                    <a:pt x="3538" y="7808"/>
                    <a:pt x="3566" y="7800"/>
                    <a:pt x="3593" y="7800"/>
                  </a:cubicBezTo>
                  <a:cubicBezTo>
                    <a:pt x="3599" y="7800"/>
                    <a:pt x="3610" y="7800"/>
                    <a:pt x="3620" y="7805"/>
                  </a:cubicBezTo>
                  <a:cubicBezTo>
                    <a:pt x="3644" y="7808"/>
                    <a:pt x="3661" y="7821"/>
                    <a:pt x="3678" y="7835"/>
                  </a:cubicBezTo>
                  <a:cubicBezTo>
                    <a:pt x="3698" y="7859"/>
                    <a:pt x="3716" y="7893"/>
                    <a:pt x="3729" y="7927"/>
                  </a:cubicBezTo>
                  <a:cubicBezTo>
                    <a:pt x="3739" y="7961"/>
                    <a:pt x="3747" y="7995"/>
                    <a:pt x="3747" y="8016"/>
                  </a:cubicBezTo>
                  <a:lnTo>
                    <a:pt x="3747" y="8022"/>
                  </a:lnTo>
                  <a:lnTo>
                    <a:pt x="3753" y="8033"/>
                  </a:lnTo>
                  <a:cubicBezTo>
                    <a:pt x="3920" y="8308"/>
                    <a:pt x="4070" y="8520"/>
                    <a:pt x="4217" y="8690"/>
                  </a:cubicBezTo>
                  <a:cubicBezTo>
                    <a:pt x="4435" y="8946"/>
                    <a:pt x="4646" y="9103"/>
                    <a:pt x="4881" y="9215"/>
                  </a:cubicBezTo>
                  <a:cubicBezTo>
                    <a:pt x="5113" y="9327"/>
                    <a:pt x="5372" y="9395"/>
                    <a:pt x="5692" y="9481"/>
                  </a:cubicBezTo>
                  <a:lnTo>
                    <a:pt x="5808" y="9511"/>
                  </a:lnTo>
                  <a:cubicBezTo>
                    <a:pt x="5910" y="9538"/>
                    <a:pt x="6009" y="9552"/>
                    <a:pt x="6105" y="9552"/>
                  </a:cubicBezTo>
                  <a:cubicBezTo>
                    <a:pt x="6299" y="9552"/>
                    <a:pt x="6476" y="9494"/>
                    <a:pt x="6630" y="9379"/>
                  </a:cubicBezTo>
                  <a:cubicBezTo>
                    <a:pt x="6800" y="9246"/>
                    <a:pt x="6932" y="9044"/>
                    <a:pt x="7025" y="8802"/>
                  </a:cubicBezTo>
                  <a:cubicBezTo>
                    <a:pt x="7116" y="8557"/>
                    <a:pt x="7168" y="8267"/>
                    <a:pt x="7168" y="7961"/>
                  </a:cubicBezTo>
                  <a:cubicBezTo>
                    <a:pt x="7168" y="7814"/>
                    <a:pt x="7185" y="7637"/>
                    <a:pt x="7215" y="7443"/>
                  </a:cubicBezTo>
                  <a:cubicBezTo>
                    <a:pt x="7308" y="6850"/>
                    <a:pt x="7519" y="6062"/>
                    <a:pt x="7737" y="5244"/>
                  </a:cubicBezTo>
                  <a:cubicBezTo>
                    <a:pt x="7904" y="4615"/>
                    <a:pt x="8082" y="3964"/>
                    <a:pt x="8211" y="3360"/>
                  </a:cubicBezTo>
                  <a:cubicBezTo>
                    <a:pt x="8255" y="3152"/>
                    <a:pt x="8279" y="2951"/>
                    <a:pt x="8279" y="2750"/>
                  </a:cubicBezTo>
                  <a:cubicBezTo>
                    <a:pt x="8279" y="2215"/>
                    <a:pt x="8115" y="1718"/>
                    <a:pt x="7805" y="1309"/>
                  </a:cubicBezTo>
                  <a:cubicBezTo>
                    <a:pt x="7396" y="777"/>
                    <a:pt x="6769" y="453"/>
                    <a:pt x="6084" y="416"/>
                  </a:cubicBezTo>
                  <a:cubicBezTo>
                    <a:pt x="6023" y="412"/>
                    <a:pt x="5962" y="412"/>
                    <a:pt x="5900" y="412"/>
                  </a:cubicBezTo>
                  <a:cubicBezTo>
                    <a:pt x="5273" y="412"/>
                    <a:pt x="4779" y="579"/>
                    <a:pt x="4442" y="746"/>
                  </a:cubicBezTo>
                  <a:cubicBezTo>
                    <a:pt x="4274" y="832"/>
                    <a:pt x="4145" y="917"/>
                    <a:pt x="4057" y="982"/>
                  </a:cubicBezTo>
                  <a:cubicBezTo>
                    <a:pt x="4012" y="1012"/>
                    <a:pt x="3978" y="1040"/>
                    <a:pt x="3954" y="1060"/>
                  </a:cubicBezTo>
                  <a:cubicBezTo>
                    <a:pt x="3944" y="1067"/>
                    <a:pt x="3934" y="1077"/>
                    <a:pt x="3931" y="1080"/>
                  </a:cubicBezTo>
                  <a:cubicBezTo>
                    <a:pt x="3927" y="1084"/>
                    <a:pt x="3923" y="1087"/>
                    <a:pt x="3920" y="1087"/>
                  </a:cubicBezTo>
                  <a:lnTo>
                    <a:pt x="3920" y="1090"/>
                  </a:lnTo>
                  <a:lnTo>
                    <a:pt x="3917" y="1090"/>
                  </a:lnTo>
                  <a:lnTo>
                    <a:pt x="3900" y="1107"/>
                  </a:lnTo>
                  <a:lnTo>
                    <a:pt x="3876" y="1090"/>
                  </a:lnTo>
                  <a:lnTo>
                    <a:pt x="3879" y="1094"/>
                  </a:lnTo>
                  <a:cubicBezTo>
                    <a:pt x="3487" y="787"/>
                    <a:pt x="3099" y="549"/>
                    <a:pt x="2728" y="389"/>
                  </a:cubicBezTo>
                  <a:cubicBezTo>
                    <a:pt x="2359" y="228"/>
                    <a:pt x="2009" y="146"/>
                    <a:pt x="1695" y="143"/>
                  </a:cubicBezTo>
                  <a:close/>
                  <a:moveTo>
                    <a:pt x="1705" y="82"/>
                  </a:moveTo>
                  <a:cubicBezTo>
                    <a:pt x="2012" y="82"/>
                    <a:pt x="2356" y="160"/>
                    <a:pt x="2724" y="317"/>
                  </a:cubicBezTo>
                  <a:cubicBezTo>
                    <a:pt x="3088" y="470"/>
                    <a:pt x="3477" y="702"/>
                    <a:pt x="3869" y="1009"/>
                  </a:cubicBezTo>
                  <a:lnTo>
                    <a:pt x="3896" y="1029"/>
                  </a:lnTo>
                  <a:lnTo>
                    <a:pt x="3920" y="1005"/>
                  </a:lnTo>
                  <a:cubicBezTo>
                    <a:pt x="4008" y="934"/>
                    <a:pt x="4223" y="766"/>
                    <a:pt x="4557" y="623"/>
                  </a:cubicBezTo>
                  <a:cubicBezTo>
                    <a:pt x="4892" y="477"/>
                    <a:pt x="5342" y="351"/>
                    <a:pt x="5900" y="351"/>
                  </a:cubicBezTo>
                  <a:cubicBezTo>
                    <a:pt x="5962" y="351"/>
                    <a:pt x="6023" y="351"/>
                    <a:pt x="6087" y="354"/>
                  </a:cubicBezTo>
                  <a:cubicBezTo>
                    <a:pt x="6793" y="392"/>
                    <a:pt x="7437" y="726"/>
                    <a:pt x="7853" y="1271"/>
                  </a:cubicBezTo>
                  <a:cubicBezTo>
                    <a:pt x="8173" y="1691"/>
                    <a:pt x="8340" y="2202"/>
                    <a:pt x="8340" y="2750"/>
                  </a:cubicBezTo>
                  <a:cubicBezTo>
                    <a:pt x="8340" y="2954"/>
                    <a:pt x="8316" y="3163"/>
                    <a:pt x="8272" y="3374"/>
                  </a:cubicBezTo>
                  <a:cubicBezTo>
                    <a:pt x="8139" y="3977"/>
                    <a:pt x="7965" y="4628"/>
                    <a:pt x="7799" y="5258"/>
                  </a:cubicBezTo>
                  <a:cubicBezTo>
                    <a:pt x="7652" y="5801"/>
                    <a:pt x="7509" y="6328"/>
                    <a:pt x="7407" y="6795"/>
                  </a:cubicBezTo>
                  <a:cubicBezTo>
                    <a:pt x="7352" y="7028"/>
                    <a:pt x="7308" y="7245"/>
                    <a:pt x="7280" y="7443"/>
                  </a:cubicBezTo>
                  <a:cubicBezTo>
                    <a:pt x="7250" y="7637"/>
                    <a:pt x="7229" y="7811"/>
                    <a:pt x="7229" y="7961"/>
                  </a:cubicBezTo>
                  <a:cubicBezTo>
                    <a:pt x="7229" y="8288"/>
                    <a:pt x="7178" y="8588"/>
                    <a:pt x="7080" y="8837"/>
                  </a:cubicBezTo>
                  <a:cubicBezTo>
                    <a:pt x="6981" y="9089"/>
                    <a:pt x="6841" y="9293"/>
                    <a:pt x="6667" y="9426"/>
                  </a:cubicBezTo>
                  <a:cubicBezTo>
                    <a:pt x="6503" y="9552"/>
                    <a:pt x="6312" y="9614"/>
                    <a:pt x="6105" y="9614"/>
                  </a:cubicBezTo>
                  <a:cubicBezTo>
                    <a:pt x="6002" y="9614"/>
                    <a:pt x="5900" y="9600"/>
                    <a:pt x="5791" y="9570"/>
                  </a:cubicBezTo>
                  <a:lnTo>
                    <a:pt x="5679" y="9538"/>
                  </a:lnTo>
                  <a:cubicBezTo>
                    <a:pt x="5460" y="9481"/>
                    <a:pt x="5270" y="9430"/>
                    <a:pt x="5099" y="9372"/>
                  </a:cubicBezTo>
                  <a:cubicBezTo>
                    <a:pt x="4840" y="9280"/>
                    <a:pt x="4622" y="9164"/>
                    <a:pt x="4401" y="8966"/>
                  </a:cubicBezTo>
                  <a:cubicBezTo>
                    <a:pt x="4179" y="8769"/>
                    <a:pt x="3954" y="8483"/>
                    <a:pt x="3692" y="8050"/>
                  </a:cubicBezTo>
                  <a:lnTo>
                    <a:pt x="3689" y="8043"/>
                  </a:lnTo>
                  <a:lnTo>
                    <a:pt x="3689" y="8036"/>
                  </a:lnTo>
                  <a:cubicBezTo>
                    <a:pt x="3685" y="7998"/>
                    <a:pt x="3675" y="7964"/>
                    <a:pt x="3665" y="7934"/>
                  </a:cubicBezTo>
                  <a:cubicBezTo>
                    <a:pt x="3661" y="7920"/>
                    <a:pt x="3654" y="7907"/>
                    <a:pt x="3648" y="7896"/>
                  </a:cubicBezTo>
                  <a:cubicBezTo>
                    <a:pt x="3640" y="7890"/>
                    <a:pt x="3637" y="7882"/>
                    <a:pt x="3630" y="7876"/>
                  </a:cubicBezTo>
                  <a:cubicBezTo>
                    <a:pt x="3627" y="7872"/>
                    <a:pt x="3617" y="7866"/>
                    <a:pt x="3607" y="7862"/>
                  </a:cubicBezTo>
                  <a:lnTo>
                    <a:pt x="3593" y="7862"/>
                  </a:lnTo>
                  <a:cubicBezTo>
                    <a:pt x="3586" y="7862"/>
                    <a:pt x="3579" y="7862"/>
                    <a:pt x="3572" y="7866"/>
                  </a:cubicBezTo>
                  <a:cubicBezTo>
                    <a:pt x="3555" y="7869"/>
                    <a:pt x="3538" y="7876"/>
                    <a:pt x="3518" y="7893"/>
                  </a:cubicBezTo>
                  <a:cubicBezTo>
                    <a:pt x="3484" y="7913"/>
                    <a:pt x="3440" y="7954"/>
                    <a:pt x="3385" y="8022"/>
                  </a:cubicBezTo>
                  <a:cubicBezTo>
                    <a:pt x="3327" y="8091"/>
                    <a:pt x="3256" y="8193"/>
                    <a:pt x="3170" y="8336"/>
                  </a:cubicBezTo>
                  <a:cubicBezTo>
                    <a:pt x="3034" y="8561"/>
                    <a:pt x="2880" y="8734"/>
                    <a:pt x="2717" y="8854"/>
                  </a:cubicBezTo>
                  <a:cubicBezTo>
                    <a:pt x="2553" y="8973"/>
                    <a:pt x="2380" y="9035"/>
                    <a:pt x="2206" y="9038"/>
                  </a:cubicBezTo>
                  <a:lnTo>
                    <a:pt x="2189" y="9038"/>
                  </a:lnTo>
                  <a:cubicBezTo>
                    <a:pt x="2012" y="9038"/>
                    <a:pt x="1834" y="8980"/>
                    <a:pt x="1664" y="8860"/>
                  </a:cubicBezTo>
                  <a:cubicBezTo>
                    <a:pt x="1493" y="8745"/>
                    <a:pt x="1330" y="8571"/>
                    <a:pt x="1180" y="8336"/>
                  </a:cubicBezTo>
                  <a:cubicBezTo>
                    <a:pt x="1054" y="8145"/>
                    <a:pt x="921" y="7890"/>
                    <a:pt x="795" y="7580"/>
                  </a:cubicBezTo>
                  <a:cubicBezTo>
                    <a:pt x="417" y="6649"/>
                    <a:pt x="82" y="5224"/>
                    <a:pt x="82" y="3524"/>
                  </a:cubicBezTo>
                  <a:cubicBezTo>
                    <a:pt x="82" y="2883"/>
                    <a:pt x="131" y="2202"/>
                    <a:pt x="239" y="1496"/>
                  </a:cubicBezTo>
                  <a:cubicBezTo>
                    <a:pt x="311" y="1142"/>
                    <a:pt x="430" y="852"/>
                    <a:pt x="587" y="631"/>
                  </a:cubicBezTo>
                  <a:cubicBezTo>
                    <a:pt x="747" y="412"/>
                    <a:pt x="949" y="255"/>
                    <a:pt x="1191" y="167"/>
                  </a:cubicBezTo>
                  <a:cubicBezTo>
                    <a:pt x="1347" y="109"/>
                    <a:pt x="1521" y="82"/>
                    <a:pt x="1705" y="82"/>
                  </a:cubicBezTo>
                  <a:close/>
                  <a:moveTo>
                    <a:pt x="1705" y="0"/>
                  </a:moveTo>
                  <a:cubicBezTo>
                    <a:pt x="1510" y="0"/>
                    <a:pt x="1330" y="30"/>
                    <a:pt x="1163" y="88"/>
                  </a:cubicBezTo>
                  <a:cubicBezTo>
                    <a:pt x="904" y="184"/>
                    <a:pt x="689" y="351"/>
                    <a:pt x="522" y="582"/>
                  </a:cubicBezTo>
                  <a:cubicBezTo>
                    <a:pt x="356" y="818"/>
                    <a:pt x="233" y="1118"/>
                    <a:pt x="161" y="1479"/>
                  </a:cubicBezTo>
                  <a:lnTo>
                    <a:pt x="161" y="1482"/>
                  </a:lnTo>
                  <a:cubicBezTo>
                    <a:pt x="49" y="2194"/>
                    <a:pt x="1" y="2880"/>
                    <a:pt x="1" y="3524"/>
                  </a:cubicBezTo>
                  <a:cubicBezTo>
                    <a:pt x="1" y="4665"/>
                    <a:pt x="151" y="5681"/>
                    <a:pt x="362" y="6512"/>
                  </a:cubicBezTo>
                  <a:cubicBezTo>
                    <a:pt x="468" y="6929"/>
                    <a:pt x="590" y="7297"/>
                    <a:pt x="720" y="7610"/>
                  </a:cubicBezTo>
                  <a:cubicBezTo>
                    <a:pt x="846" y="7923"/>
                    <a:pt x="982" y="8186"/>
                    <a:pt x="1109" y="8384"/>
                  </a:cubicBezTo>
                  <a:cubicBezTo>
                    <a:pt x="1265" y="8622"/>
                    <a:pt x="1436" y="8806"/>
                    <a:pt x="1620" y="8929"/>
                  </a:cubicBezTo>
                  <a:cubicBezTo>
                    <a:pt x="1800" y="9055"/>
                    <a:pt x="1991" y="9120"/>
                    <a:pt x="2189" y="9120"/>
                  </a:cubicBezTo>
                  <a:lnTo>
                    <a:pt x="2206" y="9120"/>
                  </a:lnTo>
                  <a:cubicBezTo>
                    <a:pt x="2400" y="9116"/>
                    <a:pt x="2591" y="9048"/>
                    <a:pt x="2765" y="8922"/>
                  </a:cubicBezTo>
                  <a:cubicBezTo>
                    <a:pt x="2939" y="8793"/>
                    <a:pt x="3099" y="8612"/>
                    <a:pt x="3239" y="8377"/>
                  </a:cubicBezTo>
                  <a:cubicBezTo>
                    <a:pt x="3368" y="8162"/>
                    <a:pt x="3460" y="8050"/>
                    <a:pt x="3518" y="7995"/>
                  </a:cubicBezTo>
                  <a:cubicBezTo>
                    <a:pt x="3549" y="7968"/>
                    <a:pt x="3569" y="7954"/>
                    <a:pt x="3579" y="7948"/>
                  </a:cubicBezTo>
                  <a:cubicBezTo>
                    <a:pt x="3580" y="7948"/>
                    <a:pt x="3580" y="7948"/>
                    <a:pt x="3581" y="7948"/>
                  </a:cubicBezTo>
                  <a:lnTo>
                    <a:pt x="3581" y="7948"/>
                  </a:lnTo>
                  <a:cubicBezTo>
                    <a:pt x="3582" y="7949"/>
                    <a:pt x="3582" y="7950"/>
                    <a:pt x="3583" y="7951"/>
                  </a:cubicBezTo>
                  <a:cubicBezTo>
                    <a:pt x="3590" y="7961"/>
                    <a:pt x="3593" y="7975"/>
                    <a:pt x="3596" y="7992"/>
                  </a:cubicBezTo>
                  <a:cubicBezTo>
                    <a:pt x="3599" y="8005"/>
                    <a:pt x="3604" y="8025"/>
                    <a:pt x="3607" y="8039"/>
                  </a:cubicBezTo>
                  <a:lnTo>
                    <a:pt x="3607" y="8066"/>
                  </a:lnTo>
                  <a:lnTo>
                    <a:pt x="3620" y="8091"/>
                  </a:lnTo>
                  <a:cubicBezTo>
                    <a:pt x="3797" y="8384"/>
                    <a:pt x="3958" y="8609"/>
                    <a:pt x="4115" y="8789"/>
                  </a:cubicBezTo>
                  <a:cubicBezTo>
                    <a:pt x="4346" y="9058"/>
                    <a:pt x="4571" y="9225"/>
                    <a:pt x="4816" y="9341"/>
                  </a:cubicBezTo>
                  <a:cubicBezTo>
                    <a:pt x="5062" y="9461"/>
                    <a:pt x="5331" y="9532"/>
                    <a:pt x="5655" y="9620"/>
                  </a:cubicBezTo>
                  <a:lnTo>
                    <a:pt x="5771" y="9651"/>
                  </a:lnTo>
                  <a:cubicBezTo>
                    <a:pt x="5883" y="9682"/>
                    <a:pt x="5996" y="9696"/>
                    <a:pt x="6105" y="9696"/>
                  </a:cubicBezTo>
                  <a:cubicBezTo>
                    <a:pt x="6330" y="9696"/>
                    <a:pt x="6541" y="9628"/>
                    <a:pt x="6715" y="9491"/>
                  </a:cubicBezTo>
                  <a:cubicBezTo>
                    <a:pt x="6905" y="9348"/>
                    <a:pt x="7055" y="9130"/>
                    <a:pt x="7157" y="8868"/>
                  </a:cubicBezTo>
                  <a:cubicBezTo>
                    <a:pt x="7256" y="8605"/>
                    <a:pt x="7311" y="8295"/>
                    <a:pt x="7311" y="7961"/>
                  </a:cubicBezTo>
                  <a:cubicBezTo>
                    <a:pt x="7311" y="7818"/>
                    <a:pt x="7328" y="7647"/>
                    <a:pt x="7359" y="7453"/>
                  </a:cubicBezTo>
                  <a:cubicBezTo>
                    <a:pt x="7451" y="6874"/>
                    <a:pt x="7659" y="6093"/>
                    <a:pt x="7877" y="5279"/>
                  </a:cubicBezTo>
                  <a:cubicBezTo>
                    <a:pt x="8044" y="4648"/>
                    <a:pt x="8221" y="3997"/>
                    <a:pt x="8351" y="3391"/>
                  </a:cubicBezTo>
                  <a:cubicBezTo>
                    <a:pt x="8398" y="3173"/>
                    <a:pt x="8422" y="2958"/>
                    <a:pt x="8422" y="2750"/>
                  </a:cubicBezTo>
                  <a:cubicBezTo>
                    <a:pt x="8422" y="2185"/>
                    <a:pt x="8252" y="1656"/>
                    <a:pt x="7918" y="1224"/>
                  </a:cubicBezTo>
                  <a:cubicBezTo>
                    <a:pt x="7484" y="658"/>
                    <a:pt x="6820" y="310"/>
                    <a:pt x="6094" y="272"/>
                  </a:cubicBezTo>
                  <a:cubicBezTo>
                    <a:pt x="6026" y="269"/>
                    <a:pt x="5962" y="269"/>
                    <a:pt x="5900" y="269"/>
                  </a:cubicBezTo>
                  <a:cubicBezTo>
                    <a:pt x="5328" y="269"/>
                    <a:pt x="4867" y="398"/>
                    <a:pt x="4527" y="549"/>
                  </a:cubicBezTo>
                  <a:cubicBezTo>
                    <a:pt x="4210" y="687"/>
                    <a:pt x="3997" y="839"/>
                    <a:pt x="3894" y="924"/>
                  </a:cubicBezTo>
                  <a:lnTo>
                    <a:pt x="3894" y="924"/>
                  </a:lnTo>
                  <a:cubicBezTo>
                    <a:pt x="3504" y="624"/>
                    <a:pt x="3121" y="395"/>
                    <a:pt x="2755" y="242"/>
                  </a:cubicBezTo>
                  <a:cubicBezTo>
                    <a:pt x="2380" y="82"/>
                    <a:pt x="2025" y="0"/>
                    <a:pt x="170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6266016" y="2030459"/>
              <a:ext cx="84548" cy="34031"/>
            </a:xfrm>
            <a:custGeom>
              <a:rect b="b" l="l" r="r" t="t"/>
              <a:pathLst>
                <a:path extrusionOk="0" h="578" w="1436">
                  <a:moveTo>
                    <a:pt x="1435" y="1"/>
                  </a:moveTo>
                  <a:lnTo>
                    <a:pt x="1435" y="1"/>
                  </a:lnTo>
                  <a:cubicBezTo>
                    <a:pt x="1204" y="131"/>
                    <a:pt x="982" y="257"/>
                    <a:pt x="747" y="356"/>
                  </a:cubicBezTo>
                  <a:cubicBezTo>
                    <a:pt x="627" y="403"/>
                    <a:pt x="509" y="438"/>
                    <a:pt x="386" y="468"/>
                  </a:cubicBezTo>
                  <a:cubicBezTo>
                    <a:pt x="263" y="492"/>
                    <a:pt x="136" y="502"/>
                    <a:pt x="1" y="502"/>
                  </a:cubicBezTo>
                  <a:cubicBezTo>
                    <a:pt x="109" y="553"/>
                    <a:pt x="227" y="578"/>
                    <a:pt x="350" y="578"/>
                  </a:cubicBezTo>
                  <a:cubicBezTo>
                    <a:pt x="366" y="578"/>
                    <a:pt x="383" y="578"/>
                    <a:pt x="399" y="577"/>
                  </a:cubicBezTo>
                  <a:cubicBezTo>
                    <a:pt x="536" y="570"/>
                    <a:pt x="672" y="536"/>
                    <a:pt x="798" y="488"/>
                  </a:cubicBezTo>
                  <a:cubicBezTo>
                    <a:pt x="924" y="434"/>
                    <a:pt x="1044" y="366"/>
                    <a:pt x="1152" y="284"/>
                  </a:cubicBezTo>
                  <a:cubicBezTo>
                    <a:pt x="1258" y="202"/>
                    <a:pt x="1357" y="110"/>
                    <a:pt x="143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6255359" y="2023041"/>
              <a:ext cx="103212" cy="44040"/>
            </a:xfrm>
            <a:custGeom>
              <a:rect b="b" l="l" r="r" t="t"/>
              <a:pathLst>
                <a:path extrusionOk="0" h="748" w="1753">
                  <a:moveTo>
                    <a:pt x="1426" y="280"/>
                  </a:moveTo>
                  <a:lnTo>
                    <a:pt x="1426" y="280"/>
                  </a:lnTo>
                  <a:cubicBezTo>
                    <a:pt x="1389" y="315"/>
                    <a:pt x="1349" y="348"/>
                    <a:pt x="1310" y="380"/>
                  </a:cubicBezTo>
                  <a:cubicBezTo>
                    <a:pt x="1204" y="457"/>
                    <a:pt x="1089" y="522"/>
                    <a:pt x="966" y="576"/>
                  </a:cubicBezTo>
                  <a:lnTo>
                    <a:pt x="966" y="576"/>
                  </a:lnTo>
                  <a:lnTo>
                    <a:pt x="965" y="573"/>
                  </a:lnTo>
                  <a:cubicBezTo>
                    <a:pt x="843" y="625"/>
                    <a:pt x="710" y="655"/>
                    <a:pt x="577" y="662"/>
                  </a:cubicBezTo>
                  <a:cubicBezTo>
                    <a:pt x="567" y="666"/>
                    <a:pt x="553" y="666"/>
                    <a:pt x="539" y="666"/>
                  </a:cubicBezTo>
                  <a:cubicBezTo>
                    <a:pt x="499" y="666"/>
                    <a:pt x="458" y="663"/>
                    <a:pt x="418" y="657"/>
                  </a:cubicBezTo>
                  <a:lnTo>
                    <a:pt x="418" y="657"/>
                  </a:lnTo>
                  <a:cubicBezTo>
                    <a:pt x="471" y="652"/>
                    <a:pt x="522" y="644"/>
                    <a:pt x="573" y="635"/>
                  </a:cubicBezTo>
                  <a:lnTo>
                    <a:pt x="577" y="632"/>
                  </a:lnTo>
                  <a:cubicBezTo>
                    <a:pt x="699" y="605"/>
                    <a:pt x="822" y="567"/>
                    <a:pt x="942" y="519"/>
                  </a:cubicBezTo>
                  <a:cubicBezTo>
                    <a:pt x="1107" y="450"/>
                    <a:pt x="1267" y="369"/>
                    <a:pt x="1426" y="280"/>
                  </a:cubicBezTo>
                  <a:close/>
                  <a:moveTo>
                    <a:pt x="1753" y="1"/>
                  </a:moveTo>
                  <a:lnTo>
                    <a:pt x="1596" y="89"/>
                  </a:lnTo>
                  <a:cubicBezTo>
                    <a:pt x="1364" y="223"/>
                    <a:pt x="1143" y="349"/>
                    <a:pt x="910" y="444"/>
                  </a:cubicBezTo>
                  <a:cubicBezTo>
                    <a:pt x="795" y="488"/>
                    <a:pt x="679" y="526"/>
                    <a:pt x="556" y="553"/>
                  </a:cubicBezTo>
                  <a:lnTo>
                    <a:pt x="556" y="554"/>
                  </a:lnTo>
                  <a:lnTo>
                    <a:pt x="556" y="554"/>
                  </a:lnTo>
                  <a:cubicBezTo>
                    <a:pt x="435" y="577"/>
                    <a:pt x="313" y="587"/>
                    <a:pt x="182" y="587"/>
                  </a:cubicBezTo>
                  <a:lnTo>
                    <a:pt x="1" y="587"/>
                  </a:lnTo>
                  <a:lnTo>
                    <a:pt x="165" y="666"/>
                  </a:lnTo>
                  <a:cubicBezTo>
                    <a:pt x="281" y="720"/>
                    <a:pt x="410" y="748"/>
                    <a:pt x="539" y="748"/>
                  </a:cubicBezTo>
                  <a:cubicBezTo>
                    <a:pt x="553" y="748"/>
                    <a:pt x="567" y="748"/>
                    <a:pt x="580" y="744"/>
                  </a:cubicBezTo>
                  <a:lnTo>
                    <a:pt x="583" y="744"/>
                  </a:lnTo>
                  <a:cubicBezTo>
                    <a:pt x="726" y="737"/>
                    <a:pt x="863" y="703"/>
                    <a:pt x="996" y="652"/>
                  </a:cubicBezTo>
                  <a:cubicBezTo>
                    <a:pt x="1126" y="597"/>
                    <a:pt x="1248" y="526"/>
                    <a:pt x="1357" y="444"/>
                  </a:cubicBezTo>
                  <a:cubicBezTo>
                    <a:pt x="1467" y="359"/>
                    <a:pt x="1569" y="263"/>
                    <a:pt x="1651" y="147"/>
                  </a:cubicBezTo>
                  <a:lnTo>
                    <a:pt x="1753" y="1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6266016" y="2375015"/>
              <a:ext cx="74068" cy="65472"/>
            </a:xfrm>
            <a:custGeom>
              <a:rect b="b" l="l" r="r" t="t"/>
              <a:pathLst>
                <a:path extrusionOk="0" h="1112" w="1258">
                  <a:moveTo>
                    <a:pt x="1" y="0"/>
                  </a:moveTo>
                  <a:lnTo>
                    <a:pt x="1" y="0"/>
                  </a:lnTo>
                  <a:cubicBezTo>
                    <a:pt x="130" y="69"/>
                    <a:pt x="256" y="130"/>
                    <a:pt x="372" y="212"/>
                  </a:cubicBezTo>
                  <a:cubicBezTo>
                    <a:pt x="488" y="291"/>
                    <a:pt x="597" y="376"/>
                    <a:pt x="699" y="470"/>
                  </a:cubicBezTo>
                  <a:cubicBezTo>
                    <a:pt x="904" y="662"/>
                    <a:pt x="1081" y="879"/>
                    <a:pt x="1258" y="1112"/>
                  </a:cubicBezTo>
                  <a:cubicBezTo>
                    <a:pt x="1220" y="969"/>
                    <a:pt x="1156" y="835"/>
                    <a:pt x="1077" y="709"/>
                  </a:cubicBezTo>
                  <a:cubicBezTo>
                    <a:pt x="999" y="583"/>
                    <a:pt x="904" y="470"/>
                    <a:pt x="795" y="365"/>
                  </a:cubicBezTo>
                  <a:cubicBezTo>
                    <a:pt x="685" y="263"/>
                    <a:pt x="563" y="178"/>
                    <a:pt x="427" y="113"/>
                  </a:cubicBezTo>
                  <a:cubicBezTo>
                    <a:pt x="294" y="45"/>
                    <a:pt x="147" y="11"/>
                    <a:pt x="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6254594" y="2371600"/>
              <a:ext cx="90495" cy="79720"/>
            </a:xfrm>
            <a:custGeom>
              <a:rect b="b" l="l" r="r" t="t"/>
              <a:pathLst>
                <a:path extrusionOk="0" h="1354" w="1537">
                  <a:moveTo>
                    <a:pt x="451" y="147"/>
                  </a:moveTo>
                  <a:cubicBezTo>
                    <a:pt x="504" y="163"/>
                    <a:pt x="555" y="184"/>
                    <a:pt x="604" y="209"/>
                  </a:cubicBezTo>
                  <a:cubicBezTo>
                    <a:pt x="733" y="270"/>
                    <a:pt x="856" y="355"/>
                    <a:pt x="961" y="454"/>
                  </a:cubicBezTo>
                  <a:cubicBezTo>
                    <a:pt x="1067" y="556"/>
                    <a:pt x="1162" y="665"/>
                    <a:pt x="1238" y="788"/>
                  </a:cubicBezTo>
                  <a:cubicBezTo>
                    <a:pt x="1269" y="837"/>
                    <a:pt x="1297" y="887"/>
                    <a:pt x="1323" y="939"/>
                  </a:cubicBezTo>
                  <a:lnTo>
                    <a:pt x="1323" y="939"/>
                  </a:lnTo>
                  <a:cubicBezTo>
                    <a:pt x="1196" y="782"/>
                    <a:pt x="1066" y="634"/>
                    <a:pt x="920" y="498"/>
                  </a:cubicBezTo>
                  <a:lnTo>
                    <a:pt x="919" y="500"/>
                  </a:lnTo>
                  <a:lnTo>
                    <a:pt x="919" y="500"/>
                  </a:lnTo>
                  <a:cubicBezTo>
                    <a:pt x="817" y="398"/>
                    <a:pt x="705" y="314"/>
                    <a:pt x="590" y="236"/>
                  </a:cubicBezTo>
                  <a:cubicBezTo>
                    <a:pt x="544" y="203"/>
                    <a:pt x="498" y="174"/>
                    <a:pt x="451" y="147"/>
                  </a:cubicBezTo>
                  <a:close/>
                  <a:moveTo>
                    <a:pt x="0" y="1"/>
                  </a:moveTo>
                  <a:lnTo>
                    <a:pt x="174" y="93"/>
                  </a:lnTo>
                  <a:cubicBezTo>
                    <a:pt x="307" y="165"/>
                    <a:pt x="429" y="222"/>
                    <a:pt x="542" y="304"/>
                  </a:cubicBezTo>
                  <a:cubicBezTo>
                    <a:pt x="654" y="382"/>
                    <a:pt x="767" y="464"/>
                    <a:pt x="862" y="560"/>
                  </a:cubicBezTo>
                  <a:cubicBezTo>
                    <a:pt x="1067" y="747"/>
                    <a:pt x="1241" y="962"/>
                    <a:pt x="1418" y="1193"/>
                  </a:cubicBezTo>
                  <a:lnTo>
                    <a:pt x="1537" y="1354"/>
                  </a:lnTo>
                  <a:lnTo>
                    <a:pt x="1489" y="1159"/>
                  </a:lnTo>
                  <a:cubicBezTo>
                    <a:pt x="1455" y="1013"/>
                    <a:pt x="1387" y="873"/>
                    <a:pt x="1305" y="747"/>
                  </a:cubicBezTo>
                  <a:cubicBezTo>
                    <a:pt x="1227" y="618"/>
                    <a:pt x="1128" y="501"/>
                    <a:pt x="1016" y="396"/>
                  </a:cubicBezTo>
                  <a:cubicBezTo>
                    <a:pt x="908" y="291"/>
                    <a:pt x="779" y="203"/>
                    <a:pt x="640" y="135"/>
                  </a:cubicBezTo>
                  <a:lnTo>
                    <a:pt x="640" y="135"/>
                  </a:lnTo>
                  <a:lnTo>
                    <a:pt x="641" y="133"/>
                  </a:lnTo>
                  <a:cubicBezTo>
                    <a:pt x="501" y="66"/>
                    <a:pt x="348" y="28"/>
                    <a:pt x="198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26"/>
          <p:cNvGrpSpPr/>
          <p:nvPr/>
        </p:nvGrpSpPr>
        <p:grpSpPr>
          <a:xfrm>
            <a:off x="3770796" y="3482754"/>
            <a:ext cx="1521601" cy="1730678"/>
            <a:chOff x="3823629" y="3524433"/>
            <a:chExt cx="1431152" cy="1627801"/>
          </a:xfrm>
        </p:grpSpPr>
        <p:grpSp>
          <p:nvGrpSpPr>
            <p:cNvPr id="482" name="Google Shape;482;p26"/>
            <p:cNvGrpSpPr/>
            <p:nvPr/>
          </p:nvGrpSpPr>
          <p:grpSpPr>
            <a:xfrm>
              <a:off x="3823629" y="3524433"/>
              <a:ext cx="1431152" cy="1627801"/>
              <a:chOff x="3823629" y="2955083"/>
              <a:chExt cx="1431152" cy="1627801"/>
            </a:xfrm>
          </p:grpSpPr>
          <p:sp>
            <p:nvSpPr>
              <p:cNvPr id="483" name="Google Shape;483;p26"/>
              <p:cNvSpPr/>
              <p:nvPr/>
            </p:nvSpPr>
            <p:spPr>
              <a:xfrm>
                <a:off x="3826043" y="3385895"/>
                <a:ext cx="60291" cy="60291"/>
              </a:xfrm>
              <a:custGeom>
                <a:rect b="b" l="l" r="r" t="t"/>
                <a:pathLst>
                  <a:path extrusionOk="0" h="1024" w="1024">
                    <a:moveTo>
                      <a:pt x="512" y="1"/>
                    </a:moveTo>
                    <a:cubicBezTo>
                      <a:pt x="229" y="1"/>
                      <a:pt x="1" y="229"/>
                      <a:pt x="1" y="512"/>
                    </a:cubicBezTo>
                    <a:cubicBezTo>
                      <a:pt x="1" y="792"/>
                      <a:pt x="229" y="1023"/>
                      <a:pt x="512" y="1023"/>
                    </a:cubicBezTo>
                    <a:cubicBezTo>
                      <a:pt x="795" y="1023"/>
                      <a:pt x="1023" y="792"/>
                      <a:pt x="1023" y="512"/>
                    </a:cubicBezTo>
                    <a:cubicBezTo>
                      <a:pt x="1023" y="229"/>
                      <a:pt x="795" y="1"/>
                      <a:pt x="512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6"/>
              <p:cNvSpPr/>
              <p:nvPr/>
            </p:nvSpPr>
            <p:spPr>
              <a:xfrm>
                <a:off x="3877268" y="3406974"/>
                <a:ext cx="291149" cy="17899"/>
              </a:xfrm>
              <a:custGeom>
                <a:rect b="b" l="l" r="r" t="t"/>
                <a:pathLst>
                  <a:path extrusionOk="0" h="304" w="4945">
                    <a:moveTo>
                      <a:pt x="4795" y="83"/>
                    </a:moveTo>
                    <a:cubicBezTo>
                      <a:pt x="4812" y="83"/>
                      <a:pt x="4829" y="89"/>
                      <a:pt x="4842" y="103"/>
                    </a:cubicBezTo>
                    <a:cubicBezTo>
                      <a:pt x="4856" y="116"/>
                      <a:pt x="4863" y="133"/>
                      <a:pt x="4863" y="154"/>
                    </a:cubicBezTo>
                    <a:cubicBezTo>
                      <a:pt x="4863" y="171"/>
                      <a:pt x="4856" y="192"/>
                      <a:pt x="4842" y="201"/>
                    </a:cubicBezTo>
                    <a:cubicBezTo>
                      <a:pt x="4829" y="215"/>
                      <a:pt x="4812" y="222"/>
                      <a:pt x="4795" y="222"/>
                    </a:cubicBezTo>
                    <a:lnTo>
                      <a:pt x="153" y="222"/>
                    </a:lnTo>
                    <a:cubicBezTo>
                      <a:pt x="133" y="222"/>
                      <a:pt x="116" y="215"/>
                      <a:pt x="102" y="201"/>
                    </a:cubicBezTo>
                    <a:cubicBezTo>
                      <a:pt x="92" y="192"/>
                      <a:pt x="82" y="171"/>
                      <a:pt x="82" y="154"/>
                    </a:cubicBezTo>
                    <a:cubicBezTo>
                      <a:pt x="82" y="133"/>
                      <a:pt x="92" y="116"/>
                      <a:pt x="102" y="103"/>
                    </a:cubicBezTo>
                    <a:cubicBezTo>
                      <a:pt x="116" y="89"/>
                      <a:pt x="133" y="83"/>
                      <a:pt x="153" y="83"/>
                    </a:cubicBezTo>
                    <a:close/>
                    <a:moveTo>
                      <a:pt x="153" y="1"/>
                    </a:moveTo>
                    <a:cubicBezTo>
                      <a:pt x="112" y="1"/>
                      <a:pt x="71" y="17"/>
                      <a:pt x="44" y="45"/>
                    </a:cubicBezTo>
                    <a:cubicBezTo>
                      <a:pt x="17" y="72"/>
                      <a:pt x="0" y="110"/>
                      <a:pt x="0" y="154"/>
                    </a:cubicBezTo>
                    <a:cubicBezTo>
                      <a:pt x="0" y="195"/>
                      <a:pt x="17" y="232"/>
                      <a:pt x="44" y="259"/>
                    </a:cubicBezTo>
                    <a:cubicBezTo>
                      <a:pt x="71" y="287"/>
                      <a:pt x="112" y="304"/>
                      <a:pt x="153" y="304"/>
                    </a:cubicBezTo>
                    <a:lnTo>
                      <a:pt x="4795" y="304"/>
                    </a:lnTo>
                    <a:cubicBezTo>
                      <a:pt x="4836" y="304"/>
                      <a:pt x="4873" y="287"/>
                      <a:pt x="4900" y="259"/>
                    </a:cubicBezTo>
                    <a:cubicBezTo>
                      <a:pt x="4928" y="232"/>
                      <a:pt x="4944" y="195"/>
                      <a:pt x="4944" y="154"/>
                    </a:cubicBezTo>
                    <a:cubicBezTo>
                      <a:pt x="4944" y="110"/>
                      <a:pt x="4928" y="72"/>
                      <a:pt x="4900" y="45"/>
                    </a:cubicBezTo>
                    <a:cubicBezTo>
                      <a:pt x="4873" y="17"/>
                      <a:pt x="4836" y="1"/>
                      <a:pt x="4795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5" name="Google Shape;485;p26"/>
              <p:cNvGrpSpPr/>
              <p:nvPr/>
            </p:nvGrpSpPr>
            <p:grpSpPr>
              <a:xfrm>
                <a:off x="3823629" y="2955083"/>
                <a:ext cx="1431152" cy="1627801"/>
                <a:chOff x="3823629" y="2955083"/>
                <a:chExt cx="1431152" cy="1627801"/>
              </a:xfrm>
            </p:grpSpPr>
            <p:sp>
              <p:nvSpPr>
                <p:cNvPr id="486" name="Google Shape;486;p26"/>
                <p:cNvSpPr/>
                <p:nvPr/>
              </p:nvSpPr>
              <p:spPr>
                <a:xfrm>
                  <a:off x="4900336" y="4139007"/>
                  <a:ext cx="176632" cy="443877"/>
                </a:xfrm>
                <a:custGeom>
                  <a:rect b="b" l="l" r="r" t="t"/>
                  <a:pathLst>
                    <a:path extrusionOk="0" h="7539" w="3000">
                      <a:moveTo>
                        <a:pt x="1466" y="0"/>
                      </a:moveTo>
                      <a:cubicBezTo>
                        <a:pt x="1098" y="0"/>
                        <a:pt x="693" y="41"/>
                        <a:pt x="311" y="153"/>
                      </a:cubicBezTo>
                      <a:cubicBezTo>
                        <a:pt x="253" y="170"/>
                        <a:pt x="226" y="218"/>
                        <a:pt x="250" y="259"/>
                      </a:cubicBezTo>
                      <a:cubicBezTo>
                        <a:pt x="266" y="290"/>
                        <a:pt x="311" y="310"/>
                        <a:pt x="356" y="310"/>
                      </a:cubicBezTo>
                      <a:cubicBezTo>
                        <a:pt x="369" y="310"/>
                        <a:pt x="383" y="307"/>
                        <a:pt x="397" y="303"/>
                      </a:cubicBezTo>
                      <a:cubicBezTo>
                        <a:pt x="751" y="197"/>
                        <a:pt x="1122" y="160"/>
                        <a:pt x="1463" y="160"/>
                      </a:cubicBezTo>
                      <a:cubicBezTo>
                        <a:pt x="1984" y="160"/>
                        <a:pt x="2424" y="249"/>
                        <a:pt x="2591" y="317"/>
                      </a:cubicBezTo>
                      <a:cubicBezTo>
                        <a:pt x="2745" y="378"/>
                        <a:pt x="2710" y="524"/>
                        <a:pt x="2673" y="617"/>
                      </a:cubicBezTo>
                      <a:cubicBezTo>
                        <a:pt x="2458" y="559"/>
                        <a:pt x="1957" y="443"/>
                        <a:pt x="1381" y="443"/>
                      </a:cubicBezTo>
                      <a:cubicBezTo>
                        <a:pt x="999" y="443"/>
                        <a:pt x="584" y="494"/>
                        <a:pt x="195" y="647"/>
                      </a:cubicBezTo>
                      <a:cubicBezTo>
                        <a:pt x="117" y="682"/>
                        <a:pt x="66" y="736"/>
                        <a:pt x="52" y="807"/>
                      </a:cubicBezTo>
                      <a:cubicBezTo>
                        <a:pt x="1" y="1073"/>
                        <a:pt x="549" y="1530"/>
                        <a:pt x="751" y="1687"/>
                      </a:cubicBezTo>
                      <a:cubicBezTo>
                        <a:pt x="809" y="2215"/>
                        <a:pt x="631" y="7020"/>
                        <a:pt x="348" y="7538"/>
                      </a:cubicBezTo>
                      <a:lnTo>
                        <a:pt x="598" y="7538"/>
                      </a:lnTo>
                      <a:cubicBezTo>
                        <a:pt x="853" y="7030"/>
                        <a:pt x="1013" y="2249"/>
                        <a:pt x="979" y="1745"/>
                      </a:cubicBezTo>
                      <a:cubicBezTo>
                        <a:pt x="1084" y="1742"/>
                        <a:pt x="1252" y="1724"/>
                        <a:pt x="1367" y="1670"/>
                      </a:cubicBezTo>
                      <a:cubicBezTo>
                        <a:pt x="1388" y="1660"/>
                        <a:pt x="1484" y="1639"/>
                        <a:pt x="1565" y="1619"/>
                      </a:cubicBezTo>
                      <a:cubicBezTo>
                        <a:pt x="1968" y="1520"/>
                        <a:pt x="2714" y="1336"/>
                        <a:pt x="2880" y="1018"/>
                      </a:cubicBezTo>
                      <a:cubicBezTo>
                        <a:pt x="2935" y="920"/>
                        <a:pt x="2925" y="821"/>
                        <a:pt x="2860" y="719"/>
                      </a:cubicBezTo>
                      <a:cubicBezTo>
                        <a:pt x="2942" y="565"/>
                        <a:pt x="3000" y="296"/>
                        <a:pt x="2700" y="177"/>
                      </a:cubicBezTo>
                      <a:cubicBezTo>
                        <a:pt x="2492" y="92"/>
                        <a:pt x="2018" y="0"/>
                        <a:pt x="146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26"/>
                <p:cNvSpPr/>
                <p:nvPr/>
              </p:nvSpPr>
              <p:spPr>
                <a:xfrm>
                  <a:off x="4012099" y="4139007"/>
                  <a:ext cx="176809" cy="443877"/>
                </a:xfrm>
                <a:custGeom>
                  <a:rect b="b" l="l" r="r" t="t"/>
                  <a:pathLst>
                    <a:path extrusionOk="0" h="7539" w="3003">
                      <a:moveTo>
                        <a:pt x="1530" y="0"/>
                      </a:moveTo>
                      <a:cubicBezTo>
                        <a:pt x="982" y="0"/>
                        <a:pt x="507" y="92"/>
                        <a:pt x="296" y="177"/>
                      </a:cubicBezTo>
                      <a:cubicBezTo>
                        <a:pt x="0" y="296"/>
                        <a:pt x="54" y="565"/>
                        <a:pt x="139" y="719"/>
                      </a:cubicBezTo>
                      <a:cubicBezTo>
                        <a:pt x="75" y="821"/>
                        <a:pt x="65" y="920"/>
                        <a:pt x="116" y="1018"/>
                      </a:cubicBezTo>
                      <a:cubicBezTo>
                        <a:pt x="287" y="1336"/>
                        <a:pt x="1033" y="1520"/>
                        <a:pt x="1435" y="1619"/>
                      </a:cubicBezTo>
                      <a:cubicBezTo>
                        <a:pt x="1517" y="1639"/>
                        <a:pt x="1608" y="1660"/>
                        <a:pt x="1629" y="1670"/>
                      </a:cubicBezTo>
                      <a:cubicBezTo>
                        <a:pt x="1721" y="1710"/>
                        <a:pt x="1844" y="1731"/>
                        <a:pt x="1943" y="1742"/>
                      </a:cubicBezTo>
                      <a:cubicBezTo>
                        <a:pt x="1905" y="2245"/>
                        <a:pt x="2066" y="7030"/>
                        <a:pt x="2324" y="7538"/>
                      </a:cubicBezTo>
                      <a:lnTo>
                        <a:pt x="2569" y="7538"/>
                      </a:lnTo>
                      <a:cubicBezTo>
                        <a:pt x="2300" y="7034"/>
                        <a:pt x="2127" y="2253"/>
                        <a:pt x="2164" y="1748"/>
                      </a:cubicBezTo>
                      <a:lnTo>
                        <a:pt x="2198" y="1724"/>
                      </a:lnTo>
                      <a:cubicBezTo>
                        <a:pt x="2331" y="1622"/>
                        <a:pt x="3002" y="1100"/>
                        <a:pt x="2948" y="804"/>
                      </a:cubicBezTo>
                      <a:cubicBezTo>
                        <a:pt x="2934" y="736"/>
                        <a:pt x="2883" y="682"/>
                        <a:pt x="2798" y="644"/>
                      </a:cubicBezTo>
                      <a:cubicBezTo>
                        <a:pt x="2416" y="494"/>
                        <a:pt x="2000" y="443"/>
                        <a:pt x="1619" y="443"/>
                      </a:cubicBezTo>
                      <a:cubicBezTo>
                        <a:pt x="1043" y="443"/>
                        <a:pt x="539" y="559"/>
                        <a:pt x="327" y="617"/>
                      </a:cubicBezTo>
                      <a:cubicBezTo>
                        <a:pt x="290" y="528"/>
                        <a:pt x="252" y="378"/>
                        <a:pt x="405" y="317"/>
                      </a:cubicBezTo>
                      <a:cubicBezTo>
                        <a:pt x="576" y="249"/>
                        <a:pt x="1015" y="160"/>
                        <a:pt x="1534" y="160"/>
                      </a:cubicBezTo>
                      <a:cubicBezTo>
                        <a:pt x="1874" y="160"/>
                        <a:pt x="2250" y="197"/>
                        <a:pt x="2604" y="303"/>
                      </a:cubicBezTo>
                      <a:cubicBezTo>
                        <a:pt x="2618" y="307"/>
                        <a:pt x="2631" y="310"/>
                        <a:pt x="2645" y="310"/>
                      </a:cubicBezTo>
                      <a:cubicBezTo>
                        <a:pt x="2689" y="310"/>
                        <a:pt x="2730" y="290"/>
                        <a:pt x="2747" y="259"/>
                      </a:cubicBezTo>
                      <a:cubicBezTo>
                        <a:pt x="2771" y="218"/>
                        <a:pt x="2744" y="170"/>
                        <a:pt x="2686" y="153"/>
                      </a:cubicBezTo>
                      <a:cubicBezTo>
                        <a:pt x="2307" y="41"/>
                        <a:pt x="1902" y="0"/>
                        <a:pt x="15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26"/>
                <p:cNvSpPr/>
                <p:nvPr/>
              </p:nvSpPr>
              <p:spPr>
                <a:xfrm>
                  <a:off x="3823629" y="3383481"/>
                  <a:ext cx="65119" cy="65119"/>
                </a:xfrm>
                <a:custGeom>
                  <a:rect b="b" l="l" r="r" t="t"/>
                  <a:pathLst>
                    <a:path extrusionOk="0" h="1106" w="1106">
                      <a:moveTo>
                        <a:pt x="553" y="83"/>
                      </a:moveTo>
                      <a:cubicBezTo>
                        <a:pt x="682" y="83"/>
                        <a:pt x="802" y="134"/>
                        <a:pt x="887" y="219"/>
                      </a:cubicBezTo>
                      <a:cubicBezTo>
                        <a:pt x="968" y="304"/>
                        <a:pt x="1023" y="424"/>
                        <a:pt x="1023" y="553"/>
                      </a:cubicBezTo>
                      <a:cubicBezTo>
                        <a:pt x="1023" y="682"/>
                        <a:pt x="968" y="798"/>
                        <a:pt x="887" y="883"/>
                      </a:cubicBezTo>
                      <a:cubicBezTo>
                        <a:pt x="802" y="968"/>
                        <a:pt x="682" y="1023"/>
                        <a:pt x="553" y="1023"/>
                      </a:cubicBezTo>
                      <a:cubicBezTo>
                        <a:pt x="424" y="1023"/>
                        <a:pt x="308" y="968"/>
                        <a:pt x="222" y="883"/>
                      </a:cubicBezTo>
                      <a:cubicBezTo>
                        <a:pt x="137" y="798"/>
                        <a:pt x="83" y="682"/>
                        <a:pt x="83" y="553"/>
                      </a:cubicBezTo>
                      <a:cubicBezTo>
                        <a:pt x="83" y="424"/>
                        <a:pt x="137" y="304"/>
                        <a:pt x="222" y="219"/>
                      </a:cubicBezTo>
                      <a:cubicBezTo>
                        <a:pt x="308" y="134"/>
                        <a:pt x="424" y="83"/>
                        <a:pt x="553" y="83"/>
                      </a:cubicBezTo>
                      <a:close/>
                      <a:moveTo>
                        <a:pt x="553" y="1"/>
                      </a:moveTo>
                      <a:cubicBezTo>
                        <a:pt x="400" y="1"/>
                        <a:pt x="263" y="62"/>
                        <a:pt x="164" y="161"/>
                      </a:cubicBezTo>
                      <a:cubicBezTo>
                        <a:pt x="62" y="263"/>
                        <a:pt x="1" y="400"/>
                        <a:pt x="1" y="553"/>
                      </a:cubicBezTo>
                      <a:cubicBezTo>
                        <a:pt x="1" y="703"/>
                        <a:pt x="62" y="842"/>
                        <a:pt x="164" y="941"/>
                      </a:cubicBezTo>
                      <a:cubicBezTo>
                        <a:pt x="263" y="1040"/>
                        <a:pt x="400" y="1105"/>
                        <a:pt x="553" y="1105"/>
                      </a:cubicBezTo>
                      <a:cubicBezTo>
                        <a:pt x="707" y="1105"/>
                        <a:pt x="842" y="1040"/>
                        <a:pt x="945" y="941"/>
                      </a:cubicBezTo>
                      <a:cubicBezTo>
                        <a:pt x="1044" y="842"/>
                        <a:pt x="1105" y="703"/>
                        <a:pt x="1105" y="553"/>
                      </a:cubicBezTo>
                      <a:cubicBezTo>
                        <a:pt x="1105" y="400"/>
                        <a:pt x="1044" y="263"/>
                        <a:pt x="945" y="161"/>
                      </a:cubicBezTo>
                      <a:cubicBezTo>
                        <a:pt x="842" y="62"/>
                        <a:pt x="707" y="1"/>
                        <a:pt x="553" y="1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" name="Google Shape;489;p26"/>
                <p:cNvSpPr/>
                <p:nvPr/>
              </p:nvSpPr>
              <p:spPr>
                <a:xfrm>
                  <a:off x="5192313" y="3385895"/>
                  <a:ext cx="60055" cy="60291"/>
                </a:xfrm>
                <a:custGeom>
                  <a:rect b="b" l="l" r="r" t="t"/>
                  <a:pathLst>
                    <a:path extrusionOk="0" h="1024" w="1020">
                      <a:moveTo>
                        <a:pt x="509" y="1"/>
                      </a:moveTo>
                      <a:cubicBezTo>
                        <a:pt x="229" y="1"/>
                        <a:pt x="1" y="229"/>
                        <a:pt x="1" y="512"/>
                      </a:cubicBezTo>
                      <a:cubicBezTo>
                        <a:pt x="1" y="792"/>
                        <a:pt x="229" y="1023"/>
                        <a:pt x="509" y="1023"/>
                      </a:cubicBezTo>
                      <a:cubicBezTo>
                        <a:pt x="792" y="1023"/>
                        <a:pt x="1020" y="792"/>
                        <a:pt x="1020" y="512"/>
                      </a:cubicBezTo>
                      <a:cubicBezTo>
                        <a:pt x="1020" y="229"/>
                        <a:pt x="792" y="1"/>
                        <a:pt x="509" y="1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26"/>
                <p:cNvSpPr/>
                <p:nvPr/>
              </p:nvSpPr>
              <p:spPr>
                <a:xfrm>
                  <a:off x="5189899" y="3383481"/>
                  <a:ext cx="64883" cy="65119"/>
                </a:xfrm>
                <a:custGeom>
                  <a:rect b="b" l="l" r="r" t="t"/>
                  <a:pathLst>
                    <a:path extrusionOk="0" h="1106" w="1102">
                      <a:moveTo>
                        <a:pt x="550" y="83"/>
                      </a:moveTo>
                      <a:cubicBezTo>
                        <a:pt x="679" y="83"/>
                        <a:pt x="798" y="134"/>
                        <a:pt x="883" y="219"/>
                      </a:cubicBezTo>
                      <a:cubicBezTo>
                        <a:pt x="968" y="304"/>
                        <a:pt x="1020" y="424"/>
                        <a:pt x="1020" y="553"/>
                      </a:cubicBezTo>
                      <a:cubicBezTo>
                        <a:pt x="1020" y="682"/>
                        <a:pt x="968" y="798"/>
                        <a:pt x="883" y="883"/>
                      </a:cubicBezTo>
                      <a:cubicBezTo>
                        <a:pt x="798" y="968"/>
                        <a:pt x="679" y="1023"/>
                        <a:pt x="550" y="1023"/>
                      </a:cubicBezTo>
                      <a:cubicBezTo>
                        <a:pt x="419" y="1023"/>
                        <a:pt x="304" y="968"/>
                        <a:pt x="219" y="883"/>
                      </a:cubicBezTo>
                      <a:cubicBezTo>
                        <a:pt x="133" y="798"/>
                        <a:pt x="83" y="682"/>
                        <a:pt x="83" y="553"/>
                      </a:cubicBezTo>
                      <a:cubicBezTo>
                        <a:pt x="83" y="424"/>
                        <a:pt x="133" y="304"/>
                        <a:pt x="219" y="219"/>
                      </a:cubicBezTo>
                      <a:cubicBezTo>
                        <a:pt x="304" y="134"/>
                        <a:pt x="419" y="83"/>
                        <a:pt x="550" y="83"/>
                      </a:cubicBezTo>
                      <a:close/>
                      <a:moveTo>
                        <a:pt x="550" y="1"/>
                      </a:moveTo>
                      <a:cubicBezTo>
                        <a:pt x="399" y="1"/>
                        <a:pt x="260" y="62"/>
                        <a:pt x="161" y="161"/>
                      </a:cubicBezTo>
                      <a:cubicBezTo>
                        <a:pt x="62" y="263"/>
                        <a:pt x="1" y="400"/>
                        <a:pt x="1" y="553"/>
                      </a:cubicBezTo>
                      <a:cubicBezTo>
                        <a:pt x="1" y="703"/>
                        <a:pt x="62" y="842"/>
                        <a:pt x="161" y="941"/>
                      </a:cubicBezTo>
                      <a:cubicBezTo>
                        <a:pt x="260" y="1040"/>
                        <a:pt x="399" y="1105"/>
                        <a:pt x="550" y="1105"/>
                      </a:cubicBezTo>
                      <a:cubicBezTo>
                        <a:pt x="702" y="1105"/>
                        <a:pt x="842" y="1040"/>
                        <a:pt x="941" y="941"/>
                      </a:cubicBezTo>
                      <a:cubicBezTo>
                        <a:pt x="1040" y="842"/>
                        <a:pt x="1102" y="703"/>
                        <a:pt x="1102" y="553"/>
                      </a:cubicBezTo>
                      <a:cubicBezTo>
                        <a:pt x="1102" y="400"/>
                        <a:pt x="1040" y="263"/>
                        <a:pt x="941" y="161"/>
                      </a:cubicBezTo>
                      <a:cubicBezTo>
                        <a:pt x="842" y="62"/>
                        <a:pt x="702" y="1"/>
                        <a:pt x="550" y="1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26"/>
                <p:cNvSpPr/>
                <p:nvPr/>
              </p:nvSpPr>
              <p:spPr>
                <a:xfrm>
                  <a:off x="4002855" y="4011123"/>
                  <a:ext cx="194708" cy="93321"/>
                </a:xfrm>
                <a:custGeom>
                  <a:rect b="b" l="l" r="r" t="t"/>
                  <a:pathLst>
                    <a:path extrusionOk="0" h="1585" w="3307">
                      <a:moveTo>
                        <a:pt x="2263" y="1"/>
                      </a:moveTo>
                      <a:cubicBezTo>
                        <a:pt x="2211" y="1"/>
                        <a:pt x="1983" y="6"/>
                        <a:pt x="1847" y="93"/>
                      </a:cubicBezTo>
                      <a:cubicBezTo>
                        <a:pt x="1694" y="189"/>
                        <a:pt x="0" y="567"/>
                        <a:pt x="416" y="1317"/>
                      </a:cubicBezTo>
                      <a:cubicBezTo>
                        <a:pt x="416" y="1317"/>
                        <a:pt x="1037" y="1584"/>
                        <a:pt x="1775" y="1584"/>
                      </a:cubicBezTo>
                      <a:cubicBezTo>
                        <a:pt x="2142" y="1584"/>
                        <a:pt x="2538" y="1518"/>
                        <a:pt x="2901" y="1320"/>
                      </a:cubicBezTo>
                      <a:cubicBezTo>
                        <a:pt x="3306" y="1078"/>
                        <a:pt x="2273" y="1"/>
                        <a:pt x="2273" y="1"/>
                      </a:cubicBezTo>
                      <a:cubicBezTo>
                        <a:pt x="2273" y="1"/>
                        <a:pt x="2270" y="1"/>
                        <a:pt x="2263" y="1"/>
                      </a:cubicBezTo>
                      <a:close/>
                    </a:path>
                  </a:pathLst>
                </a:custGeom>
                <a:solidFill>
                  <a:srgbClr val="61686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26"/>
                <p:cNvSpPr/>
                <p:nvPr/>
              </p:nvSpPr>
              <p:spPr>
                <a:xfrm>
                  <a:off x="4010627" y="4081895"/>
                  <a:ext cx="164621" cy="65354"/>
                </a:xfrm>
                <a:custGeom>
                  <a:rect b="b" l="l" r="r" t="t"/>
                  <a:pathLst>
                    <a:path extrusionOk="0" h="1110" w="2796">
                      <a:moveTo>
                        <a:pt x="284" y="1"/>
                      </a:moveTo>
                      <a:cubicBezTo>
                        <a:pt x="243" y="1"/>
                        <a:pt x="202" y="25"/>
                        <a:pt x="185" y="66"/>
                      </a:cubicBezTo>
                      <a:cubicBezTo>
                        <a:pt x="93" y="264"/>
                        <a:pt x="1" y="687"/>
                        <a:pt x="321" y="868"/>
                      </a:cubicBezTo>
                      <a:cubicBezTo>
                        <a:pt x="532" y="987"/>
                        <a:pt x="1007" y="1109"/>
                        <a:pt x="1555" y="1109"/>
                      </a:cubicBezTo>
                      <a:cubicBezTo>
                        <a:pt x="1927" y="1109"/>
                        <a:pt x="2332" y="1055"/>
                        <a:pt x="2711" y="898"/>
                      </a:cubicBezTo>
                      <a:cubicBezTo>
                        <a:pt x="2769" y="875"/>
                        <a:pt x="2796" y="810"/>
                        <a:pt x="2772" y="752"/>
                      </a:cubicBezTo>
                      <a:cubicBezTo>
                        <a:pt x="2754" y="708"/>
                        <a:pt x="2713" y="682"/>
                        <a:pt x="2670" y="682"/>
                      </a:cubicBezTo>
                      <a:cubicBezTo>
                        <a:pt x="2656" y="682"/>
                        <a:pt x="2642" y="685"/>
                        <a:pt x="2629" y="690"/>
                      </a:cubicBezTo>
                      <a:cubicBezTo>
                        <a:pt x="2274" y="836"/>
                        <a:pt x="1899" y="889"/>
                        <a:pt x="1558" y="889"/>
                      </a:cubicBezTo>
                      <a:cubicBezTo>
                        <a:pt x="1039" y="889"/>
                        <a:pt x="599" y="768"/>
                        <a:pt x="430" y="673"/>
                      </a:cubicBezTo>
                      <a:cubicBezTo>
                        <a:pt x="209" y="547"/>
                        <a:pt x="383" y="165"/>
                        <a:pt x="386" y="159"/>
                      </a:cubicBezTo>
                      <a:cubicBezTo>
                        <a:pt x="414" y="104"/>
                        <a:pt x="389" y="39"/>
                        <a:pt x="332" y="12"/>
                      </a:cubicBezTo>
                      <a:cubicBezTo>
                        <a:pt x="317" y="5"/>
                        <a:pt x="300" y="1"/>
                        <a:pt x="284" y="1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26"/>
                <p:cNvSpPr/>
                <p:nvPr/>
              </p:nvSpPr>
              <p:spPr>
                <a:xfrm>
                  <a:off x="4013865" y="4079540"/>
                  <a:ext cx="162973" cy="70123"/>
                </a:xfrm>
                <a:custGeom>
                  <a:rect b="b" l="l" r="r" t="t"/>
                  <a:pathLst>
                    <a:path extrusionOk="0" h="1191" w="2768">
                      <a:moveTo>
                        <a:pt x="229" y="83"/>
                      </a:moveTo>
                      <a:cubicBezTo>
                        <a:pt x="239" y="83"/>
                        <a:pt x="249" y="86"/>
                        <a:pt x="260" y="90"/>
                      </a:cubicBezTo>
                      <a:cubicBezTo>
                        <a:pt x="273" y="97"/>
                        <a:pt x="284" y="103"/>
                        <a:pt x="290" y="117"/>
                      </a:cubicBezTo>
                      <a:cubicBezTo>
                        <a:pt x="297" y="127"/>
                        <a:pt x="301" y="141"/>
                        <a:pt x="301" y="155"/>
                      </a:cubicBezTo>
                      <a:cubicBezTo>
                        <a:pt x="301" y="164"/>
                        <a:pt x="297" y="175"/>
                        <a:pt x="293" y="182"/>
                      </a:cubicBezTo>
                      <a:cubicBezTo>
                        <a:pt x="293" y="185"/>
                        <a:pt x="290" y="188"/>
                        <a:pt x="290" y="192"/>
                      </a:cubicBezTo>
                      <a:cubicBezTo>
                        <a:pt x="284" y="213"/>
                        <a:pt x="266" y="254"/>
                        <a:pt x="249" y="304"/>
                      </a:cubicBezTo>
                      <a:cubicBezTo>
                        <a:pt x="236" y="359"/>
                        <a:pt x="222" y="424"/>
                        <a:pt x="222" y="488"/>
                      </a:cubicBezTo>
                      <a:cubicBezTo>
                        <a:pt x="222" y="536"/>
                        <a:pt x="229" y="587"/>
                        <a:pt x="249" y="632"/>
                      </a:cubicBezTo>
                      <a:cubicBezTo>
                        <a:pt x="260" y="655"/>
                        <a:pt x="273" y="676"/>
                        <a:pt x="293" y="696"/>
                      </a:cubicBezTo>
                      <a:cubicBezTo>
                        <a:pt x="311" y="717"/>
                        <a:pt x="331" y="734"/>
                        <a:pt x="355" y="748"/>
                      </a:cubicBezTo>
                      <a:cubicBezTo>
                        <a:pt x="403" y="775"/>
                        <a:pt x="464" y="802"/>
                        <a:pt x="539" y="826"/>
                      </a:cubicBezTo>
                      <a:cubicBezTo>
                        <a:pt x="648" y="863"/>
                        <a:pt x="791" y="897"/>
                        <a:pt x="958" y="924"/>
                      </a:cubicBezTo>
                      <a:cubicBezTo>
                        <a:pt x="1122" y="952"/>
                        <a:pt x="1306" y="969"/>
                        <a:pt x="1504" y="969"/>
                      </a:cubicBezTo>
                      <a:cubicBezTo>
                        <a:pt x="1847" y="969"/>
                        <a:pt x="2229" y="918"/>
                        <a:pt x="2588" y="768"/>
                      </a:cubicBezTo>
                      <a:cubicBezTo>
                        <a:pt x="2597" y="765"/>
                        <a:pt x="2604" y="765"/>
                        <a:pt x="2615" y="765"/>
                      </a:cubicBezTo>
                      <a:cubicBezTo>
                        <a:pt x="2629" y="765"/>
                        <a:pt x="2642" y="768"/>
                        <a:pt x="2652" y="775"/>
                      </a:cubicBezTo>
                      <a:cubicBezTo>
                        <a:pt x="2665" y="785"/>
                        <a:pt x="2676" y="795"/>
                        <a:pt x="2679" y="809"/>
                      </a:cubicBezTo>
                      <a:cubicBezTo>
                        <a:pt x="2683" y="816"/>
                        <a:pt x="2686" y="826"/>
                        <a:pt x="2686" y="836"/>
                      </a:cubicBezTo>
                      <a:cubicBezTo>
                        <a:pt x="2686" y="850"/>
                        <a:pt x="2683" y="863"/>
                        <a:pt x="2673" y="874"/>
                      </a:cubicBezTo>
                      <a:cubicBezTo>
                        <a:pt x="2665" y="883"/>
                        <a:pt x="2656" y="894"/>
                        <a:pt x="2642" y="901"/>
                      </a:cubicBezTo>
                      <a:cubicBezTo>
                        <a:pt x="2267" y="1054"/>
                        <a:pt x="1868" y="1108"/>
                        <a:pt x="1500" y="1108"/>
                      </a:cubicBezTo>
                      <a:cubicBezTo>
                        <a:pt x="1227" y="1108"/>
                        <a:pt x="976" y="1078"/>
                        <a:pt x="764" y="1034"/>
                      </a:cubicBezTo>
                      <a:cubicBezTo>
                        <a:pt x="658" y="1010"/>
                        <a:pt x="567" y="982"/>
                        <a:pt x="485" y="955"/>
                      </a:cubicBezTo>
                      <a:cubicBezTo>
                        <a:pt x="403" y="928"/>
                        <a:pt x="338" y="901"/>
                        <a:pt x="287" y="870"/>
                      </a:cubicBezTo>
                      <a:cubicBezTo>
                        <a:pt x="208" y="829"/>
                        <a:pt x="161" y="771"/>
                        <a:pt x="127" y="703"/>
                      </a:cubicBezTo>
                      <a:cubicBezTo>
                        <a:pt x="96" y="638"/>
                        <a:pt x="82" y="564"/>
                        <a:pt x="82" y="485"/>
                      </a:cubicBezTo>
                      <a:cubicBezTo>
                        <a:pt x="82" y="417"/>
                        <a:pt x="93" y="349"/>
                        <a:pt x="109" y="287"/>
                      </a:cubicBezTo>
                      <a:cubicBezTo>
                        <a:pt x="123" y="223"/>
                        <a:pt x="147" y="168"/>
                        <a:pt x="167" y="124"/>
                      </a:cubicBezTo>
                      <a:cubicBezTo>
                        <a:pt x="171" y="110"/>
                        <a:pt x="181" y="100"/>
                        <a:pt x="191" y="93"/>
                      </a:cubicBezTo>
                      <a:cubicBezTo>
                        <a:pt x="205" y="86"/>
                        <a:pt x="219" y="83"/>
                        <a:pt x="229" y="83"/>
                      </a:cubicBezTo>
                      <a:close/>
                      <a:moveTo>
                        <a:pt x="229" y="1"/>
                      </a:moveTo>
                      <a:cubicBezTo>
                        <a:pt x="202" y="1"/>
                        <a:pt x="175" y="8"/>
                        <a:pt x="150" y="25"/>
                      </a:cubicBezTo>
                      <a:cubicBezTo>
                        <a:pt x="127" y="39"/>
                        <a:pt x="106" y="62"/>
                        <a:pt x="93" y="90"/>
                      </a:cubicBezTo>
                      <a:cubicBezTo>
                        <a:pt x="68" y="137"/>
                        <a:pt x="48" y="199"/>
                        <a:pt x="32" y="267"/>
                      </a:cubicBezTo>
                      <a:cubicBezTo>
                        <a:pt x="14" y="335"/>
                        <a:pt x="1" y="410"/>
                        <a:pt x="1" y="485"/>
                      </a:cubicBezTo>
                      <a:cubicBezTo>
                        <a:pt x="1" y="570"/>
                        <a:pt x="18" y="658"/>
                        <a:pt x="55" y="740"/>
                      </a:cubicBezTo>
                      <a:cubicBezTo>
                        <a:pt x="93" y="819"/>
                        <a:pt x="154" y="891"/>
                        <a:pt x="246" y="941"/>
                      </a:cubicBezTo>
                      <a:cubicBezTo>
                        <a:pt x="304" y="976"/>
                        <a:pt x="372" y="1006"/>
                        <a:pt x="457" y="1034"/>
                      </a:cubicBezTo>
                      <a:cubicBezTo>
                        <a:pt x="710" y="1119"/>
                        <a:pt x="1084" y="1190"/>
                        <a:pt x="1500" y="1190"/>
                      </a:cubicBezTo>
                      <a:cubicBezTo>
                        <a:pt x="1875" y="1190"/>
                        <a:pt x="2287" y="1133"/>
                        <a:pt x="2673" y="976"/>
                      </a:cubicBezTo>
                      <a:cubicBezTo>
                        <a:pt x="2703" y="962"/>
                        <a:pt x="2727" y="941"/>
                        <a:pt x="2741" y="918"/>
                      </a:cubicBezTo>
                      <a:cubicBezTo>
                        <a:pt x="2758" y="894"/>
                        <a:pt x="2768" y="863"/>
                        <a:pt x="2768" y="836"/>
                      </a:cubicBezTo>
                      <a:cubicBezTo>
                        <a:pt x="2768" y="816"/>
                        <a:pt x="2764" y="795"/>
                        <a:pt x="2754" y="778"/>
                      </a:cubicBezTo>
                      <a:cubicBezTo>
                        <a:pt x="2744" y="748"/>
                        <a:pt x="2723" y="724"/>
                        <a:pt x="2700" y="707"/>
                      </a:cubicBezTo>
                      <a:cubicBezTo>
                        <a:pt x="2673" y="690"/>
                        <a:pt x="2645" y="683"/>
                        <a:pt x="2615" y="683"/>
                      </a:cubicBezTo>
                      <a:cubicBezTo>
                        <a:pt x="2594" y="683"/>
                        <a:pt x="2577" y="686"/>
                        <a:pt x="2557" y="693"/>
                      </a:cubicBezTo>
                      <a:cubicBezTo>
                        <a:pt x="2209" y="836"/>
                        <a:pt x="1841" y="888"/>
                        <a:pt x="1504" y="888"/>
                      </a:cubicBezTo>
                      <a:cubicBezTo>
                        <a:pt x="1248" y="888"/>
                        <a:pt x="1009" y="856"/>
                        <a:pt x="818" y="816"/>
                      </a:cubicBezTo>
                      <a:cubicBezTo>
                        <a:pt x="720" y="795"/>
                        <a:pt x="634" y="771"/>
                        <a:pt x="563" y="748"/>
                      </a:cubicBezTo>
                      <a:cubicBezTo>
                        <a:pt x="491" y="724"/>
                        <a:pt x="437" y="699"/>
                        <a:pt x="396" y="679"/>
                      </a:cubicBezTo>
                      <a:cubicBezTo>
                        <a:pt x="379" y="669"/>
                        <a:pt x="365" y="655"/>
                        <a:pt x="355" y="642"/>
                      </a:cubicBezTo>
                      <a:cubicBezTo>
                        <a:pt x="334" y="625"/>
                        <a:pt x="324" y="601"/>
                        <a:pt x="318" y="573"/>
                      </a:cubicBezTo>
                      <a:cubicBezTo>
                        <a:pt x="307" y="546"/>
                        <a:pt x="304" y="519"/>
                        <a:pt x="304" y="488"/>
                      </a:cubicBezTo>
                      <a:cubicBezTo>
                        <a:pt x="304" y="424"/>
                        <a:pt x="321" y="356"/>
                        <a:pt x="338" y="304"/>
                      </a:cubicBezTo>
                      <a:cubicBezTo>
                        <a:pt x="345" y="277"/>
                        <a:pt x="351" y="257"/>
                        <a:pt x="359" y="243"/>
                      </a:cubicBezTo>
                      <a:cubicBezTo>
                        <a:pt x="362" y="233"/>
                        <a:pt x="365" y="226"/>
                        <a:pt x="365" y="223"/>
                      </a:cubicBezTo>
                      <a:lnTo>
                        <a:pt x="369" y="219"/>
                      </a:lnTo>
                      <a:lnTo>
                        <a:pt x="369" y="216"/>
                      </a:lnTo>
                      <a:cubicBezTo>
                        <a:pt x="379" y="196"/>
                        <a:pt x="383" y="175"/>
                        <a:pt x="383" y="155"/>
                      </a:cubicBezTo>
                      <a:cubicBezTo>
                        <a:pt x="383" y="124"/>
                        <a:pt x="375" y="97"/>
                        <a:pt x="359" y="73"/>
                      </a:cubicBezTo>
                      <a:cubicBezTo>
                        <a:pt x="345" y="49"/>
                        <a:pt x="321" y="29"/>
                        <a:pt x="293" y="15"/>
                      </a:cubicBezTo>
                      <a:cubicBezTo>
                        <a:pt x="273" y="4"/>
                        <a:pt x="252" y="1"/>
                        <a:pt x="229" y="1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26"/>
                <p:cNvSpPr/>
                <p:nvPr/>
              </p:nvSpPr>
              <p:spPr>
                <a:xfrm>
                  <a:off x="4891504" y="4011123"/>
                  <a:ext cx="194708" cy="93321"/>
                </a:xfrm>
                <a:custGeom>
                  <a:rect b="b" l="l" r="r" t="t"/>
                  <a:pathLst>
                    <a:path extrusionOk="0" h="1585" w="3307">
                      <a:moveTo>
                        <a:pt x="1041" y="1"/>
                      </a:moveTo>
                      <a:cubicBezTo>
                        <a:pt x="1034" y="1"/>
                        <a:pt x="1030" y="1"/>
                        <a:pt x="1030" y="1"/>
                      </a:cubicBezTo>
                      <a:cubicBezTo>
                        <a:pt x="1030" y="1"/>
                        <a:pt x="1" y="1078"/>
                        <a:pt x="403" y="1320"/>
                      </a:cubicBezTo>
                      <a:cubicBezTo>
                        <a:pt x="767" y="1518"/>
                        <a:pt x="1162" y="1584"/>
                        <a:pt x="1529" y="1584"/>
                      </a:cubicBezTo>
                      <a:cubicBezTo>
                        <a:pt x="2267" y="1584"/>
                        <a:pt x="2887" y="1317"/>
                        <a:pt x="2887" y="1317"/>
                      </a:cubicBezTo>
                      <a:cubicBezTo>
                        <a:pt x="3307" y="567"/>
                        <a:pt x="1613" y="189"/>
                        <a:pt x="1459" y="93"/>
                      </a:cubicBezTo>
                      <a:cubicBezTo>
                        <a:pt x="1324" y="6"/>
                        <a:pt x="1093" y="1"/>
                        <a:pt x="1041" y="1"/>
                      </a:cubicBezTo>
                      <a:close/>
                    </a:path>
                  </a:pathLst>
                </a:custGeom>
                <a:solidFill>
                  <a:srgbClr val="61686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26"/>
                <p:cNvSpPr/>
                <p:nvPr/>
              </p:nvSpPr>
              <p:spPr>
                <a:xfrm>
                  <a:off x="4913583" y="4081895"/>
                  <a:ext cx="164798" cy="65354"/>
                </a:xfrm>
                <a:custGeom>
                  <a:rect b="b" l="l" r="r" t="t"/>
                  <a:pathLst>
                    <a:path extrusionOk="0" h="1110" w="2799">
                      <a:moveTo>
                        <a:pt x="2514" y="1"/>
                      </a:moveTo>
                      <a:cubicBezTo>
                        <a:pt x="2498" y="1"/>
                        <a:pt x="2481" y="5"/>
                        <a:pt x="2465" y="12"/>
                      </a:cubicBezTo>
                      <a:cubicBezTo>
                        <a:pt x="2410" y="39"/>
                        <a:pt x="2386" y="104"/>
                        <a:pt x="2413" y="159"/>
                      </a:cubicBezTo>
                      <a:cubicBezTo>
                        <a:pt x="2413" y="165"/>
                        <a:pt x="2588" y="547"/>
                        <a:pt x="2366" y="673"/>
                      </a:cubicBezTo>
                      <a:cubicBezTo>
                        <a:pt x="2200" y="768"/>
                        <a:pt x="1760" y="889"/>
                        <a:pt x="1242" y="889"/>
                      </a:cubicBezTo>
                      <a:cubicBezTo>
                        <a:pt x="901" y="889"/>
                        <a:pt x="526" y="836"/>
                        <a:pt x="172" y="690"/>
                      </a:cubicBezTo>
                      <a:cubicBezTo>
                        <a:pt x="157" y="685"/>
                        <a:pt x="143" y="682"/>
                        <a:pt x="128" y="682"/>
                      </a:cubicBezTo>
                      <a:cubicBezTo>
                        <a:pt x="84" y="682"/>
                        <a:pt x="43" y="708"/>
                        <a:pt x="25" y="752"/>
                      </a:cubicBezTo>
                      <a:cubicBezTo>
                        <a:pt x="1" y="810"/>
                        <a:pt x="28" y="875"/>
                        <a:pt x="86" y="898"/>
                      </a:cubicBezTo>
                      <a:cubicBezTo>
                        <a:pt x="468" y="1055"/>
                        <a:pt x="873" y="1109"/>
                        <a:pt x="1245" y="1109"/>
                      </a:cubicBezTo>
                      <a:cubicBezTo>
                        <a:pt x="1793" y="1109"/>
                        <a:pt x="2267" y="987"/>
                        <a:pt x="2475" y="868"/>
                      </a:cubicBezTo>
                      <a:cubicBezTo>
                        <a:pt x="2799" y="687"/>
                        <a:pt x="2707" y="264"/>
                        <a:pt x="2615" y="66"/>
                      </a:cubicBezTo>
                      <a:cubicBezTo>
                        <a:pt x="2595" y="25"/>
                        <a:pt x="2556" y="1"/>
                        <a:pt x="2514" y="1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26"/>
                <p:cNvSpPr/>
                <p:nvPr/>
              </p:nvSpPr>
              <p:spPr>
                <a:xfrm>
                  <a:off x="4912170" y="4079540"/>
                  <a:ext cx="162796" cy="70123"/>
                </a:xfrm>
                <a:custGeom>
                  <a:rect b="b" l="l" r="r" t="t"/>
                  <a:pathLst>
                    <a:path extrusionOk="0" h="1191" w="2765">
                      <a:moveTo>
                        <a:pt x="2536" y="83"/>
                      </a:moveTo>
                      <a:cubicBezTo>
                        <a:pt x="2550" y="83"/>
                        <a:pt x="2564" y="86"/>
                        <a:pt x="2574" y="93"/>
                      </a:cubicBezTo>
                      <a:cubicBezTo>
                        <a:pt x="2585" y="100"/>
                        <a:pt x="2594" y="110"/>
                        <a:pt x="2601" y="124"/>
                      </a:cubicBezTo>
                      <a:cubicBezTo>
                        <a:pt x="2621" y="168"/>
                        <a:pt x="2642" y="223"/>
                        <a:pt x="2659" y="287"/>
                      </a:cubicBezTo>
                      <a:cubicBezTo>
                        <a:pt x="2673" y="349"/>
                        <a:pt x="2683" y="417"/>
                        <a:pt x="2683" y="485"/>
                      </a:cubicBezTo>
                      <a:cubicBezTo>
                        <a:pt x="2683" y="564"/>
                        <a:pt x="2670" y="638"/>
                        <a:pt x="2639" y="703"/>
                      </a:cubicBezTo>
                      <a:cubicBezTo>
                        <a:pt x="2608" y="771"/>
                        <a:pt x="2557" y="829"/>
                        <a:pt x="2478" y="870"/>
                      </a:cubicBezTo>
                      <a:cubicBezTo>
                        <a:pt x="2431" y="901"/>
                        <a:pt x="2363" y="928"/>
                        <a:pt x="2284" y="955"/>
                      </a:cubicBezTo>
                      <a:cubicBezTo>
                        <a:pt x="2039" y="1040"/>
                        <a:pt x="1674" y="1108"/>
                        <a:pt x="1269" y="1108"/>
                      </a:cubicBezTo>
                      <a:cubicBezTo>
                        <a:pt x="901" y="1108"/>
                        <a:pt x="502" y="1054"/>
                        <a:pt x="127" y="901"/>
                      </a:cubicBezTo>
                      <a:cubicBezTo>
                        <a:pt x="114" y="894"/>
                        <a:pt x="100" y="883"/>
                        <a:pt x="93" y="874"/>
                      </a:cubicBezTo>
                      <a:cubicBezTo>
                        <a:pt x="86" y="863"/>
                        <a:pt x="83" y="850"/>
                        <a:pt x="83" y="836"/>
                      </a:cubicBezTo>
                      <a:cubicBezTo>
                        <a:pt x="83" y="826"/>
                        <a:pt x="83" y="816"/>
                        <a:pt x="86" y="809"/>
                      </a:cubicBezTo>
                      <a:cubicBezTo>
                        <a:pt x="93" y="795"/>
                        <a:pt x="103" y="785"/>
                        <a:pt x="114" y="775"/>
                      </a:cubicBezTo>
                      <a:cubicBezTo>
                        <a:pt x="127" y="768"/>
                        <a:pt x="141" y="765"/>
                        <a:pt x="155" y="765"/>
                      </a:cubicBezTo>
                      <a:cubicBezTo>
                        <a:pt x="161" y="765"/>
                        <a:pt x="172" y="765"/>
                        <a:pt x="178" y="768"/>
                      </a:cubicBezTo>
                      <a:cubicBezTo>
                        <a:pt x="540" y="918"/>
                        <a:pt x="918" y="969"/>
                        <a:pt x="1262" y="969"/>
                      </a:cubicBezTo>
                      <a:cubicBezTo>
                        <a:pt x="1525" y="969"/>
                        <a:pt x="1770" y="938"/>
                        <a:pt x="1967" y="897"/>
                      </a:cubicBezTo>
                      <a:cubicBezTo>
                        <a:pt x="2066" y="874"/>
                        <a:pt x="2155" y="850"/>
                        <a:pt x="2230" y="826"/>
                      </a:cubicBezTo>
                      <a:cubicBezTo>
                        <a:pt x="2305" y="802"/>
                        <a:pt x="2366" y="775"/>
                        <a:pt x="2410" y="748"/>
                      </a:cubicBezTo>
                      <a:cubicBezTo>
                        <a:pt x="2437" y="734"/>
                        <a:pt x="2458" y="717"/>
                        <a:pt x="2475" y="696"/>
                      </a:cubicBezTo>
                      <a:cubicBezTo>
                        <a:pt x="2503" y="669"/>
                        <a:pt x="2519" y="632"/>
                        <a:pt x="2530" y="597"/>
                      </a:cubicBezTo>
                      <a:cubicBezTo>
                        <a:pt x="2540" y="560"/>
                        <a:pt x="2544" y="526"/>
                        <a:pt x="2544" y="488"/>
                      </a:cubicBezTo>
                      <a:cubicBezTo>
                        <a:pt x="2544" y="410"/>
                        <a:pt x="2527" y="335"/>
                        <a:pt x="2509" y="281"/>
                      </a:cubicBezTo>
                      <a:cubicBezTo>
                        <a:pt x="2499" y="254"/>
                        <a:pt x="2492" y="229"/>
                        <a:pt x="2486" y="213"/>
                      </a:cubicBezTo>
                      <a:cubicBezTo>
                        <a:pt x="2482" y="202"/>
                        <a:pt x="2478" y="196"/>
                        <a:pt x="2478" y="192"/>
                      </a:cubicBezTo>
                      <a:cubicBezTo>
                        <a:pt x="2475" y="188"/>
                        <a:pt x="2475" y="188"/>
                        <a:pt x="2475" y="185"/>
                      </a:cubicBezTo>
                      <a:lnTo>
                        <a:pt x="2475" y="182"/>
                      </a:lnTo>
                      <a:lnTo>
                        <a:pt x="2472" y="182"/>
                      </a:lnTo>
                      <a:cubicBezTo>
                        <a:pt x="2468" y="175"/>
                        <a:pt x="2468" y="164"/>
                        <a:pt x="2468" y="155"/>
                      </a:cubicBezTo>
                      <a:cubicBezTo>
                        <a:pt x="2468" y="141"/>
                        <a:pt x="2472" y="127"/>
                        <a:pt x="2478" y="117"/>
                      </a:cubicBezTo>
                      <a:cubicBezTo>
                        <a:pt x="2486" y="103"/>
                        <a:pt x="2495" y="97"/>
                        <a:pt x="2509" y="90"/>
                      </a:cubicBezTo>
                      <a:cubicBezTo>
                        <a:pt x="2516" y="86"/>
                        <a:pt x="2527" y="83"/>
                        <a:pt x="2536" y="83"/>
                      </a:cubicBezTo>
                      <a:close/>
                      <a:moveTo>
                        <a:pt x="2536" y="1"/>
                      </a:moveTo>
                      <a:cubicBezTo>
                        <a:pt x="2516" y="1"/>
                        <a:pt x="2492" y="4"/>
                        <a:pt x="2472" y="15"/>
                      </a:cubicBezTo>
                      <a:cubicBezTo>
                        <a:pt x="2445" y="29"/>
                        <a:pt x="2424" y="49"/>
                        <a:pt x="2407" y="73"/>
                      </a:cubicBezTo>
                      <a:cubicBezTo>
                        <a:pt x="2393" y="97"/>
                        <a:pt x="2387" y="124"/>
                        <a:pt x="2387" y="155"/>
                      </a:cubicBezTo>
                      <a:cubicBezTo>
                        <a:pt x="2387" y="175"/>
                        <a:pt x="2390" y="196"/>
                        <a:pt x="2401" y="216"/>
                      </a:cubicBezTo>
                      <a:lnTo>
                        <a:pt x="2401" y="219"/>
                      </a:lnTo>
                      <a:lnTo>
                        <a:pt x="2404" y="226"/>
                      </a:lnTo>
                      <a:cubicBezTo>
                        <a:pt x="2410" y="240"/>
                        <a:pt x="2424" y="277"/>
                        <a:pt x="2437" y="328"/>
                      </a:cubicBezTo>
                      <a:cubicBezTo>
                        <a:pt x="2451" y="376"/>
                        <a:pt x="2462" y="434"/>
                        <a:pt x="2462" y="488"/>
                      </a:cubicBezTo>
                      <a:cubicBezTo>
                        <a:pt x="2462" y="529"/>
                        <a:pt x="2455" y="567"/>
                        <a:pt x="2441" y="601"/>
                      </a:cubicBezTo>
                      <a:cubicBezTo>
                        <a:pt x="2434" y="614"/>
                        <a:pt x="2424" y="632"/>
                        <a:pt x="2414" y="642"/>
                      </a:cubicBezTo>
                      <a:cubicBezTo>
                        <a:pt x="2404" y="655"/>
                        <a:pt x="2390" y="669"/>
                        <a:pt x="2370" y="679"/>
                      </a:cubicBezTo>
                      <a:cubicBezTo>
                        <a:pt x="2332" y="699"/>
                        <a:pt x="2274" y="724"/>
                        <a:pt x="2203" y="748"/>
                      </a:cubicBezTo>
                      <a:cubicBezTo>
                        <a:pt x="2097" y="785"/>
                        <a:pt x="1957" y="819"/>
                        <a:pt x="1797" y="847"/>
                      </a:cubicBezTo>
                      <a:cubicBezTo>
                        <a:pt x="1637" y="870"/>
                        <a:pt x="1456" y="888"/>
                        <a:pt x="1262" y="888"/>
                      </a:cubicBezTo>
                      <a:cubicBezTo>
                        <a:pt x="928" y="888"/>
                        <a:pt x="556" y="836"/>
                        <a:pt x="209" y="693"/>
                      </a:cubicBezTo>
                      <a:lnTo>
                        <a:pt x="213" y="693"/>
                      </a:lnTo>
                      <a:cubicBezTo>
                        <a:pt x="192" y="686"/>
                        <a:pt x="172" y="683"/>
                        <a:pt x="155" y="683"/>
                      </a:cubicBezTo>
                      <a:cubicBezTo>
                        <a:pt x="124" y="683"/>
                        <a:pt x="93" y="690"/>
                        <a:pt x="70" y="707"/>
                      </a:cubicBezTo>
                      <a:cubicBezTo>
                        <a:pt x="45" y="724"/>
                        <a:pt x="25" y="748"/>
                        <a:pt x="11" y="778"/>
                      </a:cubicBezTo>
                      <a:cubicBezTo>
                        <a:pt x="4" y="795"/>
                        <a:pt x="1" y="816"/>
                        <a:pt x="1" y="836"/>
                      </a:cubicBezTo>
                      <a:cubicBezTo>
                        <a:pt x="1" y="863"/>
                        <a:pt x="8" y="894"/>
                        <a:pt x="25" y="918"/>
                      </a:cubicBezTo>
                      <a:cubicBezTo>
                        <a:pt x="42" y="941"/>
                        <a:pt x="65" y="962"/>
                        <a:pt x="97" y="976"/>
                      </a:cubicBezTo>
                      <a:cubicBezTo>
                        <a:pt x="482" y="1133"/>
                        <a:pt x="891" y="1190"/>
                        <a:pt x="1269" y="1190"/>
                      </a:cubicBezTo>
                      <a:cubicBezTo>
                        <a:pt x="1545" y="1190"/>
                        <a:pt x="1804" y="1160"/>
                        <a:pt x="2019" y="1112"/>
                      </a:cubicBezTo>
                      <a:cubicBezTo>
                        <a:pt x="2127" y="1092"/>
                        <a:pt x="2226" y="1064"/>
                        <a:pt x="2308" y="1034"/>
                      </a:cubicBezTo>
                      <a:cubicBezTo>
                        <a:pt x="2393" y="1006"/>
                        <a:pt x="2465" y="976"/>
                        <a:pt x="2519" y="941"/>
                      </a:cubicBezTo>
                      <a:cubicBezTo>
                        <a:pt x="2612" y="891"/>
                        <a:pt x="2676" y="819"/>
                        <a:pt x="2714" y="740"/>
                      </a:cubicBezTo>
                      <a:cubicBezTo>
                        <a:pt x="2751" y="658"/>
                        <a:pt x="2765" y="570"/>
                        <a:pt x="2765" y="485"/>
                      </a:cubicBezTo>
                      <a:cubicBezTo>
                        <a:pt x="2765" y="410"/>
                        <a:pt x="2755" y="335"/>
                        <a:pt x="2738" y="267"/>
                      </a:cubicBezTo>
                      <a:cubicBezTo>
                        <a:pt x="2720" y="199"/>
                        <a:pt x="2697" y="137"/>
                        <a:pt x="2676" y="90"/>
                      </a:cubicBezTo>
                      <a:cubicBezTo>
                        <a:pt x="2662" y="62"/>
                        <a:pt x="2642" y="39"/>
                        <a:pt x="2618" y="25"/>
                      </a:cubicBezTo>
                      <a:cubicBezTo>
                        <a:pt x="2594" y="8"/>
                        <a:pt x="2567" y="1"/>
                        <a:pt x="2536" y="1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26"/>
                <p:cNvSpPr/>
                <p:nvPr/>
              </p:nvSpPr>
              <p:spPr>
                <a:xfrm>
                  <a:off x="4109778" y="2964268"/>
                  <a:ext cx="860083" cy="817396"/>
                </a:xfrm>
                <a:custGeom>
                  <a:rect b="b" l="l" r="r" t="t"/>
                  <a:pathLst>
                    <a:path extrusionOk="0" h="13883" w="14608">
                      <a:moveTo>
                        <a:pt x="3226" y="1"/>
                      </a:moveTo>
                      <a:cubicBezTo>
                        <a:pt x="1149" y="1"/>
                        <a:pt x="1" y="2307"/>
                        <a:pt x="846" y="7673"/>
                      </a:cubicBezTo>
                      <a:cubicBezTo>
                        <a:pt x="1585" y="12384"/>
                        <a:pt x="2737" y="13882"/>
                        <a:pt x="3764" y="13882"/>
                      </a:cubicBezTo>
                      <a:cubicBezTo>
                        <a:pt x="4047" y="13882"/>
                        <a:pt x="4321" y="13768"/>
                        <a:pt x="4574" y="13576"/>
                      </a:cubicBezTo>
                      <a:cubicBezTo>
                        <a:pt x="5716" y="12703"/>
                        <a:pt x="5957" y="10453"/>
                        <a:pt x="7212" y="10453"/>
                      </a:cubicBezTo>
                      <a:cubicBezTo>
                        <a:pt x="7242" y="10453"/>
                        <a:pt x="7273" y="10454"/>
                        <a:pt x="7304" y="10457"/>
                      </a:cubicBezTo>
                      <a:cubicBezTo>
                        <a:pt x="7335" y="10454"/>
                        <a:pt x="7366" y="10453"/>
                        <a:pt x="7396" y="10453"/>
                      </a:cubicBezTo>
                      <a:cubicBezTo>
                        <a:pt x="8651" y="10453"/>
                        <a:pt x="8892" y="12703"/>
                        <a:pt x="10033" y="13576"/>
                      </a:cubicBezTo>
                      <a:cubicBezTo>
                        <a:pt x="10286" y="13768"/>
                        <a:pt x="10560" y="13882"/>
                        <a:pt x="10844" y="13882"/>
                      </a:cubicBezTo>
                      <a:cubicBezTo>
                        <a:pt x="11870" y="13882"/>
                        <a:pt x="13023" y="12384"/>
                        <a:pt x="13762" y="7673"/>
                      </a:cubicBezTo>
                      <a:cubicBezTo>
                        <a:pt x="14607" y="2307"/>
                        <a:pt x="13459" y="1"/>
                        <a:pt x="11382" y="1"/>
                      </a:cubicBezTo>
                      <a:cubicBezTo>
                        <a:pt x="11131" y="1"/>
                        <a:pt x="10866" y="35"/>
                        <a:pt x="10589" y="101"/>
                      </a:cubicBezTo>
                      <a:cubicBezTo>
                        <a:pt x="8704" y="550"/>
                        <a:pt x="7814" y="609"/>
                        <a:pt x="7476" y="609"/>
                      </a:cubicBezTo>
                      <a:cubicBezTo>
                        <a:pt x="7354" y="609"/>
                        <a:pt x="7304" y="601"/>
                        <a:pt x="7304" y="601"/>
                      </a:cubicBezTo>
                      <a:cubicBezTo>
                        <a:pt x="7304" y="601"/>
                        <a:pt x="7254" y="609"/>
                        <a:pt x="7132" y="609"/>
                      </a:cubicBezTo>
                      <a:cubicBezTo>
                        <a:pt x="6794" y="609"/>
                        <a:pt x="5904" y="550"/>
                        <a:pt x="4018" y="101"/>
                      </a:cubicBezTo>
                      <a:cubicBezTo>
                        <a:pt x="3742" y="35"/>
                        <a:pt x="3477" y="1"/>
                        <a:pt x="322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26"/>
                <p:cNvSpPr/>
                <p:nvPr/>
              </p:nvSpPr>
              <p:spPr>
                <a:xfrm>
                  <a:off x="3879682" y="3409388"/>
                  <a:ext cx="286321" cy="13071"/>
                </a:xfrm>
                <a:custGeom>
                  <a:rect b="b" l="l" r="r" t="t"/>
                  <a:pathLst>
                    <a:path extrusionOk="0" h="222" w="4863">
                      <a:moveTo>
                        <a:pt x="112" y="1"/>
                      </a:moveTo>
                      <a:cubicBezTo>
                        <a:pt x="51" y="1"/>
                        <a:pt x="0" y="52"/>
                        <a:pt x="0" y="113"/>
                      </a:cubicBezTo>
                      <a:cubicBezTo>
                        <a:pt x="0" y="174"/>
                        <a:pt x="51" y="222"/>
                        <a:pt x="112" y="222"/>
                      </a:cubicBezTo>
                      <a:lnTo>
                        <a:pt x="4754" y="222"/>
                      </a:lnTo>
                      <a:cubicBezTo>
                        <a:pt x="4815" y="222"/>
                        <a:pt x="4863" y="174"/>
                        <a:pt x="4863" y="113"/>
                      </a:cubicBezTo>
                      <a:cubicBezTo>
                        <a:pt x="4863" y="52"/>
                        <a:pt x="4815" y="1"/>
                        <a:pt x="4754" y="1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26"/>
                <p:cNvSpPr/>
                <p:nvPr/>
              </p:nvSpPr>
              <p:spPr>
                <a:xfrm>
                  <a:off x="4912406" y="3409388"/>
                  <a:ext cx="286380" cy="13071"/>
                </a:xfrm>
                <a:custGeom>
                  <a:rect b="b" l="l" r="r" t="t"/>
                  <a:pathLst>
                    <a:path extrusionOk="0" h="222" w="4864">
                      <a:moveTo>
                        <a:pt x="113" y="1"/>
                      </a:moveTo>
                      <a:cubicBezTo>
                        <a:pt x="52" y="1"/>
                        <a:pt x="0" y="52"/>
                        <a:pt x="0" y="113"/>
                      </a:cubicBezTo>
                      <a:cubicBezTo>
                        <a:pt x="0" y="174"/>
                        <a:pt x="52" y="222"/>
                        <a:pt x="113" y="222"/>
                      </a:cubicBezTo>
                      <a:lnTo>
                        <a:pt x="4755" y="222"/>
                      </a:lnTo>
                      <a:cubicBezTo>
                        <a:pt x="4816" y="222"/>
                        <a:pt x="4863" y="174"/>
                        <a:pt x="4863" y="113"/>
                      </a:cubicBezTo>
                      <a:cubicBezTo>
                        <a:pt x="4863" y="52"/>
                        <a:pt x="4816" y="1"/>
                        <a:pt x="4755" y="1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26"/>
                <p:cNvSpPr/>
                <p:nvPr/>
              </p:nvSpPr>
              <p:spPr>
                <a:xfrm>
                  <a:off x="4909992" y="3406974"/>
                  <a:ext cx="291208" cy="17899"/>
                </a:xfrm>
                <a:custGeom>
                  <a:rect b="b" l="l" r="r" t="t"/>
                  <a:pathLst>
                    <a:path extrusionOk="0" h="304" w="4946">
                      <a:moveTo>
                        <a:pt x="4796" y="83"/>
                      </a:moveTo>
                      <a:cubicBezTo>
                        <a:pt x="4813" y="83"/>
                        <a:pt x="4830" y="89"/>
                        <a:pt x="4843" y="103"/>
                      </a:cubicBezTo>
                      <a:cubicBezTo>
                        <a:pt x="4857" y="116"/>
                        <a:pt x="4864" y="133"/>
                        <a:pt x="4864" y="154"/>
                      </a:cubicBezTo>
                      <a:cubicBezTo>
                        <a:pt x="4864" y="171"/>
                        <a:pt x="4857" y="192"/>
                        <a:pt x="4843" y="201"/>
                      </a:cubicBezTo>
                      <a:cubicBezTo>
                        <a:pt x="4830" y="215"/>
                        <a:pt x="4813" y="222"/>
                        <a:pt x="4796" y="222"/>
                      </a:cubicBezTo>
                      <a:lnTo>
                        <a:pt x="154" y="222"/>
                      </a:lnTo>
                      <a:cubicBezTo>
                        <a:pt x="134" y="222"/>
                        <a:pt x="116" y="215"/>
                        <a:pt x="102" y="201"/>
                      </a:cubicBezTo>
                      <a:cubicBezTo>
                        <a:pt x="93" y="192"/>
                        <a:pt x="82" y="171"/>
                        <a:pt x="82" y="154"/>
                      </a:cubicBezTo>
                      <a:cubicBezTo>
                        <a:pt x="82" y="133"/>
                        <a:pt x="93" y="116"/>
                        <a:pt x="102" y="103"/>
                      </a:cubicBezTo>
                      <a:cubicBezTo>
                        <a:pt x="116" y="89"/>
                        <a:pt x="134" y="83"/>
                        <a:pt x="154" y="83"/>
                      </a:cubicBezTo>
                      <a:close/>
                      <a:moveTo>
                        <a:pt x="154" y="1"/>
                      </a:moveTo>
                      <a:cubicBezTo>
                        <a:pt x="113" y="1"/>
                        <a:pt x="72" y="17"/>
                        <a:pt x="45" y="45"/>
                      </a:cubicBezTo>
                      <a:cubicBezTo>
                        <a:pt x="17" y="72"/>
                        <a:pt x="0" y="110"/>
                        <a:pt x="0" y="154"/>
                      </a:cubicBezTo>
                      <a:cubicBezTo>
                        <a:pt x="0" y="195"/>
                        <a:pt x="17" y="232"/>
                        <a:pt x="45" y="259"/>
                      </a:cubicBezTo>
                      <a:cubicBezTo>
                        <a:pt x="72" y="287"/>
                        <a:pt x="113" y="304"/>
                        <a:pt x="154" y="304"/>
                      </a:cubicBezTo>
                      <a:lnTo>
                        <a:pt x="4796" y="304"/>
                      </a:lnTo>
                      <a:cubicBezTo>
                        <a:pt x="4837" y="304"/>
                        <a:pt x="4874" y="287"/>
                        <a:pt x="4901" y="259"/>
                      </a:cubicBezTo>
                      <a:cubicBezTo>
                        <a:pt x="4928" y="232"/>
                        <a:pt x="4945" y="195"/>
                        <a:pt x="4945" y="154"/>
                      </a:cubicBezTo>
                      <a:cubicBezTo>
                        <a:pt x="4945" y="110"/>
                        <a:pt x="4928" y="72"/>
                        <a:pt x="4901" y="45"/>
                      </a:cubicBezTo>
                      <a:cubicBezTo>
                        <a:pt x="4874" y="17"/>
                        <a:pt x="4837" y="1"/>
                        <a:pt x="4796" y="1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26"/>
                <p:cNvSpPr/>
                <p:nvPr/>
              </p:nvSpPr>
              <p:spPr>
                <a:xfrm>
                  <a:off x="4113428" y="3756357"/>
                  <a:ext cx="178575" cy="261298"/>
                </a:xfrm>
                <a:custGeom>
                  <a:rect b="b" l="l" r="r" t="t"/>
                  <a:pathLst>
                    <a:path extrusionOk="0" h="4438" w="3033">
                      <a:moveTo>
                        <a:pt x="2906" y="1"/>
                      </a:moveTo>
                      <a:cubicBezTo>
                        <a:pt x="2888" y="1"/>
                        <a:pt x="2869" y="5"/>
                        <a:pt x="2852" y="13"/>
                      </a:cubicBezTo>
                      <a:cubicBezTo>
                        <a:pt x="2825" y="30"/>
                        <a:pt x="0" y="1595"/>
                        <a:pt x="225" y="4335"/>
                      </a:cubicBezTo>
                      <a:cubicBezTo>
                        <a:pt x="232" y="4393"/>
                        <a:pt x="279" y="4437"/>
                        <a:pt x="337" y="4437"/>
                      </a:cubicBezTo>
                      <a:lnTo>
                        <a:pt x="348" y="4437"/>
                      </a:lnTo>
                      <a:cubicBezTo>
                        <a:pt x="409" y="4434"/>
                        <a:pt x="453" y="4379"/>
                        <a:pt x="447" y="4318"/>
                      </a:cubicBezTo>
                      <a:cubicBezTo>
                        <a:pt x="235" y="1721"/>
                        <a:pt x="2934" y="225"/>
                        <a:pt x="2962" y="211"/>
                      </a:cubicBezTo>
                      <a:cubicBezTo>
                        <a:pt x="3013" y="181"/>
                        <a:pt x="3033" y="112"/>
                        <a:pt x="3006" y="58"/>
                      </a:cubicBezTo>
                      <a:cubicBezTo>
                        <a:pt x="2985" y="21"/>
                        <a:pt x="2946" y="1"/>
                        <a:pt x="2906" y="1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26"/>
                <p:cNvSpPr/>
                <p:nvPr/>
              </p:nvSpPr>
              <p:spPr>
                <a:xfrm>
                  <a:off x="4123437" y="3753943"/>
                  <a:ext cx="170156" cy="266126"/>
                </a:xfrm>
                <a:custGeom>
                  <a:rect b="b" l="l" r="r" t="t"/>
                  <a:pathLst>
                    <a:path extrusionOk="0" h="4520" w="2890">
                      <a:moveTo>
                        <a:pt x="2737" y="82"/>
                      </a:moveTo>
                      <a:cubicBezTo>
                        <a:pt x="2751" y="82"/>
                        <a:pt x="2761" y="85"/>
                        <a:pt x="2771" y="92"/>
                      </a:cubicBezTo>
                      <a:cubicBezTo>
                        <a:pt x="2784" y="99"/>
                        <a:pt x="2792" y="106"/>
                        <a:pt x="2798" y="120"/>
                      </a:cubicBezTo>
                      <a:cubicBezTo>
                        <a:pt x="2805" y="129"/>
                        <a:pt x="2808" y="140"/>
                        <a:pt x="2808" y="153"/>
                      </a:cubicBezTo>
                      <a:cubicBezTo>
                        <a:pt x="2808" y="164"/>
                        <a:pt x="2805" y="177"/>
                        <a:pt x="2798" y="187"/>
                      </a:cubicBezTo>
                      <a:cubicBezTo>
                        <a:pt x="2792" y="197"/>
                        <a:pt x="2781" y="208"/>
                        <a:pt x="2771" y="214"/>
                      </a:cubicBezTo>
                      <a:cubicBezTo>
                        <a:pt x="2767" y="214"/>
                        <a:pt x="2757" y="222"/>
                        <a:pt x="2737" y="235"/>
                      </a:cubicBezTo>
                      <a:cubicBezTo>
                        <a:pt x="2587" y="320"/>
                        <a:pt x="1960" y="705"/>
                        <a:pt x="1370" y="1356"/>
                      </a:cubicBezTo>
                      <a:cubicBezTo>
                        <a:pt x="1074" y="1680"/>
                        <a:pt x="788" y="2072"/>
                        <a:pt x="576" y="2525"/>
                      </a:cubicBezTo>
                      <a:cubicBezTo>
                        <a:pt x="365" y="2978"/>
                        <a:pt x="225" y="3493"/>
                        <a:pt x="225" y="4066"/>
                      </a:cubicBezTo>
                      <a:cubicBezTo>
                        <a:pt x="225" y="4164"/>
                        <a:pt x="229" y="4263"/>
                        <a:pt x="236" y="4362"/>
                      </a:cubicBezTo>
                      <a:cubicBezTo>
                        <a:pt x="236" y="4362"/>
                        <a:pt x="239" y="4365"/>
                        <a:pt x="239" y="4369"/>
                      </a:cubicBezTo>
                      <a:cubicBezTo>
                        <a:pt x="239" y="4386"/>
                        <a:pt x="229" y="4403"/>
                        <a:pt x="219" y="4417"/>
                      </a:cubicBezTo>
                      <a:cubicBezTo>
                        <a:pt x="208" y="4427"/>
                        <a:pt x="191" y="4437"/>
                        <a:pt x="175" y="4437"/>
                      </a:cubicBezTo>
                      <a:lnTo>
                        <a:pt x="167" y="4437"/>
                      </a:lnTo>
                      <a:cubicBezTo>
                        <a:pt x="147" y="4437"/>
                        <a:pt x="134" y="4430"/>
                        <a:pt x="120" y="4420"/>
                      </a:cubicBezTo>
                      <a:cubicBezTo>
                        <a:pt x="106" y="4406"/>
                        <a:pt x="99" y="4393"/>
                        <a:pt x="96" y="4373"/>
                      </a:cubicBezTo>
                      <a:cubicBezTo>
                        <a:pt x="89" y="4270"/>
                        <a:pt x="82" y="4168"/>
                        <a:pt x="82" y="4066"/>
                      </a:cubicBezTo>
                      <a:cubicBezTo>
                        <a:pt x="82" y="3435"/>
                        <a:pt x="246" y="2873"/>
                        <a:pt x="488" y="2385"/>
                      </a:cubicBezTo>
                      <a:cubicBezTo>
                        <a:pt x="853" y="1649"/>
                        <a:pt x="1401" y="1077"/>
                        <a:pt x="1861" y="688"/>
                      </a:cubicBezTo>
                      <a:cubicBezTo>
                        <a:pt x="2093" y="494"/>
                        <a:pt x="2301" y="348"/>
                        <a:pt x="2454" y="246"/>
                      </a:cubicBezTo>
                      <a:cubicBezTo>
                        <a:pt x="2529" y="194"/>
                        <a:pt x="2591" y="156"/>
                        <a:pt x="2635" y="133"/>
                      </a:cubicBezTo>
                      <a:cubicBezTo>
                        <a:pt x="2655" y="120"/>
                        <a:pt x="2672" y="109"/>
                        <a:pt x="2682" y="102"/>
                      </a:cubicBezTo>
                      <a:cubicBezTo>
                        <a:pt x="2696" y="95"/>
                        <a:pt x="2703" y="92"/>
                        <a:pt x="2703" y="92"/>
                      </a:cubicBezTo>
                      <a:cubicBezTo>
                        <a:pt x="2713" y="85"/>
                        <a:pt x="2726" y="82"/>
                        <a:pt x="2737" y="82"/>
                      </a:cubicBezTo>
                      <a:close/>
                      <a:moveTo>
                        <a:pt x="2737" y="0"/>
                      </a:moveTo>
                      <a:cubicBezTo>
                        <a:pt x="2713" y="0"/>
                        <a:pt x="2686" y="7"/>
                        <a:pt x="2665" y="21"/>
                      </a:cubicBezTo>
                      <a:cubicBezTo>
                        <a:pt x="2662" y="21"/>
                        <a:pt x="2652" y="27"/>
                        <a:pt x="2628" y="38"/>
                      </a:cubicBezTo>
                      <a:cubicBezTo>
                        <a:pt x="2471" y="129"/>
                        <a:pt x="1817" y="532"/>
                        <a:pt x="1200" y="1213"/>
                      </a:cubicBezTo>
                      <a:cubicBezTo>
                        <a:pt x="890" y="1554"/>
                        <a:pt x="593" y="1966"/>
                        <a:pt x="368" y="2443"/>
                      </a:cubicBezTo>
                      <a:cubicBezTo>
                        <a:pt x="147" y="2921"/>
                        <a:pt x="0" y="3462"/>
                        <a:pt x="0" y="4066"/>
                      </a:cubicBezTo>
                      <a:cubicBezTo>
                        <a:pt x="0" y="4168"/>
                        <a:pt x="7" y="4274"/>
                        <a:pt x="14" y="4379"/>
                      </a:cubicBezTo>
                      <a:cubicBezTo>
                        <a:pt x="17" y="4420"/>
                        <a:pt x="38" y="4455"/>
                        <a:pt x="65" y="4478"/>
                      </a:cubicBezTo>
                      <a:cubicBezTo>
                        <a:pt x="93" y="4505"/>
                        <a:pt x="126" y="4519"/>
                        <a:pt x="167" y="4519"/>
                      </a:cubicBezTo>
                      <a:lnTo>
                        <a:pt x="181" y="4519"/>
                      </a:lnTo>
                      <a:cubicBezTo>
                        <a:pt x="219" y="4516"/>
                        <a:pt x="252" y="4499"/>
                        <a:pt x="280" y="4471"/>
                      </a:cubicBezTo>
                      <a:cubicBezTo>
                        <a:pt x="304" y="4444"/>
                        <a:pt x="321" y="4406"/>
                        <a:pt x="321" y="4369"/>
                      </a:cubicBezTo>
                      <a:cubicBezTo>
                        <a:pt x="321" y="4362"/>
                        <a:pt x="318" y="4359"/>
                        <a:pt x="318" y="4356"/>
                      </a:cubicBezTo>
                      <a:cubicBezTo>
                        <a:pt x="310" y="4257"/>
                        <a:pt x="307" y="4161"/>
                        <a:pt x="307" y="4066"/>
                      </a:cubicBezTo>
                      <a:cubicBezTo>
                        <a:pt x="307" y="3469"/>
                        <a:pt x="461" y="2937"/>
                        <a:pt x="692" y="2471"/>
                      </a:cubicBezTo>
                      <a:cubicBezTo>
                        <a:pt x="1040" y="1776"/>
                        <a:pt x="1565" y="1230"/>
                        <a:pt x="2007" y="859"/>
                      </a:cubicBezTo>
                      <a:cubicBezTo>
                        <a:pt x="2226" y="675"/>
                        <a:pt x="2427" y="532"/>
                        <a:pt x="2570" y="436"/>
                      </a:cubicBezTo>
                      <a:cubicBezTo>
                        <a:pt x="2641" y="389"/>
                        <a:pt x="2703" y="351"/>
                        <a:pt x="2744" y="327"/>
                      </a:cubicBezTo>
                      <a:cubicBezTo>
                        <a:pt x="2764" y="313"/>
                        <a:pt x="2781" y="304"/>
                        <a:pt x="2792" y="296"/>
                      </a:cubicBezTo>
                      <a:cubicBezTo>
                        <a:pt x="2802" y="290"/>
                        <a:pt x="2808" y="286"/>
                        <a:pt x="2808" y="286"/>
                      </a:cubicBezTo>
                      <a:cubicBezTo>
                        <a:pt x="2836" y="273"/>
                        <a:pt x="2856" y="252"/>
                        <a:pt x="2870" y="228"/>
                      </a:cubicBezTo>
                      <a:cubicBezTo>
                        <a:pt x="2883" y="205"/>
                        <a:pt x="2890" y="181"/>
                        <a:pt x="2890" y="153"/>
                      </a:cubicBezTo>
                      <a:cubicBezTo>
                        <a:pt x="2890" y="129"/>
                        <a:pt x="2883" y="102"/>
                        <a:pt x="2870" y="79"/>
                      </a:cubicBezTo>
                      <a:lnTo>
                        <a:pt x="2870" y="82"/>
                      </a:lnTo>
                      <a:cubicBezTo>
                        <a:pt x="2856" y="54"/>
                        <a:pt x="2836" y="34"/>
                        <a:pt x="2816" y="21"/>
                      </a:cubicBezTo>
                      <a:cubicBezTo>
                        <a:pt x="2792" y="7"/>
                        <a:pt x="2764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26"/>
                <p:cNvSpPr/>
                <p:nvPr/>
              </p:nvSpPr>
              <p:spPr>
                <a:xfrm>
                  <a:off x="4792235" y="3756357"/>
                  <a:ext cx="178634" cy="261298"/>
                </a:xfrm>
                <a:custGeom>
                  <a:rect b="b" l="l" r="r" t="t"/>
                  <a:pathLst>
                    <a:path extrusionOk="0" h="4438" w="3034">
                      <a:moveTo>
                        <a:pt x="127" y="1"/>
                      </a:moveTo>
                      <a:cubicBezTo>
                        <a:pt x="87" y="1"/>
                        <a:pt x="49" y="21"/>
                        <a:pt x="31" y="58"/>
                      </a:cubicBezTo>
                      <a:cubicBezTo>
                        <a:pt x="0" y="112"/>
                        <a:pt x="21" y="181"/>
                        <a:pt x="75" y="211"/>
                      </a:cubicBezTo>
                      <a:cubicBezTo>
                        <a:pt x="103" y="225"/>
                        <a:pt x="2802" y="1721"/>
                        <a:pt x="2587" y="4318"/>
                      </a:cubicBezTo>
                      <a:cubicBezTo>
                        <a:pt x="2580" y="4379"/>
                        <a:pt x="2628" y="4434"/>
                        <a:pt x="2689" y="4437"/>
                      </a:cubicBezTo>
                      <a:lnTo>
                        <a:pt x="2700" y="4437"/>
                      </a:lnTo>
                      <a:cubicBezTo>
                        <a:pt x="2754" y="4437"/>
                        <a:pt x="2805" y="4393"/>
                        <a:pt x="2808" y="4335"/>
                      </a:cubicBezTo>
                      <a:cubicBezTo>
                        <a:pt x="3033" y="1595"/>
                        <a:pt x="208" y="30"/>
                        <a:pt x="180" y="13"/>
                      </a:cubicBezTo>
                      <a:cubicBezTo>
                        <a:pt x="163" y="5"/>
                        <a:pt x="145" y="1"/>
                        <a:pt x="127" y="1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p26"/>
                <p:cNvSpPr/>
                <p:nvPr/>
              </p:nvSpPr>
              <p:spPr>
                <a:xfrm>
                  <a:off x="4790763" y="3753943"/>
                  <a:ext cx="170097" cy="266126"/>
                </a:xfrm>
                <a:custGeom>
                  <a:rect b="b" l="l" r="r" t="t"/>
                  <a:pathLst>
                    <a:path extrusionOk="0" h="4520" w="2889">
                      <a:moveTo>
                        <a:pt x="151" y="82"/>
                      </a:moveTo>
                      <a:cubicBezTo>
                        <a:pt x="164" y="82"/>
                        <a:pt x="175" y="85"/>
                        <a:pt x="185" y="92"/>
                      </a:cubicBezTo>
                      <a:cubicBezTo>
                        <a:pt x="185" y="92"/>
                        <a:pt x="199" y="99"/>
                        <a:pt x="219" y="109"/>
                      </a:cubicBezTo>
                      <a:cubicBezTo>
                        <a:pt x="373" y="197"/>
                        <a:pt x="1020" y="596"/>
                        <a:pt x="1630" y="1268"/>
                      </a:cubicBezTo>
                      <a:cubicBezTo>
                        <a:pt x="1934" y="1605"/>
                        <a:pt x="2226" y="2011"/>
                        <a:pt x="2445" y="2478"/>
                      </a:cubicBezTo>
                      <a:cubicBezTo>
                        <a:pt x="2663" y="2945"/>
                        <a:pt x="2806" y="3476"/>
                        <a:pt x="2806" y="4066"/>
                      </a:cubicBezTo>
                      <a:cubicBezTo>
                        <a:pt x="2806" y="4168"/>
                        <a:pt x="2802" y="4270"/>
                        <a:pt x="2792" y="4373"/>
                      </a:cubicBezTo>
                      <a:cubicBezTo>
                        <a:pt x="2792" y="4393"/>
                        <a:pt x="2782" y="4406"/>
                        <a:pt x="2772" y="4420"/>
                      </a:cubicBezTo>
                      <a:cubicBezTo>
                        <a:pt x="2758" y="4430"/>
                        <a:pt x="2741" y="4437"/>
                        <a:pt x="2725" y="4437"/>
                      </a:cubicBezTo>
                      <a:lnTo>
                        <a:pt x="2717" y="4437"/>
                      </a:lnTo>
                      <a:cubicBezTo>
                        <a:pt x="2697" y="4437"/>
                        <a:pt x="2684" y="4427"/>
                        <a:pt x="2670" y="4417"/>
                      </a:cubicBezTo>
                      <a:cubicBezTo>
                        <a:pt x="2659" y="4403"/>
                        <a:pt x="2653" y="4386"/>
                        <a:pt x="2653" y="4369"/>
                      </a:cubicBezTo>
                      <a:lnTo>
                        <a:pt x="2653" y="4362"/>
                      </a:lnTo>
                      <a:cubicBezTo>
                        <a:pt x="2659" y="4260"/>
                        <a:pt x="2663" y="4161"/>
                        <a:pt x="2663" y="4066"/>
                      </a:cubicBezTo>
                      <a:cubicBezTo>
                        <a:pt x="2663" y="3456"/>
                        <a:pt x="2506" y="2907"/>
                        <a:pt x="2271" y="2433"/>
                      </a:cubicBezTo>
                      <a:cubicBezTo>
                        <a:pt x="1913" y="1721"/>
                        <a:pt x="1382" y="1169"/>
                        <a:pt x="935" y="794"/>
                      </a:cubicBezTo>
                      <a:cubicBezTo>
                        <a:pt x="713" y="606"/>
                        <a:pt x="512" y="463"/>
                        <a:pt x="366" y="368"/>
                      </a:cubicBezTo>
                      <a:cubicBezTo>
                        <a:pt x="291" y="317"/>
                        <a:pt x="230" y="279"/>
                        <a:pt x="189" y="255"/>
                      </a:cubicBezTo>
                      <a:cubicBezTo>
                        <a:pt x="148" y="228"/>
                        <a:pt x="120" y="218"/>
                        <a:pt x="117" y="214"/>
                      </a:cubicBezTo>
                      <a:cubicBezTo>
                        <a:pt x="107" y="208"/>
                        <a:pt x="97" y="197"/>
                        <a:pt x="90" y="187"/>
                      </a:cubicBezTo>
                      <a:cubicBezTo>
                        <a:pt x="87" y="177"/>
                        <a:pt x="83" y="164"/>
                        <a:pt x="83" y="153"/>
                      </a:cubicBezTo>
                      <a:cubicBezTo>
                        <a:pt x="83" y="140"/>
                        <a:pt x="83" y="129"/>
                        <a:pt x="90" y="120"/>
                      </a:cubicBezTo>
                      <a:cubicBezTo>
                        <a:pt x="97" y="106"/>
                        <a:pt x="107" y="99"/>
                        <a:pt x="117" y="92"/>
                      </a:cubicBezTo>
                      <a:cubicBezTo>
                        <a:pt x="128" y="85"/>
                        <a:pt x="141" y="82"/>
                        <a:pt x="151" y="82"/>
                      </a:cubicBezTo>
                      <a:close/>
                      <a:moveTo>
                        <a:pt x="151" y="0"/>
                      </a:moveTo>
                      <a:cubicBezTo>
                        <a:pt x="124" y="0"/>
                        <a:pt x="100" y="7"/>
                        <a:pt x="76" y="21"/>
                      </a:cubicBezTo>
                      <a:cubicBezTo>
                        <a:pt x="52" y="34"/>
                        <a:pt x="32" y="54"/>
                        <a:pt x="18" y="79"/>
                      </a:cubicBezTo>
                      <a:lnTo>
                        <a:pt x="18" y="82"/>
                      </a:lnTo>
                      <a:cubicBezTo>
                        <a:pt x="5" y="102"/>
                        <a:pt x="1" y="129"/>
                        <a:pt x="1" y="153"/>
                      </a:cubicBezTo>
                      <a:cubicBezTo>
                        <a:pt x="1" y="181"/>
                        <a:pt x="8" y="208"/>
                        <a:pt x="21" y="228"/>
                      </a:cubicBezTo>
                      <a:cubicBezTo>
                        <a:pt x="35" y="252"/>
                        <a:pt x="56" y="273"/>
                        <a:pt x="79" y="286"/>
                      </a:cubicBezTo>
                      <a:cubicBezTo>
                        <a:pt x="79" y="286"/>
                        <a:pt x="93" y="293"/>
                        <a:pt x="110" y="304"/>
                      </a:cubicBezTo>
                      <a:cubicBezTo>
                        <a:pt x="257" y="389"/>
                        <a:pt x="877" y="770"/>
                        <a:pt x="1460" y="1411"/>
                      </a:cubicBezTo>
                      <a:cubicBezTo>
                        <a:pt x="1750" y="1731"/>
                        <a:pt x="2029" y="2113"/>
                        <a:pt x="2240" y="2559"/>
                      </a:cubicBezTo>
                      <a:cubicBezTo>
                        <a:pt x="2448" y="3003"/>
                        <a:pt x="2581" y="3507"/>
                        <a:pt x="2581" y="4066"/>
                      </a:cubicBezTo>
                      <a:cubicBezTo>
                        <a:pt x="2581" y="4161"/>
                        <a:pt x="2577" y="4257"/>
                        <a:pt x="2571" y="4356"/>
                      </a:cubicBezTo>
                      <a:lnTo>
                        <a:pt x="2571" y="4369"/>
                      </a:lnTo>
                      <a:cubicBezTo>
                        <a:pt x="2571" y="4406"/>
                        <a:pt x="2585" y="4444"/>
                        <a:pt x="2612" y="4471"/>
                      </a:cubicBezTo>
                      <a:cubicBezTo>
                        <a:pt x="2635" y="4499"/>
                        <a:pt x="2670" y="4516"/>
                        <a:pt x="2711" y="4519"/>
                      </a:cubicBezTo>
                      <a:lnTo>
                        <a:pt x="2725" y="4519"/>
                      </a:lnTo>
                      <a:cubicBezTo>
                        <a:pt x="2761" y="4519"/>
                        <a:pt x="2799" y="4505"/>
                        <a:pt x="2827" y="4478"/>
                      </a:cubicBezTo>
                      <a:cubicBezTo>
                        <a:pt x="2854" y="4455"/>
                        <a:pt x="2871" y="4420"/>
                        <a:pt x="2874" y="4379"/>
                      </a:cubicBezTo>
                      <a:cubicBezTo>
                        <a:pt x="2884" y="4274"/>
                        <a:pt x="2888" y="4168"/>
                        <a:pt x="2888" y="4066"/>
                      </a:cubicBezTo>
                      <a:cubicBezTo>
                        <a:pt x="2888" y="3422"/>
                        <a:pt x="2720" y="2846"/>
                        <a:pt x="2475" y="2348"/>
                      </a:cubicBezTo>
                      <a:cubicBezTo>
                        <a:pt x="2104" y="1598"/>
                        <a:pt x="1545" y="1023"/>
                        <a:pt x="1078" y="627"/>
                      </a:cubicBezTo>
                      <a:cubicBezTo>
                        <a:pt x="847" y="430"/>
                        <a:pt x="635" y="279"/>
                        <a:pt x="482" y="177"/>
                      </a:cubicBezTo>
                      <a:cubicBezTo>
                        <a:pt x="403" y="126"/>
                        <a:pt x="342" y="89"/>
                        <a:pt x="298" y="62"/>
                      </a:cubicBezTo>
                      <a:cubicBezTo>
                        <a:pt x="254" y="34"/>
                        <a:pt x="230" y="21"/>
                        <a:pt x="226" y="21"/>
                      </a:cubicBezTo>
                      <a:cubicBezTo>
                        <a:pt x="202" y="7"/>
                        <a:pt x="178" y="0"/>
                        <a:pt x="151" y="0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p26"/>
                <p:cNvSpPr/>
                <p:nvPr/>
              </p:nvSpPr>
              <p:spPr>
                <a:xfrm>
                  <a:off x="4337754" y="3225864"/>
                  <a:ext cx="138657" cy="121405"/>
                </a:xfrm>
                <a:custGeom>
                  <a:rect b="b" l="l" r="r" t="t"/>
                  <a:pathLst>
                    <a:path extrusionOk="0" h="2062" w="2355">
                      <a:moveTo>
                        <a:pt x="129" y="0"/>
                      </a:moveTo>
                      <a:cubicBezTo>
                        <a:pt x="87" y="0"/>
                        <a:pt x="45" y="24"/>
                        <a:pt x="27" y="64"/>
                      </a:cubicBezTo>
                      <a:cubicBezTo>
                        <a:pt x="0" y="119"/>
                        <a:pt x="24" y="186"/>
                        <a:pt x="82" y="210"/>
                      </a:cubicBezTo>
                      <a:lnTo>
                        <a:pt x="1908" y="1059"/>
                      </a:lnTo>
                      <a:lnTo>
                        <a:pt x="750" y="1857"/>
                      </a:lnTo>
                      <a:cubicBezTo>
                        <a:pt x="702" y="1891"/>
                        <a:pt x="689" y="1962"/>
                        <a:pt x="722" y="2014"/>
                      </a:cubicBezTo>
                      <a:cubicBezTo>
                        <a:pt x="743" y="2044"/>
                        <a:pt x="780" y="2061"/>
                        <a:pt x="815" y="2061"/>
                      </a:cubicBezTo>
                      <a:cubicBezTo>
                        <a:pt x="835" y="2061"/>
                        <a:pt x="859" y="2055"/>
                        <a:pt x="879" y="2041"/>
                      </a:cubicBezTo>
                      <a:lnTo>
                        <a:pt x="2355" y="1018"/>
                      </a:lnTo>
                      <a:lnTo>
                        <a:pt x="174" y="10"/>
                      </a:lnTo>
                      <a:cubicBezTo>
                        <a:pt x="160" y="3"/>
                        <a:pt x="144" y="0"/>
                        <a:pt x="129" y="0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26"/>
                <p:cNvSpPr/>
                <p:nvPr/>
              </p:nvSpPr>
              <p:spPr>
                <a:xfrm>
                  <a:off x="4336341" y="3223391"/>
                  <a:ext cx="145074" cy="126292"/>
                </a:xfrm>
                <a:custGeom>
                  <a:rect b="b" l="l" r="r" t="t"/>
                  <a:pathLst>
                    <a:path extrusionOk="0" h="2145" w="2464">
                      <a:moveTo>
                        <a:pt x="153" y="82"/>
                      </a:moveTo>
                      <a:cubicBezTo>
                        <a:pt x="161" y="82"/>
                        <a:pt x="170" y="85"/>
                        <a:pt x="181" y="89"/>
                      </a:cubicBezTo>
                      <a:lnTo>
                        <a:pt x="2297" y="1070"/>
                      </a:lnTo>
                      <a:lnTo>
                        <a:pt x="880" y="2048"/>
                      </a:lnTo>
                      <a:cubicBezTo>
                        <a:pt x="866" y="2056"/>
                        <a:pt x="853" y="2062"/>
                        <a:pt x="839" y="2062"/>
                      </a:cubicBezTo>
                      <a:cubicBezTo>
                        <a:pt x="828" y="2062"/>
                        <a:pt x="815" y="2059"/>
                        <a:pt x="808" y="2052"/>
                      </a:cubicBezTo>
                      <a:cubicBezTo>
                        <a:pt x="798" y="2048"/>
                        <a:pt x="787" y="2042"/>
                        <a:pt x="781" y="2031"/>
                      </a:cubicBezTo>
                      <a:cubicBezTo>
                        <a:pt x="771" y="2018"/>
                        <a:pt x="767" y="2004"/>
                        <a:pt x="767" y="1990"/>
                      </a:cubicBezTo>
                      <a:cubicBezTo>
                        <a:pt x="767" y="1980"/>
                        <a:pt x="771" y="1967"/>
                        <a:pt x="777" y="1957"/>
                      </a:cubicBezTo>
                      <a:cubicBezTo>
                        <a:pt x="781" y="1949"/>
                        <a:pt x="787" y="1940"/>
                        <a:pt x="798" y="1933"/>
                      </a:cubicBezTo>
                      <a:lnTo>
                        <a:pt x="2014" y="1095"/>
                      </a:lnTo>
                      <a:lnTo>
                        <a:pt x="123" y="215"/>
                      </a:lnTo>
                      <a:cubicBezTo>
                        <a:pt x="109" y="211"/>
                        <a:pt x="99" y="201"/>
                        <a:pt x="92" y="191"/>
                      </a:cubicBezTo>
                      <a:cubicBezTo>
                        <a:pt x="85" y="178"/>
                        <a:pt x="82" y="167"/>
                        <a:pt x="82" y="154"/>
                      </a:cubicBezTo>
                      <a:cubicBezTo>
                        <a:pt x="82" y="143"/>
                        <a:pt x="82" y="134"/>
                        <a:pt x="89" y="123"/>
                      </a:cubicBezTo>
                      <a:cubicBezTo>
                        <a:pt x="92" y="109"/>
                        <a:pt x="103" y="99"/>
                        <a:pt x="112" y="93"/>
                      </a:cubicBezTo>
                      <a:cubicBezTo>
                        <a:pt x="126" y="85"/>
                        <a:pt x="140" y="82"/>
                        <a:pt x="153" y="82"/>
                      </a:cubicBezTo>
                      <a:close/>
                      <a:moveTo>
                        <a:pt x="153" y="0"/>
                      </a:moveTo>
                      <a:cubicBezTo>
                        <a:pt x="123" y="0"/>
                        <a:pt x="96" y="7"/>
                        <a:pt x="71" y="24"/>
                      </a:cubicBezTo>
                      <a:cubicBezTo>
                        <a:pt x="48" y="38"/>
                        <a:pt x="27" y="62"/>
                        <a:pt x="14" y="89"/>
                      </a:cubicBezTo>
                      <a:cubicBezTo>
                        <a:pt x="4" y="109"/>
                        <a:pt x="0" y="130"/>
                        <a:pt x="0" y="154"/>
                      </a:cubicBezTo>
                      <a:cubicBezTo>
                        <a:pt x="0" y="181"/>
                        <a:pt x="7" y="208"/>
                        <a:pt x="24" y="232"/>
                      </a:cubicBezTo>
                      <a:cubicBezTo>
                        <a:pt x="38" y="260"/>
                        <a:pt x="62" y="277"/>
                        <a:pt x="89" y="290"/>
                      </a:cubicBezTo>
                      <a:lnTo>
                        <a:pt x="1850" y="1108"/>
                      </a:lnTo>
                      <a:lnTo>
                        <a:pt x="754" y="1864"/>
                      </a:lnTo>
                      <a:cubicBezTo>
                        <a:pt x="730" y="1878"/>
                        <a:pt x="716" y="1899"/>
                        <a:pt x="702" y="1922"/>
                      </a:cubicBezTo>
                      <a:cubicBezTo>
                        <a:pt x="692" y="1943"/>
                        <a:pt x="685" y="1967"/>
                        <a:pt x="685" y="1990"/>
                      </a:cubicBezTo>
                      <a:cubicBezTo>
                        <a:pt x="685" y="2021"/>
                        <a:pt x="696" y="2052"/>
                        <a:pt x="713" y="2076"/>
                      </a:cubicBezTo>
                      <a:cubicBezTo>
                        <a:pt x="730" y="2100"/>
                        <a:pt x="746" y="2113"/>
                        <a:pt x="771" y="2127"/>
                      </a:cubicBezTo>
                      <a:cubicBezTo>
                        <a:pt x="791" y="2137"/>
                        <a:pt x="815" y="2144"/>
                        <a:pt x="839" y="2144"/>
                      </a:cubicBezTo>
                      <a:cubicBezTo>
                        <a:pt x="869" y="2144"/>
                        <a:pt x="900" y="2133"/>
                        <a:pt x="924" y="2117"/>
                      </a:cubicBezTo>
                      <a:lnTo>
                        <a:pt x="2464" y="1054"/>
                      </a:lnTo>
                      <a:lnTo>
                        <a:pt x="215" y="14"/>
                      </a:lnTo>
                      <a:cubicBezTo>
                        <a:pt x="194" y="4"/>
                        <a:pt x="174" y="0"/>
                        <a:pt x="153" y="0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26"/>
                <p:cNvSpPr/>
                <p:nvPr/>
              </p:nvSpPr>
              <p:spPr>
                <a:xfrm>
                  <a:off x="4607593" y="3225746"/>
                  <a:ext cx="138715" cy="121523"/>
                </a:xfrm>
                <a:custGeom>
                  <a:rect b="b" l="l" r="r" t="t"/>
                  <a:pathLst>
                    <a:path extrusionOk="0" h="2064" w="2356">
                      <a:moveTo>
                        <a:pt x="2228" y="1"/>
                      </a:moveTo>
                      <a:cubicBezTo>
                        <a:pt x="2212" y="1"/>
                        <a:pt x="2197" y="4"/>
                        <a:pt x="2182" y="12"/>
                      </a:cubicBezTo>
                      <a:lnTo>
                        <a:pt x="1" y="1020"/>
                      </a:lnTo>
                      <a:lnTo>
                        <a:pt x="1476" y="2043"/>
                      </a:lnTo>
                      <a:cubicBezTo>
                        <a:pt x="1497" y="2057"/>
                        <a:pt x="1521" y="2063"/>
                        <a:pt x="1542" y="2063"/>
                      </a:cubicBezTo>
                      <a:cubicBezTo>
                        <a:pt x="1575" y="2063"/>
                        <a:pt x="1613" y="2046"/>
                        <a:pt x="1633" y="2016"/>
                      </a:cubicBezTo>
                      <a:cubicBezTo>
                        <a:pt x="1667" y="1964"/>
                        <a:pt x="1654" y="1893"/>
                        <a:pt x="1606" y="1859"/>
                      </a:cubicBezTo>
                      <a:lnTo>
                        <a:pt x="447" y="1061"/>
                      </a:lnTo>
                      <a:lnTo>
                        <a:pt x="2274" y="212"/>
                      </a:lnTo>
                      <a:cubicBezTo>
                        <a:pt x="2332" y="188"/>
                        <a:pt x="2355" y="121"/>
                        <a:pt x="2328" y="66"/>
                      </a:cubicBezTo>
                      <a:cubicBezTo>
                        <a:pt x="2311" y="26"/>
                        <a:pt x="2270" y="1"/>
                        <a:pt x="2228" y="1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26"/>
                <p:cNvSpPr/>
                <p:nvPr/>
              </p:nvSpPr>
              <p:spPr>
                <a:xfrm>
                  <a:off x="4602765" y="3223391"/>
                  <a:ext cx="144956" cy="126292"/>
                </a:xfrm>
                <a:custGeom>
                  <a:rect b="b" l="l" r="r" t="t"/>
                  <a:pathLst>
                    <a:path extrusionOk="0" h="2145" w="2462">
                      <a:moveTo>
                        <a:pt x="2311" y="82"/>
                      </a:moveTo>
                      <a:cubicBezTo>
                        <a:pt x="2322" y="82"/>
                        <a:pt x="2335" y="85"/>
                        <a:pt x="2349" y="93"/>
                      </a:cubicBezTo>
                      <a:cubicBezTo>
                        <a:pt x="2360" y="99"/>
                        <a:pt x="2369" y="109"/>
                        <a:pt x="2373" y="123"/>
                      </a:cubicBezTo>
                      <a:cubicBezTo>
                        <a:pt x="2380" y="134"/>
                        <a:pt x="2380" y="143"/>
                        <a:pt x="2380" y="154"/>
                      </a:cubicBezTo>
                      <a:cubicBezTo>
                        <a:pt x="2380" y="167"/>
                        <a:pt x="2376" y="178"/>
                        <a:pt x="2369" y="191"/>
                      </a:cubicBezTo>
                      <a:cubicBezTo>
                        <a:pt x="2363" y="201"/>
                        <a:pt x="2352" y="211"/>
                        <a:pt x="2339" y="219"/>
                      </a:cubicBezTo>
                      <a:lnTo>
                        <a:pt x="2339" y="215"/>
                      </a:lnTo>
                      <a:lnTo>
                        <a:pt x="447" y="1095"/>
                      </a:lnTo>
                      <a:lnTo>
                        <a:pt x="1664" y="1933"/>
                      </a:lnTo>
                      <a:cubicBezTo>
                        <a:pt x="1674" y="1940"/>
                        <a:pt x="1681" y="1949"/>
                        <a:pt x="1685" y="1957"/>
                      </a:cubicBezTo>
                      <a:cubicBezTo>
                        <a:pt x="1691" y="1967"/>
                        <a:pt x="1695" y="1980"/>
                        <a:pt x="1695" y="1990"/>
                      </a:cubicBezTo>
                      <a:cubicBezTo>
                        <a:pt x="1695" y="2004"/>
                        <a:pt x="1691" y="2018"/>
                        <a:pt x="1681" y="2031"/>
                      </a:cubicBezTo>
                      <a:cubicBezTo>
                        <a:pt x="1674" y="2042"/>
                        <a:pt x="1664" y="2048"/>
                        <a:pt x="1654" y="2052"/>
                      </a:cubicBezTo>
                      <a:cubicBezTo>
                        <a:pt x="1647" y="2059"/>
                        <a:pt x="1633" y="2062"/>
                        <a:pt x="1624" y="2062"/>
                      </a:cubicBezTo>
                      <a:cubicBezTo>
                        <a:pt x="1610" y="2062"/>
                        <a:pt x="1596" y="2056"/>
                        <a:pt x="1583" y="2048"/>
                      </a:cubicBezTo>
                      <a:lnTo>
                        <a:pt x="164" y="1070"/>
                      </a:lnTo>
                      <a:lnTo>
                        <a:pt x="2281" y="89"/>
                      </a:lnTo>
                      <a:cubicBezTo>
                        <a:pt x="2291" y="85"/>
                        <a:pt x="2302" y="82"/>
                        <a:pt x="2311" y="82"/>
                      </a:cubicBezTo>
                      <a:close/>
                      <a:moveTo>
                        <a:pt x="2311" y="0"/>
                      </a:moveTo>
                      <a:cubicBezTo>
                        <a:pt x="2288" y="0"/>
                        <a:pt x="2267" y="4"/>
                        <a:pt x="2247" y="14"/>
                      </a:cubicBezTo>
                      <a:lnTo>
                        <a:pt x="1" y="1054"/>
                      </a:lnTo>
                      <a:lnTo>
                        <a:pt x="1538" y="2117"/>
                      </a:lnTo>
                      <a:cubicBezTo>
                        <a:pt x="1562" y="2133"/>
                        <a:pt x="1592" y="2144"/>
                        <a:pt x="1624" y="2144"/>
                      </a:cubicBezTo>
                      <a:cubicBezTo>
                        <a:pt x="1647" y="2144"/>
                        <a:pt x="1671" y="2137"/>
                        <a:pt x="1691" y="2127"/>
                      </a:cubicBezTo>
                      <a:cubicBezTo>
                        <a:pt x="1715" y="2113"/>
                        <a:pt x="1732" y="2100"/>
                        <a:pt x="1749" y="2076"/>
                      </a:cubicBezTo>
                      <a:cubicBezTo>
                        <a:pt x="1767" y="2052"/>
                        <a:pt x="1776" y="2021"/>
                        <a:pt x="1776" y="1990"/>
                      </a:cubicBezTo>
                      <a:cubicBezTo>
                        <a:pt x="1776" y="1967"/>
                        <a:pt x="1770" y="1943"/>
                        <a:pt x="1759" y="1922"/>
                      </a:cubicBezTo>
                      <a:cubicBezTo>
                        <a:pt x="1746" y="1899"/>
                        <a:pt x="1732" y="1878"/>
                        <a:pt x="1709" y="1864"/>
                      </a:cubicBezTo>
                      <a:lnTo>
                        <a:pt x="611" y="1108"/>
                      </a:lnTo>
                      <a:lnTo>
                        <a:pt x="2373" y="290"/>
                      </a:lnTo>
                      <a:cubicBezTo>
                        <a:pt x="2401" y="277"/>
                        <a:pt x="2424" y="260"/>
                        <a:pt x="2437" y="232"/>
                      </a:cubicBezTo>
                      <a:cubicBezTo>
                        <a:pt x="2455" y="208"/>
                        <a:pt x="2462" y="181"/>
                        <a:pt x="2462" y="154"/>
                      </a:cubicBezTo>
                      <a:cubicBezTo>
                        <a:pt x="2462" y="130"/>
                        <a:pt x="2458" y="109"/>
                        <a:pt x="2448" y="89"/>
                      </a:cubicBezTo>
                      <a:cubicBezTo>
                        <a:pt x="2434" y="62"/>
                        <a:pt x="2414" y="38"/>
                        <a:pt x="2390" y="24"/>
                      </a:cubicBezTo>
                      <a:cubicBezTo>
                        <a:pt x="2366" y="7"/>
                        <a:pt x="2339" y="0"/>
                        <a:pt x="2311" y="0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26"/>
                <p:cNvSpPr/>
                <p:nvPr/>
              </p:nvSpPr>
              <p:spPr>
                <a:xfrm>
                  <a:off x="4499257" y="3324132"/>
                  <a:ext cx="71065" cy="143602"/>
                </a:xfrm>
                <a:custGeom>
                  <a:rect b="b" l="l" r="r" t="t"/>
                  <a:pathLst>
                    <a:path extrusionOk="0" h="2439" w="1207">
                      <a:moveTo>
                        <a:pt x="0" y="0"/>
                      </a:moveTo>
                      <a:cubicBezTo>
                        <a:pt x="0" y="0"/>
                        <a:pt x="149" y="2439"/>
                        <a:pt x="606" y="2439"/>
                      </a:cubicBezTo>
                      <a:cubicBezTo>
                        <a:pt x="633" y="2439"/>
                        <a:pt x="660" y="2431"/>
                        <a:pt x="689" y="2413"/>
                      </a:cubicBezTo>
                      <a:cubicBezTo>
                        <a:pt x="1207" y="2099"/>
                        <a:pt x="1207" y="0"/>
                        <a:pt x="1207" y="0"/>
                      </a:cubicBezTo>
                      <a:close/>
                    </a:path>
                  </a:pathLst>
                </a:custGeom>
                <a:solidFill>
                  <a:srgbClr val="FFC3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26"/>
                <p:cNvSpPr/>
                <p:nvPr/>
              </p:nvSpPr>
              <p:spPr>
                <a:xfrm>
                  <a:off x="4492663" y="3317655"/>
                  <a:ext cx="84313" cy="156555"/>
                </a:xfrm>
                <a:custGeom>
                  <a:rect b="b" l="l" r="r" t="t"/>
                  <a:pathLst>
                    <a:path extrusionOk="0" h="2659" w="1432">
                      <a:moveTo>
                        <a:pt x="1210" y="222"/>
                      </a:moveTo>
                      <a:cubicBezTo>
                        <a:pt x="1196" y="1017"/>
                        <a:pt x="1067" y="2234"/>
                        <a:pt x="743" y="2427"/>
                      </a:cubicBezTo>
                      <a:cubicBezTo>
                        <a:pt x="732" y="2435"/>
                        <a:pt x="725" y="2438"/>
                        <a:pt x="719" y="2438"/>
                      </a:cubicBezTo>
                      <a:cubicBezTo>
                        <a:pt x="714" y="2438"/>
                        <a:pt x="710" y="2436"/>
                        <a:pt x="705" y="2434"/>
                      </a:cubicBezTo>
                      <a:cubicBezTo>
                        <a:pt x="498" y="2325"/>
                        <a:pt x="304" y="1245"/>
                        <a:pt x="232" y="222"/>
                      </a:cubicBezTo>
                      <a:close/>
                      <a:moveTo>
                        <a:pt x="112" y="1"/>
                      </a:moveTo>
                      <a:cubicBezTo>
                        <a:pt x="82" y="1"/>
                        <a:pt x="54" y="11"/>
                        <a:pt x="34" y="35"/>
                      </a:cubicBezTo>
                      <a:cubicBezTo>
                        <a:pt x="10" y="56"/>
                        <a:pt x="0" y="87"/>
                        <a:pt x="3" y="117"/>
                      </a:cubicBezTo>
                      <a:cubicBezTo>
                        <a:pt x="27" y="499"/>
                        <a:pt x="164" y="2401"/>
                        <a:pt x="603" y="2632"/>
                      </a:cubicBezTo>
                      <a:cubicBezTo>
                        <a:pt x="641" y="2652"/>
                        <a:pt x="678" y="2659"/>
                        <a:pt x="719" y="2659"/>
                      </a:cubicBezTo>
                      <a:cubicBezTo>
                        <a:pt x="767" y="2659"/>
                        <a:pt x="815" y="2646"/>
                        <a:pt x="859" y="2618"/>
                      </a:cubicBezTo>
                      <a:cubicBezTo>
                        <a:pt x="1414" y="2281"/>
                        <a:pt x="1432" y="332"/>
                        <a:pt x="1432" y="110"/>
                      </a:cubicBezTo>
                      <a:cubicBezTo>
                        <a:pt x="1432" y="49"/>
                        <a:pt x="1383" y="1"/>
                        <a:pt x="1319" y="1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26"/>
                <p:cNvSpPr/>
                <p:nvPr/>
              </p:nvSpPr>
              <p:spPr>
                <a:xfrm>
                  <a:off x="4490425" y="3315241"/>
                  <a:ext cx="88964" cy="161383"/>
                </a:xfrm>
                <a:custGeom>
                  <a:rect b="b" l="l" r="r" t="t"/>
                  <a:pathLst>
                    <a:path extrusionOk="0" h="2741" w="1511">
                      <a:moveTo>
                        <a:pt x="1206" y="304"/>
                      </a:moveTo>
                      <a:cubicBezTo>
                        <a:pt x="1198" y="693"/>
                        <a:pt x="1164" y="1174"/>
                        <a:pt x="1091" y="1583"/>
                      </a:cubicBezTo>
                      <a:cubicBezTo>
                        <a:pt x="1053" y="1797"/>
                        <a:pt x="1006" y="1988"/>
                        <a:pt x="951" y="2138"/>
                      </a:cubicBezTo>
                      <a:cubicBezTo>
                        <a:pt x="924" y="2213"/>
                        <a:pt x="890" y="2278"/>
                        <a:pt x="859" y="2329"/>
                      </a:cubicBezTo>
                      <a:cubicBezTo>
                        <a:pt x="825" y="2380"/>
                        <a:pt x="792" y="2414"/>
                        <a:pt x="760" y="2434"/>
                      </a:cubicBezTo>
                      <a:cubicBezTo>
                        <a:pt x="760" y="2435"/>
                        <a:pt x="760" y="2435"/>
                        <a:pt x="759" y="2435"/>
                      </a:cubicBezTo>
                      <a:lnTo>
                        <a:pt x="759" y="2435"/>
                      </a:lnTo>
                      <a:cubicBezTo>
                        <a:pt x="753" y="2431"/>
                        <a:pt x="745" y="2426"/>
                        <a:pt x="737" y="2418"/>
                      </a:cubicBezTo>
                      <a:cubicBezTo>
                        <a:pt x="716" y="2393"/>
                        <a:pt x="693" y="2360"/>
                        <a:pt x="672" y="2311"/>
                      </a:cubicBezTo>
                      <a:cubicBezTo>
                        <a:pt x="631" y="2226"/>
                        <a:pt x="594" y="2107"/>
                        <a:pt x="556" y="1964"/>
                      </a:cubicBezTo>
                      <a:cubicBezTo>
                        <a:pt x="501" y="1753"/>
                        <a:pt x="450" y="1480"/>
                        <a:pt x="410" y="1187"/>
                      </a:cubicBezTo>
                      <a:cubicBezTo>
                        <a:pt x="371" y="908"/>
                        <a:pt x="338" y="603"/>
                        <a:pt x="314" y="304"/>
                      </a:cubicBezTo>
                      <a:close/>
                      <a:moveTo>
                        <a:pt x="226" y="223"/>
                      </a:moveTo>
                      <a:lnTo>
                        <a:pt x="229" y="267"/>
                      </a:lnTo>
                      <a:cubicBezTo>
                        <a:pt x="266" y="778"/>
                        <a:pt x="331" y="1306"/>
                        <a:pt x="416" y="1718"/>
                      </a:cubicBezTo>
                      <a:cubicBezTo>
                        <a:pt x="457" y="1927"/>
                        <a:pt x="505" y="2104"/>
                        <a:pt x="553" y="2240"/>
                      </a:cubicBezTo>
                      <a:cubicBezTo>
                        <a:pt x="580" y="2308"/>
                        <a:pt x="603" y="2366"/>
                        <a:pt x="631" y="2410"/>
                      </a:cubicBezTo>
                      <a:cubicBezTo>
                        <a:pt x="644" y="2434"/>
                        <a:pt x="661" y="2455"/>
                        <a:pt x="675" y="2472"/>
                      </a:cubicBezTo>
                      <a:cubicBezTo>
                        <a:pt x="693" y="2489"/>
                        <a:pt x="706" y="2503"/>
                        <a:pt x="726" y="2513"/>
                      </a:cubicBezTo>
                      <a:cubicBezTo>
                        <a:pt x="726" y="2513"/>
                        <a:pt x="730" y="2513"/>
                        <a:pt x="737" y="2516"/>
                      </a:cubicBezTo>
                      <a:cubicBezTo>
                        <a:pt x="743" y="2520"/>
                        <a:pt x="751" y="2520"/>
                        <a:pt x="757" y="2520"/>
                      </a:cubicBezTo>
                      <a:cubicBezTo>
                        <a:pt x="764" y="2520"/>
                        <a:pt x="774" y="2520"/>
                        <a:pt x="781" y="2516"/>
                      </a:cubicBezTo>
                      <a:cubicBezTo>
                        <a:pt x="787" y="2513"/>
                        <a:pt x="795" y="2509"/>
                        <a:pt x="801" y="2506"/>
                      </a:cubicBezTo>
                      <a:cubicBezTo>
                        <a:pt x="849" y="2475"/>
                        <a:pt x="890" y="2431"/>
                        <a:pt x="927" y="2373"/>
                      </a:cubicBezTo>
                      <a:cubicBezTo>
                        <a:pt x="992" y="2275"/>
                        <a:pt x="1043" y="2138"/>
                        <a:pt x="1088" y="1974"/>
                      </a:cubicBezTo>
                      <a:cubicBezTo>
                        <a:pt x="1155" y="1732"/>
                        <a:pt x="1204" y="1436"/>
                        <a:pt x="1234" y="1136"/>
                      </a:cubicBezTo>
                      <a:cubicBezTo>
                        <a:pt x="1268" y="833"/>
                        <a:pt x="1282" y="526"/>
                        <a:pt x="1289" y="263"/>
                      </a:cubicBezTo>
                      <a:lnTo>
                        <a:pt x="1289" y="223"/>
                      </a:lnTo>
                      <a:close/>
                      <a:moveTo>
                        <a:pt x="1357" y="83"/>
                      </a:moveTo>
                      <a:cubicBezTo>
                        <a:pt x="1377" y="83"/>
                        <a:pt x="1394" y="90"/>
                        <a:pt x="1408" y="103"/>
                      </a:cubicBezTo>
                      <a:cubicBezTo>
                        <a:pt x="1421" y="114"/>
                        <a:pt x="1429" y="131"/>
                        <a:pt x="1429" y="151"/>
                      </a:cubicBezTo>
                      <a:cubicBezTo>
                        <a:pt x="1429" y="260"/>
                        <a:pt x="1425" y="802"/>
                        <a:pt x="1350" y="1358"/>
                      </a:cubicBezTo>
                      <a:cubicBezTo>
                        <a:pt x="1316" y="1633"/>
                        <a:pt x="1262" y="1913"/>
                        <a:pt x="1183" y="2145"/>
                      </a:cubicBezTo>
                      <a:cubicBezTo>
                        <a:pt x="1142" y="2257"/>
                        <a:pt x="1098" y="2360"/>
                        <a:pt x="1047" y="2442"/>
                      </a:cubicBezTo>
                      <a:cubicBezTo>
                        <a:pt x="996" y="2527"/>
                        <a:pt x="938" y="2588"/>
                        <a:pt x="877" y="2626"/>
                      </a:cubicBezTo>
                      <a:cubicBezTo>
                        <a:pt x="836" y="2649"/>
                        <a:pt x="795" y="2659"/>
                        <a:pt x="757" y="2659"/>
                      </a:cubicBezTo>
                      <a:cubicBezTo>
                        <a:pt x="723" y="2659"/>
                        <a:pt x="693" y="2653"/>
                        <a:pt x="661" y="2635"/>
                      </a:cubicBezTo>
                      <a:cubicBezTo>
                        <a:pt x="614" y="2612"/>
                        <a:pt x="570" y="2564"/>
                        <a:pt x="526" y="2492"/>
                      </a:cubicBezTo>
                      <a:cubicBezTo>
                        <a:pt x="488" y="2431"/>
                        <a:pt x="450" y="2352"/>
                        <a:pt x="419" y="2261"/>
                      </a:cubicBezTo>
                      <a:cubicBezTo>
                        <a:pt x="362" y="2104"/>
                        <a:pt x="311" y="1913"/>
                        <a:pt x="270" y="1709"/>
                      </a:cubicBezTo>
                      <a:cubicBezTo>
                        <a:pt x="147" y="1092"/>
                        <a:pt x="96" y="373"/>
                        <a:pt x="82" y="158"/>
                      </a:cubicBezTo>
                      <a:lnTo>
                        <a:pt x="82" y="155"/>
                      </a:lnTo>
                      <a:lnTo>
                        <a:pt x="82" y="151"/>
                      </a:lnTo>
                      <a:cubicBezTo>
                        <a:pt x="82" y="134"/>
                        <a:pt x="89" y="117"/>
                        <a:pt x="100" y="103"/>
                      </a:cubicBezTo>
                      <a:cubicBezTo>
                        <a:pt x="113" y="90"/>
                        <a:pt x="133" y="83"/>
                        <a:pt x="150" y="83"/>
                      </a:cubicBezTo>
                      <a:close/>
                      <a:moveTo>
                        <a:pt x="150" y="1"/>
                      </a:moveTo>
                      <a:cubicBezTo>
                        <a:pt x="109" y="1"/>
                        <a:pt x="68" y="18"/>
                        <a:pt x="41" y="49"/>
                      </a:cubicBezTo>
                      <a:cubicBezTo>
                        <a:pt x="15" y="76"/>
                        <a:pt x="1" y="114"/>
                        <a:pt x="1" y="151"/>
                      </a:cubicBezTo>
                      <a:lnTo>
                        <a:pt x="1" y="161"/>
                      </a:lnTo>
                      <a:cubicBezTo>
                        <a:pt x="10" y="353"/>
                        <a:pt x="51" y="925"/>
                        <a:pt x="144" y="1480"/>
                      </a:cubicBezTo>
                      <a:cubicBezTo>
                        <a:pt x="191" y="1756"/>
                        <a:pt x="249" y="2029"/>
                        <a:pt x="328" y="2250"/>
                      </a:cubicBezTo>
                      <a:cubicBezTo>
                        <a:pt x="365" y="2360"/>
                        <a:pt x="406" y="2459"/>
                        <a:pt x="457" y="2536"/>
                      </a:cubicBezTo>
                      <a:cubicBezTo>
                        <a:pt x="505" y="2615"/>
                        <a:pt x="559" y="2676"/>
                        <a:pt x="624" y="2711"/>
                      </a:cubicBezTo>
                      <a:cubicBezTo>
                        <a:pt x="665" y="2731"/>
                        <a:pt x="710" y="2741"/>
                        <a:pt x="757" y="2741"/>
                      </a:cubicBezTo>
                      <a:cubicBezTo>
                        <a:pt x="812" y="2741"/>
                        <a:pt x="866" y="2728"/>
                        <a:pt x="917" y="2693"/>
                      </a:cubicBezTo>
                      <a:cubicBezTo>
                        <a:pt x="996" y="2649"/>
                        <a:pt x="1061" y="2574"/>
                        <a:pt x="1115" y="2486"/>
                      </a:cubicBezTo>
                      <a:cubicBezTo>
                        <a:pt x="1214" y="2329"/>
                        <a:pt x="1286" y="2118"/>
                        <a:pt x="1340" y="1886"/>
                      </a:cubicBezTo>
                      <a:cubicBezTo>
                        <a:pt x="1421" y="1539"/>
                        <a:pt x="1466" y="1139"/>
                        <a:pt x="1487" y="812"/>
                      </a:cubicBezTo>
                      <a:cubicBezTo>
                        <a:pt x="1510" y="485"/>
                        <a:pt x="1510" y="226"/>
                        <a:pt x="1510" y="151"/>
                      </a:cubicBezTo>
                      <a:cubicBezTo>
                        <a:pt x="1510" y="110"/>
                        <a:pt x="1493" y="73"/>
                        <a:pt x="1466" y="46"/>
                      </a:cubicBezTo>
                      <a:cubicBezTo>
                        <a:pt x="1438" y="18"/>
                        <a:pt x="1401" y="1"/>
                        <a:pt x="1357" y="1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26"/>
                <p:cNvSpPr/>
                <p:nvPr/>
              </p:nvSpPr>
              <p:spPr>
                <a:xfrm>
                  <a:off x="4015455" y="4004529"/>
                  <a:ext cx="173453" cy="106568"/>
                </a:xfrm>
                <a:custGeom>
                  <a:rect b="b" l="l" r="r" t="t"/>
                  <a:pathLst>
                    <a:path extrusionOk="0" h="1810" w="2946">
                      <a:moveTo>
                        <a:pt x="2012" y="222"/>
                      </a:moveTo>
                      <a:cubicBezTo>
                        <a:pt x="2295" y="529"/>
                        <a:pt x="2700" y="1053"/>
                        <a:pt x="2669" y="1278"/>
                      </a:cubicBezTo>
                      <a:cubicBezTo>
                        <a:pt x="2666" y="1306"/>
                        <a:pt x="2652" y="1323"/>
                        <a:pt x="2635" y="1336"/>
                      </a:cubicBezTo>
                      <a:cubicBezTo>
                        <a:pt x="2294" y="1522"/>
                        <a:pt x="1919" y="1585"/>
                        <a:pt x="1569" y="1585"/>
                      </a:cubicBezTo>
                      <a:cubicBezTo>
                        <a:pt x="958" y="1585"/>
                        <a:pt x="425" y="1394"/>
                        <a:pt x="284" y="1340"/>
                      </a:cubicBezTo>
                      <a:cubicBezTo>
                        <a:pt x="243" y="1251"/>
                        <a:pt x="239" y="1169"/>
                        <a:pt x="266" y="1091"/>
                      </a:cubicBezTo>
                      <a:cubicBezTo>
                        <a:pt x="400" y="751"/>
                        <a:pt x="1109" y="509"/>
                        <a:pt x="1449" y="392"/>
                      </a:cubicBezTo>
                      <a:cubicBezTo>
                        <a:pt x="1589" y="345"/>
                        <a:pt x="1654" y="321"/>
                        <a:pt x="1691" y="297"/>
                      </a:cubicBezTo>
                      <a:cubicBezTo>
                        <a:pt x="1776" y="246"/>
                        <a:pt x="1927" y="229"/>
                        <a:pt x="2012" y="222"/>
                      </a:cubicBezTo>
                      <a:close/>
                      <a:moveTo>
                        <a:pt x="2055" y="1"/>
                      </a:moveTo>
                      <a:cubicBezTo>
                        <a:pt x="2001" y="1"/>
                        <a:pt x="1739" y="4"/>
                        <a:pt x="1572" y="109"/>
                      </a:cubicBezTo>
                      <a:cubicBezTo>
                        <a:pt x="1551" y="123"/>
                        <a:pt x="1460" y="154"/>
                        <a:pt x="1378" y="181"/>
                      </a:cubicBezTo>
                      <a:cubicBezTo>
                        <a:pt x="976" y="317"/>
                        <a:pt x="230" y="573"/>
                        <a:pt x="59" y="1012"/>
                      </a:cubicBezTo>
                      <a:cubicBezTo>
                        <a:pt x="1" y="1163"/>
                        <a:pt x="18" y="1323"/>
                        <a:pt x="107" y="1483"/>
                      </a:cubicBezTo>
                      <a:lnTo>
                        <a:pt x="123" y="1514"/>
                      </a:lnTo>
                      <a:lnTo>
                        <a:pt x="158" y="1531"/>
                      </a:lnTo>
                      <a:cubicBezTo>
                        <a:pt x="199" y="1548"/>
                        <a:pt x="818" y="1810"/>
                        <a:pt x="1562" y="1810"/>
                      </a:cubicBezTo>
                      <a:cubicBezTo>
                        <a:pt x="1943" y="1810"/>
                        <a:pt x="2359" y="1739"/>
                        <a:pt x="2745" y="1528"/>
                      </a:cubicBezTo>
                      <a:cubicBezTo>
                        <a:pt x="2826" y="1479"/>
                        <a:pt x="2877" y="1405"/>
                        <a:pt x="2891" y="1309"/>
                      </a:cubicBezTo>
                      <a:cubicBezTo>
                        <a:pt x="2945" y="900"/>
                        <a:pt x="2274" y="174"/>
                        <a:pt x="2141" y="35"/>
                      </a:cubicBezTo>
                      <a:lnTo>
                        <a:pt x="2107" y="1"/>
                      </a:lnTo>
                      <a:lnTo>
                        <a:pt x="2063" y="1"/>
                      </a:lnTo>
                      <a:cubicBezTo>
                        <a:pt x="2061" y="1"/>
                        <a:pt x="2058" y="1"/>
                        <a:pt x="2055" y="1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26"/>
                <p:cNvSpPr/>
                <p:nvPr/>
              </p:nvSpPr>
              <p:spPr>
                <a:xfrm>
                  <a:off x="4014513" y="4002115"/>
                  <a:ext cx="173806" cy="111396"/>
                </a:xfrm>
                <a:custGeom>
                  <a:rect b="b" l="l" r="r" t="t"/>
                  <a:pathLst>
                    <a:path extrusionOk="0" h="1892" w="2952">
                      <a:moveTo>
                        <a:pt x="2012" y="306"/>
                      </a:moveTo>
                      <a:cubicBezTo>
                        <a:pt x="2143" y="448"/>
                        <a:pt x="2301" y="640"/>
                        <a:pt x="2426" y="822"/>
                      </a:cubicBezTo>
                      <a:cubicBezTo>
                        <a:pt x="2491" y="918"/>
                        <a:pt x="2546" y="1009"/>
                        <a:pt x="2586" y="1091"/>
                      </a:cubicBezTo>
                      <a:cubicBezTo>
                        <a:pt x="2604" y="1132"/>
                        <a:pt x="2621" y="1169"/>
                        <a:pt x="2631" y="1204"/>
                      </a:cubicBezTo>
                      <a:cubicBezTo>
                        <a:pt x="2641" y="1237"/>
                        <a:pt x="2645" y="1268"/>
                        <a:pt x="2645" y="1292"/>
                      </a:cubicBezTo>
                      <a:lnTo>
                        <a:pt x="2645" y="1313"/>
                      </a:lnTo>
                      <a:cubicBezTo>
                        <a:pt x="2645" y="1323"/>
                        <a:pt x="2641" y="1330"/>
                        <a:pt x="2638" y="1333"/>
                      </a:cubicBezTo>
                      <a:cubicBezTo>
                        <a:pt x="2638" y="1336"/>
                        <a:pt x="2634" y="1336"/>
                        <a:pt x="2631" y="1340"/>
                      </a:cubicBezTo>
                      <a:cubicBezTo>
                        <a:pt x="2297" y="1524"/>
                        <a:pt x="1929" y="1585"/>
                        <a:pt x="1585" y="1585"/>
                      </a:cubicBezTo>
                      <a:cubicBezTo>
                        <a:pt x="1005" y="1585"/>
                        <a:pt x="494" y="1409"/>
                        <a:pt x="332" y="1350"/>
                      </a:cubicBezTo>
                      <a:lnTo>
                        <a:pt x="332" y="1350"/>
                      </a:lnTo>
                      <a:cubicBezTo>
                        <a:pt x="315" y="1308"/>
                        <a:pt x="307" y="1271"/>
                        <a:pt x="307" y="1234"/>
                      </a:cubicBezTo>
                      <a:cubicBezTo>
                        <a:pt x="307" y="1207"/>
                        <a:pt x="310" y="1176"/>
                        <a:pt x="323" y="1146"/>
                      </a:cubicBezTo>
                      <a:cubicBezTo>
                        <a:pt x="337" y="1108"/>
                        <a:pt x="361" y="1071"/>
                        <a:pt x="389" y="1037"/>
                      </a:cubicBezTo>
                      <a:cubicBezTo>
                        <a:pt x="443" y="972"/>
                        <a:pt x="518" y="910"/>
                        <a:pt x="606" y="853"/>
                      </a:cubicBezTo>
                      <a:cubicBezTo>
                        <a:pt x="740" y="764"/>
                        <a:pt x="903" y="689"/>
                        <a:pt x="1059" y="624"/>
                      </a:cubicBezTo>
                      <a:cubicBezTo>
                        <a:pt x="1216" y="563"/>
                        <a:pt x="1366" y="512"/>
                        <a:pt x="1479" y="471"/>
                      </a:cubicBezTo>
                      <a:cubicBezTo>
                        <a:pt x="1550" y="447"/>
                        <a:pt x="1602" y="430"/>
                        <a:pt x="1639" y="416"/>
                      </a:cubicBezTo>
                      <a:cubicBezTo>
                        <a:pt x="1680" y="399"/>
                        <a:pt x="1707" y="389"/>
                        <a:pt x="1731" y="372"/>
                      </a:cubicBezTo>
                      <a:cubicBezTo>
                        <a:pt x="1748" y="362"/>
                        <a:pt x="1769" y="352"/>
                        <a:pt x="1796" y="345"/>
                      </a:cubicBezTo>
                      <a:cubicBezTo>
                        <a:pt x="1833" y="331"/>
                        <a:pt x="1874" y="321"/>
                        <a:pt x="1918" y="317"/>
                      </a:cubicBezTo>
                      <a:cubicBezTo>
                        <a:pt x="1951" y="312"/>
                        <a:pt x="1984" y="309"/>
                        <a:pt x="2012" y="306"/>
                      </a:cubicBezTo>
                      <a:close/>
                      <a:moveTo>
                        <a:pt x="2028" y="222"/>
                      </a:moveTo>
                      <a:cubicBezTo>
                        <a:pt x="1984" y="226"/>
                        <a:pt x="1922" y="232"/>
                        <a:pt x="1861" y="243"/>
                      </a:cubicBezTo>
                      <a:cubicBezTo>
                        <a:pt x="1830" y="249"/>
                        <a:pt x="1800" y="256"/>
                        <a:pt x="1769" y="267"/>
                      </a:cubicBezTo>
                      <a:cubicBezTo>
                        <a:pt x="1738" y="276"/>
                        <a:pt x="1710" y="290"/>
                        <a:pt x="1687" y="304"/>
                      </a:cubicBezTo>
                      <a:cubicBezTo>
                        <a:pt x="1670" y="314"/>
                        <a:pt x="1649" y="325"/>
                        <a:pt x="1611" y="338"/>
                      </a:cubicBezTo>
                      <a:cubicBezTo>
                        <a:pt x="1575" y="352"/>
                        <a:pt x="1523" y="372"/>
                        <a:pt x="1452" y="396"/>
                      </a:cubicBezTo>
                      <a:cubicBezTo>
                        <a:pt x="1281" y="454"/>
                        <a:pt x="1019" y="542"/>
                        <a:pt x="777" y="662"/>
                      </a:cubicBezTo>
                      <a:cubicBezTo>
                        <a:pt x="658" y="723"/>
                        <a:pt x="545" y="788"/>
                        <a:pt x="450" y="863"/>
                      </a:cubicBezTo>
                      <a:cubicBezTo>
                        <a:pt x="402" y="900"/>
                        <a:pt x="361" y="941"/>
                        <a:pt x="327" y="982"/>
                      </a:cubicBezTo>
                      <a:cubicBezTo>
                        <a:pt x="293" y="1026"/>
                        <a:pt x="266" y="1071"/>
                        <a:pt x="246" y="1119"/>
                      </a:cubicBezTo>
                      <a:cubicBezTo>
                        <a:pt x="232" y="1156"/>
                        <a:pt x="225" y="1196"/>
                        <a:pt x="225" y="1234"/>
                      </a:cubicBezTo>
                      <a:cubicBezTo>
                        <a:pt x="225" y="1289"/>
                        <a:pt x="238" y="1344"/>
                        <a:pt x="262" y="1398"/>
                      </a:cubicBezTo>
                      <a:lnTo>
                        <a:pt x="269" y="1412"/>
                      </a:lnTo>
                      <a:lnTo>
                        <a:pt x="286" y="1418"/>
                      </a:lnTo>
                      <a:cubicBezTo>
                        <a:pt x="430" y="1473"/>
                        <a:pt x="965" y="1667"/>
                        <a:pt x="1585" y="1667"/>
                      </a:cubicBezTo>
                      <a:cubicBezTo>
                        <a:pt x="1939" y="1667"/>
                        <a:pt x="2321" y="1602"/>
                        <a:pt x="2668" y="1412"/>
                      </a:cubicBezTo>
                      <a:lnTo>
                        <a:pt x="2672" y="1412"/>
                      </a:lnTo>
                      <a:cubicBezTo>
                        <a:pt x="2685" y="1401"/>
                        <a:pt x="2699" y="1391"/>
                        <a:pt x="2709" y="1374"/>
                      </a:cubicBezTo>
                      <a:cubicBezTo>
                        <a:pt x="2716" y="1360"/>
                        <a:pt x="2723" y="1344"/>
                        <a:pt x="2726" y="1323"/>
                      </a:cubicBezTo>
                      <a:lnTo>
                        <a:pt x="2726" y="1292"/>
                      </a:lnTo>
                      <a:cubicBezTo>
                        <a:pt x="2726" y="1258"/>
                        <a:pt x="2720" y="1221"/>
                        <a:pt x="2709" y="1180"/>
                      </a:cubicBezTo>
                      <a:cubicBezTo>
                        <a:pt x="2689" y="1111"/>
                        <a:pt x="2651" y="1037"/>
                        <a:pt x="2607" y="955"/>
                      </a:cubicBezTo>
                      <a:cubicBezTo>
                        <a:pt x="2536" y="833"/>
                        <a:pt x="2447" y="702"/>
                        <a:pt x="2348" y="577"/>
                      </a:cubicBezTo>
                      <a:cubicBezTo>
                        <a:pt x="2253" y="454"/>
                        <a:pt x="2150" y="334"/>
                        <a:pt x="2058" y="235"/>
                      </a:cubicBezTo>
                      <a:lnTo>
                        <a:pt x="2045" y="222"/>
                      </a:lnTo>
                      <a:close/>
                      <a:moveTo>
                        <a:pt x="2106" y="82"/>
                      </a:moveTo>
                      <a:lnTo>
                        <a:pt x="2127" y="103"/>
                      </a:lnTo>
                      <a:cubicBezTo>
                        <a:pt x="2191" y="171"/>
                        <a:pt x="2379" y="372"/>
                        <a:pt x="2549" y="608"/>
                      </a:cubicBezTo>
                      <a:cubicBezTo>
                        <a:pt x="2634" y="723"/>
                        <a:pt x="2712" y="849"/>
                        <a:pt x="2774" y="968"/>
                      </a:cubicBezTo>
                      <a:cubicBezTo>
                        <a:pt x="2832" y="1091"/>
                        <a:pt x="2869" y="1207"/>
                        <a:pt x="2869" y="1299"/>
                      </a:cubicBezTo>
                      <a:cubicBezTo>
                        <a:pt x="2869" y="1313"/>
                        <a:pt x="2866" y="1330"/>
                        <a:pt x="2866" y="1344"/>
                      </a:cubicBezTo>
                      <a:cubicBezTo>
                        <a:pt x="2859" y="1385"/>
                        <a:pt x="2846" y="1421"/>
                        <a:pt x="2825" y="1456"/>
                      </a:cubicBezTo>
                      <a:cubicBezTo>
                        <a:pt x="2805" y="1487"/>
                        <a:pt x="2777" y="1514"/>
                        <a:pt x="2740" y="1534"/>
                      </a:cubicBezTo>
                      <a:cubicBezTo>
                        <a:pt x="2365" y="1739"/>
                        <a:pt x="1956" y="1810"/>
                        <a:pt x="1578" y="1810"/>
                      </a:cubicBezTo>
                      <a:cubicBezTo>
                        <a:pt x="1210" y="1810"/>
                        <a:pt x="872" y="1745"/>
                        <a:pt x="623" y="1677"/>
                      </a:cubicBezTo>
                      <a:cubicBezTo>
                        <a:pt x="372" y="1610"/>
                        <a:pt x="208" y="1541"/>
                        <a:pt x="191" y="1534"/>
                      </a:cubicBezTo>
                      <a:lnTo>
                        <a:pt x="170" y="1524"/>
                      </a:lnTo>
                      <a:lnTo>
                        <a:pt x="156" y="1503"/>
                      </a:lnTo>
                      <a:cubicBezTo>
                        <a:pt x="106" y="1412"/>
                        <a:pt x="82" y="1323"/>
                        <a:pt x="82" y="1237"/>
                      </a:cubicBezTo>
                      <a:cubicBezTo>
                        <a:pt x="82" y="1180"/>
                        <a:pt x="92" y="1122"/>
                        <a:pt x="116" y="1067"/>
                      </a:cubicBezTo>
                      <a:cubicBezTo>
                        <a:pt x="153" y="965"/>
                        <a:pt x="225" y="873"/>
                        <a:pt x="323" y="788"/>
                      </a:cubicBezTo>
                      <a:cubicBezTo>
                        <a:pt x="466" y="662"/>
                        <a:pt x="664" y="556"/>
                        <a:pt x="862" y="468"/>
                      </a:cubicBezTo>
                      <a:cubicBezTo>
                        <a:pt x="1059" y="379"/>
                        <a:pt x="1257" y="314"/>
                        <a:pt x="1407" y="263"/>
                      </a:cubicBezTo>
                      <a:cubicBezTo>
                        <a:pt x="1448" y="246"/>
                        <a:pt x="1493" y="232"/>
                        <a:pt x="1526" y="219"/>
                      </a:cubicBezTo>
                      <a:cubicBezTo>
                        <a:pt x="1547" y="212"/>
                        <a:pt x="1564" y="205"/>
                        <a:pt x="1578" y="202"/>
                      </a:cubicBezTo>
                      <a:cubicBezTo>
                        <a:pt x="1585" y="199"/>
                        <a:pt x="1588" y="195"/>
                        <a:pt x="1595" y="195"/>
                      </a:cubicBezTo>
                      <a:cubicBezTo>
                        <a:pt x="1602" y="191"/>
                        <a:pt x="1605" y="188"/>
                        <a:pt x="1608" y="185"/>
                      </a:cubicBezTo>
                      <a:lnTo>
                        <a:pt x="1611" y="185"/>
                      </a:lnTo>
                      <a:cubicBezTo>
                        <a:pt x="1683" y="137"/>
                        <a:pt x="1786" y="109"/>
                        <a:pt x="1874" y="96"/>
                      </a:cubicBezTo>
                      <a:cubicBezTo>
                        <a:pt x="1963" y="82"/>
                        <a:pt x="2041" y="82"/>
                        <a:pt x="2069" y="82"/>
                      </a:cubicBezTo>
                      <a:close/>
                      <a:moveTo>
                        <a:pt x="2069" y="1"/>
                      </a:moveTo>
                      <a:cubicBezTo>
                        <a:pt x="2038" y="1"/>
                        <a:pt x="1956" y="1"/>
                        <a:pt x="1861" y="18"/>
                      </a:cubicBezTo>
                      <a:cubicBezTo>
                        <a:pt x="1765" y="31"/>
                        <a:pt x="1656" y="59"/>
                        <a:pt x="1567" y="117"/>
                      </a:cubicBezTo>
                      <a:cubicBezTo>
                        <a:pt x="1567" y="117"/>
                        <a:pt x="1564" y="117"/>
                        <a:pt x="1561" y="120"/>
                      </a:cubicBezTo>
                      <a:cubicBezTo>
                        <a:pt x="1554" y="123"/>
                        <a:pt x="1544" y="127"/>
                        <a:pt x="1530" y="130"/>
                      </a:cubicBezTo>
                      <a:cubicBezTo>
                        <a:pt x="1493" y="147"/>
                        <a:pt x="1435" y="164"/>
                        <a:pt x="1380" y="185"/>
                      </a:cubicBezTo>
                      <a:cubicBezTo>
                        <a:pt x="1179" y="253"/>
                        <a:pt x="889" y="352"/>
                        <a:pt x="627" y="488"/>
                      </a:cubicBezTo>
                      <a:cubicBezTo>
                        <a:pt x="498" y="559"/>
                        <a:pt x="372" y="638"/>
                        <a:pt x="269" y="726"/>
                      </a:cubicBezTo>
                      <a:cubicBezTo>
                        <a:pt x="167" y="819"/>
                        <a:pt x="82" y="921"/>
                        <a:pt x="37" y="1037"/>
                      </a:cubicBezTo>
                      <a:cubicBezTo>
                        <a:pt x="13" y="1102"/>
                        <a:pt x="0" y="1169"/>
                        <a:pt x="0" y="1237"/>
                      </a:cubicBezTo>
                      <a:cubicBezTo>
                        <a:pt x="0" y="1340"/>
                        <a:pt x="30" y="1442"/>
                        <a:pt x="85" y="1541"/>
                      </a:cubicBezTo>
                      <a:lnTo>
                        <a:pt x="112" y="1589"/>
                      </a:lnTo>
                      <a:lnTo>
                        <a:pt x="160" y="1610"/>
                      </a:lnTo>
                      <a:cubicBezTo>
                        <a:pt x="180" y="1616"/>
                        <a:pt x="348" y="1687"/>
                        <a:pt x="603" y="1756"/>
                      </a:cubicBezTo>
                      <a:cubicBezTo>
                        <a:pt x="855" y="1824"/>
                        <a:pt x="1199" y="1892"/>
                        <a:pt x="1578" y="1892"/>
                      </a:cubicBezTo>
                      <a:cubicBezTo>
                        <a:pt x="1966" y="1892"/>
                        <a:pt x="2389" y="1821"/>
                        <a:pt x="2781" y="1605"/>
                      </a:cubicBezTo>
                      <a:cubicBezTo>
                        <a:pt x="2829" y="1578"/>
                        <a:pt x="2866" y="1541"/>
                        <a:pt x="2893" y="1500"/>
                      </a:cubicBezTo>
                      <a:cubicBezTo>
                        <a:pt x="2920" y="1456"/>
                        <a:pt x="2937" y="1408"/>
                        <a:pt x="2945" y="1354"/>
                      </a:cubicBezTo>
                      <a:cubicBezTo>
                        <a:pt x="2948" y="1336"/>
                        <a:pt x="2951" y="1316"/>
                        <a:pt x="2951" y="1299"/>
                      </a:cubicBezTo>
                      <a:cubicBezTo>
                        <a:pt x="2948" y="1187"/>
                        <a:pt x="2907" y="1061"/>
                        <a:pt x="2846" y="935"/>
                      </a:cubicBezTo>
                      <a:cubicBezTo>
                        <a:pt x="2753" y="743"/>
                        <a:pt x="2613" y="550"/>
                        <a:pt x="2484" y="386"/>
                      </a:cubicBezTo>
                      <a:cubicBezTo>
                        <a:pt x="2355" y="226"/>
                        <a:pt x="2236" y="100"/>
                        <a:pt x="2188" y="48"/>
                      </a:cubicBezTo>
                      <a:lnTo>
                        <a:pt x="2143" y="1"/>
                      </a:ln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26"/>
                <p:cNvSpPr/>
                <p:nvPr/>
              </p:nvSpPr>
              <p:spPr>
                <a:xfrm>
                  <a:off x="4662762" y="2964327"/>
                  <a:ext cx="305869" cy="817161"/>
                </a:xfrm>
                <a:custGeom>
                  <a:rect b="b" l="l" r="r" t="t"/>
                  <a:pathLst>
                    <a:path extrusionOk="0" h="13879" w="5195">
                      <a:moveTo>
                        <a:pt x="2154" y="1"/>
                      </a:moveTo>
                      <a:lnTo>
                        <a:pt x="2154" y="1"/>
                      </a:lnTo>
                      <a:cubicBezTo>
                        <a:pt x="2925" y="1149"/>
                        <a:pt x="3177" y="3307"/>
                        <a:pt x="2649" y="6660"/>
                      </a:cubicBezTo>
                      <a:cubicBezTo>
                        <a:pt x="1970" y="10961"/>
                        <a:pt x="952" y="12586"/>
                        <a:pt x="1" y="12835"/>
                      </a:cubicBezTo>
                      <a:cubicBezTo>
                        <a:pt x="185" y="13122"/>
                        <a:pt x="393" y="13380"/>
                        <a:pt x="641" y="13572"/>
                      </a:cubicBezTo>
                      <a:cubicBezTo>
                        <a:pt x="895" y="13764"/>
                        <a:pt x="1169" y="13878"/>
                        <a:pt x="1453" y="13878"/>
                      </a:cubicBezTo>
                      <a:cubicBezTo>
                        <a:pt x="2479" y="13878"/>
                        <a:pt x="3631" y="12381"/>
                        <a:pt x="4373" y="7669"/>
                      </a:cubicBezTo>
                      <a:cubicBezTo>
                        <a:pt x="5195" y="2448"/>
                        <a:pt x="4128" y="123"/>
                        <a:pt x="2154" y="1"/>
                      </a:cubicBezTo>
                      <a:close/>
                    </a:path>
                  </a:pathLst>
                </a:custGeom>
                <a:solidFill>
                  <a:srgbClr val="DFE4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26"/>
                <p:cNvSpPr/>
                <p:nvPr/>
              </p:nvSpPr>
              <p:spPr>
                <a:xfrm>
                  <a:off x="4900159" y="4004529"/>
                  <a:ext cx="173218" cy="106568"/>
                </a:xfrm>
                <a:custGeom>
                  <a:rect b="b" l="l" r="r" t="t"/>
                  <a:pathLst>
                    <a:path extrusionOk="0" h="1810" w="2942">
                      <a:moveTo>
                        <a:pt x="931" y="226"/>
                      </a:moveTo>
                      <a:cubicBezTo>
                        <a:pt x="1016" y="229"/>
                        <a:pt x="1169" y="246"/>
                        <a:pt x="1251" y="297"/>
                      </a:cubicBezTo>
                      <a:cubicBezTo>
                        <a:pt x="1289" y="321"/>
                        <a:pt x="1353" y="345"/>
                        <a:pt x="1493" y="392"/>
                      </a:cubicBezTo>
                      <a:cubicBezTo>
                        <a:pt x="1837" y="509"/>
                        <a:pt x="2547" y="751"/>
                        <a:pt x="2676" y="1091"/>
                      </a:cubicBezTo>
                      <a:cubicBezTo>
                        <a:pt x="2707" y="1169"/>
                        <a:pt x="2703" y="1251"/>
                        <a:pt x="2662" y="1340"/>
                      </a:cubicBezTo>
                      <a:cubicBezTo>
                        <a:pt x="2521" y="1394"/>
                        <a:pt x="1988" y="1585"/>
                        <a:pt x="1377" y="1585"/>
                      </a:cubicBezTo>
                      <a:cubicBezTo>
                        <a:pt x="1028" y="1585"/>
                        <a:pt x="654" y="1522"/>
                        <a:pt x="314" y="1336"/>
                      </a:cubicBezTo>
                      <a:cubicBezTo>
                        <a:pt x="290" y="1323"/>
                        <a:pt x="280" y="1306"/>
                        <a:pt x="277" y="1278"/>
                      </a:cubicBezTo>
                      <a:cubicBezTo>
                        <a:pt x="246" y="1053"/>
                        <a:pt x="648" y="529"/>
                        <a:pt x="931" y="226"/>
                      </a:cubicBezTo>
                      <a:close/>
                      <a:moveTo>
                        <a:pt x="890" y="1"/>
                      </a:moveTo>
                      <a:cubicBezTo>
                        <a:pt x="887" y="1"/>
                        <a:pt x="885" y="1"/>
                        <a:pt x="883" y="1"/>
                      </a:cubicBezTo>
                      <a:lnTo>
                        <a:pt x="835" y="1"/>
                      </a:lnTo>
                      <a:lnTo>
                        <a:pt x="805" y="35"/>
                      </a:lnTo>
                      <a:cubicBezTo>
                        <a:pt x="669" y="174"/>
                        <a:pt x="0" y="900"/>
                        <a:pt x="55" y="1309"/>
                      </a:cubicBezTo>
                      <a:cubicBezTo>
                        <a:pt x="69" y="1405"/>
                        <a:pt x="117" y="1479"/>
                        <a:pt x="205" y="1531"/>
                      </a:cubicBezTo>
                      <a:cubicBezTo>
                        <a:pt x="587" y="1739"/>
                        <a:pt x="999" y="1810"/>
                        <a:pt x="1381" y="1810"/>
                      </a:cubicBezTo>
                      <a:cubicBezTo>
                        <a:pt x="2124" y="1810"/>
                        <a:pt x="2748" y="1548"/>
                        <a:pt x="2785" y="1531"/>
                      </a:cubicBezTo>
                      <a:lnTo>
                        <a:pt x="2819" y="1514"/>
                      </a:lnTo>
                      <a:lnTo>
                        <a:pt x="2839" y="1483"/>
                      </a:lnTo>
                      <a:cubicBezTo>
                        <a:pt x="2928" y="1323"/>
                        <a:pt x="2942" y="1163"/>
                        <a:pt x="2883" y="1012"/>
                      </a:cubicBezTo>
                      <a:cubicBezTo>
                        <a:pt x="2717" y="573"/>
                        <a:pt x="1971" y="317"/>
                        <a:pt x="1568" y="181"/>
                      </a:cubicBezTo>
                      <a:cubicBezTo>
                        <a:pt x="1487" y="154"/>
                        <a:pt x="1391" y="123"/>
                        <a:pt x="1370" y="109"/>
                      </a:cubicBezTo>
                      <a:cubicBezTo>
                        <a:pt x="1207" y="4"/>
                        <a:pt x="945" y="1"/>
                        <a:pt x="890" y="1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26"/>
                <p:cNvSpPr/>
                <p:nvPr/>
              </p:nvSpPr>
              <p:spPr>
                <a:xfrm>
                  <a:off x="4900807" y="4002115"/>
                  <a:ext cx="173571" cy="111396"/>
                </a:xfrm>
                <a:custGeom>
                  <a:rect b="b" l="l" r="r" t="t"/>
                  <a:pathLst>
                    <a:path extrusionOk="0" h="1892" w="2948">
                      <a:moveTo>
                        <a:pt x="2729" y="1429"/>
                      </a:moveTo>
                      <a:lnTo>
                        <a:pt x="2729" y="1511"/>
                      </a:lnTo>
                      <a:lnTo>
                        <a:pt x="2733" y="1511"/>
                      </a:lnTo>
                      <a:lnTo>
                        <a:pt x="2733" y="1429"/>
                      </a:lnTo>
                      <a:close/>
                      <a:moveTo>
                        <a:pt x="937" y="308"/>
                      </a:moveTo>
                      <a:cubicBezTo>
                        <a:pt x="976" y="309"/>
                        <a:pt x="1026" y="315"/>
                        <a:pt x="1073" y="325"/>
                      </a:cubicBezTo>
                      <a:cubicBezTo>
                        <a:pt x="1101" y="328"/>
                        <a:pt x="1131" y="334"/>
                        <a:pt x="1155" y="345"/>
                      </a:cubicBezTo>
                      <a:cubicBezTo>
                        <a:pt x="1179" y="352"/>
                        <a:pt x="1203" y="362"/>
                        <a:pt x="1220" y="372"/>
                      </a:cubicBezTo>
                      <a:cubicBezTo>
                        <a:pt x="1244" y="389"/>
                        <a:pt x="1271" y="399"/>
                        <a:pt x="1309" y="416"/>
                      </a:cubicBezTo>
                      <a:cubicBezTo>
                        <a:pt x="1350" y="430"/>
                        <a:pt x="1400" y="447"/>
                        <a:pt x="1472" y="471"/>
                      </a:cubicBezTo>
                      <a:cubicBezTo>
                        <a:pt x="1642" y="529"/>
                        <a:pt x="1902" y="621"/>
                        <a:pt x="2136" y="737"/>
                      </a:cubicBezTo>
                      <a:cubicBezTo>
                        <a:pt x="2253" y="795"/>
                        <a:pt x="2361" y="860"/>
                        <a:pt x="2446" y="927"/>
                      </a:cubicBezTo>
                      <a:cubicBezTo>
                        <a:pt x="2491" y="962"/>
                        <a:pt x="2528" y="999"/>
                        <a:pt x="2559" y="1037"/>
                      </a:cubicBezTo>
                      <a:cubicBezTo>
                        <a:pt x="2589" y="1071"/>
                        <a:pt x="2614" y="1108"/>
                        <a:pt x="2627" y="1146"/>
                      </a:cubicBezTo>
                      <a:cubicBezTo>
                        <a:pt x="2638" y="1176"/>
                        <a:pt x="2644" y="1207"/>
                        <a:pt x="2644" y="1234"/>
                      </a:cubicBezTo>
                      <a:cubicBezTo>
                        <a:pt x="2644" y="1271"/>
                        <a:pt x="2636" y="1307"/>
                        <a:pt x="2620" y="1349"/>
                      </a:cubicBezTo>
                      <a:lnTo>
                        <a:pt x="2620" y="1349"/>
                      </a:lnTo>
                      <a:cubicBezTo>
                        <a:pt x="2464" y="1410"/>
                        <a:pt x="1947" y="1585"/>
                        <a:pt x="1367" y="1585"/>
                      </a:cubicBezTo>
                      <a:cubicBezTo>
                        <a:pt x="1022" y="1585"/>
                        <a:pt x="654" y="1524"/>
                        <a:pt x="324" y="1344"/>
                      </a:cubicBezTo>
                      <a:cubicBezTo>
                        <a:pt x="317" y="1340"/>
                        <a:pt x="313" y="1336"/>
                        <a:pt x="310" y="1333"/>
                      </a:cubicBezTo>
                      <a:cubicBezTo>
                        <a:pt x="310" y="1330"/>
                        <a:pt x="307" y="1323"/>
                        <a:pt x="307" y="1313"/>
                      </a:cubicBezTo>
                      <a:cubicBezTo>
                        <a:pt x="303" y="1306"/>
                        <a:pt x="303" y="1299"/>
                        <a:pt x="303" y="1292"/>
                      </a:cubicBezTo>
                      <a:cubicBezTo>
                        <a:pt x="303" y="1268"/>
                        <a:pt x="310" y="1237"/>
                        <a:pt x="320" y="1204"/>
                      </a:cubicBezTo>
                      <a:cubicBezTo>
                        <a:pt x="337" y="1146"/>
                        <a:pt x="371" y="1074"/>
                        <a:pt x="415" y="996"/>
                      </a:cubicBezTo>
                      <a:cubicBezTo>
                        <a:pt x="480" y="880"/>
                        <a:pt x="573" y="751"/>
                        <a:pt x="664" y="628"/>
                      </a:cubicBezTo>
                      <a:cubicBezTo>
                        <a:pt x="755" y="511"/>
                        <a:pt x="852" y="401"/>
                        <a:pt x="937" y="308"/>
                      </a:cubicBezTo>
                      <a:close/>
                      <a:moveTo>
                        <a:pt x="903" y="222"/>
                      </a:moveTo>
                      <a:lnTo>
                        <a:pt x="889" y="235"/>
                      </a:lnTo>
                      <a:cubicBezTo>
                        <a:pt x="753" y="386"/>
                        <a:pt x="590" y="583"/>
                        <a:pt x="456" y="778"/>
                      </a:cubicBezTo>
                      <a:cubicBezTo>
                        <a:pt x="389" y="873"/>
                        <a:pt x="334" y="968"/>
                        <a:pt x="290" y="1057"/>
                      </a:cubicBezTo>
                      <a:cubicBezTo>
                        <a:pt x="269" y="1102"/>
                        <a:pt x="252" y="1143"/>
                        <a:pt x="242" y="1180"/>
                      </a:cubicBezTo>
                      <a:cubicBezTo>
                        <a:pt x="228" y="1221"/>
                        <a:pt x="222" y="1258"/>
                        <a:pt x="222" y="1292"/>
                      </a:cubicBezTo>
                      <a:cubicBezTo>
                        <a:pt x="222" y="1303"/>
                        <a:pt x="222" y="1313"/>
                        <a:pt x="225" y="1323"/>
                      </a:cubicBezTo>
                      <a:cubicBezTo>
                        <a:pt x="228" y="1344"/>
                        <a:pt x="231" y="1360"/>
                        <a:pt x="242" y="1377"/>
                      </a:cubicBezTo>
                      <a:cubicBezTo>
                        <a:pt x="252" y="1391"/>
                        <a:pt x="266" y="1405"/>
                        <a:pt x="283" y="1415"/>
                      </a:cubicBezTo>
                      <a:cubicBezTo>
                        <a:pt x="631" y="1605"/>
                        <a:pt x="1012" y="1667"/>
                        <a:pt x="1367" y="1667"/>
                      </a:cubicBezTo>
                      <a:cubicBezTo>
                        <a:pt x="1983" y="1667"/>
                        <a:pt x="2522" y="1473"/>
                        <a:pt x="2665" y="1418"/>
                      </a:cubicBezTo>
                      <a:lnTo>
                        <a:pt x="2682" y="1412"/>
                      </a:lnTo>
                      <a:lnTo>
                        <a:pt x="2688" y="1398"/>
                      </a:lnTo>
                      <a:cubicBezTo>
                        <a:pt x="2712" y="1344"/>
                        <a:pt x="2726" y="1289"/>
                        <a:pt x="2726" y="1234"/>
                      </a:cubicBezTo>
                      <a:cubicBezTo>
                        <a:pt x="2726" y="1196"/>
                        <a:pt x="2720" y="1156"/>
                        <a:pt x="2702" y="1119"/>
                      </a:cubicBezTo>
                      <a:cubicBezTo>
                        <a:pt x="2685" y="1071"/>
                        <a:pt x="2658" y="1026"/>
                        <a:pt x="2624" y="982"/>
                      </a:cubicBezTo>
                      <a:cubicBezTo>
                        <a:pt x="2563" y="910"/>
                        <a:pt x="2481" y="842"/>
                        <a:pt x="2385" y="784"/>
                      </a:cubicBezTo>
                      <a:cubicBezTo>
                        <a:pt x="2246" y="693"/>
                        <a:pt x="2078" y="614"/>
                        <a:pt x="1922" y="550"/>
                      </a:cubicBezTo>
                      <a:cubicBezTo>
                        <a:pt x="1762" y="485"/>
                        <a:pt x="1608" y="433"/>
                        <a:pt x="1496" y="396"/>
                      </a:cubicBezTo>
                      <a:cubicBezTo>
                        <a:pt x="1428" y="372"/>
                        <a:pt x="1377" y="352"/>
                        <a:pt x="1339" y="338"/>
                      </a:cubicBezTo>
                      <a:cubicBezTo>
                        <a:pt x="1301" y="325"/>
                        <a:pt x="1278" y="314"/>
                        <a:pt x="1264" y="304"/>
                      </a:cubicBezTo>
                      <a:cubicBezTo>
                        <a:pt x="1237" y="290"/>
                        <a:pt x="1210" y="276"/>
                        <a:pt x="1183" y="267"/>
                      </a:cubicBezTo>
                      <a:cubicBezTo>
                        <a:pt x="1138" y="253"/>
                        <a:pt x="1090" y="243"/>
                        <a:pt x="1043" y="235"/>
                      </a:cubicBezTo>
                      <a:cubicBezTo>
                        <a:pt x="999" y="229"/>
                        <a:pt x="958" y="226"/>
                        <a:pt x="923" y="226"/>
                      </a:cubicBezTo>
                      <a:lnTo>
                        <a:pt x="903" y="222"/>
                      </a:lnTo>
                      <a:close/>
                      <a:moveTo>
                        <a:pt x="879" y="82"/>
                      </a:moveTo>
                      <a:cubicBezTo>
                        <a:pt x="910" y="82"/>
                        <a:pt x="985" y="82"/>
                        <a:pt x="1073" y="96"/>
                      </a:cubicBezTo>
                      <a:cubicBezTo>
                        <a:pt x="1166" y="109"/>
                        <a:pt x="1264" y="137"/>
                        <a:pt x="1339" y="185"/>
                      </a:cubicBezTo>
                      <a:lnTo>
                        <a:pt x="1339" y="188"/>
                      </a:lnTo>
                      <a:cubicBezTo>
                        <a:pt x="1346" y="188"/>
                        <a:pt x="1350" y="191"/>
                        <a:pt x="1356" y="195"/>
                      </a:cubicBezTo>
                      <a:cubicBezTo>
                        <a:pt x="1367" y="199"/>
                        <a:pt x="1377" y="202"/>
                        <a:pt x="1390" y="208"/>
                      </a:cubicBezTo>
                      <a:cubicBezTo>
                        <a:pt x="1431" y="222"/>
                        <a:pt x="1489" y="243"/>
                        <a:pt x="1543" y="263"/>
                      </a:cubicBezTo>
                      <a:cubicBezTo>
                        <a:pt x="1745" y="331"/>
                        <a:pt x="2028" y="427"/>
                        <a:pt x="2283" y="563"/>
                      </a:cubicBezTo>
                      <a:cubicBezTo>
                        <a:pt x="2410" y="628"/>
                        <a:pt x="2528" y="702"/>
                        <a:pt x="2627" y="788"/>
                      </a:cubicBezTo>
                      <a:cubicBezTo>
                        <a:pt x="2723" y="873"/>
                        <a:pt x="2798" y="965"/>
                        <a:pt x="2835" y="1067"/>
                      </a:cubicBezTo>
                      <a:cubicBezTo>
                        <a:pt x="2855" y="1122"/>
                        <a:pt x="2866" y="1180"/>
                        <a:pt x="2866" y="1237"/>
                      </a:cubicBezTo>
                      <a:cubicBezTo>
                        <a:pt x="2866" y="1323"/>
                        <a:pt x="2842" y="1412"/>
                        <a:pt x="2791" y="1503"/>
                      </a:cubicBezTo>
                      <a:lnTo>
                        <a:pt x="2781" y="1524"/>
                      </a:lnTo>
                      <a:lnTo>
                        <a:pt x="2757" y="1534"/>
                      </a:lnTo>
                      <a:cubicBezTo>
                        <a:pt x="2740" y="1541"/>
                        <a:pt x="2576" y="1610"/>
                        <a:pt x="2328" y="1677"/>
                      </a:cubicBezTo>
                      <a:cubicBezTo>
                        <a:pt x="2075" y="1745"/>
                        <a:pt x="1738" y="1810"/>
                        <a:pt x="1370" y="1810"/>
                      </a:cubicBezTo>
                      <a:cubicBezTo>
                        <a:pt x="995" y="1810"/>
                        <a:pt x="587" y="1742"/>
                        <a:pt x="213" y="1539"/>
                      </a:cubicBezTo>
                      <a:lnTo>
                        <a:pt x="213" y="1539"/>
                      </a:lnTo>
                      <a:lnTo>
                        <a:pt x="214" y="1538"/>
                      </a:lnTo>
                      <a:cubicBezTo>
                        <a:pt x="177" y="1514"/>
                        <a:pt x="146" y="1487"/>
                        <a:pt x="126" y="1456"/>
                      </a:cubicBezTo>
                      <a:cubicBezTo>
                        <a:pt x="106" y="1421"/>
                        <a:pt x="92" y="1385"/>
                        <a:pt x="85" y="1344"/>
                      </a:cubicBezTo>
                      <a:cubicBezTo>
                        <a:pt x="82" y="1330"/>
                        <a:pt x="82" y="1313"/>
                        <a:pt x="82" y="1299"/>
                      </a:cubicBezTo>
                      <a:cubicBezTo>
                        <a:pt x="82" y="1207"/>
                        <a:pt x="119" y="1091"/>
                        <a:pt x="177" y="968"/>
                      </a:cubicBezTo>
                      <a:cubicBezTo>
                        <a:pt x="266" y="788"/>
                        <a:pt x="402" y="597"/>
                        <a:pt x="532" y="440"/>
                      </a:cubicBezTo>
                      <a:cubicBezTo>
                        <a:pt x="658" y="280"/>
                        <a:pt x="774" y="154"/>
                        <a:pt x="821" y="103"/>
                      </a:cubicBezTo>
                      <a:lnTo>
                        <a:pt x="824" y="103"/>
                      </a:lnTo>
                      <a:lnTo>
                        <a:pt x="842" y="82"/>
                      </a:lnTo>
                      <a:close/>
                      <a:moveTo>
                        <a:pt x="807" y="1"/>
                      </a:moveTo>
                      <a:lnTo>
                        <a:pt x="763" y="48"/>
                      </a:lnTo>
                      <a:cubicBezTo>
                        <a:pt x="698" y="117"/>
                        <a:pt x="508" y="317"/>
                        <a:pt x="334" y="559"/>
                      </a:cubicBezTo>
                      <a:cubicBezTo>
                        <a:pt x="249" y="679"/>
                        <a:pt x="167" y="808"/>
                        <a:pt x="102" y="935"/>
                      </a:cubicBezTo>
                      <a:cubicBezTo>
                        <a:pt x="41" y="1061"/>
                        <a:pt x="0" y="1187"/>
                        <a:pt x="0" y="1299"/>
                      </a:cubicBezTo>
                      <a:cubicBezTo>
                        <a:pt x="0" y="1316"/>
                        <a:pt x="0" y="1336"/>
                        <a:pt x="3" y="1354"/>
                      </a:cubicBezTo>
                      <a:cubicBezTo>
                        <a:pt x="10" y="1408"/>
                        <a:pt x="27" y="1456"/>
                        <a:pt x="58" y="1500"/>
                      </a:cubicBezTo>
                      <a:cubicBezTo>
                        <a:pt x="85" y="1541"/>
                        <a:pt x="126" y="1578"/>
                        <a:pt x="170" y="1605"/>
                      </a:cubicBezTo>
                      <a:lnTo>
                        <a:pt x="173" y="1610"/>
                      </a:lnTo>
                      <a:cubicBezTo>
                        <a:pt x="562" y="1821"/>
                        <a:pt x="985" y="1892"/>
                        <a:pt x="1370" y="1892"/>
                      </a:cubicBezTo>
                      <a:cubicBezTo>
                        <a:pt x="1748" y="1892"/>
                        <a:pt x="2092" y="1824"/>
                        <a:pt x="2348" y="1756"/>
                      </a:cubicBezTo>
                      <a:cubicBezTo>
                        <a:pt x="2603" y="1687"/>
                        <a:pt x="2770" y="1616"/>
                        <a:pt x="2791" y="1610"/>
                      </a:cubicBezTo>
                      <a:lnTo>
                        <a:pt x="2839" y="1589"/>
                      </a:lnTo>
                      <a:lnTo>
                        <a:pt x="2863" y="1541"/>
                      </a:lnTo>
                      <a:cubicBezTo>
                        <a:pt x="2921" y="1442"/>
                        <a:pt x="2948" y="1340"/>
                        <a:pt x="2948" y="1237"/>
                      </a:cubicBezTo>
                      <a:cubicBezTo>
                        <a:pt x="2948" y="1169"/>
                        <a:pt x="2937" y="1102"/>
                        <a:pt x="2910" y="1037"/>
                      </a:cubicBezTo>
                      <a:cubicBezTo>
                        <a:pt x="2866" y="921"/>
                        <a:pt x="2784" y="819"/>
                        <a:pt x="2682" y="726"/>
                      </a:cubicBezTo>
                      <a:cubicBezTo>
                        <a:pt x="2525" y="590"/>
                        <a:pt x="2324" y="481"/>
                        <a:pt x="2123" y="392"/>
                      </a:cubicBezTo>
                      <a:cubicBezTo>
                        <a:pt x="1922" y="304"/>
                        <a:pt x="1721" y="235"/>
                        <a:pt x="1567" y="185"/>
                      </a:cubicBezTo>
                      <a:cubicBezTo>
                        <a:pt x="1526" y="171"/>
                        <a:pt x="1485" y="154"/>
                        <a:pt x="1449" y="144"/>
                      </a:cubicBezTo>
                      <a:cubicBezTo>
                        <a:pt x="1431" y="137"/>
                        <a:pt x="1417" y="130"/>
                        <a:pt x="1404" y="127"/>
                      </a:cubicBezTo>
                      <a:cubicBezTo>
                        <a:pt x="1397" y="123"/>
                        <a:pt x="1394" y="120"/>
                        <a:pt x="1390" y="120"/>
                      </a:cubicBezTo>
                      <a:lnTo>
                        <a:pt x="1383" y="117"/>
                      </a:lnTo>
                      <a:cubicBezTo>
                        <a:pt x="1291" y="59"/>
                        <a:pt x="1183" y="31"/>
                        <a:pt x="1087" y="18"/>
                      </a:cubicBezTo>
                      <a:cubicBezTo>
                        <a:pt x="991" y="1"/>
                        <a:pt x="910" y="1"/>
                        <a:pt x="879" y="1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" name="Google Shape;517;p26"/>
                <p:cNvSpPr/>
                <p:nvPr/>
              </p:nvSpPr>
              <p:spPr>
                <a:xfrm>
                  <a:off x="4119257" y="2957615"/>
                  <a:ext cx="841124" cy="830644"/>
                </a:xfrm>
                <a:custGeom>
                  <a:rect b="b" l="l" r="r" t="t"/>
                  <a:pathLst>
                    <a:path extrusionOk="0" h="14108" w="14286">
                      <a:moveTo>
                        <a:pt x="11221" y="223"/>
                      </a:moveTo>
                      <a:cubicBezTo>
                        <a:pt x="11788" y="223"/>
                        <a:pt x="12268" y="402"/>
                        <a:pt x="12653" y="758"/>
                      </a:cubicBezTo>
                      <a:cubicBezTo>
                        <a:pt x="13765" y="1785"/>
                        <a:pt x="14054" y="4208"/>
                        <a:pt x="13492" y="7769"/>
                      </a:cubicBezTo>
                      <a:cubicBezTo>
                        <a:pt x="12790" y="12234"/>
                        <a:pt x="11774" y="13518"/>
                        <a:pt x="11048" y="13811"/>
                      </a:cubicBezTo>
                      <a:cubicBezTo>
                        <a:pt x="10927" y="13861"/>
                        <a:pt x="10804" y="13885"/>
                        <a:pt x="10681" y="13885"/>
                      </a:cubicBezTo>
                      <a:cubicBezTo>
                        <a:pt x="10436" y="13885"/>
                        <a:pt x="10189" y="13790"/>
                        <a:pt x="9938" y="13600"/>
                      </a:cubicBezTo>
                      <a:cubicBezTo>
                        <a:pt x="9474" y="13245"/>
                        <a:pt x="9157" y="12639"/>
                        <a:pt x="8854" y="12053"/>
                      </a:cubicBezTo>
                      <a:cubicBezTo>
                        <a:pt x="8428" y="11232"/>
                        <a:pt x="8022" y="10455"/>
                        <a:pt x="7239" y="10455"/>
                      </a:cubicBezTo>
                      <a:cubicBezTo>
                        <a:pt x="7208" y="10455"/>
                        <a:pt x="7173" y="10455"/>
                        <a:pt x="7143" y="10458"/>
                      </a:cubicBezTo>
                      <a:cubicBezTo>
                        <a:pt x="7112" y="10456"/>
                        <a:pt x="7082" y="10455"/>
                        <a:pt x="7053" y="10455"/>
                      </a:cubicBezTo>
                      <a:cubicBezTo>
                        <a:pt x="6264" y="10455"/>
                        <a:pt x="5859" y="11231"/>
                        <a:pt x="5432" y="12053"/>
                      </a:cubicBezTo>
                      <a:cubicBezTo>
                        <a:pt x="5128" y="12639"/>
                        <a:pt x="4812" y="13245"/>
                        <a:pt x="4348" y="13600"/>
                      </a:cubicBezTo>
                      <a:cubicBezTo>
                        <a:pt x="4097" y="13790"/>
                        <a:pt x="3849" y="13885"/>
                        <a:pt x="3605" y="13885"/>
                      </a:cubicBezTo>
                      <a:cubicBezTo>
                        <a:pt x="3482" y="13885"/>
                        <a:pt x="3359" y="13861"/>
                        <a:pt x="3237" y="13811"/>
                      </a:cubicBezTo>
                      <a:cubicBezTo>
                        <a:pt x="2511" y="13518"/>
                        <a:pt x="1496" y="12234"/>
                        <a:pt x="794" y="7769"/>
                      </a:cubicBezTo>
                      <a:cubicBezTo>
                        <a:pt x="232" y="4208"/>
                        <a:pt x="521" y="1785"/>
                        <a:pt x="1632" y="758"/>
                      </a:cubicBezTo>
                      <a:cubicBezTo>
                        <a:pt x="2018" y="402"/>
                        <a:pt x="2498" y="223"/>
                        <a:pt x="3065" y="223"/>
                      </a:cubicBezTo>
                      <a:cubicBezTo>
                        <a:pt x="3305" y="223"/>
                        <a:pt x="3560" y="255"/>
                        <a:pt x="3830" y="319"/>
                      </a:cubicBezTo>
                      <a:cubicBezTo>
                        <a:pt x="5720" y="772"/>
                        <a:pt x="6619" y="834"/>
                        <a:pt x="6971" y="834"/>
                      </a:cubicBezTo>
                      <a:cubicBezTo>
                        <a:pt x="7062" y="834"/>
                        <a:pt x="7117" y="830"/>
                        <a:pt x="7143" y="827"/>
                      </a:cubicBezTo>
                      <a:cubicBezTo>
                        <a:pt x="7169" y="830"/>
                        <a:pt x="7223" y="834"/>
                        <a:pt x="7315" y="834"/>
                      </a:cubicBezTo>
                      <a:cubicBezTo>
                        <a:pt x="7667" y="834"/>
                        <a:pt x="8566" y="772"/>
                        <a:pt x="10455" y="319"/>
                      </a:cubicBezTo>
                      <a:cubicBezTo>
                        <a:pt x="10726" y="255"/>
                        <a:pt x="10981" y="223"/>
                        <a:pt x="11221" y="223"/>
                      </a:cubicBezTo>
                      <a:close/>
                      <a:moveTo>
                        <a:pt x="3059" y="0"/>
                      </a:moveTo>
                      <a:cubicBezTo>
                        <a:pt x="2438" y="0"/>
                        <a:pt x="1909" y="199"/>
                        <a:pt x="1479" y="595"/>
                      </a:cubicBezTo>
                      <a:cubicBezTo>
                        <a:pt x="313" y="1672"/>
                        <a:pt x="0" y="4167"/>
                        <a:pt x="573" y="7803"/>
                      </a:cubicBezTo>
                      <a:cubicBezTo>
                        <a:pt x="1141" y="11419"/>
                        <a:pt x="2034" y="13569"/>
                        <a:pt x="3152" y="14019"/>
                      </a:cubicBezTo>
                      <a:cubicBezTo>
                        <a:pt x="3300" y="14078"/>
                        <a:pt x="3450" y="14107"/>
                        <a:pt x="3600" y="14107"/>
                      </a:cubicBezTo>
                      <a:cubicBezTo>
                        <a:pt x="3895" y="14107"/>
                        <a:pt x="4192" y="13996"/>
                        <a:pt x="4481" y="13777"/>
                      </a:cubicBezTo>
                      <a:cubicBezTo>
                        <a:pt x="4989" y="13392"/>
                        <a:pt x="5312" y="12765"/>
                        <a:pt x="5630" y="12158"/>
                      </a:cubicBezTo>
                      <a:cubicBezTo>
                        <a:pt x="6040" y="11366"/>
                        <a:pt x="6399" y="10676"/>
                        <a:pt x="7053" y="10676"/>
                      </a:cubicBezTo>
                      <a:cubicBezTo>
                        <a:pt x="7079" y="10676"/>
                        <a:pt x="7105" y="10677"/>
                        <a:pt x="7132" y="10680"/>
                      </a:cubicBezTo>
                      <a:lnTo>
                        <a:pt x="7143" y="10683"/>
                      </a:lnTo>
                      <a:lnTo>
                        <a:pt x="7153" y="10680"/>
                      </a:lnTo>
                      <a:cubicBezTo>
                        <a:pt x="7180" y="10677"/>
                        <a:pt x="7207" y="10676"/>
                        <a:pt x="7233" y="10676"/>
                      </a:cubicBezTo>
                      <a:cubicBezTo>
                        <a:pt x="7890" y="10676"/>
                        <a:pt x="8246" y="11366"/>
                        <a:pt x="8656" y="12158"/>
                      </a:cubicBezTo>
                      <a:cubicBezTo>
                        <a:pt x="8973" y="12765"/>
                        <a:pt x="9297" y="13392"/>
                        <a:pt x="9804" y="13777"/>
                      </a:cubicBezTo>
                      <a:cubicBezTo>
                        <a:pt x="10091" y="13995"/>
                        <a:pt x="10391" y="14108"/>
                        <a:pt x="10684" y="14108"/>
                      </a:cubicBezTo>
                      <a:cubicBezTo>
                        <a:pt x="10833" y="14108"/>
                        <a:pt x="10984" y="14077"/>
                        <a:pt x="11134" y="14019"/>
                      </a:cubicBezTo>
                      <a:cubicBezTo>
                        <a:pt x="12252" y="13569"/>
                        <a:pt x="13144" y="11419"/>
                        <a:pt x="13713" y="7803"/>
                      </a:cubicBezTo>
                      <a:cubicBezTo>
                        <a:pt x="14286" y="4167"/>
                        <a:pt x="13972" y="1672"/>
                        <a:pt x="12807" y="595"/>
                      </a:cubicBezTo>
                      <a:cubicBezTo>
                        <a:pt x="12377" y="199"/>
                        <a:pt x="11848" y="0"/>
                        <a:pt x="11227" y="0"/>
                      </a:cubicBezTo>
                      <a:cubicBezTo>
                        <a:pt x="10968" y="0"/>
                        <a:pt x="10692" y="35"/>
                        <a:pt x="10401" y="104"/>
                      </a:cubicBezTo>
                      <a:cubicBezTo>
                        <a:pt x="8537" y="551"/>
                        <a:pt x="7652" y="610"/>
                        <a:pt x="7321" y="610"/>
                      </a:cubicBezTo>
                      <a:cubicBezTo>
                        <a:pt x="7210" y="610"/>
                        <a:pt x="7162" y="603"/>
                        <a:pt x="7160" y="602"/>
                      </a:cubicBezTo>
                      <a:lnTo>
                        <a:pt x="7126" y="602"/>
                      </a:lnTo>
                      <a:cubicBezTo>
                        <a:pt x="7124" y="603"/>
                        <a:pt x="7078" y="609"/>
                        <a:pt x="6972" y="609"/>
                      </a:cubicBezTo>
                      <a:cubicBezTo>
                        <a:pt x="6647" y="609"/>
                        <a:pt x="5761" y="551"/>
                        <a:pt x="3885" y="104"/>
                      </a:cubicBezTo>
                      <a:cubicBezTo>
                        <a:pt x="3594" y="35"/>
                        <a:pt x="3318" y="0"/>
                        <a:pt x="3059" y="0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" name="Google Shape;518;p26"/>
                <p:cNvSpPr/>
                <p:nvPr/>
              </p:nvSpPr>
              <p:spPr>
                <a:xfrm>
                  <a:off x="4134271" y="2955083"/>
                  <a:ext cx="811096" cy="835589"/>
                </a:xfrm>
                <a:custGeom>
                  <a:rect b="b" l="l" r="r" t="t"/>
                  <a:pathLst>
                    <a:path extrusionOk="0" h="14192" w="13776">
                      <a:moveTo>
                        <a:pt x="10967" y="307"/>
                      </a:moveTo>
                      <a:cubicBezTo>
                        <a:pt x="11247" y="307"/>
                        <a:pt x="11503" y="352"/>
                        <a:pt x="11737" y="437"/>
                      </a:cubicBezTo>
                      <a:cubicBezTo>
                        <a:pt x="11969" y="526"/>
                        <a:pt x="12184" y="658"/>
                        <a:pt x="12371" y="833"/>
                      </a:cubicBezTo>
                      <a:cubicBezTo>
                        <a:pt x="12736" y="1170"/>
                        <a:pt x="13012" y="1660"/>
                        <a:pt x="13196" y="2301"/>
                      </a:cubicBezTo>
                      <a:cubicBezTo>
                        <a:pt x="13380" y="2939"/>
                        <a:pt x="13475" y="3730"/>
                        <a:pt x="13475" y="4653"/>
                      </a:cubicBezTo>
                      <a:cubicBezTo>
                        <a:pt x="13475" y="5573"/>
                        <a:pt x="13384" y="6626"/>
                        <a:pt x="13196" y="7805"/>
                      </a:cubicBezTo>
                      <a:cubicBezTo>
                        <a:pt x="12845" y="10034"/>
                        <a:pt x="12415" y="11469"/>
                        <a:pt x="11986" y="12382"/>
                      </a:cubicBezTo>
                      <a:cubicBezTo>
                        <a:pt x="11772" y="12835"/>
                        <a:pt x="11557" y="13159"/>
                        <a:pt x="11352" y="13387"/>
                      </a:cubicBezTo>
                      <a:cubicBezTo>
                        <a:pt x="11148" y="13616"/>
                        <a:pt x="10954" y="13745"/>
                        <a:pt x="10780" y="13817"/>
                      </a:cubicBezTo>
                      <a:cubicBezTo>
                        <a:pt x="10660" y="13864"/>
                        <a:pt x="10545" y="13885"/>
                        <a:pt x="10425" y="13885"/>
                      </a:cubicBezTo>
                      <a:cubicBezTo>
                        <a:pt x="10309" y="13885"/>
                        <a:pt x="10190" y="13864"/>
                        <a:pt x="10071" y="13817"/>
                      </a:cubicBezTo>
                      <a:cubicBezTo>
                        <a:pt x="9952" y="13773"/>
                        <a:pt x="9832" y="13704"/>
                        <a:pt x="9710" y="13609"/>
                      </a:cubicBezTo>
                      <a:cubicBezTo>
                        <a:pt x="9482" y="13435"/>
                        <a:pt x="9287" y="13200"/>
                        <a:pt x="9117" y="12934"/>
                      </a:cubicBezTo>
                      <a:cubicBezTo>
                        <a:pt x="8943" y="12668"/>
                        <a:pt x="8786" y="12372"/>
                        <a:pt x="8636" y="12079"/>
                      </a:cubicBezTo>
                      <a:cubicBezTo>
                        <a:pt x="8422" y="11667"/>
                        <a:pt x="8214" y="11264"/>
                        <a:pt x="7958" y="10961"/>
                      </a:cubicBezTo>
                      <a:cubicBezTo>
                        <a:pt x="7829" y="10811"/>
                        <a:pt x="7685" y="10685"/>
                        <a:pt x="7525" y="10596"/>
                      </a:cubicBezTo>
                      <a:cubicBezTo>
                        <a:pt x="7365" y="10508"/>
                        <a:pt x="7184" y="10457"/>
                        <a:pt x="6984" y="10457"/>
                      </a:cubicBezTo>
                      <a:cubicBezTo>
                        <a:pt x="6950" y="10457"/>
                        <a:pt x="6920" y="10457"/>
                        <a:pt x="6888" y="10460"/>
                      </a:cubicBezTo>
                      <a:lnTo>
                        <a:pt x="6888" y="10460"/>
                      </a:lnTo>
                      <a:cubicBezTo>
                        <a:pt x="6855" y="10457"/>
                        <a:pt x="6826" y="10457"/>
                        <a:pt x="6796" y="10457"/>
                      </a:cubicBezTo>
                      <a:cubicBezTo>
                        <a:pt x="6591" y="10457"/>
                        <a:pt x="6411" y="10508"/>
                        <a:pt x="6251" y="10596"/>
                      </a:cubicBezTo>
                      <a:cubicBezTo>
                        <a:pt x="6131" y="10661"/>
                        <a:pt x="6023" y="10750"/>
                        <a:pt x="5920" y="10855"/>
                      </a:cubicBezTo>
                      <a:cubicBezTo>
                        <a:pt x="5767" y="11009"/>
                        <a:pt x="5634" y="11200"/>
                        <a:pt x="5504" y="11407"/>
                      </a:cubicBezTo>
                      <a:cubicBezTo>
                        <a:pt x="5378" y="11618"/>
                        <a:pt x="5259" y="11847"/>
                        <a:pt x="5139" y="12079"/>
                      </a:cubicBezTo>
                      <a:cubicBezTo>
                        <a:pt x="4990" y="12372"/>
                        <a:pt x="4833" y="12668"/>
                        <a:pt x="4659" y="12934"/>
                      </a:cubicBezTo>
                      <a:cubicBezTo>
                        <a:pt x="4489" y="13200"/>
                        <a:pt x="4294" y="13435"/>
                        <a:pt x="4066" y="13609"/>
                      </a:cubicBezTo>
                      <a:cubicBezTo>
                        <a:pt x="3943" y="13704"/>
                        <a:pt x="3824" y="13773"/>
                        <a:pt x="3705" y="13817"/>
                      </a:cubicBezTo>
                      <a:cubicBezTo>
                        <a:pt x="3585" y="13864"/>
                        <a:pt x="3467" y="13885"/>
                        <a:pt x="3351" y="13885"/>
                      </a:cubicBezTo>
                      <a:cubicBezTo>
                        <a:pt x="3231" y="13885"/>
                        <a:pt x="3115" y="13864"/>
                        <a:pt x="2996" y="13817"/>
                      </a:cubicBezTo>
                      <a:cubicBezTo>
                        <a:pt x="2822" y="13745"/>
                        <a:pt x="2628" y="13616"/>
                        <a:pt x="2424" y="13387"/>
                      </a:cubicBezTo>
                      <a:cubicBezTo>
                        <a:pt x="2117" y="13046"/>
                        <a:pt x="1786" y="12488"/>
                        <a:pt x="1466" y="11595"/>
                      </a:cubicBezTo>
                      <a:cubicBezTo>
                        <a:pt x="1149" y="10702"/>
                        <a:pt x="842" y="9479"/>
                        <a:pt x="579" y="7805"/>
                      </a:cubicBezTo>
                      <a:cubicBezTo>
                        <a:pt x="392" y="6626"/>
                        <a:pt x="301" y="5573"/>
                        <a:pt x="301" y="4653"/>
                      </a:cubicBezTo>
                      <a:cubicBezTo>
                        <a:pt x="301" y="3730"/>
                        <a:pt x="395" y="2939"/>
                        <a:pt x="579" y="2301"/>
                      </a:cubicBezTo>
                      <a:cubicBezTo>
                        <a:pt x="763" y="1660"/>
                        <a:pt x="1040" y="1170"/>
                        <a:pt x="1405" y="833"/>
                      </a:cubicBezTo>
                      <a:cubicBezTo>
                        <a:pt x="1592" y="658"/>
                        <a:pt x="1806" y="526"/>
                        <a:pt x="2039" y="437"/>
                      </a:cubicBezTo>
                      <a:cubicBezTo>
                        <a:pt x="2273" y="352"/>
                        <a:pt x="2529" y="307"/>
                        <a:pt x="2808" y="307"/>
                      </a:cubicBezTo>
                      <a:cubicBezTo>
                        <a:pt x="3047" y="307"/>
                        <a:pt x="3299" y="339"/>
                        <a:pt x="3569" y="403"/>
                      </a:cubicBezTo>
                      <a:cubicBezTo>
                        <a:pt x="5446" y="853"/>
                        <a:pt x="6350" y="918"/>
                        <a:pt x="6710" y="918"/>
                      </a:cubicBezTo>
                      <a:cubicBezTo>
                        <a:pt x="6802" y="918"/>
                        <a:pt x="6860" y="912"/>
                        <a:pt x="6888" y="908"/>
                      </a:cubicBezTo>
                      <a:lnTo>
                        <a:pt x="6888" y="908"/>
                      </a:lnTo>
                      <a:cubicBezTo>
                        <a:pt x="6916" y="912"/>
                        <a:pt x="6973" y="918"/>
                        <a:pt x="7065" y="918"/>
                      </a:cubicBezTo>
                      <a:cubicBezTo>
                        <a:pt x="7424" y="918"/>
                        <a:pt x="8317" y="854"/>
                        <a:pt x="10169" y="412"/>
                      </a:cubicBezTo>
                      <a:lnTo>
                        <a:pt x="10169" y="412"/>
                      </a:lnTo>
                      <a:lnTo>
                        <a:pt x="10169" y="413"/>
                      </a:lnTo>
                      <a:lnTo>
                        <a:pt x="10207" y="403"/>
                      </a:lnTo>
                      <a:lnTo>
                        <a:pt x="10207" y="403"/>
                      </a:lnTo>
                      <a:cubicBezTo>
                        <a:pt x="10207" y="403"/>
                        <a:pt x="10207" y="403"/>
                        <a:pt x="10207" y="403"/>
                      </a:cubicBezTo>
                      <a:cubicBezTo>
                        <a:pt x="10476" y="339"/>
                        <a:pt x="10729" y="307"/>
                        <a:pt x="10967" y="307"/>
                      </a:cubicBezTo>
                      <a:close/>
                      <a:moveTo>
                        <a:pt x="2808" y="226"/>
                      </a:moveTo>
                      <a:cubicBezTo>
                        <a:pt x="2522" y="226"/>
                        <a:pt x="2253" y="270"/>
                        <a:pt x="2011" y="362"/>
                      </a:cubicBezTo>
                      <a:cubicBezTo>
                        <a:pt x="1765" y="454"/>
                        <a:pt x="1545" y="590"/>
                        <a:pt x="1350" y="771"/>
                      </a:cubicBezTo>
                      <a:cubicBezTo>
                        <a:pt x="972" y="1122"/>
                        <a:pt x="689" y="1627"/>
                        <a:pt x="502" y="2278"/>
                      </a:cubicBezTo>
                      <a:cubicBezTo>
                        <a:pt x="314" y="2928"/>
                        <a:pt x="219" y="3722"/>
                        <a:pt x="219" y="4653"/>
                      </a:cubicBezTo>
                      <a:cubicBezTo>
                        <a:pt x="219" y="5576"/>
                        <a:pt x="310" y="6636"/>
                        <a:pt x="498" y="7819"/>
                      </a:cubicBezTo>
                      <a:cubicBezTo>
                        <a:pt x="849" y="10054"/>
                        <a:pt x="1279" y="11492"/>
                        <a:pt x="1715" y="12416"/>
                      </a:cubicBezTo>
                      <a:cubicBezTo>
                        <a:pt x="1933" y="12876"/>
                        <a:pt x="2151" y="13207"/>
                        <a:pt x="2362" y="13442"/>
                      </a:cubicBezTo>
                      <a:cubicBezTo>
                        <a:pt x="2573" y="13677"/>
                        <a:pt x="2778" y="13817"/>
                        <a:pt x="2965" y="13892"/>
                      </a:cubicBezTo>
                      <a:cubicBezTo>
                        <a:pt x="3091" y="13943"/>
                        <a:pt x="3221" y="13967"/>
                        <a:pt x="3351" y="13967"/>
                      </a:cubicBezTo>
                      <a:cubicBezTo>
                        <a:pt x="3476" y="13967"/>
                        <a:pt x="3606" y="13943"/>
                        <a:pt x="3732" y="13895"/>
                      </a:cubicBezTo>
                      <a:cubicBezTo>
                        <a:pt x="3862" y="13844"/>
                        <a:pt x="3988" y="13773"/>
                        <a:pt x="4117" y="13674"/>
                      </a:cubicBezTo>
                      <a:cubicBezTo>
                        <a:pt x="4356" y="13493"/>
                        <a:pt x="4554" y="13248"/>
                        <a:pt x="4730" y="12978"/>
                      </a:cubicBezTo>
                      <a:cubicBezTo>
                        <a:pt x="4905" y="12706"/>
                        <a:pt x="5062" y="12409"/>
                        <a:pt x="5211" y="12116"/>
                      </a:cubicBezTo>
                      <a:cubicBezTo>
                        <a:pt x="5426" y="11704"/>
                        <a:pt x="5634" y="11308"/>
                        <a:pt x="5883" y="11016"/>
                      </a:cubicBezTo>
                      <a:cubicBezTo>
                        <a:pt x="6005" y="10869"/>
                        <a:pt x="6141" y="10750"/>
                        <a:pt x="6292" y="10668"/>
                      </a:cubicBezTo>
                      <a:cubicBezTo>
                        <a:pt x="6441" y="10586"/>
                        <a:pt x="6605" y="10539"/>
                        <a:pt x="6796" y="10539"/>
                      </a:cubicBezTo>
                      <a:cubicBezTo>
                        <a:pt x="6827" y="10539"/>
                        <a:pt x="6854" y="10539"/>
                        <a:pt x="6885" y="10542"/>
                      </a:cubicBezTo>
                      <a:lnTo>
                        <a:pt x="6891" y="10542"/>
                      </a:lnTo>
                      <a:cubicBezTo>
                        <a:pt x="6922" y="10539"/>
                        <a:pt x="6953" y="10539"/>
                        <a:pt x="6984" y="10539"/>
                      </a:cubicBezTo>
                      <a:cubicBezTo>
                        <a:pt x="7171" y="10539"/>
                        <a:pt x="7338" y="10586"/>
                        <a:pt x="7487" y="10668"/>
                      </a:cubicBezTo>
                      <a:cubicBezTo>
                        <a:pt x="7600" y="10729"/>
                        <a:pt x="7703" y="10811"/>
                        <a:pt x="7797" y="10910"/>
                      </a:cubicBezTo>
                      <a:cubicBezTo>
                        <a:pt x="7945" y="11060"/>
                        <a:pt x="8077" y="11244"/>
                        <a:pt x="8200" y="11451"/>
                      </a:cubicBezTo>
                      <a:cubicBezTo>
                        <a:pt x="8326" y="11659"/>
                        <a:pt x="8442" y="11884"/>
                        <a:pt x="8565" y="12116"/>
                      </a:cubicBezTo>
                      <a:cubicBezTo>
                        <a:pt x="8714" y="12409"/>
                        <a:pt x="8871" y="12706"/>
                        <a:pt x="9045" y="12978"/>
                      </a:cubicBezTo>
                      <a:cubicBezTo>
                        <a:pt x="9222" y="13248"/>
                        <a:pt x="9420" y="13493"/>
                        <a:pt x="9658" y="13674"/>
                      </a:cubicBezTo>
                      <a:cubicBezTo>
                        <a:pt x="9785" y="13773"/>
                        <a:pt x="9914" y="13844"/>
                        <a:pt x="10043" y="13895"/>
                      </a:cubicBezTo>
                      <a:cubicBezTo>
                        <a:pt x="10169" y="13943"/>
                        <a:pt x="10299" y="13967"/>
                        <a:pt x="10425" y="13967"/>
                      </a:cubicBezTo>
                      <a:cubicBezTo>
                        <a:pt x="10555" y="13967"/>
                        <a:pt x="10685" y="13943"/>
                        <a:pt x="10811" y="13892"/>
                      </a:cubicBezTo>
                      <a:cubicBezTo>
                        <a:pt x="10998" y="13817"/>
                        <a:pt x="11202" y="13677"/>
                        <a:pt x="11413" y="13442"/>
                      </a:cubicBezTo>
                      <a:cubicBezTo>
                        <a:pt x="11731" y="13091"/>
                        <a:pt x="12065" y="12522"/>
                        <a:pt x="12385" y="11622"/>
                      </a:cubicBezTo>
                      <a:cubicBezTo>
                        <a:pt x="12705" y="10723"/>
                        <a:pt x="13016" y="9496"/>
                        <a:pt x="13277" y="7819"/>
                      </a:cubicBezTo>
                      <a:cubicBezTo>
                        <a:pt x="13466" y="6636"/>
                        <a:pt x="13557" y="5576"/>
                        <a:pt x="13557" y="4653"/>
                      </a:cubicBezTo>
                      <a:cubicBezTo>
                        <a:pt x="13557" y="3722"/>
                        <a:pt x="13461" y="2928"/>
                        <a:pt x="13274" y="2278"/>
                      </a:cubicBezTo>
                      <a:cubicBezTo>
                        <a:pt x="13087" y="1627"/>
                        <a:pt x="12804" y="1122"/>
                        <a:pt x="12426" y="771"/>
                      </a:cubicBezTo>
                      <a:cubicBezTo>
                        <a:pt x="12231" y="590"/>
                        <a:pt x="12010" y="454"/>
                        <a:pt x="11764" y="362"/>
                      </a:cubicBezTo>
                      <a:cubicBezTo>
                        <a:pt x="11519" y="270"/>
                        <a:pt x="11253" y="226"/>
                        <a:pt x="10967" y="226"/>
                      </a:cubicBezTo>
                      <a:cubicBezTo>
                        <a:pt x="10734" y="226"/>
                        <a:pt x="10488" y="254"/>
                        <a:pt x="10230" y="315"/>
                      </a:cubicBezTo>
                      <a:lnTo>
                        <a:pt x="10230" y="315"/>
                      </a:lnTo>
                      <a:lnTo>
                        <a:pt x="10214" y="246"/>
                      </a:lnTo>
                      <a:lnTo>
                        <a:pt x="10133" y="263"/>
                      </a:lnTo>
                      <a:lnTo>
                        <a:pt x="10150" y="334"/>
                      </a:lnTo>
                      <a:lnTo>
                        <a:pt x="10150" y="334"/>
                      </a:lnTo>
                      <a:cubicBezTo>
                        <a:pt x="8300" y="772"/>
                        <a:pt x="7414" y="836"/>
                        <a:pt x="7065" y="836"/>
                      </a:cubicBezTo>
                      <a:cubicBezTo>
                        <a:pt x="6973" y="836"/>
                        <a:pt x="6918" y="829"/>
                        <a:pt x="6891" y="829"/>
                      </a:cubicBezTo>
                      <a:lnTo>
                        <a:pt x="6888" y="826"/>
                      </a:lnTo>
                      <a:lnTo>
                        <a:pt x="6885" y="829"/>
                      </a:lnTo>
                      <a:cubicBezTo>
                        <a:pt x="6857" y="829"/>
                        <a:pt x="6803" y="836"/>
                        <a:pt x="6710" y="836"/>
                      </a:cubicBezTo>
                      <a:cubicBezTo>
                        <a:pt x="6360" y="836"/>
                        <a:pt x="5460" y="771"/>
                        <a:pt x="3585" y="325"/>
                      </a:cubicBezTo>
                      <a:cubicBezTo>
                        <a:pt x="3313" y="257"/>
                        <a:pt x="3054" y="226"/>
                        <a:pt x="2808" y="226"/>
                      </a:cubicBezTo>
                      <a:close/>
                      <a:moveTo>
                        <a:pt x="10971" y="83"/>
                      </a:moveTo>
                      <a:cubicBezTo>
                        <a:pt x="11278" y="83"/>
                        <a:pt x="11560" y="134"/>
                        <a:pt x="11819" y="229"/>
                      </a:cubicBezTo>
                      <a:cubicBezTo>
                        <a:pt x="12078" y="328"/>
                        <a:pt x="12313" y="474"/>
                        <a:pt x="12525" y="669"/>
                      </a:cubicBezTo>
                      <a:cubicBezTo>
                        <a:pt x="12909" y="1026"/>
                        <a:pt x="13203" y="1545"/>
                        <a:pt x="13400" y="2212"/>
                      </a:cubicBezTo>
                      <a:cubicBezTo>
                        <a:pt x="13595" y="2884"/>
                        <a:pt x="13694" y="3705"/>
                        <a:pt x="13694" y="4670"/>
                      </a:cubicBezTo>
                      <a:cubicBezTo>
                        <a:pt x="13694" y="5600"/>
                        <a:pt x="13601" y="6660"/>
                        <a:pt x="13417" y="7840"/>
                      </a:cubicBezTo>
                      <a:cubicBezTo>
                        <a:pt x="13131" y="9646"/>
                        <a:pt x="12766" y="11083"/>
                        <a:pt x="12337" y="12126"/>
                      </a:cubicBezTo>
                      <a:cubicBezTo>
                        <a:pt x="12119" y="12645"/>
                        <a:pt x="11887" y="13067"/>
                        <a:pt x="11638" y="13384"/>
                      </a:cubicBezTo>
                      <a:cubicBezTo>
                        <a:pt x="11393" y="13701"/>
                        <a:pt x="11135" y="13916"/>
                        <a:pt x="10861" y="14025"/>
                      </a:cubicBezTo>
                      <a:cubicBezTo>
                        <a:pt x="10718" y="14079"/>
                        <a:pt x="10575" y="14110"/>
                        <a:pt x="10429" y="14110"/>
                      </a:cubicBezTo>
                      <a:cubicBezTo>
                        <a:pt x="10146" y="14110"/>
                        <a:pt x="9856" y="14001"/>
                        <a:pt x="9573" y="13786"/>
                      </a:cubicBezTo>
                      <a:cubicBezTo>
                        <a:pt x="9325" y="13598"/>
                        <a:pt x="9120" y="13350"/>
                        <a:pt x="8939" y="13070"/>
                      </a:cubicBezTo>
                      <a:cubicBezTo>
                        <a:pt x="8755" y="12791"/>
                        <a:pt x="8595" y="12484"/>
                        <a:pt x="8439" y="12181"/>
                      </a:cubicBezTo>
                      <a:cubicBezTo>
                        <a:pt x="8231" y="11786"/>
                        <a:pt x="8040" y="11414"/>
                        <a:pt x="7815" y="11138"/>
                      </a:cubicBezTo>
                      <a:cubicBezTo>
                        <a:pt x="7699" y="10998"/>
                        <a:pt x="7580" y="10886"/>
                        <a:pt x="7440" y="10804"/>
                      </a:cubicBezTo>
                      <a:cubicBezTo>
                        <a:pt x="7303" y="10726"/>
                        <a:pt x="7151" y="10678"/>
                        <a:pt x="6976" y="10678"/>
                      </a:cubicBezTo>
                      <a:cubicBezTo>
                        <a:pt x="6949" y="10678"/>
                        <a:pt x="6922" y="10682"/>
                        <a:pt x="6895" y="10682"/>
                      </a:cubicBezTo>
                      <a:lnTo>
                        <a:pt x="6888" y="10685"/>
                      </a:lnTo>
                      <a:lnTo>
                        <a:pt x="6881" y="10682"/>
                      </a:lnTo>
                      <a:cubicBezTo>
                        <a:pt x="6854" y="10682"/>
                        <a:pt x="6823" y="10678"/>
                        <a:pt x="6796" y="10678"/>
                      </a:cubicBezTo>
                      <a:cubicBezTo>
                        <a:pt x="6625" y="10678"/>
                        <a:pt x="6472" y="10726"/>
                        <a:pt x="6336" y="10804"/>
                      </a:cubicBezTo>
                      <a:cubicBezTo>
                        <a:pt x="6128" y="10923"/>
                        <a:pt x="5957" y="11121"/>
                        <a:pt x="5798" y="11363"/>
                      </a:cubicBezTo>
                      <a:cubicBezTo>
                        <a:pt x="5641" y="11602"/>
                        <a:pt x="5491" y="11884"/>
                        <a:pt x="5337" y="12181"/>
                      </a:cubicBezTo>
                      <a:cubicBezTo>
                        <a:pt x="5180" y="12484"/>
                        <a:pt x="5021" y="12791"/>
                        <a:pt x="4837" y="13070"/>
                      </a:cubicBezTo>
                      <a:cubicBezTo>
                        <a:pt x="4656" y="13350"/>
                        <a:pt x="4451" y="13598"/>
                        <a:pt x="4203" y="13786"/>
                      </a:cubicBezTo>
                      <a:cubicBezTo>
                        <a:pt x="3920" y="14001"/>
                        <a:pt x="3630" y="14110"/>
                        <a:pt x="3347" y="14110"/>
                      </a:cubicBezTo>
                      <a:cubicBezTo>
                        <a:pt x="3201" y="14110"/>
                        <a:pt x="3058" y="14079"/>
                        <a:pt x="2915" y="14025"/>
                      </a:cubicBezTo>
                      <a:cubicBezTo>
                        <a:pt x="2641" y="13916"/>
                        <a:pt x="2383" y="13701"/>
                        <a:pt x="2138" y="13384"/>
                      </a:cubicBezTo>
                      <a:cubicBezTo>
                        <a:pt x="1765" y="12907"/>
                        <a:pt x="1428" y="12198"/>
                        <a:pt x="1128" y="11271"/>
                      </a:cubicBezTo>
                      <a:cubicBezTo>
                        <a:pt x="832" y="10341"/>
                        <a:pt x="573" y="9196"/>
                        <a:pt x="359" y="7840"/>
                      </a:cubicBezTo>
                      <a:cubicBezTo>
                        <a:pt x="175" y="6657"/>
                        <a:pt x="82" y="5600"/>
                        <a:pt x="82" y="4670"/>
                      </a:cubicBezTo>
                      <a:cubicBezTo>
                        <a:pt x="82" y="3705"/>
                        <a:pt x="181" y="2884"/>
                        <a:pt x="375" y="2212"/>
                      </a:cubicBezTo>
                      <a:cubicBezTo>
                        <a:pt x="573" y="1545"/>
                        <a:pt x="866" y="1026"/>
                        <a:pt x="1251" y="669"/>
                      </a:cubicBezTo>
                      <a:cubicBezTo>
                        <a:pt x="1463" y="474"/>
                        <a:pt x="1698" y="328"/>
                        <a:pt x="1957" y="229"/>
                      </a:cubicBezTo>
                      <a:cubicBezTo>
                        <a:pt x="2215" y="134"/>
                        <a:pt x="2498" y="83"/>
                        <a:pt x="2805" y="83"/>
                      </a:cubicBezTo>
                      <a:cubicBezTo>
                        <a:pt x="3061" y="83"/>
                        <a:pt x="3330" y="117"/>
                        <a:pt x="3620" y="185"/>
                      </a:cubicBezTo>
                      <a:cubicBezTo>
                        <a:pt x="5501" y="635"/>
                        <a:pt x="6391" y="693"/>
                        <a:pt x="6718" y="693"/>
                      </a:cubicBezTo>
                      <a:cubicBezTo>
                        <a:pt x="6772" y="693"/>
                        <a:pt x="6809" y="693"/>
                        <a:pt x="6836" y="689"/>
                      </a:cubicBezTo>
                      <a:lnTo>
                        <a:pt x="6864" y="689"/>
                      </a:lnTo>
                      <a:cubicBezTo>
                        <a:pt x="6868" y="686"/>
                        <a:pt x="6871" y="686"/>
                        <a:pt x="6874" y="686"/>
                      </a:cubicBezTo>
                      <a:lnTo>
                        <a:pt x="6902" y="686"/>
                      </a:lnTo>
                      <a:cubicBezTo>
                        <a:pt x="6915" y="689"/>
                        <a:pt x="6963" y="693"/>
                        <a:pt x="7058" y="693"/>
                      </a:cubicBezTo>
                      <a:cubicBezTo>
                        <a:pt x="7385" y="693"/>
                        <a:pt x="8275" y="635"/>
                        <a:pt x="10156" y="185"/>
                      </a:cubicBezTo>
                      <a:cubicBezTo>
                        <a:pt x="10446" y="117"/>
                        <a:pt x="10715" y="83"/>
                        <a:pt x="10971" y="83"/>
                      </a:cubicBezTo>
                      <a:close/>
                      <a:moveTo>
                        <a:pt x="2805" y="1"/>
                      </a:moveTo>
                      <a:cubicBezTo>
                        <a:pt x="2488" y="1"/>
                        <a:pt x="2199" y="52"/>
                        <a:pt x="1929" y="154"/>
                      </a:cubicBezTo>
                      <a:cubicBezTo>
                        <a:pt x="1660" y="257"/>
                        <a:pt x="1415" y="406"/>
                        <a:pt x="1197" y="608"/>
                      </a:cubicBezTo>
                      <a:cubicBezTo>
                        <a:pt x="798" y="979"/>
                        <a:pt x="498" y="1511"/>
                        <a:pt x="297" y="2192"/>
                      </a:cubicBezTo>
                      <a:cubicBezTo>
                        <a:pt x="99" y="2871"/>
                        <a:pt x="0" y="3702"/>
                        <a:pt x="0" y="4670"/>
                      </a:cubicBezTo>
                      <a:cubicBezTo>
                        <a:pt x="0" y="5603"/>
                        <a:pt x="93" y="6667"/>
                        <a:pt x="277" y="7853"/>
                      </a:cubicBezTo>
                      <a:cubicBezTo>
                        <a:pt x="563" y="9663"/>
                        <a:pt x="927" y="11107"/>
                        <a:pt x="1364" y="12157"/>
                      </a:cubicBezTo>
                      <a:cubicBezTo>
                        <a:pt x="1581" y="12682"/>
                        <a:pt x="1817" y="13108"/>
                        <a:pt x="2072" y="13435"/>
                      </a:cubicBezTo>
                      <a:cubicBezTo>
                        <a:pt x="2325" y="13759"/>
                        <a:pt x="2594" y="13984"/>
                        <a:pt x="2883" y="14100"/>
                      </a:cubicBezTo>
                      <a:cubicBezTo>
                        <a:pt x="3033" y="14161"/>
                        <a:pt x="3190" y="14191"/>
                        <a:pt x="3347" y="14191"/>
                      </a:cubicBezTo>
                      <a:cubicBezTo>
                        <a:pt x="3651" y="14191"/>
                        <a:pt x="3957" y="14076"/>
                        <a:pt x="4250" y="13851"/>
                      </a:cubicBezTo>
                      <a:cubicBezTo>
                        <a:pt x="4509" y="13657"/>
                        <a:pt x="4721" y="13397"/>
                        <a:pt x="4905" y="13115"/>
                      </a:cubicBezTo>
                      <a:cubicBezTo>
                        <a:pt x="5092" y="12832"/>
                        <a:pt x="5252" y="12522"/>
                        <a:pt x="5409" y="12219"/>
                      </a:cubicBezTo>
                      <a:cubicBezTo>
                        <a:pt x="5617" y="11823"/>
                        <a:pt x="5808" y="11455"/>
                        <a:pt x="6026" y="11189"/>
                      </a:cubicBezTo>
                      <a:cubicBezTo>
                        <a:pt x="6135" y="11056"/>
                        <a:pt x="6251" y="10948"/>
                        <a:pt x="6377" y="10876"/>
                      </a:cubicBezTo>
                      <a:cubicBezTo>
                        <a:pt x="6503" y="10800"/>
                        <a:pt x="6639" y="10759"/>
                        <a:pt x="6796" y="10759"/>
                      </a:cubicBezTo>
                      <a:cubicBezTo>
                        <a:pt x="6823" y="10759"/>
                        <a:pt x="6847" y="10764"/>
                        <a:pt x="6874" y="10764"/>
                      </a:cubicBezTo>
                      <a:lnTo>
                        <a:pt x="6885" y="10767"/>
                      </a:lnTo>
                      <a:lnTo>
                        <a:pt x="6888" y="10767"/>
                      </a:lnTo>
                      <a:lnTo>
                        <a:pt x="6902" y="10764"/>
                      </a:lnTo>
                      <a:cubicBezTo>
                        <a:pt x="6926" y="10764"/>
                        <a:pt x="6953" y="10759"/>
                        <a:pt x="6976" y="10759"/>
                      </a:cubicBezTo>
                      <a:cubicBezTo>
                        <a:pt x="7133" y="10759"/>
                        <a:pt x="7273" y="10800"/>
                        <a:pt x="7399" y="10876"/>
                      </a:cubicBezTo>
                      <a:cubicBezTo>
                        <a:pt x="7590" y="10984"/>
                        <a:pt x="7753" y="11173"/>
                        <a:pt x="7910" y="11407"/>
                      </a:cubicBezTo>
                      <a:cubicBezTo>
                        <a:pt x="8063" y="11639"/>
                        <a:pt x="8211" y="11922"/>
                        <a:pt x="8367" y="12219"/>
                      </a:cubicBezTo>
                      <a:cubicBezTo>
                        <a:pt x="8524" y="12522"/>
                        <a:pt x="8684" y="12832"/>
                        <a:pt x="8868" y="13115"/>
                      </a:cubicBezTo>
                      <a:cubicBezTo>
                        <a:pt x="9055" y="13397"/>
                        <a:pt x="9266" y="13657"/>
                        <a:pt x="9526" y="13851"/>
                      </a:cubicBezTo>
                      <a:cubicBezTo>
                        <a:pt x="9819" y="14076"/>
                        <a:pt x="10125" y="14191"/>
                        <a:pt x="10429" y="14191"/>
                      </a:cubicBezTo>
                      <a:cubicBezTo>
                        <a:pt x="10586" y="14191"/>
                        <a:pt x="10742" y="14161"/>
                        <a:pt x="10892" y="14100"/>
                      </a:cubicBezTo>
                      <a:cubicBezTo>
                        <a:pt x="11182" y="13984"/>
                        <a:pt x="11451" y="13759"/>
                        <a:pt x="11703" y="13435"/>
                      </a:cubicBezTo>
                      <a:cubicBezTo>
                        <a:pt x="12085" y="12947"/>
                        <a:pt x="12426" y="12228"/>
                        <a:pt x="12725" y="11295"/>
                      </a:cubicBezTo>
                      <a:cubicBezTo>
                        <a:pt x="13026" y="10361"/>
                        <a:pt x="13285" y="9210"/>
                        <a:pt x="13499" y="7853"/>
                      </a:cubicBezTo>
                      <a:cubicBezTo>
                        <a:pt x="13683" y="6667"/>
                        <a:pt x="13776" y="5603"/>
                        <a:pt x="13776" y="4670"/>
                      </a:cubicBezTo>
                      <a:cubicBezTo>
                        <a:pt x="13776" y="3702"/>
                        <a:pt x="13677" y="2871"/>
                        <a:pt x="13479" y="2192"/>
                      </a:cubicBezTo>
                      <a:cubicBezTo>
                        <a:pt x="13277" y="1511"/>
                        <a:pt x="12978" y="979"/>
                        <a:pt x="12579" y="608"/>
                      </a:cubicBezTo>
                      <a:cubicBezTo>
                        <a:pt x="12361" y="406"/>
                        <a:pt x="12116" y="257"/>
                        <a:pt x="11846" y="154"/>
                      </a:cubicBezTo>
                      <a:cubicBezTo>
                        <a:pt x="11577" y="52"/>
                        <a:pt x="11287" y="1"/>
                        <a:pt x="10971" y="1"/>
                      </a:cubicBezTo>
                      <a:cubicBezTo>
                        <a:pt x="10708" y="1"/>
                        <a:pt x="10432" y="38"/>
                        <a:pt x="10139" y="106"/>
                      </a:cubicBezTo>
                      <a:cubicBezTo>
                        <a:pt x="8261" y="556"/>
                        <a:pt x="7379" y="611"/>
                        <a:pt x="7058" y="611"/>
                      </a:cubicBezTo>
                      <a:cubicBezTo>
                        <a:pt x="7007" y="611"/>
                        <a:pt x="6970" y="611"/>
                        <a:pt x="6946" y="608"/>
                      </a:cubicBezTo>
                      <a:lnTo>
                        <a:pt x="6918" y="608"/>
                      </a:lnTo>
                      <a:cubicBezTo>
                        <a:pt x="6915" y="608"/>
                        <a:pt x="6915" y="604"/>
                        <a:pt x="6912" y="604"/>
                      </a:cubicBezTo>
                      <a:lnTo>
                        <a:pt x="6888" y="601"/>
                      </a:lnTo>
                      <a:lnTo>
                        <a:pt x="6864" y="604"/>
                      </a:lnTo>
                      <a:lnTo>
                        <a:pt x="6864" y="605"/>
                      </a:lnTo>
                      <a:lnTo>
                        <a:pt x="6864" y="605"/>
                      </a:lnTo>
                      <a:cubicBezTo>
                        <a:pt x="6851" y="608"/>
                        <a:pt x="6806" y="611"/>
                        <a:pt x="6718" y="611"/>
                      </a:cubicBezTo>
                      <a:cubicBezTo>
                        <a:pt x="6400" y="611"/>
                        <a:pt x="5515" y="556"/>
                        <a:pt x="3637" y="106"/>
                      </a:cubicBezTo>
                      <a:cubicBezTo>
                        <a:pt x="3344" y="38"/>
                        <a:pt x="3068" y="1"/>
                        <a:pt x="2805" y="1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19" name="Google Shape;519;p26"/>
            <p:cNvSpPr/>
            <p:nvPr/>
          </p:nvSpPr>
          <p:spPr>
            <a:xfrm>
              <a:off x="4346350" y="3549281"/>
              <a:ext cx="311462" cy="67886"/>
            </a:xfrm>
            <a:custGeom>
              <a:rect b="b" l="l" r="r" t="t"/>
              <a:pathLst>
                <a:path extrusionOk="0" h="1153" w="5290">
                  <a:moveTo>
                    <a:pt x="0" y="1"/>
                  </a:moveTo>
                  <a:lnTo>
                    <a:pt x="0" y="1"/>
                  </a:lnTo>
                  <a:cubicBezTo>
                    <a:pt x="389" y="243"/>
                    <a:pt x="805" y="437"/>
                    <a:pt x="1235" y="604"/>
                  </a:cubicBezTo>
                  <a:cubicBezTo>
                    <a:pt x="1660" y="770"/>
                    <a:pt x="2103" y="900"/>
                    <a:pt x="2553" y="1003"/>
                  </a:cubicBezTo>
                  <a:cubicBezTo>
                    <a:pt x="3006" y="1094"/>
                    <a:pt x="3467" y="1149"/>
                    <a:pt x="3930" y="1152"/>
                  </a:cubicBezTo>
                  <a:cubicBezTo>
                    <a:pt x="4390" y="1149"/>
                    <a:pt x="4854" y="1084"/>
                    <a:pt x="5290" y="945"/>
                  </a:cubicBezTo>
                  <a:lnTo>
                    <a:pt x="5290" y="945"/>
                  </a:lnTo>
                  <a:cubicBezTo>
                    <a:pt x="4995" y="977"/>
                    <a:pt x="4703" y="993"/>
                    <a:pt x="4413" y="993"/>
                  </a:cubicBezTo>
                  <a:cubicBezTo>
                    <a:pt x="4253" y="993"/>
                    <a:pt x="4093" y="989"/>
                    <a:pt x="3934" y="979"/>
                  </a:cubicBezTo>
                  <a:cubicBezTo>
                    <a:pt x="3487" y="941"/>
                    <a:pt x="3041" y="877"/>
                    <a:pt x="2601" y="784"/>
                  </a:cubicBezTo>
                  <a:cubicBezTo>
                    <a:pt x="2161" y="689"/>
                    <a:pt x="1725" y="573"/>
                    <a:pt x="1292" y="440"/>
                  </a:cubicBezTo>
                  <a:cubicBezTo>
                    <a:pt x="859" y="307"/>
                    <a:pt x="430" y="161"/>
                    <a:pt x="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4324860" y="3538447"/>
              <a:ext cx="356209" cy="81133"/>
            </a:xfrm>
            <a:custGeom>
              <a:rect b="b" l="l" r="r" t="t"/>
              <a:pathLst>
                <a:path extrusionOk="0" h="1378" w="6050">
                  <a:moveTo>
                    <a:pt x="792" y="381"/>
                  </a:moveTo>
                  <a:cubicBezTo>
                    <a:pt x="1075" y="481"/>
                    <a:pt x="1359" y="575"/>
                    <a:pt x="1644" y="665"/>
                  </a:cubicBezTo>
                  <a:cubicBezTo>
                    <a:pt x="2076" y="795"/>
                    <a:pt x="2516" y="913"/>
                    <a:pt x="2956" y="1009"/>
                  </a:cubicBezTo>
                  <a:cubicBezTo>
                    <a:pt x="3399" y="1102"/>
                    <a:pt x="3845" y="1163"/>
                    <a:pt x="4295" y="1204"/>
                  </a:cubicBezTo>
                  <a:lnTo>
                    <a:pt x="4299" y="1204"/>
                  </a:lnTo>
                  <a:cubicBezTo>
                    <a:pt x="4458" y="1214"/>
                    <a:pt x="4619" y="1217"/>
                    <a:pt x="4779" y="1217"/>
                  </a:cubicBezTo>
                  <a:cubicBezTo>
                    <a:pt x="4917" y="1217"/>
                    <a:pt x="5056" y="1213"/>
                    <a:pt x="5194" y="1206"/>
                  </a:cubicBezTo>
                  <a:lnTo>
                    <a:pt x="5194" y="1206"/>
                  </a:lnTo>
                  <a:cubicBezTo>
                    <a:pt x="4899" y="1264"/>
                    <a:pt x="4596" y="1293"/>
                    <a:pt x="4295" y="1295"/>
                  </a:cubicBezTo>
                  <a:cubicBezTo>
                    <a:pt x="3835" y="1292"/>
                    <a:pt x="3379" y="1237"/>
                    <a:pt x="2929" y="1146"/>
                  </a:cubicBezTo>
                  <a:cubicBezTo>
                    <a:pt x="2479" y="1047"/>
                    <a:pt x="2039" y="918"/>
                    <a:pt x="1613" y="750"/>
                  </a:cubicBezTo>
                  <a:cubicBezTo>
                    <a:pt x="1333" y="640"/>
                    <a:pt x="1057" y="520"/>
                    <a:pt x="792" y="381"/>
                  </a:cubicBezTo>
                  <a:close/>
                  <a:moveTo>
                    <a:pt x="1" y="1"/>
                  </a:moveTo>
                  <a:lnTo>
                    <a:pt x="345" y="218"/>
                  </a:lnTo>
                  <a:cubicBezTo>
                    <a:pt x="733" y="464"/>
                    <a:pt x="1156" y="658"/>
                    <a:pt x="1582" y="825"/>
                  </a:cubicBezTo>
                  <a:cubicBezTo>
                    <a:pt x="2015" y="995"/>
                    <a:pt x="2458" y="1125"/>
                    <a:pt x="2912" y="1228"/>
                  </a:cubicBezTo>
                  <a:cubicBezTo>
                    <a:pt x="3365" y="1319"/>
                    <a:pt x="3828" y="1374"/>
                    <a:pt x="4295" y="1377"/>
                  </a:cubicBezTo>
                  <a:cubicBezTo>
                    <a:pt x="4762" y="1374"/>
                    <a:pt x="5229" y="1309"/>
                    <a:pt x="5669" y="1169"/>
                  </a:cubicBezTo>
                  <a:lnTo>
                    <a:pt x="6050" y="1047"/>
                  </a:lnTo>
                  <a:lnTo>
                    <a:pt x="5652" y="1088"/>
                  </a:lnTo>
                  <a:cubicBezTo>
                    <a:pt x="5358" y="1122"/>
                    <a:pt x="5068" y="1135"/>
                    <a:pt x="4779" y="1135"/>
                  </a:cubicBezTo>
                  <a:cubicBezTo>
                    <a:pt x="4619" y="1135"/>
                    <a:pt x="4462" y="1132"/>
                    <a:pt x="4302" y="1122"/>
                  </a:cubicBezTo>
                  <a:cubicBezTo>
                    <a:pt x="3855" y="1084"/>
                    <a:pt x="3412" y="1020"/>
                    <a:pt x="2973" y="927"/>
                  </a:cubicBezTo>
                  <a:cubicBezTo>
                    <a:pt x="2533" y="836"/>
                    <a:pt x="2100" y="716"/>
                    <a:pt x="1668" y="586"/>
                  </a:cubicBezTo>
                  <a:cubicBezTo>
                    <a:pt x="1235" y="451"/>
                    <a:pt x="809" y="307"/>
                    <a:pt x="379" y="1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26"/>
          <p:cNvGrpSpPr/>
          <p:nvPr/>
        </p:nvGrpSpPr>
        <p:grpSpPr>
          <a:xfrm>
            <a:off x="5197107" y="1913333"/>
            <a:ext cx="1162326" cy="1048894"/>
            <a:chOff x="4076459" y="2068570"/>
            <a:chExt cx="1001315" cy="903596"/>
          </a:xfrm>
        </p:grpSpPr>
        <p:sp>
          <p:nvSpPr>
            <p:cNvPr id="522" name="Google Shape;522;p26"/>
            <p:cNvSpPr/>
            <p:nvPr/>
          </p:nvSpPr>
          <p:spPr>
            <a:xfrm>
              <a:off x="4076459" y="2118429"/>
              <a:ext cx="3094" cy="82547"/>
            </a:xfrm>
            <a:custGeom>
              <a:rect b="b" l="l" r="r" t="t"/>
              <a:pathLst>
                <a:path extrusionOk="0" h="1654" w="62">
                  <a:moveTo>
                    <a:pt x="59" y="1"/>
                  </a:moveTo>
                  <a:cubicBezTo>
                    <a:pt x="55" y="1"/>
                    <a:pt x="52" y="4"/>
                    <a:pt x="52" y="7"/>
                  </a:cubicBezTo>
                  <a:lnTo>
                    <a:pt x="1" y="1650"/>
                  </a:lnTo>
                  <a:cubicBezTo>
                    <a:pt x="1" y="1654"/>
                    <a:pt x="4" y="1654"/>
                    <a:pt x="8" y="1654"/>
                  </a:cubicBezTo>
                  <a:cubicBezTo>
                    <a:pt x="11" y="1654"/>
                    <a:pt x="14" y="1654"/>
                    <a:pt x="14" y="1650"/>
                  </a:cubicBezTo>
                  <a:lnTo>
                    <a:pt x="62" y="7"/>
                  </a:lnTo>
                  <a:cubicBezTo>
                    <a:pt x="62" y="4"/>
                    <a:pt x="62" y="1"/>
                    <a:pt x="59" y="1"/>
                  </a:cubicBezTo>
                  <a:close/>
                </a:path>
              </a:pathLst>
            </a:custGeom>
            <a:solidFill>
              <a:srgbClr val="6B4B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4700017" y="2073411"/>
              <a:ext cx="332234" cy="356389"/>
            </a:xfrm>
            <a:custGeom>
              <a:rect b="b" l="l" r="r" t="t"/>
              <a:pathLst>
                <a:path extrusionOk="0" h="7141" w="6657">
                  <a:moveTo>
                    <a:pt x="1457" y="1"/>
                  </a:moveTo>
                  <a:cubicBezTo>
                    <a:pt x="941" y="1"/>
                    <a:pt x="531" y="303"/>
                    <a:pt x="379" y="1046"/>
                  </a:cubicBezTo>
                  <a:cubicBezTo>
                    <a:pt x="0" y="3482"/>
                    <a:pt x="624" y="5483"/>
                    <a:pt x="1084" y="6189"/>
                  </a:cubicBezTo>
                  <a:cubicBezTo>
                    <a:pt x="1314" y="6540"/>
                    <a:pt x="1589" y="6715"/>
                    <a:pt x="1852" y="6715"/>
                  </a:cubicBezTo>
                  <a:cubicBezTo>
                    <a:pt x="2114" y="6715"/>
                    <a:pt x="2364" y="6540"/>
                    <a:pt x="2543" y="6189"/>
                  </a:cubicBezTo>
                  <a:cubicBezTo>
                    <a:pt x="2684" y="5913"/>
                    <a:pt x="2785" y="5835"/>
                    <a:pt x="2853" y="5835"/>
                  </a:cubicBezTo>
                  <a:cubicBezTo>
                    <a:pt x="2944" y="5835"/>
                    <a:pt x="2979" y="5970"/>
                    <a:pt x="2979" y="5970"/>
                  </a:cubicBezTo>
                  <a:cubicBezTo>
                    <a:pt x="3517" y="6864"/>
                    <a:pt x="3844" y="6918"/>
                    <a:pt x="4547" y="7109"/>
                  </a:cubicBezTo>
                  <a:cubicBezTo>
                    <a:pt x="4628" y="7130"/>
                    <a:pt x="4704" y="7141"/>
                    <a:pt x="4776" y="7141"/>
                  </a:cubicBezTo>
                  <a:cubicBezTo>
                    <a:pt x="5328" y="7141"/>
                    <a:pt x="5603" y="6540"/>
                    <a:pt x="5603" y="5916"/>
                  </a:cubicBezTo>
                  <a:cubicBezTo>
                    <a:pt x="5603" y="5214"/>
                    <a:pt x="6117" y="3697"/>
                    <a:pt x="6387" y="2453"/>
                  </a:cubicBezTo>
                  <a:cubicBezTo>
                    <a:pt x="6656" y="1209"/>
                    <a:pt x="5818" y="262"/>
                    <a:pt x="4764" y="207"/>
                  </a:cubicBezTo>
                  <a:cubicBezTo>
                    <a:pt x="4716" y="205"/>
                    <a:pt x="4668" y="204"/>
                    <a:pt x="4622" y="204"/>
                  </a:cubicBezTo>
                  <a:cubicBezTo>
                    <a:pt x="3655" y="204"/>
                    <a:pt x="3111" y="722"/>
                    <a:pt x="3111" y="722"/>
                  </a:cubicBezTo>
                  <a:cubicBezTo>
                    <a:pt x="2554" y="283"/>
                    <a:pt x="1956" y="1"/>
                    <a:pt x="1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4836766" y="2184060"/>
              <a:ext cx="42421" cy="23357"/>
            </a:xfrm>
            <a:custGeom>
              <a:rect b="b" l="l" r="r" t="t"/>
              <a:pathLst>
                <a:path extrusionOk="0" h="468" w="850">
                  <a:moveTo>
                    <a:pt x="358" y="1"/>
                  </a:moveTo>
                  <a:cubicBezTo>
                    <a:pt x="102" y="1"/>
                    <a:pt x="11" y="298"/>
                    <a:pt x="7" y="312"/>
                  </a:cubicBezTo>
                  <a:cubicBezTo>
                    <a:pt x="0" y="339"/>
                    <a:pt x="14" y="369"/>
                    <a:pt x="44" y="376"/>
                  </a:cubicBezTo>
                  <a:cubicBezTo>
                    <a:pt x="50" y="378"/>
                    <a:pt x="55" y="379"/>
                    <a:pt x="61" y="379"/>
                  </a:cubicBezTo>
                  <a:cubicBezTo>
                    <a:pt x="83" y="379"/>
                    <a:pt x="104" y="364"/>
                    <a:pt x="113" y="342"/>
                  </a:cubicBezTo>
                  <a:cubicBezTo>
                    <a:pt x="113" y="339"/>
                    <a:pt x="184" y="110"/>
                    <a:pt x="358" y="110"/>
                  </a:cubicBezTo>
                  <a:cubicBezTo>
                    <a:pt x="678" y="110"/>
                    <a:pt x="733" y="410"/>
                    <a:pt x="736" y="424"/>
                  </a:cubicBezTo>
                  <a:cubicBezTo>
                    <a:pt x="744" y="451"/>
                    <a:pt x="764" y="468"/>
                    <a:pt x="791" y="468"/>
                  </a:cubicBezTo>
                  <a:lnTo>
                    <a:pt x="798" y="468"/>
                  </a:lnTo>
                  <a:cubicBezTo>
                    <a:pt x="829" y="465"/>
                    <a:pt x="849" y="438"/>
                    <a:pt x="842" y="407"/>
                  </a:cubicBezTo>
                  <a:cubicBezTo>
                    <a:pt x="821" y="267"/>
                    <a:pt x="689" y="1"/>
                    <a:pt x="358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4835069" y="2182014"/>
              <a:ext cx="45965" cy="27449"/>
            </a:xfrm>
            <a:custGeom>
              <a:rect b="b" l="l" r="r" t="t"/>
              <a:pathLst>
                <a:path extrusionOk="0" h="550" w="921">
                  <a:moveTo>
                    <a:pt x="392" y="83"/>
                  </a:moveTo>
                  <a:cubicBezTo>
                    <a:pt x="467" y="83"/>
                    <a:pt x="532" y="97"/>
                    <a:pt x="586" y="124"/>
                  </a:cubicBezTo>
                  <a:cubicBezTo>
                    <a:pt x="668" y="158"/>
                    <a:pt x="726" y="216"/>
                    <a:pt x="767" y="281"/>
                  </a:cubicBezTo>
                  <a:cubicBezTo>
                    <a:pt x="808" y="342"/>
                    <a:pt x="828" y="407"/>
                    <a:pt x="839" y="455"/>
                  </a:cubicBezTo>
                  <a:lnTo>
                    <a:pt x="839" y="458"/>
                  </a:lnTo>
                  <a:cubicBezTo>
                    <a:pt x="839" y="461"/>
                    <a:pt x="835" y="461"/>
                    <a:pt x="835" y="465"/>
                  </a:cubicBezTo>
                  <a:cubicBezTo>
                    <a:pt x="832" y="468"/>
                    <a:pt x="828" y="468"/>
                    <a:pt x="825" y="468"/>
                  </a:cubicBezTo>
                  <a:lnTo>
                    <a:pt x="814" y="468"/>
                  </a:lnTo>
                  <a:cubicBezTo>
                    <a:pt x="814" y="465"/>
                    <a:pt x="811" y="461"/>
                    <a:pt x="811" y="458"/>
                  </a:cubicBezTo>
                  <a:cubicBezTo>
                    <a:pt x="808" y="448"/>
                    <a:pt x="794" y="366"/>
                    <a:pt x="733" y="281"/>
                  </a:cubicBezTo>
                  <a:cubicBezTo>
                    <a:pt x="706" y="236"/>
                    <a:pt x="661" y="192"/>
                    <a:pt x="607" y="161"/>
                  </a:cubicBezTo>
                  <a:cubicBezTo>
                    <a:pt x="549" y="131"/>
                    <a:pt x="477" y="111"/>
                    <a:pt x="392" y="111"/>
                  </a:cubicBezTo>
                  <a:cubicBezTo>
                    <a:pt x="338" y="111"/>
                    <a:pt x="293" y="128"/>
                    <a:pt x="256" y="151"/>
                  </a:cubicBezTo>
                  <a:cubicBezTo>
                    <a:pt x="229" y="172"/>
                    <a:pt x="208" y="196"/>
                    <a:pt x="188" y="219"/>
                  </a:cubicBezTo>
                  <a:cubicBezTo>
                    <a:pt x="160" y="254"/>
                    <a:pt x="140" y="291"/>
                    <a:pt x="126" y="318"/>
                  </a:cubicBezTo>
                  <a:cubicBezTo>
                    <a:pt x="119" y="332"/>
                    <a:pt x="116" y="345"/>
                    <a:pt x="113" y="356"/>
                  </a:cubicBezTo>
                  <a:cubicBezTo>
                    <a:pt x="109" y="359"/>
                    <a:pt x="109" y="362"/>
                    <a:pt x="109" y="366"/>
                  </a:cubicBezTo>
                  <a:cubicBezTo>
                    <a:pt x="106" y="366"/>
                    <a:pt x="106" y="366"/>
                    <a:pt x="106" y="369"/>
                  </a:cubicBezTo>
                  <a:cubicBezTo>
                    <a:pt x="106" y="376"/>
                    <a:pt x="99" y="380"/>
                    <a:pt x="92" y="380"/>
                  </a:cubicBezTo>
                  <a:lnTo>
                    <a:pt x="89" y="380"/>
                  </a:lnTo>
                  <a:cubicBezTo>
                    <a:pt x="86" y="380"/>
                    <a:pt x="86" y="376"/>
                    <a:pt x="82" y="373"/>
                  </a:cubicBezTo>
                  <a:lnTo>
                    <a:pt x="82" y="366"/>
                  </a:lnTo>
                  <a:lnTo>
                    <a:pt x="82" y="362"/>
                  </a:lnTo>
                  <a:cubicBezTo>
                    <a:pt x="82" y="359"/>
                    <a:pt x="106" y="284"/>
                    <a:pt x="157" y="216"/>
                  </a:cubicBezTo>
                  <a:cubicBezTo>
                    <a:pt x="180" y="182"/>
                    <a:pt x="212" y="148"/>
                    <a:pt x="252" y="124"/>
                  </a:cubicBezTo>
                  <a:cubicBezTo>
                    <a:pt x="290" y="97"/>
                    <a:pt x="334" y="83"/>
                    <a:pt x="392" y="83"/>
                  </a:cubicBezTo>
                  <a:close/>
                  <a:moveTo>
                    <a:pt x="392" y="1"/>
                  </a:moveTo>
                  <a:cubicBezTo>
                    <a:pt x="320" y="1"/>
                    <a:pt x="259" y="21"/>
                    <a:pt x="208" y="52"/>
                  </a:cubicBezTo>
                  <a:cubicBezTo>
                    <a:pt x="133" y="100"/>
                    <a:pt x="82" y="169"/>
                    <a:pt x="51" y="226"/>
                  </a:cubicBezTo>
                  <a:cubicBezTo>
                    <a:pt x="21" y="284"/>
                    <a:pt x="4" y="332"/>
                    <a:pt x="4" y="339"/>
                  </a:cubicBezTo>
                  <a:cubicBezTo>
                    <a:pt x="1" y="349"/>
                    <a:pt x="1" y="356"/>
                    <a:pt x="1" y="366"/>
                  </a:cubicBezTo>
                  <a:cubicBezTo>
                    <a:pt x="1" y="386"/>
                    <a:pt x="4" y="407"/>
                    <a:pt x="17" y="424"/>
                  </a:cubicBezTo>
                  <a:cubicBezTo>
                    <a:pt x="28" y="438"/>
                    <a:pt x="45" y="451"/>
                    <a:pt x="65" y="458"/>
                  </a:cubicBezTo>
                  <a:cubicBezTo>
                    <a:pt x="75" y="461"/>
                    <a:pt x="86" y="461"/>
                    <a:pt x="92" y="461"/>
                  </a:cubicBezTo>
                  <a:cubicBezTo>
                    <a:pt x="135" y="461"/>
                    <a:pt x="169" y="436"/>
                    <a:pt x="184" y="396"/>
                  </a:cubicBezTo>
                  <a:lnTo>
                    <a:pt x="184" y="396"/>
                  </a:lnTo>
                  <a:lnTo>
                    <a:pt x="185" y="397"/>
                  </a:lnTo>
                  <a:lnTo>
                    <a:pt x="185" y="394"/>
                  </a:lnTo>
                  <a:lnTo>
                    <a:pt x="185" y="389"/>
                  </a:lnTo>
                  <a:cubicBezTo>
                    <a:pt x="191" y="380"/>
                    <a:pt x="208" y="325"/>
                    <a:pt x="246" y="277"/>
                  </a:cubicBezTo>
                  <a:cubicBezTo>
                    <a:pt x="262" y="254"/>
                    <a:pt x="283" y="230"/>
                    <a:pt x="311" y="216"/>
                  </a:cubicBezTo>
                  <a:cubicBezTo>
                    <a:pt x="334" y="199"/>
                    <a:pt x="358" y="192"/>
                    <a:pt x="392" y="192"/>
                  </a:cubicBezTo>
                  <a:cubicBezTo>
                    <a:pt x="463" y="192"/>
                    <a:pt x="522" y="209"/>
                    <a:pt x="566" y="233"/>
                  </a:cubicBezTo>
                  <a:cubicBezTo>
                    <a:pt x="600" y="250"/>
                    <a:pt x="627" y="274"/>
                    <a:pt x="648" y="301"/>
                  </a:cubicBezTo>
                  <a:cubicBezTo>
                    <a:pt x="679" y="339"/>
                    <a:pt x="702" y="380"/>
                    <a:pt x="712" y="414"/>
                  </a:cubicBezTo>
                  <a:cubicBezTo>
                    <a:pt x="726" y="448"/>
                    <a:pt x="729" y="471"/>
                    <a:pt x="729" y="471"/>
                  </a:cubicBezTo>
                  <a:cubicBezTo>
                    <a:pt x="737" y="496"/>
                    <a:pt x="746" y="516"/>
                    <a:pt x="764" y="529"/>
                  </a:cubicBezTo>
                  <a:cubicBezTo>
                    <a:pt x="781" y="543"/>
                    <a:pt x="801" y="550"/>
                    <a:pt x="825" y="550"/>
                  </a:cubicBezTo>
                  <a:lnTo>
                    <a:pt x="842" y="550"/>
                  </a:lnTo>
                  <a:lnTo>
                    <a:pt x="842" y="549"/>
                  </a:lnTo>
                  <a:lnTo>
                    <a:pt x="842" y="549"/>
                  </a:lnTo>
                  <a:cubicBezTo>
                    <a:pt x="864" y="545"/>
                    <a:pt x="884" y="532"/>
                    <a:pt x="896" y="516"/>
                  </a:cubicBezTo>
                  <a:cubicBezTo>
                    <a:pt x="910" y="502"/>
                    <a:pt x="921" y="479"/>
                    <a:pt x="921" y="458"/>
                  </a:cubicBezTo>
                  <a:cubicBezTo>
                    <a:pt x="921" y="451"/>
                    <a:pt x="921" y="448"/>
                    <a:pt x="917" y="441"/>
                  </a:cubicBezTo>
                  <a:cubicBezTo>
                    <a:pt x="910" y="403"/>
                    <a:pt x="896" y="356"/>
                    <a:pt x="876" y="308"/>
                  </a:cubicBezTo>
                  <a:cubicBezTo>
                    <a:pt x="842" y="236"/>
                    <a:pt x="787" y="158"/>
                    <a:pt x="709" y="100"/>
                  </a:cubicBezTo>
                  <a:cubicBezTo>
                    <a:pt x="630" y="42"/>
                    <a:pt x="525" y="1"/>
                    <a:pt x="39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4752021" y="2180866"/>
              <a:ext cx="35285" cy="19015"/>
            </a:xfrm>
            <a:custGeom>
              <a:rect b="b" l="l" r="r" t="t"/>
              <a:pathLst>
                <a:path extrusionOk="0" h="381" w="707">
                  <a:moveTo>
                    <a:pt x="359" y="0"/>
                  </a:moveTo>
                  <a:cubicBezTo>
                    <a:pt x="106" y="0"/>
                    <a:pt x="15" y="297"/>
                    <a:pt x="12" y="310"/>
                  </a:cubicBezTo>
                  <a:cubicBezTo>
                    <a:pt x="1" y="338"/>
                    <a:pt x="18" y="368"/>
                    <a:pt x="45" y="379"/>
                  </a:cubicBezTo>
                  <a:lnTo>
                    <a:pt x="62" y="379"/>
                  </a:lnTo>
                  <a:cubicBezTo>
                    <a:pt x="86" y="379"/>
                    <a:pt x="106" y="365"/>
                    <a:pt x="114" y="341"/>
                  </a:cubicBezTo>
                  <a:cubicBezTo>
                    <a:pt x="114" y="341"/>
                    <a:pt x="185" y="110"/>
                    <a:pt x="359" y="110"/>
                  </a:cubicBezTo>
                  <a:cubicBezTo>
                    <a:pt x="533" y="110"/>
                    <a:pt x="594" y="338"/>
                    <a:pt x="597" y="341"/>
                  </a:cubicBezTo>
                  <a:cubicBezTo>
                    <a:pt x="603" y="364"/>
                    <a:pt x="627" y="380"/>
                    <a:pt x="651" y="380"/>
                  </a:cubicBezTo>
                  <a:cubicBezTo>
                    <a:pt x="655" y="380"/>
                    <a:pt x="659" y="380"/>
                    <a:pt x="663" y="379"/>
                  </a:cubicBezTo>
                  <a:cubicBezTo>
                    <a:pt x="690" y="372"/>
                    <a:pt x="707" y="341"/>
                    <a:pt x="699" y="314"/>
                  </a:cubicBezTo>
                  <a:cubicBezTo>
                    <a:pt x="696" y="300"/>
                    <a:pt x="614" y="0"/>
                    <a:pt x="359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4750375" y="2178820"/>
              <a:ext cx="38828" cy="23007"/>
            </a:xfrm>
            <a:custGeom>
              <a:rect b="b" l="l" r="r" t="t"/>
              <a:pathLst>
                <a:path extrusionOk="0" h="461" w="778">
                  <a:moveTo>
                    <a:pt x="392" y="82"/>
                  </a:moveTo>
                  <a:cubicBezTo>
                    <a:pt x="446" y="82"/>
                    <a:pt x="494" y="99"/>
                    <a:pt x="532" y="123"/>
                  </a:cubicBezTo>
                  <a:cubicBezTo>
                    <a:pt x="586" y="161"/>
                    <a:pt x="627" y="219"/>
                    <a:pt x="655" y="269"/>
                  </a:cubicBezTo>
                  <a:cubicBezTo>
                    <a:pt x="682" y="318"/>
                    <a:pt x="692" y="362"/>
                    <a:pt x="696" y="365"/>
                  </a:cubicBezTo>
                  <a:lnTo>
                    <a:pt x="696" y="368"/>
                  </a:lnTo>
                  <a:cubicBezTo>
                    <a:pt x="696" y="368"/>
                    <a:pt x="692" y="372"/>
                    <a:pt x="692" y="376"/>
                  </a:cubicBezTo>
                  <a:cubicBezTo>
                    <a:pt x="688" y="379"/>
                    <a:pt x="688" y="379"/>
                    <a:pt x="685" y="379"/>
                  </a:cubicBezTo>
                  <a:lnTo>
                    <a:pt x="671" y="379"/>
                  </a:lnTo>
                  <a:cubicBezTo>
                    <a:pt x="671" y="376"/>
                    <a:pt x="668" y="372"/>
                    <a:pt x="668" y="372"/>
                  </a:cubicBezTo>
                  <a:lnTo>
                    <a:pt x="668" y="368"/>
                  </a:lnTo>
                  <a:cubicBezTo>
                    <a:pt x="668" y="368"/>
                    <a:pt x="668" y="365"/>
                    <a:pt x="665" y="355"/>
                  </a:cubicBezTo>
                  <a:cubicBezTo>
                    <a:pt x="655" y="331"/>
                    <a:pt x="634" y="273"/>
                    <a:pt x="589" y="219"/>
                  </a:cubicBezTo>
                  <a:cubicBezTo>
                    <a:pt x="569" y="192"/>
                    <a:pt x="545" y="164"/>
                    <a:pt x="512" y="143"/>
                  </a:cubicBezTo>
                  <a:cubicBezTo>
                    <a:pt x="477" y="123"/>
                    <a:pt x="436" y="110"/>
                    <a:pt x="392" y="110"/>
                  </a:cubicBezTo>
                  <a:cubicBezTo>
                    <a:pt x="341" y="110"/>
                    <a:pt x="293" y="126"/>
                    <a:pt x="259" y="154"/>
                  </a:cubicBezTo>
                  <a:cubicBezTo>
                    <a:pt x="232" y="171"/>
                    <a:pt x="208" y="195"/>
                    <a:pt x="188" y="219"/>
                  </a:cubicBezTo>
                  <a:cubicBezTo>
                    <a:pt x="160" y="256"/>
                    <a:pt x="139" y="290"/>
                    <a:pt x="126" y="321"/>
                  </a:cubicBezTo>
                  <a:cubicBezTo>
                    <a:pt x="123" y="335"/>
                    <a:pt x="116" y="348"/>
                    <a:pt x="112" y="355"/>
                  </a:cubicBezTo>
                  <a:cubicBezTo>
                    <a:pt x="112" y="359"/>
                    <a:pt x="109" y="362"/>
                    <a:pt x="109" y="365"/>
                  </a:cubicBezTo>
                  <a:lnTo>
                    <a:pt x="109" y="368"/>
                  </a:lnTo>
                  <a:lnTo>
                    <a:pt x="109" y="372"/>
                  </a:lnTo>
                  <a:lnTo>
                    <a:pt x="106" y="372"/>
                  </a:lnTo>
                  <a:cubicBezTo>
                    <a:pt x="106" y="376"/>
                    <a:pt x="106" y="376"/>
                    <a:pt x="103" y="379"/>
                  </a:cubicBezTo>
                  <a:lnTo>
                    <a:pt x="92" y="379"/>
                  </a:lnTo>
                  <a:cubicBezTo>
                    <a:pt x="89" y="379"/>
                    <a:pt x="85" y="379"/>
                    <a:pt x="85" y="376"/>
                  </a:cubicBezTo>
                  <a:cubicBezTo>
                    <a:pt x="82" y="372"/>
                    <a:pt x="82" y="368"/>
                    <a:pt x="82" y="368"/>
                  </a:cubicBezTo>
                  <a:lnTo>
                    <a:pt x="82" y="365"/>
                  </a:lnTo>
                  <a:lnTo>
                    <a:pt x="82" y="362"/>
                  </a:lnTo>
                  <a:cubicBezTo>
                    <a:pt x="82" y="359"/>
                    <a:pt x="106" y="287"/>
                    <a:pt x="157" y="215"/>
                  </a:cubicBezTo>
                  <a:cubicBezTo>
                    <a:pt x="180" y="181"/>
                    <a:pt x="215" y="147"/>
                    <a:pt x="252" y="123"/>
                  </a:cubicBezTo>
                  <a:cubicBezTo>
                    <a:pt x="293" y="99"/>
                    <a:pt x="337" y="82"/>
                    <a:pt x="392" y="82"/>
                  </a:cubicBezTo>
                  <a:close/>
                  <a:moveTo>
                    <a:pt x="392" y="0"/>
                  </a:moveTo>
                  <a:cubicBezTo>
                    <a:pt x="320" y="0"/>
                    <a:pt x="259" y="24"/>
                    <a:pt x="208" y="55"/>
                  </a:cubicBezTo>
                  <a:cubicBezTo>
                    <a:pt x="133" y="103"/>
                    <a:pt x="85" y="171"/>
                    <a:pt x="51" y="229"/>
                  </a:cubicBezTo>
                  <a:cubicBezTo>
                    <a:pt x="21" y="287"/>
                    <a:pt x="7" y="335"/>
                    <a:pt x="4" y="341"/>
                  </a:cubicBezTo>
                  <a:cubicBezTo>
                    <a:pt x="0" y="348"/>
                    <a:pt x="0" y="359"/>
                    <a:pt x="0" y="368"/>
                  </a:cubicBezTo>
                  <a:cubicBezTo>
                    <a:pt x="0" y="389"/>
                    <a:pt x="7" y="406"/>
                    <a:pt x="17" y="423"/>
                  </a:cubicBezTo>
                  <a:cubicBezTo>
                    <a:pt x="31" y="440"/>
                    <a:pt x="48" y="450"/>
                    <a:pt x="68" y="458"/>
                  </a:cubicBezTo>
                  <a:cubicBezTo>
                    <a:pt x="75" y="461"/>
                    <a:pt x="85" y="461"/>
                    <a:pt x="95" y="461"/>
                  </a:cubicBezTo>
                  <a:cubicBezTo>
                    <a:pt x="116" y="461"/>
                    <a:pt x="136" y="458"/>
                    <a:pt x="150" y="444"/>
                  </a:cubicBezTo>
                  <a:cubicBezTo>
                    <a:pt x="167" y="433"/>
                    <a:pt x="180" y="417"/>
                    <a:pt x="184" y="396"/>
                  </a:cubicBezTo>
                  <a:cubicBezTo>
                    <a:pt x="184" y="396"/>
                    <a:pt x="188" y="396"/>
                    <a:pt x="188" y="392"/>
                  </a:cubicBezTo>
                  <a:cubicBezTo>
                    <a:pt x="191" y="379"/>
                    <a:pt x="211" y="327"/>
                    <a:pt x="246" y="280"/>
                  </a:cubicBezTo>
                  <a:cubicBezTo>
                    <a:pt x="262" y="256"/>
                    <a:pt x="287" y="233"/>
                    <a:pt x="310" y="215"/>
                  </a:cubicBezTo>
                  <a:cubicBezTo>
                    <a:pt x="334" y="202"/>
                    <a:pt x="361" y="192"/>
                    <a:pt x="392" y="192"/>
                  </a:cubicBezTo>
                  <a:cubicBezTo>
                    <a:pt x="409" y="192"/>
                    <a:pt x="426" y="195"/>
                    <a:pt x="440" y="198"/>
                  </a:cubicBezTo>
                  <a:cubicBezTo>
                    <a:pt x="463" y="208"/>
                    <a:pt x="484" y="222"/>
                    <a:pt x="504" y="242"/>
                  </a:cubicBezTo>
                  <a:cubicBezTo>
                    <a:pt x="532" y="269"/>
                    <a:pt x="556" y="307"/>
                    <a:pt x="569" y="338"/>
                  </a:cubicBezTo>
                  <a:cubicBezTo>
                    <a:pt x="576" y="355"/>
                    <a:pt x="583" y="368"/>
                    <a:pt x="586" y="379"/>
                  </a:cubicBezTo>
                  <a:cubicBezTo>
                    <a:pt x="586" y="382"/>
                    <a:pt x="586" y="386"/>
                    <a:pt x="589" y="389"/>
                  </a:cubicBezTo>
                  <a:lnTo>
                    <a:pt x="589" y="392"/>
                  </a:lnTo>
                  <a:cubicBezTo>
                    <a:pt x="597" y="413"/>
                    <a:pt x="606" y="430"/>
                    <a:pt x="624" y="444"/>
                  </a:cubicBezTo>
                  <a:cubicBezTo>
                    <a:pt x="641" y="453"/>
                    <a:pt x="661" y="461"/>
                    <a:pt x="682" y="461"/>
                  </a:cubicBezTo>
                  <a:lnTo>
                    <a:pt x="705" y="461"/>
                  </a:lnTo>
                  <a:cubicBezTo>
                    <a:pt x="726" y="453"/>
                    <a:pt x="743" y="440"/>
                    <a:pt x="757" y="423"/>
                  </a:cubicBezTo>
                  <a:cubicBezTo>
                    <a:pt x="770" y="409"/>
                    <a:pt x="777" y="389"/>
                    <a:pt x="777" y="368"/>
                  </a:cubicBezTo>
                  <a:cubicBezTo>
                    <a:pt x="777" y="359"/>
                    <a:pt x="773" y="351"/>
                    <a:pt x="773" y="341"/>
                  </a:cubicBezTo>
                  <a:cubicBezTo>
                    <a:pt x="770" y="338"/>
                    <a:pt x="767" y="314"/>
                    <a:pt x="753" y="283"/>
                  </a:cubicBezTo>
                  <a:cubicBezTo>
                    <a:pt x="732" y="236"/>
                    <a:pt x="699" y="167"/>
                    <a:pt x="641" y="110"/>
                  </a:cubicBezTo>
                  <a:cubicBezTo>
                    <a:pt x="614" y="79"/>
                    <a:pt x="576" y="52"/>
                    <a:pt x="535" y="35"/>
                  </a:cubicBezTo>
                  <a:cubicBezTo>
                    <a:pt x="494" y="14"/>
                    <a:pt x="446" y="0"/>
                    <a:pt x="392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4792398" y="2225086"/>
              <a:ext cx="38628" cy="50906"/>
            </a:xfrm>
            <a:custGeom>
              <a:rect b="b" l="l" r="r" t="t"/>
              <a:pathLst>
                <a:path extrusionOk="0" h="1020" w="774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19" y="856"/>
                    <a:pt x="299" y="999"/>
                  </a:cubicBezTo>
                  <a:cubicBezTo>
                    <a:pt x="317" y="1013"/>
                    <a:pt x="335" y="1020"/>
                    <a:pt x="354" y="1020"/>
                  </a:cubicBezTo>
                  <a:cubicBezTo>
                    <a:pt x="523" y="1020"/>
                    <a:pt x="712" y="453"/>
                    <a:pt x="774" y="133"/>
                  </a:cubicBezTo>
                  <a:lnTo>
                    <a:pt x="774" y="133"/>
                  </a:lnTo>
                  <a:cubicBezTo>
                    <a:pt x="774" y="133"/>
                    <a:pt x="765" y="134"/>
                    <a:pt x="749" y="134"/>
                  </a:cubicBezTo>
                  <a:cubicBezTo>
                    <a:pt x="639" y="134"/>
                    <a:pt x="204" y="125"/>
                    <a:pt x="0" y="1"/>
                  </a:cubicBezTo>
                  <a:close/>
                </a:path>
              </a:pathLst>
            </a:custGeom>
            <a:solidFill>
              <a:srgbClr val="FFC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4789653" y="2222341"/>
              <a:ext cx="44068" cy="56346"/>
            </a:xfrm>
            <a:custGeom>
              <a:rect b="b" l="l" r="r" t="t"/>
              <a:pathLst>
                <a:path extrusionOk="0" h="1129" w="883">
                  <a:moveTo>
                    <a:pt x="126" y="147"/>
                  </a:moveTo>
                  <a:lnTo>
                    <a:pt x="126" y="147"/>
                  </a:lnTo>
                  <a:cubicBezTo>
                    <a:pt x="331" y="226"/>
                    <a:pt x="628" y="243"/>
                    <a:pt x="760" y="243"/>
                  </a:cubicBezTo>
                  <a:cubicBezTo>
                    <a:pt x="686" y="583"/>
                    <a:pt x="529" y="979"/>
                    <a:pt x="420" y="1020"/>
                  </a:cubicBezTo>
                  <a:cubicBezTo>
                    <a:pt x="416" y="1021"/>
                    <a:pt x="412" y="1022"/>
                    <a:pt x="409" y="1022"/>
                  </a:cubicBezTo>
                  <a:cubicBezTo>
                    <a:pt x="402" y="1022"/>
                    <a:pt x="396" y="1020"/>
                    <a:pt x="389" y="1013"/>
                  </a:cubicBezTo>
                  <a:cubicBezTo>
                    <a:pt x="280" y="928"/>
                    <a:pt x="178" y="471"/>
                    <a:pt x="126" y="147"/>
                  </a:cubicBezTo>
                  <a:close/>
                  <a:moveTo>
                    <a:pt x="56" y="0"/>
                  </a:moveTo>
                  <a:cubicBezTo>
                    <a:pt x="46" y="0"/>
                    <a:pt x="36" y="3"/>
                    <a:pt x="27" y="8"/>
                  </a:cubicBezTo>
                  <a:cubicBezTo>
                    <a:pt x="11" y="21"/>
                    <a:pt x="0" y="42"/>
                    <a:pt x="3" y="62"/>
                  </a:cubicBezTo>
                  <a:cubicBezTo>
                    <a:pt x="14" y="151"/>
                    <a:pt x="129" y="945"/>
                    <a:pt x="321" y="1099"/>
                  </a:cubicBezTo>
                  <a:cubicBezTo>
                    <a:pt x="348" y="1119"/>
                    <a:pt x="379" y="1129"/>
                    <a:pt x="406" y="1129"/>
                  </a:cubicBezTo>
                  <a:cubicBezTo>
                    <a:pt x="423" y="1129"/>
                    <a:pt x="440" y="1126"/>
                    <a:pt x="457" y="1122"/>
                  </a:cubicBezTo>
                  <a:cubicBezTo>
                    <a:pt x="678" y="1041"/>
                    <a:pt x="849" y="372"/>
                    <a:pt x="879" y="199"/>
                  </a:cubicBezTo>
                  <a:cubicBezTo>
                    <a:pt x="883" y="185"/>
                    <a:pt x="879" y="168"/>
                    <a:pt x="870" y="154"/>
                  </a:cubicBezTo>
                  <a:cubicBezTo>
                    <a:pt x="859" y="144"/>
                    <a:pt x="845" y="138"/>
                    <a:pt x="829" y="138"/>
                  </a:cubicBezTo>
                  <a:cubicBezTo>
                    <a:pt x="821" y="134"/>
                    <a:pt x="304" y="144"/>
                    <a:pt x="85" y="8"/>
                  </a:cubicBezTo>
                  <a:cubicBezTo>
                    <a:pt x="77" y="3"/>
                    <a:pt x="66" y="0"/>
                    <a:pt x="5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4787756" y="2220345"/>
              <a:ext cx="48011" cy="60388"/>
            </a:xfrm>
            <a:custGeom>
              <a:rect b="b" l="l" r="r" t="t"/>
              <a:pathLst>
                <a:path extrusionOk="0" h="1210" w="962">
                  <a:moveTo>
                    <a:pt x="213" y="247"/>
                  </a:moveTo>
                  <a:cubicBezTo>
                    <a:pt x="307" y="275"/>
                    <a:pt x="409" y="292"/>
                    <a:pt x="505" y="304"/>
                  </a:cubicBezTo>
                  <a:cubicBezTo>
                    <a:pt x="599" y="317"/>
                    <a:pt x="684" y="322"/>
                    <a:pt x="749" y="323"/>
                  </a:cubicBezTo>
                  <a:lnTo>
                    <a:pt x="749" y="323"/>
                  </a:lnTo>
                  <a:cubicBezTo>
                    <a:pt x="713" y="477"/>
                    <a:pt x="660" y="637"/>
                    <a:pt x="604" y="767"/>
                  </a:cubicBezTo>
                  <a:cubicBezTo>
                    <a:pt x="573" y="838"/>
                    <a:pt x="543" y="903"/>
                    <a:pt x="512" y="947"/>
                  </a:cubicBezTo>
                  <a:cubicBezTo>
                    <a:pt x="499" y="968"/>
                    <a:pt x="482" y="988"/>
                    <a:pt x="471" y="999"/>
                  </a:cubicBezTo>
                  <a:cubicBezTo>
                    <a:pt x="461" y="1008"/>
                    <a:pt x="453" y="1015"/>
                    <a:pt x="447" y="1019"/>
                  </a:cubicBezTo>
                  <a:lnTo>
                    <a:pt x="447" y="1019"/>
                  </a:lnTo>
                  <a:cubicBezTo>
                    <a:pt x="440" y="1011"/>
                    <a:pt x="431" y="999"/>
                    <a:pt x="420" y="985"/>
                  </a:cubicBezTo>
                  <a:cubicBezTo>
                    <a:pt x="400" y="951"/>
                    <a:pt x="379" y="900"/>
                    <a:pt x="356" y="842"/>
                  </a:cubicBezTo>
                  <a:cubicBezTo>
                    <a:pt x="324" y="750"/>
                    <a:pt x="294" y="637"/>
                    <a:pt x="270" y="521"/>
                  </a:cubicBezTo>
                  <a:cubicBezTo>
                    <a:pt x="248" y="429"/>
                    <a:pt x="229" y="335"/>
                    <a:pt x="213" y="247"/>
                  </a:cubicBezTo>
                  <a:close/>
                  <a:moveTo>
                    <a:pt x="110" y="123"/>
                  </a:moveTo>
                  <a:lnTo>
                    <a:pt x="123" y="194"/>
                  </a:lnTo>
                  <a:cubicBezTo>
                    <a:pt x="147" y="358"/>
                    <a:pt x="188" y="552"/>
                    <a:pt x="233" y="722"/>
                  </a:cubicBezTo>
                  <a:cubicBezTo>
                    <a:pt x="257" y="804"/>
                    <a:pt x="284" y="883"/>
                    <a:pt x="307" y="944"/>
                  </a:cubicBezTo>
                  <a:cubicBezTo>
                    <a:pt x="321" y="975"/>
                    <a:pt x="335" y="1002"/>
                    <a:pt x="351" y="1026"/>
                  </a:cubicBezTo>
                  <a:cubicBezTo>
                    <a:pt x="365" y="1050"/>
                    <a:pt x="383" y="1070"/>
                    <a:pt x="400" y="1084"/>
                  </a:cubicBezTo>
                  <a:cubicBezTo>
                    <a:pt x="406" y="1090"/>
                    <a:pt x="413" y="1094"/>
                    <a:pt x="420" y="1098"/>
                  </a:cubicBezTo>
                  <a:cubicBezTo>
                    <a:pt x="427" y="1101"/>
                    <a:pt x="437" y="1104"/>
                    <a:pt x="447" y="1104"/>
                  </a:cubicBezTo>
                  <a:cubicBezTo>
                    <a:pt x="458" y="1104"/>
                    <a:pt x="464" y="1101"/>
                    <a:pt x="471" y="1098"/>
                  </a:cubicBezTo>
                  <a:cubicBezTo>
                    <a:pt x="491" y="1090"/>
                    <a:pt x="512" y="1073"/>
                    <a:pt x="529" y="1057"/>
                  </a:cubicBezTo>
                  <a:cubicBezTo>
                    <a:pt x="560" y="1026"/>
                    <a:pt x="587" y="982"/>
                    <a:pt x="617" y="927"/>
                  </a:cubicBezTo>
                  <a:cubicBezTo>
                    <a:pt x="662" y="848"/>
                    <a:pt x="703" y="746"/>
                    <a:pt x="744" y="634"/>
                  </a:cubicBezTo>
                  <a:cubicBezTo>
                    <a:pt x="781" y="525"/>
                    <a:pt x="815" y="406"/>
                    <a:pt x="839" y="293"/>
                  </a:cubicBezTo>
                  <a:lnTo>
                    <a:pt x="850" y="242"/>
                  </a:lnTo>
                  <a:lnTo>
                    <a:pt x="801" y="242"/>
                  </a:lnTo>
                  <a:cubicBezTo>
                    <a:pt x="733" y="242"/>
                    <a:pt x="628" y="239"/>
                    <a:pt x="515" y="225"/>
                  </a:cubicBezTo>
                  <a:cubicBezTo>
                    <a:pt x="400" y="211"/>
                    <a:pt x="277" y="187"/>
                    <a:pt x="178" y="150"/>
                  </a:cubicBezTo>
                  <a:lnTo>
                    <a:pt x="110" y="123"/>
                  </a:lnTo>
                  <a:close/>
                  <a:moveTo>
                    <a:pt x="103" y="82"/>
                  </a:moveTo>
                  <a:cubicBezTo>
                    <a:pt x="158" y="120"/>
                    <a:pt x="229" y="143"/>
                    <a:pt x="304" y="160"/>
                  </a:cubicBezTo>
                  <a:cubicBezTo>
                    <a:pt x="417" y="187"/>
                    <a:pt x="540" y="201"/>
                    <a:pt x="642" y="208"/>
                  </a:cubicBezTo>
                  <a:cubicBezTo>
                    <a:pt x="747" y="214"/>
                    <a:pt x="829" y="214"/>
                    <a:pt x="856" y="214"/>
                  </a:cubicBezTo>
                  <a:lnTo>
                    <a:pt x="863" y="214"/>
                  </a:lnTo>
                  <a:cubicBezTo>
                    <a:pt x="867" y="219"/>
                    <a:pt x="870" y="219"/>
                    <a:pt x="873" y="219"/>
                  </a:cubicBezTo>
                  <a:lnTo>
                    <a:pt x="877" y="222"/>
                  </a:lnTo>
                  <a:cubicBezTo>
                    <a:pt x="877" y="225"/>
                    <a:pt x="880" y="225"/>
                    <a:pt x="880" y="228"/>
                  </a:cubicBezTo>
                  <a:lnTo>
                    <a:pt x="880" y="232"/>
                  </a:lnTo>
                  <a:cubicBezTo>
                    <a:pt x="870" y="272"/>
                    <a:pt x="853" y="348"/>
                    <a:pt x="829" y="436"/>
                  </a:cubicBezTo>
                  <a:cubicBezTo>
                    <a:pt x="795" y="566"/>
                    <a:pt x="744" y="730"/>
                    <a:pt x="679" y="862"/>
                  </a:cubicBezTo>
                  <a:cubicBezTo>
                    <a:pt x="648" y="930"/>
                    <a:pt x="614" y="991"/>
                    <a:pt x="580" y="1036"/>
                  </a:cubicBezTo>
                  <a:cubicBezTo>
                    <a:pt x="563" y="1060"/>
                    <a:pt x="546" y="1077"/>
                    <a:pt x="529" y="1094"/>
                  </a:cubicBezTo>
                  <a:cubicBezTo>
                    <a:pt x="512" y="1108"/>
                    <a:pt x="495" y="1118"/>
                    <a:pt x="478" y="1121"/>
                  </a:cubicBezTo>
                  <a:cubicBezTo>
                    <a:pt x="468" y="1128"/>
                    <a:pt x="458" y="1128"/>
                    <a:pt x="444" y="1128"/>
                  </a:cubicBezTo>
                  <a:cubicBezTo>
                    <a:pt x="423" y="1128"/>
                    <a:pt x="403" y="1121"/>
                    <a:pt x="383" y="1108"/>
                  </a:cubicBezTo>
                  <a:cubicBezTo>
                    <a:pt x="365" y="1090"/>
                    <a:pt x="345" y="1067"/>
                    <a:pt x="324" y="1032"/>
                  </a:cubicBezTo>
                  <a:cubicBezTo>
                    <a:pt x="290" y="975"/>
                    <a:pt x="257" y="889"/>
                    <a:pt x="229" y="794"/>
                  </a:cubicBezTo>
                  <a:cubicBezTo>
                    <a:pt x="185" y="654"/>
                    <a:pt x="151" y="494"/>
                    <a:pt x="123" y="362"/>
                  </a:cubicBezTo>
                  <a:cubicBezTo>
                    <a:pt x="100" y="228"/>
                    <a:pt x="86" y="126"/>
                    <a:pt x="82" y="96"/>
                  </a:cubicBezTo>
                  <a:cubicBezTo>
                    <a:pt x="82" y="88"/>
                    <a:pt x="82" y="85"/>
                    <a:pt x="86" y="82"/>
                  </a:cubicBezTo>
                  <a:close/>
                  <a:moveTo>
                    <a:pt x="93" y="0"/>
                  </a:moveTo>
                  <a:cubicBezTo>
                    <a:pt x="76" y="0"/>
                    <a:pt x="59" y="3"/>
                    <a:pt x="41" y="14"/>
                  </a:cubicBezTo>
                  <a:cubicBezTo>
                    <a:pt x="14" y="34"/>
                    <a:pt x="1" y="61"/>
                    <a:pt x="1" y="96"/>
                  </a:cubicBezTo>
                  <a:lnTo>
                    <a:pt x="1" y="106"/>
                  </a:lnTo>
                  <a:cubicBezTo>
                    <a:pt x="8" y="153"/>
                    <a:pt x="38" y="375"/>
                    <a:pt x="93" y="607"/>
                  </a:cubicBezTo>
                  <a:cubicBezTo>
                    <a:pt x="120" y="722"/>
                    <a:pt x="154" y="838"/>
                    <a:pt x="192" y="937"/>
                  </a:cubicBezTo>
                  <a:cubicBezTo>
                    <a:pt x="212" y="988"/>
                    <a:pt x="233" y="1036"/>
                    <a:pt x="257" y="1073"/>
                  </a:cubicBezTo>
                  <a:cubicBezTo>
                    <a:pt x="277" y="1114"/>
                    <a:pt x="304" y="1145"/>
                    <a:pt x="331" y="1169"/>
                  </a:cubicBezTo>
                  <a:cubicBezTo>
                    <a:pt x="365" y="1196"/>
                    <a:pt x="406" y="1210"/>
                    <a:pt x="444" y="1210"/>
                  </a:cubicBezTo>
                  <a:cubicBezTo>
                    <a:pt x="468" y="1210"/>
                    <a:pt x="488" y="1207"/>
                    <a:pt x="509" y="1200"/>
                  </a:cubicBezTo>
                  <a:cubicBezTo>
                    <a:pt x="543" y="1186"/>
                    <a:pt x="573" y="1162"/>
                    <a:pt x="604" y="1135"/>
                  </a:cubicBezTo>
                  <a:cubicBezTo>
                    <a:pt x="655" y="1084"/>
                    <a:pt x="696" y="1012"/>
                    <a:pt x="737" y="930"/>
                  </a:cubicBezTo>
                  <a:cubicBezTo>
                    <a:pt x="795" y="811"/>
                    <a:pt x="846" y="672"/>
                    <a:pt x="883" y="546"/>
                  </a:cubicBezTo>
                  <a:cubicBezTo>
                    <a:pt x="921" y="416"/>
                    <a:pt x="949" y="307"/>
                    <a:pt x="958" y="249"/>
                  </a:cubicBezTo>
                  <a:cubicBezTo>
                    <a:pt x="962" y="242"/>
                    <a:pt x="962" y="235"/>
                    <a:pt x="962" y="228"/>
                  </a:cubicBezTo>
                  <a:cubicBezTo>
                    <a:pt x="962" y="208"/>
                    <a:pt x="952" y="187"/>
                    <a:pt x="938" y="167"/>
                  </a:cubicBezTo>
                  <a:cubicBezTo>
                    <a:pt x="931" y="157"/>
                    <a:pt x="917" y="150"/>
                    <a:pt x="904" y="143"/>
                  </a:cubicBezTo>
                  <a:cubicBezTo>
                    <a:pt x="895" y="137"/>
                    <a:pt x="882" y="137"/>
                    <a:pt x="870" y="137"/>
                  </a:cubicBezTo>
                  <a:lnTo>
                    <a:pt x="870" y="137"/>
                  </a:lnTo>
                  <a:lnTo>
                    <a:pt x="870" y="137"/>
                  </a:lnTo>
                  <a:lnTo>
                    <a:pt x="867" y="137"/>
                  </a:lnTo>
                  <a:lnTo>
                    <a:pt x="863" y="133"/>
                  </a:lnTo>
                  <a:lnTo>
                    <a:pt x="856" y="133"/>
                  </a:lnTo>
                  <a:cubicBezTo>
                    <a:pt x="818" y="133"/>
                    <a:pt x="689" y="133"/>
                    <a:pt x="543" y="120"/>
                  </a:cubicBezTo>
                  <a:cubicBezTo>
                    <a:pt x="468" y="109"/>
                    <a:pt x="392" y="99"/>
                    <a:pt x="321" y="82"/>
                  </a:cubicBezTo>
                  <a:cubicBezTo>
                    <a:pt x="253" y="65"/>
                    <a:pt x="188" y="41"/>
                    <a:pt x="144" y="14"/>
                  </a:cubicBezTo>
                  <a:cubicBezTo>
                    <a:pt x="131" y="3"/>
                    <a:pt x="113" y="0"/>
                    <a:pt x="9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4617019" y="2338031"/>
              <a:ext cx="24704" cy="24904"/>
            </a:xfrm>
            <a:custGeom>
              <a:rect b="b" l="l" r="r" t="t"/>
              <a:pathLst>
                <a:path extrusionOk="0" h="499" w="495">
                  <a:moveTo>
                    <a:pt x="246" y="0"/>
                  </a:moveTo>
                  <a:cubicBezTo>
                    <a:pt x="109" y="0"/>
                    <a:pt x="0" y="113"/>
                    <a:pt x="0" y="249"/>
                  </a:cubicBezTo>
                  <a:cubicBezTo>
                    <a:pt x="0" y="385"/>
                    <a:pt x="109" y="498"/>
                    <a:pt x="246" y="498"/>
                  </a:cubicBezTo>
                  <a:cubicBezTo>
                    <a:pt x="382" y="498"/>
                    <a:pt x="494" y="385"/>
                    <a:pt x="494" y="249"/>
                  </a:cubicBezTo>
                  <a:cubicBezTo>
                    <a:pt x="494" y="113"/>
                    <a:pt x="382" y="0"/>
                    <a:pt x="24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4614823" y="2335985"/>
              <a:ext cx="28946" cy="28996"/>
            </a:xfrm>
            <a:custGeom>
              <a:rect b="b" l="l" r="r" t="t"/>
              <a:pathLst>
                <a:path extrusionOk="0" h="581" w="580">
                  <a:moveTo>
                    <a:pt x="290" y="82"/>
                  </a:moveTo>
                  <a:cubicBezTo>
                    <a:pt x="348" y="82"/>
                    <a:pt x="398" y="106"/>
                    <a:pt x="436" y="143"/>
                  </a:cubicBezTo>
                  <a:cubicBezTo>
                    <a:pt x="474" y="181"/>
                    <a:pt x="497" y="233"/>
                    <a:pt x="497" y="290"/>
                  </a:cubicBezTo>
                  <a:cubicBezTo>
                    <a:pt x="497" y="348"/>
                    <a:pt x="474" y="399"/>
                    <a:pt x="436" y="437"/>
                  </a:cubicBezTo>
                  <a:cubicBezTo>
                    <a:pt x="398" y="474"/>
                    <a:pt x="348" y="498"/>
                    <a:pt x="290" y="498"/>
                  </a:cubicBezTo>
                  <a:cubicBezTo>
                    <a:pt x="232" y="498"/>
                    <a:pt x="181" y="474"/>
                    <a:pt x="143" y="437"/>
                  </a:cubicBezTo>
                  <a:cubicBezTo>
                    <a:pt x="106" y="399"/>
                    <a:pt x="85" y="348"/>
                    <a:pt x="85" y="290"/>
                  </a:cubicBezTo>
                  <a:cubicBezTo>
                    <a:pt x="85" y="233"/>
                    <a:pt x="106" y="181"/>
                    <a:pt x="143" y="143"/>
                  </a:cubicBezTo>
                  <a:cubicBezTo>
                    <a:pt x="181" y="106"/>
                    <a:pt x="232" y="82"/>
                    <a:pt x="290" y="82"/>
                  </a:cubicBezTo>
                  <a:close/>
                  <a:moveTo>
                    <a:pt x="290" y="0"/>
                  </a:moveTo>
                  <a:cubicBezTo>
                    <a:pt x="211" y="0"/>
                    <a:pt x="140" y="35"/>
                    <a:pt x="85" y="85"/>
                  </a:cubicBezTo>
                  <a:cubicBezTo>
                    <a:pt x="34" y="137"/>
                    <a:pt x="0" y="212"/>
                    <a:pt x="3" y="290"/>
                  </a:cubicBezTo>
                  <a:cubicBezTo>
                    <a:pt x="0" y="368"/>
                    <a:pt x="34" y="444"/>
                    <a:pt x="85" y="494"/>
                  </a:cubicBezTo>
                  <a:cubicBezTo>
                    <a:pt x="140" y="546"/>
                    <a:pt x="211" y="580"/>
                    <a:pt x="290" y="580"/>
                  </a:cubicBezTo>
                  <a:cubicBezTo>
                    <a:pt x="371" y="580"/>
                    <a:pt x="443" y="546"/>
                    <a:pt x="494" y="494"/>
                  </a:cubicBezTo>
                  <a:cubicBezTo>
                    <a:pt x="549" y="444"/>
                    <a:pt x="579" y="368"/>
                    <a:pt x="579" y="290"/>
                  </a:cubicBezTo>
                  <a:cubicBezTo>
                    <a:pt x="579" y="212"/>
                    <a:pt x="549" y="137"/>
                    <a:pt x="494" y="85"/>
                  </a:cubicBezTo>
                  <a:cubicBezTo>
                    <a:pt x="443" y="35"/>
                    <a:pt x="371" y="0"/>
                    <a:pt x="290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5050874" y="2362886"/>
              <a:ext cx="24904" cy="24704"/>
            </a:xfrm>
            <a:custGeom>
              <a:rect b="b" l="l" r="r" t="t"/>
              <a:pathLst>
                <a:path extrusionOk="0" h="495" w="499">
                  <a:moveTo>
                    <a:pt x="249" y="0"/>
                  </a:moveTo>
                  <a:cubicBezTo>
                    <a:pt x="114" y="0"/>
                    <a:pt x="1" y="109"/>
                    <a:pt x="1" y="249"/>
                  </a:cubicBezTo>
                  <a:cubicBezTo>
                    <a:pt x="1" y="385"/>
                    <a:pt x="114" y="494"/>
                    <a:pt x="249" y="494"/>
                  </a:cubicBezTo>
                  <a:cubicBezTo>
                    <a:pt x="386" y="494"/>
                    <a:pt x="498" y="385"/>
                    <a:pt x="498" y="249"/>
                  </a:cubicBezTo>
                  <a:cubicBezTo>
                    <a:pt x="498" y="109"/>
                    <a:pt x="386" y="0"/>
                    <a:pt x="249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5048828" y="2360840"/>
              <a:ext cx="28946" cy="28797"/>
            </a:xfrm>
            <a:custGeom>
              <a:rect b="b" l="l" r="r" t="t"/>
              <a:pathLst>
                <a:path extrusionOk="0" h="577" w="580">
                  <a:moveTo>
                    <a:pt x="290" y="82"/>
                  </a:moveTo>
                  <a:cubicBezTo>
                    <a:pt x="349" y="82"/>
                    <a:pt x="400" y="106"/>
                    <a:pt x="437" y="144"/>
                  </a:cubicBezTo>
                  <a:cubicBezTo>
                    <a:pt x="474" y="180"/>
                    <a:pt x="498" y="232"/>
                    <a:pt x="498" y="290"/>
                  </a:cubicBezTo>
                  <a:cubicBezTo>
                    <a:pt x="498" y="344"/>
                    <a:pt x="474" y="399"/>
                    <a:pt x="437" y="436"/>
                  </a:cubicBezTo>
                  <a:cubicBezTo>
                    <a:pt x="400" y="474"/>
                    <a:pt x="349" y="494"/>
                    <a:pt x="290" y="494"/>
                  </a:cubicBezTo>
                  <a:cubicBezTo>
                    <a:pt x="232" y="494"/>
                    <a:pt x="182" y="474"/>
                    <a:pt x="144" y="436"/>
                  </a:cubicBezTo>
                  <a:cubicBezTo>
                    <a:pt x="106" y="399"/>
                    <a:pt x="83" y="344"/>
                    <a:pt x="83" y="290"/>
                  </a:cubicBezTo>
                  <a:cubicBezTo>
                    <a:pt x="83" y="232"/>
                    <a:pt x="106" y="180"/>
                    <a:pt x="144" y="144"/>
                  </a:cubicBezTo>
                  <a:cubicBezTo>
                    <a:pt x="182" y="106"/>
                    <a:pt x="232" y="82"/>
                    <a:pt x="290" y="82"/>
                  </a:cubicBezTo>
                  <a:close/>
                  <a:moveTo>
                    <a:pt x="290" y="0"/>
                  </a:moveTo>
                  <a:cubicBezTo>
                    <a:pt x="212" y="0"/>
                    <a:pt x="138" y="31"/>
                    <a:pt x="86" y="85"/>
                  </a:cubicBezTo>
                  <a:cubicBezTo>
                    <a:pt x="35" y="136"/>
                    <a:pt x="1" y="208"/>
                    <a:pt x="1" y="290"/>
                  </a:cubicBezTo>
                  <a:cubicBezTo>
                    <a:pt x="1" y="368"/>
                    <a:pt x="35" y="440"/>
                    <a:pt x="86" y="494"/>
                  </a:cubicBezTo>
                  <a:cubicBezTo>
                    <a:pt x="138" y="545"/>
                    <a:pt x="212" y="576"/>
                    <a:pt x="290" y="576"/>
                  </a:cubicBezTo>
                  <a:cubicBezTo>
                    <a:pt x="369" y="576"/>
                    <a:pt x="444" y="545"/>
                    <a:pt x="495" y="494"/>
                  </a:cubicBezTo>
                  <a:cubicBezTo>
                    <a:pt x="546" y="440"/>
                    <a:pt x="580" y="368"/>
                    <a:pt x="580" y="290"/>
                  </a:cubicBezTo>
                  <a:cubicBezTo>
                    <a:pt x="580" y="208"/>
                    <a:pt x="546" y="136"/>
                    <a:pt x="495" y="85"/>
                  </a:cubicBezTo>
                  <a:cubicBezTo>
                    <a:pt x="444" y="31"/>
                    <a:pt x="369" y="0"/>
                    <a:pt x="290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4691682" y="2526140"/>
              <a:ext cx="80151" cy="38429"/>
            </a:xfrm>
            <a:custGeom>
              <a:rect b="b" l="l" r="r" t="t"/>
              <a:pathLst>
                <a:path extrusionOk="0" h="770" w="1606">
                  <a:moveTo>
                    <a:pt x="1097" y="1"/>
                  </a:moveTo>
                  <a:cubicBezTo>
                    <a:pt x="1067" y="1"/>
                    <a:pt x="961" y="4"/>
                    <a:pt x="897" y="45"/>
                  </a:cubicBezTo>
                  <a:cubicBezTo>
                    <a:pt x="825" y="93"/>
                    <a:pt x="0" y="277"/>
                    <a:pt x="205" y="638"/>
                  </a:cubicBezTo>
                  <a:cubicBezTo>
                    <a:pt x="205" y="638"/>
                    <a:pt x="507" y="769"/>
                    <a:pt x="866" y="769"/>
                  </a:cubicBezTo>
                  <a:cubicBezTo>
                    <a:pt x="1044" y="769"/>
                    <a:pt x="1235" y="737"/>
                    <a:pt x="1411" y="641"/>
                  </a:cubicBezTo>
                  <a:cubicBezTo>
                    <a:pt x="1606" y="525"/>
                    <a:pt x="1104" y="1"/>
                    <a:pt x="1104" y="1"/>
                  </a:cubicBezTo>
                  <a:cubicBezTo>
                    <a:pt x="1104" y="1"/>
                    <a:pt x="1102" y="1"/>
                    <a:pt x="1097" y="1"/>
                  </a:cubicBezTo>
                  <a:close/>
                </a:path>
              </a:pathLst>
            </a:custGeom>
            <a:solidFill>
              <a:srgbClr val="6168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4694876" y="2555287"/>
              <a:ext cx="67974" cy="27050"/>
            </a:xfrm>
            <a:custGeom>
              <a:rect b="b" l="l" r="r" t="t"/>
              <a:pathLst>
                <a:path extrusionOk="0" h="542" w="1362">
                  <a:moveTo>
                    <a:pt x="139" y="1"/>
                  </a:moveTo>
                  <a:cubicBezTo>
                    <a:pt x="119" y="1"/>
                    <a:pt x="100" y="13"/>
                    <a:pt x="90" y="34"/>
                  </a:cubicBezTo>
                  <a:cubicBezTo>
                    <a:pt x="45" y="128"/>
                    <a:pt x="1" y="333"/>
                    <a:pt x="158" y="422"/>
                  </a:cubicBezTo>
                  <a:cubicBezTo>
                    <a:pt x="260" y="480"/>
                    <a:pt x="488" y="542"/>
                    <a:pt x="757" y="542"/>
                  </a:cubicBezTo>
                  <a:cubicBezTo>
                    <a:pt x="938" y="542"/>
                    <a:pt x="1133" y="510"/>
                    <a:pt x="1320" y="435"/>
                  </a:cubicBezTo>
                  <a:cubicBezTo>
                    <a:pt x="1347" y="425"/>
                    <a:pt x="1361" y="394"/>
                    <a:pt x="1347" y="367"/>
                  </a:cubicBezTo>
                  <a:cubicBezTo>
                    <a:pt x="1340" y="345"/>
                    <a:pt x="1321" y="333"/>
                    <a:pt x="1300" y="333"/>
                  </a:cubicBezTo>
                  <a:cubicBezTo>
                    <a:pt x="1293" y="333"/>
                    <a:pt x="1286" y="334"/>
                    <a:pt x="1279" y="337"/>
                  </a:cubicBezTo>
                  <a:cubicBezTo>
                    <a:pt x="1106" y="407"/>
                    <a:pt x="924" y="432"/>
                    <a:pt x="758" y="432"/>
                  </a:cubicBezTo>
                  <a:cubicBezTo>
                    <a:pt x="505" y="432"/>
                    <a:pt x="291" y="374"/>
                    <a:pt x="209" y="326"/>
                  </a:cubicBezTo>
                  <a:cubicBezTo>
                    <a:pt x="103" y="265"/>
                    <a:pt x="188" y="81"/>
                    <a:pt x="188" y="78"/>
                  </a:cubicBezTo>
                  <a:cubicBezTo>
                    <a:pt x="202" y="51"/>
                    <a:pt x="188" y="20"/>
                    <a:pt x="161" y="6"/>
                  </a:cubicBezTo>
                  <a:cubicBezTo>
                    <a:pt x="154" y="2"/>
                    <a:pt x="147" y="1"/>
                    <a:pt x="13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4695275" y="2553340"/>
              <a:ext cx="69072" cy="31042"/>
            </a:xfrm>
            <a:custGeom>
              <a:rect b="b" l="l" r="r" t="t"/>
              <a:pathLst>
                <a:path extrusionOk="0" h="622" w="1384">
                  <a:moveTo>
                    <a:pt x="136" y="82"/>
                  </a:moveTo>
                  <a:cubicBezTo>
                    <a:pt x="139" y="82"/>
                    <a:pt x="139" y="86"/>
                    <a:pt x="143" y="86"/>
                  </a:cubicBezTo>
                  <a:lnTo>
                    <a:pt x="143" y="93"/>
                  </a:lnTo>
                  <a:lnTo>
                    <a:pt x="143" y="100"/>
                  </a:lnTo>
                  <a:cubicBezTo>
                    <a:pt x="143" y="100"/>
                    <a:pt x="143" y="103"/>
                    <a:pt x="139" y="106"/>
                  </a:cubicBezTo>
                  <a:cubicBezTo>
                    <a:pt x="136" y="114"/>
                    <a:pt x="129" y="137"/>
                    <a:pt x="123" y="161"/>
                  </a:cubicBezTo>
                  <a:cubicBezTo>
                    <a:pt x="112" y="188"/>
                    <a:pt x="106" y="222"/>
                    <a:pt x="106" y="257"/>
                  </a:cubicBezTo>
                  <a:cubicBezTo>
                    <a:pt x="106" y="284"/>
                    <a:pt x="109" y="311"/>
                    <a:pt x="123" y="335"/>
                  </a:cubicBezTo>
                  <a:cubicBezTo>
                    <a:pt x="129" y="348"/>
                    <a:pt x="136" y="362"/>
                    <a:pt x="147" y="372"/>
                  </a:cubicBezTo>
                  <a:cubicBezTo>
                    <a:pt x="156" y="383"/>
                    <a:pt x="167" y="392"/>
                    <a:pt x="184" y="403"/>
                  </a:cubicBezTo>
                  <a:cubicBezTo>
                    <a:pt x="208" y="417"/>
                    <a:pt x="235" y="427"/>
                    <a:pt x="273" y="441"/>
                  </a:cubicBezTo>
                  <a:cubicBezTo>
                    <a:pt x="331" y="461"/>
                    <a:pt x="399" y="478"/>
                    <a:pt x="480" y="491"/>
                  </a:cubicBezTo>
                  <a:cubicBezTo>
                    <a:pt x="562" y="502"/>
                    <a:pt x="655" y="512"/>
                    <a:pt x="749" y="512"/>
                  </a:cubicBezTo>
                  <a:cubicBezTo>
                    <a:pt x="920" y="512"/>
                    <a:pt x="1108" y="485"/>
                    <a:pt x="1284" y="413"/>
                  </a:cubicBezTo>
                  <a:lnTo>
                    <a:pt x="1298" y="413"/>
                  </a:lnTo>
                  <a:cubicBezTo>
                    <a:pt x="1298" y="417"/>
                    <a:pt x="1301" y="417"/>
                    <a:pt x="1301" y="420"/>
                  </a:cubicBezTo>
                  <a:lnTo>
                    <a:pt x="1301" y="427"/>
                  </a:lnTo>
                  <a:lnTo>
                    <a:pt x="1301" y="433"/>
                  </a:lnTo>
                  <a:cubicBezTo>
                    <a:pt x="1298" y="433"/>
                    <a:pt x="1298" y="437"/>
                    <a:pt x="1295" y="437"/>
                  </a:cubicBezTo>
                  <a:cubicBezTo>
                    <a:pt x="1117" y="512"/>
                    <a:pt x="924" y="540"/>
                    <a:pt x="749" y="540"/>
                  </a:cubicBezTo>
                  <a:cubicBezTo>
                    <a:pt x="617" y="540"/>
                    <a:pt x="497" y="522"/>
                    <a:pt x="395" y="502"/>
                  </a:cubicBezTo>
                  <a:cubicBezTo>
                    <a:pt x="344" y="491"/>
                    <a:pt x="300" y="478"/>
                    <a:pt x="262" y="464"/>
                  </a:cubicBezTo>
                  <a:cubicBezTo>
                    <a:pt x="225" y="450"/>
                    <a:pt x="191" y="437"/>
                    <a:pt x="170" y="427"/>
                  </a:cubicBezTo>
                  <a:cubicBezTo>
                    <a:pt x="136" y="406"/>
                    <a:pt x="116" y="383"/>
                    <a:pt x="102" y="352"/>
                  </a:cubicBezTo>
                  <a:cubicBezTo>
                    <a:pt x="89" y="325"/>
                    <a:pt x="82" y="290"/>
                    <a:pt x="82" y="257"/>
                  </a:cubicBezTo>
                  <a:cubicBezTo>
                    <a:pt x="82" y="226"/>
                    <a:pt x="85" y="192"/>
                    <a:pt x="92" y="164"/>
                  </a:cubicBezTo>
                  <a:cubicBezTo>
                    <a:pt x="98" y="134"/>
                    <a:pt x="109" y="110"/>
                    <a:pt x="119" y="90"/>
                  </a:cubicBezTo>
                  <a:cubicBezTo>
                    <a:pt x="119" y="86"/>
                    <a:pt x="123" y="86"/>
                    <a:pt x="123" y="82"/>
                  </a:cubicBezTo>
                  <a:close/>
                  <a:moveTo>
                    <a:pt x="133" y="1"/>
                  </a:moveTo>
                  <a:cubicBezTo>
                    <a:pt x="112" y="1"/>
                    <a:pt x="95" y="4"/>
                    <a:pt x="82" y="15"/>
                  </a:cubicBezTo>
                  <a:cubicBezTo>
                    <a:pt x="65" y="21"/>
                    <a:pt x="54" y="38"/>
                    <a:pt x="44" y="55"/>
                  </a:cubicBezTo>
                  <a:cubicBezTo>
                    <a:pt x="34" y="79"/>
                    <a:pt x="24" y="110"/>
                    <a:pt x="13" y="144"/>
                  </a:cubicBezTo>
                  <a:cubicBezTo>
                    <a:pt x="3" y="178"/>
                    <a:pt x="0" y="216"/>
                    <a:pt x="0" y="257"/>
                  </a:cubicBezTo>
                  <a:cubicBezTo>
                    <a:pt x="0" y="301"/>
                    <a:pt x="7" y="345"/>
                    <a:pt x="27" y="389"/>
                  </a:cubicBezTo>
                  <a:cubicBezTo>
                    <a:pt x="48" y="430"/>
                    <a:pt x="82" y="468"/>
                    <a:pt x="129" y="495"/>
                  </a:cubicBezTo>
                  <a:cubicBezTo>
                    <a:pt x="156" y="512"/>
                    <a:pt x="194" y="529"/>
                    <a:pt x="235" y="543"/>
                  </a:cubicBezTo>
                  <a:cubicBezTo>
                    <a:pt x="361" y="584"/>
                    <a:pt x="545" y="621"/>
                    <a:pt x="749" y="621"/>
                  </a:cubicBezTo>
                  <a:cubicBezTo>
                    <a:pt x="933" y="621"/>
                    <a:pt x="1135" y="590"/>
                    <a:pt x="1325" y="512"/>
                  </a:cubicBezTo>
                  <a:cubicBezTo>
                    <a:pt x="1346" y="505"/>
                    <a:pt x="1360" y="491"/>
                    <a:pt x="1370" y="478"/>
                  </a:cubicBezTo>
                  <a:cubicBezTo>
                    <a:pt x="1380" y="461"/>
                    <a:pt x="1383" y="444"/>
                    <a:pt x="1383" y="427"/>
                  </a:cubicBezTo>
                  <a:cubicBezTo>
                    <a:pt x="1383" y="413"/>
                    <a:pt x="1383" y="400"/>
                    <a:pt x="1377" y="389"/>
                  </a:cubicBezTo>
                  <a:cubicBezTo>
                    <a:pt x="1370" y="372"/>
                    <a:pt x="1356" y="356"/>
                    <a:pt x="1342" y="345"/>
                  </a:cubicBezTo>
                  <a:cubicBezTo>
                    <a:pt x="1325" y="335"/>
                    <a:pt x="1309" y="331"/>
                    <a:pt x="1292" y="331"/>
                  </a:cubicBezTo>
                  <a:cubicBezTo>
                    <a:pt x="1278" y="331"/>
                    <a:pt x="1264" y="331"/>
                    <a:pt x="1254" y="338"/>
                  </a:cubicBezTo>
                  <a:cubicBezTo>
                    <a:pt x="1087" y="406"/>
                    <a:pt x="913" y="430"/>
                    <a:pt x="749" y="430"/>
                  </a:cubicBezTo>
                  <a:cubicBezTo>
                    <a:pt x="627" y="430"/>
                    <a:pt x="515" y="417"/>
                    <a:pt x="422" y="396"/>
                  </a:cubicBezTo>
                  <a:cubicBezTo>
                    <a:pt x="375" y="386"/>
                    <a:pt x="334" y="376"/>
                    <a:pt x="300" y="362"/>
                  </a:cubicBezTo>
                  <a:cubicBezTo>
                    <a:pt x="266" y="352"/>
                    <a:pt x="238" y="342"/>
                    <a:pt x="221" y="331"/>
                  </a:cubicBezTo>
                  <a:cubicBezTo>
                    <a:pt x="214" y="328"/>
                    <a:pt x="211" y="325"/>
                    <a:pt x="208" y="318"/>
                  </a:cubicBezTo>
                  <a:cubicBezTo>
                    <a:pt x="201" y="311"/>
                    <a:pt x="197" y="304"/>
                    <a:pt x="194" y="294"/>
                  </a:cubicBezTo>
                  <a:cubicBezTo>
                    <a:pt x="191" y="284"/>
                    <a:pt x="188" y="270"/>
                    <a:pt x="188" y="257"/>
                  </a:cubicBezTo>
                  <a:cubicBezTo>
                    <a:pt x="188" y="229"/>
                    <a:pt x="194" y="199"/>
                    <a:pt x="205" y="175"/>
                  </a:cubicBezTo>
                  <a:cubicBezTo>
                    <a:pt x="208" y="161"/>
                    <a:pt x="211" y="151"/>
                    <a:pt x="214" y="144"/>
                  </a:cubicBezTo>
                  <a:cubicBezTo>
                    <a:pt x="214" y="140"/>
                    <a:pt x="214" y="137"/>
                    <a:pt x="218" y="137"/>
                  </a:cubicBezTo>
                  <a:lnTo>
                    <a:pt x="218" y="134"/>
                  </a:lnTo>
                  <a:cubicBezTo>
                    <a:pt x="225" y="120"/>
                    <a:pt x="225" y="106"/>
                    <a:pt x="225" y="93"/>
                  </a:cubicBezTo>
                  <a:cubicBezTo>
                    <a:pt x="225" y="76"/>
                    <a:pt x="221" y="59"/>
                    <a:pt x="211" y="45"/>
                  </a:cubicBezTo>
                  <a:cubicBezTo>
                    <a:pt x="201" y="28"/>
                    <a:pt x="188" y="15"/>
                    <a:pt x="170" y="8"/>
                  </a:cubicBezTo>
                  <a:cubicBezTo>
                    <a:pt x="160" y="1"/>
                    <a:pt x="143" y="1"/>
                    <a:pt x="13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4533472" y="2525142"/>
              <a:ext cx="80351" cy="38379"/>
            </a:xfrm>
            <a:custGeom>
              <a:rect b="b" l="l" r="r" t="t"/>
              <a:pathLst>
                <a:path extrusionOk="0" h="769" w="1610">
                  <a:moveTo>
                    <a:pt x="1097" y="0"/>
                  </a:moveTo>
                  <a:cubicBezTo>
                    <a:pt x="1068" y="0"/>
                    <a:pt x="962" y="3"/>
                    <a:pt x="897" y="45"/>
                  </a:cubicBezTo>
                  <a:cubicBezTo>
                    <a:pt x="825" y="92"/>
                    <a:pt x="1" y="276"/>
                    <a:pt x="205" y="638"/>
                  </a:cubicBezTo>
                  <a:cubicBezTo>
                    <a:pt x="205" y="638"/>
                    <a:pt x="507" y="769"/>
                    <a:pt x="867" y="769"/>
                  </a:cubicBezTo>
                  <a:cubicBezTo>
                    <a:pt x="1044" y="769"/>
                    <a:pt x="1236" y="737"/>
                    <a:pt x="1412" y="641"/>
                  </a:cubicBezTo>
                  <a:cubicBezTo>
                    <a:pt x="1610" y="525"/>
                    <a:pt x="1105" y="0"/>
                    <a:pt x="1105" y="0"/>
                  </a:cubicBezTo>
                  <a:cubicBezTo>
                    <a:pt x="1105" y="0"/>
                    <a:pt x="1102" y="0"/>
                    <a:pt x="1097" y="0"/>
                  </a:cubicBezTo>
                  <a:close/>
                </a:path>
              </a:pathLst>
            </a:custGeom>
            <a:solidFill>
              <a:srgbClr val="6168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4536716" y="2554289"/>
              <a:ext cx="67924" cy="27050"/>
            </a:xfrm>
            <a:custGeom>
              <a:rect b="b" l="l" r="r" t="t"/>
              <a:pathLst>
                <a:path extrusionOk="0" h="542" w="1361">
                  <a:moveTo>
                    <a:pt x="139" y="0"/>
                  </a:moveTo>
                  <a:cubicBezTo>
                    <a:pt x="119" y="0"/>
                    <a:pt x="99" y="13"/>
                    <a:pt x="90" y="33"/>
                  </a:cubicBezTo>
                  <a:cubicBezTo>
                    <a:pt x="45" y="128"/>
                    <a:pt x="0" y="333"/>
                    <a:pt x="157" y="422"/>
                  </a:cubicBezTo>
                  <a:cubicBezTo>
                    <a:pt x="260" y="480"/>
                    <a:pt x="488" y="541"/>
                    <a:pt x="757" y="541"/>
                  </a:cubicBezTo>
                  <a:cubicBezTo>
                    <a:pt x="938" y="541"/>
                    <a:pt x="1132" y="513"/>
                    <a:pt x="1320" y="435"/>
                  </a:cubicBezTo>
                  <a:cubicBezTo>
                    <a:pt x="1347" y="425"/>
                    <a:pt x="1361" y="394"/>
                    <a:pt x="1347" y="367"/>
                  </a:cubicBezTo>
                  <a:cubicBezTo>
                    <a:pt x="1339" y="344"/>
                    <a:pt x="1320" y="333"/>
                    <a:pt x="1300" y="333"/>
                  </a:cubicBezTo>
                  <a:cubicBezTo>
                    <a:pt x="1293" y="333"/>
                    <a:pt x="1286" y="334"/>
                    <a:pt x="1279" y="337"/>
                  </a:cubicBezTo>
                  <a:cubicBezTo>
                    <a:pt x="1106" y="407"/>
                    <a:pt x="923" y="432"/>
                    <a:pt x="757" y="432"/>
                  </a:cubicBezTo>
                  <a:cubicBezTo>
                    <a:pt x="505" y="432"/>
                    <a:pt x="291" y="373"/>
                    <a:pt x="208" y="326"/>
                  </a:cubicBezTo>
                  <a:cubicBezTo>
                    <a:pt x="103" y="265"/>
                    <a:pt x="188" y="81"/>
                    <a:pt x="188" y="77"/>
                  </a:cubicBezTo>
                  <a:cubicBezTo>
                    <a:pt x="202" y="50"/>
                    <a:pt x="188" y="19"/>
                    <a:pt x="161" y="5"/>
                  </a:cubicBezTo>
                  <a:cubicBezTo>
                    <a:pt x="154" y="2"/>
                    <a:pt x="146" y="0"/>
                    <a:pt x="139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4537065" y="2552342"/>
              <a:ext cx="69272" cy="30993"/>
            </a:xfrm>
            <a:custGeom>
              <a:rect b="b" l="l" r="r" t="t"/>
              <a:pathLst>
                <a:path extrusionOk="0" h="621" w="1388">
                  <a:moveTo>
                    <a:pt x="137" y="82"/>
                  </a:moveTo>
                  <a:cubicBezTo>
                    <a:pt x="140" y="82"/>
                    <a:pt x="140" y="85"/>
                    <a:pt x="144" y="85"/>
                  </a:cubicBezTo>
                  <a:lnTo>
                    <a:pt x="144" y="93"/>
                  </a:lnTo>
                  <a:lnTo>
                    <a:pt x="144" y="99"/>
                  </a:lnTo>
                  <a:cubicBezTo>
                    <a:pt x="144" y="99"/>
                    <a:pt x="144" y="102"/>
                    <a:pt x="140" y="106"/>
                  </a:cubicBezTo>
                  <a:cubicBezTo>
                    <a:pt x="137" y="113"/>
                    <a:pt x="130" y="134"/>
                    <a:pt x="123" y="160"/>
                  </a:cubicBezTo>
                  <a:cubicBezTo>
                    <a:pt x="113" y="187"/>
                    <a:pt x="106" y="222"/>
                    <a:pt x="106" y="256"/>
                  </a:cubicBezTo>
                  <a:cubicBezTo>
                    <a:pt x="106" y="283"/>
                    <a:pt x="113" y="310"/>
                    <a:pt x="123" y="335"/>
                  </a:cubicBezTo>
                  <a:cubicBezTo>
                    <a:pt x="130" y="348"/>
                    <a:pt x="137" y="362"/>
                    <a:pt x="147" y="372"/>
                  </a:cubicBezTo>
                  <a:cubicBezTo>
                    <a:pt x="157" y="382"/>
                    <a:pt x="168" y="392"/>
                    <a:pt x="185" y="403"/>
                  </a:cubicBezTo>
                  <a:cubicBezTo>
                    <a:pt x="209" y="416"/>
                    <a:pt x="239" y="426"/>
                    <a:pt x="273" y="440"/>
                  </a:cubicBezTo>
                  <a:cubicBezTo>
                    <a:pt x="331" y="461"/>
                    <a:pt x="399" y="478"/>
                    <a:pt x="481" y="491"/>
                  </a:cubicBezTo>
                  <a:cubicBezTo>
                    <a:pt x="563" y="502"/>
                    <a:pt x="655" y="511"/>
                    <a:pt x="750" y="511"/>
                  </a:cubicBezTo>
                  <a:cubicBezTo>
                    <a:pt x="921" y="511"/>
                    <a:pt x="1108" y="484"/>
                    <a:pt x="1285" y="412"/>
                  </a:cubicBezTo>
                  <a:lnTo>
                    <a:pt x="1299" y="412"/>
                  </a:lnTo>
                  <a:cubicBezTo>
                    <a:pt x="1299" y="416"/>
                    <a:pt x="1302" y="416"/>
                    <a:pt x="1302" y="420"/>
                  </a:cubicBezTo>
                  <a:cubicBezTo>
                    <a:pt x="1302" y="423"/>
                    <a:pt x="1305" y="423"/>
                    <a:pt x="1305" y="426"/>
                  </a:cubicBezTo>
                  <a:cubicBezTo>
                    <a:pt x="1305" y="426"/>
                    <a:pt x="1302" y="430"/>
                    <a:pt x="1302" y="433"/>
                  </a:cubicBezTo>
                  <a:cubicBezTo>
                    <a:pt x="1299" y="433"/>
                    <a:pt x="1299" y="437"/>
                    <a:pt x="1296" y="437"/>
                  </a:cubicBezTo>
                  <a:cubicBezTo>
                    <a:pt x="1118" y="511"/>
                    <a:pt x="924" y="539"/>
                    <a:pt x="750" y="539"/>
                  </a:cubicBezTo>
                  <a:cubicBezTo>
                    <a:pt x="618" y="539"/>
                    <a:pt x="498" y="522"/>
                    <a:pt x="396" y="502"/>
                  </a:cubicBezTo>
                  <a:cubicBezTo>
                    <a:pt x="344" y="491"/>
                    <a:pt x="300" y="478"/>
                    <a:pt x="263" y="464"/>
                  </a:cubicBezTo>
                  <a:cubicBezTo>
                    <a:pt x="226" y="450"/>
                    <a:pt x="191" y="437"/>
                    <a:pt x="171" y="426"/>
                  </a:cubicBezTo>
                  <a:cubicBezTo>
                    <a:pt x="137" y="406"/>
                    <a:pt x="116" y="382"/>
                    <a:pt x="103" y="351"/>
                  </a:cubicBezTo>
                  <a:cubicBezTo>
                    <a:pt x="89" y="324"/>
                    <a:pt x="83" y="290"/>
                    <a:pt x="83" y="256"/>
                  </a:cubicBezTo>
                  <a:cubicBezTo>
                    <a:pt x="83" y="225"/>
                    <a:pt x="86" y="195"/>
                    <a:pt x="92" y="164"/>
                  </a:cubicBezTo>
                  <a:cubicBezTo>
                    <a:pt x="99" y="134"/>
                    <a:pt x="110" y="110"/>
                    <a:pt x="119" y="89"/>
                  </a:cubicBezTo>
                  <a:cubicBezTo>
                    <a:pt x="119" y="85"/>
                    <a:pt x="123" y="85"/>
                    <a:pt x="127" y="82"/>
                  </a:cubicBezTo>
                  <a:close/>
                  <a:moveTo>
                    <a:pt x="133" y="0"/>
                  </a:moveTo>
                  <a:cubicBezTo>
                    <a:pt x="113" y="0"/>
                    <a:pt x="96" y="3"/>
                    <a:pt x="83" y="14"/>
                  </a:cubicBezTo>
                  <a:cubicBezTo>
                    <a:pt x="65" y="24"/>
                    <a:pt x="55" y="38"/>
                    <a:pt x="45" y="55"/>
                  </a:cubicBezTo>
                  <a:cubicBezTo>
                    <a:pt x="34" y="79"/>
                    <a:pt x="25" y="110"/>
                    <a:pt x="14" y="143"/>
                  </a:cubicBezTo>
                  <a:cubicBezTo>
                    <a:pt x="7" y="178"/>
                    <a:pt x="1" y="215"/>
                    <a:pt x="1" y="256"/>
                  </a:cubicBezTo>
                  <a:cubicBezTo>
                    <a:pt x="1" y="300"/>
                    <a:pt x="7" y="345"/>
                    <a:pt x="28" y="389"/>
                  </a:cubicBezTo>
                  <a:cubicBezTo>
                    <a:pt x="48" y="430"/>
                    <a:pt x="83" y="467"/>
                    <a:pt x="130" y="494"/>
                  </a:cubicBezTo>
                  <a:cubicBezTo>
                    <a:pt x="157" y="511"/>
                    <a:pt x="195" y="529"/>
                    <a:pt x="236" y="542"/>
                  </a:cubicBezTo>
                  <a:cubicBezTo>
                    <a:pt x="362" y="583"/>
                    <a:pt x="546" y="621"/>
                    <a:pt x="750" y="621"/>
                  </a:cubicBezTo>
                  <a:cubicBezTo>
                    <a:pt x="934" y="621"/>
                    <a:pt x="1135" y="590"/>
                    <a:pt x="1326" y="511"/>
                  </a:cubicBezTo>
                  <a:cubicBezTo>
                    <a:pt x="1346" y="505"/>
                    <a:pt x="1360" y="491"/>
                    <a:pt x="1371" y="478"/>
                  </a:cubicBezTo>
                  <a:cubicBezTo>
                    <a:pt x="1381" y="461"/>
                    <a:pt x="1387" y="443"/>
                    <a:pt x="1387" y="426"/>
                  </a:cubicBezTo>
                  <a:cubicBezTo>
                    <a:pt x="1387" y="412"/>
                    <a:pt x="1384" y="399"/>
                    <a:pt x="1377" y="389"/>
                  </a:cubicBezTo>
                  <a:cubicBezTo>
                    <a:pt x="1371" y="372"/>
                    <a:pt x="1357" y="355"/>
                    <a:pt x="1343" y="345"/>
                  </a:cubicBezTo>
                  <a:cubicBezTo>
                    <a:pt x="1326" y="335"/>
                    <a:pt x="1309" y="331"/>
                    <a:pt x="1292" y="331"/>
                  </a:cubicBezTo>
                  <a:cubicBezTo>
                    <a:pt x="1278" y="331"/>
                    <a:pt x="1269" y="331"/>
                    <a:pt x="1255" y="338"/>
                  </a:cubicBezTo>
                  <a:cubicBezTo>
                    <a:pt x="1088" y="406"/>
                    <a:pt x="914" y="430"/>
                    <a:pt x="750" y="430"/>
                  </a:cubicBezTo>
                  <a:cubicBezTo>
                    <a:pt x="627" y="430"/>
                    <a:pt x="515" y="416"/>
                    <a:pt x="423" y="396"/>
                  </a:cubicBezTo>
                  <a:cubicBezTo>
                    <a:pt x="375" y="385"/>
                    <a:pt x="335" y="376"/>
                    <a:pt x="300" y="362"/>
                  </a:cubicBezTo>
                  <a:cubicBezTo>
                    <a:pt x="267" y="351"/>
                    <a:pt x="239" y="341"/>
                    <a:pt x="222" y="331"/>
                  </a:cubicBezTo>
                  <a:cubicBezTo>
                    <a:pt x="215" y="327"/>
                    <a:pt x="212" y="324"/>
                    <a:pt x="209" y="318"/>
                  </a:cubicBezTo>
                  <a:cubicBezTo>
                    <a:pt x="201" y="310"/>
                    <a:pt x="198" y="304"/>
                    <a:pt x="195" y="294"/>
                  </a:cubicBezTo>
                  <a:cubicBezTo>
                    <a:pt x="191" y="283"/>
                    <a:pt x="188" y="269"/>
                    <a:pt x="188" y="256"/>
                  </a:cubicBezTo>
                  <a:cubicBezTo>
                    <a:pt x="188" y="228"/>
                    <a:pt x="195" y="198"/>
                    <a:pt x="205" y="174"/>
                  </a:cubicBezTo>
                  <a:cubicBezTo>
                    <a:pt x="209" y="160"/>
                    <a:pt x="212" y="151"/>
                    <a:pt x="215" y="143"/>
                  </a:cubicBezTo>
                  <a:cubicBezTo>
                    <a:pt x="215" y="140"/>
                    <a:pt x="215" y="137"/>
                    <a:pt x="218" y="137"/>
                  </a:cubicBezTo>
                  <a:lnTo>
                    <a:pt x="218" y="134"/>
                  </a:lnTo>
                  <a:cubicBezTo>
                    <a:pt x="226" y="120"/>
                    <a:pt x="226" y="106"/>
                    <a:pt x="226" y="93"/>
                  </a:cubicBezTo>
                  <a:cubicBezTo>
                    <a:pt x="226" y="75"/>
                    <a:pt x="222" y="58"/>
                    <a:pt x="212" y="44"/>
                  </a:cubicBezTo>
                  <a:cubicBezTo>
                    <a:pt x="201" y="28"/>
                    <a:pt x="188" y="17"/>
                    <a:pt x="171" y="8"/>
                  </a:cubicBezTo>
                  <a:cubicBezTo>
                    <a:pt x="160" y="0"/>
                    <a:pt x="147" y="0"/>
                    <a:pt x="13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4235518" y="2528386"/>
              <a:ext cx="80301" cy="38529"/>
            </a:xfrm>
            <a:custGeom>
              <a:rect b="b" l="l" r="r" t="t"/>
              <a:pathLst>
                <a:path extrusionOk="0" h="772" w="1609">
                  <a:moveTo>
                    <a:pt x="1099" y="0"/>
                  </a:moveTo>
                  <a:cubicBezTo>
                    <a:pt x="1073" y="0"/>
                    <a:pt x="963" y="3"/>
                    <a:pt x="897" y="44"/>
                  </a:cubicBezTo>
                  <a:cubicBezTo>
                    <a:pt x="825" y="92"/>
                    <a:pt x="0" y="276"/>
                    <a:pt x="205" y="640"/>
                  </a:cubicBezTo>
                  <a:cubicBezTo>
                    <a:pt x="205" y="640"/>
                    <a:pt x="507" y="772"/>
                    <a:pt x="866" y="772"/>
                  </a:cubicBezTo>
                  <a:cubicBezTo>
                    <a:pt x="1044" y="772"/>
                    <a:pt x="1235" y="740"/>
                    <a:pt x="1411" y="644"/>
                  </a:cubicBezTo>
                  <a:cubicBezTo>
                    <a:pt x="1609" y="524"/>
                    <a:pt x="1104" y="0"/>
                    <a:pt x="1104" y="0"/>
                  </a:cubicBezTo>
                  <a:cubicBezTo>
                    <a:pt x="1104" y="0"/>
                    <a:pt x="1102" y="0"/>
                    <a:pt x="1099" y="0"/>
                  </a:cubicBezTo>
                  <a:close/>
                </a:path>
              </a:pathLst>
            </a:custGeom>
            <a:solidFill>
              <a:srgbClr val="6168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4238712" y="2557583"/>
              <a:ext cx="67924" cy="26950"/>
            </a:xfrm>
            <a:custGeom>
              <a:rect b="b" l="l" r="r" t="t"/>
              <a:pathLst>
                <a:path extrusionOk="0" h="540" w="1361">
                  <a:moveTo>
                    <a:pt x="140" y="1"/>
                  </a:moveTo>
                  <a:cubicBezTo>
                    <a:pt x="119" y="1"/>
                    <a:pt x="100" y="12"/>
                    <a:pt x="90" y="32"/>
                  </a:cubicBezTo>
                  <a:cubicBezTo>
                    <a:pt x="45" y="127"/>
                    <a:pt x="1" y="335"/>
                    <a:pt x="158" y="420"/>
                  </a:cubicBezTo>
                  <a:cubicBezTo>
                    <a:pt x="260" y="478"/>
                    <a:pt x="491" y="540"/>
                    <a:pt x="757" y="540"/>
                  </a:cubicBezTo>
                  <a:cubicBezTo>
                    <a:pt x="938" y="540"/>
                    <a:pt x="1136" y="512"/>
                    <a:pt x="1320" y="437"/>
                  </a:cubicBezTo>
                  <a:cubicBezTo>
                    <a:pt x="1347" y="424"/>
                    <a:pt x="1361" y="393"/>
                    <a:pt x="1347" y="365"/>
                  </a:cubicBezTo>
                  <a:cubicBezTo>
                    <a:pt x="1339" y="345"/>
                    <a:pt x="1319" y="332"/>
                    <a:pt x="1298" y="332"/>
                  </a:cubicBezTo>
                  <a:cubicBezTo>
                    <a:pt x="1292" y="332"/>
                    <a:pt x="1285" y="333"/>
                    <a:pt x="1279" y="335"/>
                  </a:cubicBezTo>
                  <a:cubicBezTo>
                    <a:pt x="1107" y="406"/>
                    <a:pt x="924" y="431"/>
                    <a:pt x="758" y="431"/>
                  </a:cubicBezTo>
                  <a:cubicBezTo>
                    <a:pt x="506" y="431"/>
                    <a:pt x="292" y="373"/>
                    <a:pt x="213" y="328"/>
                  </a:cubicBezTo>
                  <a:cubicBezTo>
                    <a:pt x="103" y="267"/>
                    <a:pt x="188" y="79"/>
                    <a:pt x="188" y="76"/>
                  </a:cubicBezTo>
                  <a:cubicBezTo>
                    <a:pt x="202" y="52"/>
                    <a:pt x="188" y="18"/>
                    <a:pt x="161" y="5"/>
                  </a:cubicBezTo>
                  <a:cubicBezTo>
                    <a:pt x="154" y="2"/>
                    <a:pt x="147" y="1"/>
                    <a:pt x="14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4239111" y="2555536"/>
              <a:ext cx="69222" cy="31042"/>
            </a:xfrm>
            <a:custGeom>
              <a:rect b="b" l="l" r="r" t="t"/>
              <a:pathLst>
                <a:path extrusionOk="0" h="622" w="1387">
                  <a:moveTo>
                    <a:pt x="136" y="83"/>
                  </a:moveTo>
                  <a:cubicBezTo>
                    <a:pt x="139" y="87"/>
                    <a:pt x="143" y="87"/>
                    <a:pt x="143" y="90"/>
                  </a:cubicBezTo>
                  <a:cubicBezTo>
                    <a:pt x="143" y="90"/>
                    <a:pt x="146" y="93"/>
                    <a:pt x="146" y="96"/>
                  </a:cubicBezTo>
                  <a:lnTo>
                    <a:pt x="143" y="100"/>
                  </a:lnTo>
                  <a:lnTo>
                    <a:pt x="143" y="103"/>
                  </a:lnTo>
                  <a:cubicBezTo>
                    <a:pt x="143" y="107"/>
                    <a:pt x="133" y="128"/>
                    <a:pt x="126" y="155"/>
                  </a:cubicBezTo>
                  <a:cubicBezTo>
                    <a:pt x="115" y="182"/>
                    <a:pt x="109" y="219"/>
                    <a:pt x="109" y="260"/>
                  </a:cubicBezTo>
                  <a:cubicBezTo>
                    <a:pt x="109" y="284"/>
                    <a:pt x="112" y="312"/>
                    <a:pt x="123" y="339"/>
                  </a:cubicBezTo>
                  <a:cubicBezTo>
                    <a:pt x="129" y="348"/>
                    <a:pt x="136" y="362"/>
                    <a:pt x="146" y="373"/>
                  </a:cubicBezTo>
                  <a:cubicBezTo>
                    <a:pt x="156" y="386"/>
                    <a:pt x="170" y="397"/>
                    <a:pt x="184" y="403"/>
                  </a:cubicBezTo>
                  <a:cubicBezTo>
                    <a:pt x="208" y="417"/>
                    <a:pt x="238" y="430"/>
                    <a:pt x="276" y="441"/>
                  </a:cubicBezTo>
                  <a:cubicBezTo>
                    <a:pt x="331" y="461"/>
                    <a:pt x="402" y="478"/>
                    <a:pt x="480" y="492"/>
                  </a:cubicBezTo>
                  <a:cubicBezTo>
                    <a:pt x="562" y="505"/>
                    <a:pt x="654" y="512"/>
                    <a:pt x="749" y="512"/>
                  </a:cubicBezTo>
                  <a:cubicBezTo>
                    <a:pt x="920" y="512"/>
                    <a:pt x="1108" y="488"/>
                    <a:pt x="1284" y="414"/>
                  </a:cubicBezTo>
                  <a:lnTo>
                    <a:pt x="1292" y="414"/>
                  </a:lnTo>
                  <a:cubicBezTo>
                    <a:pt x="1295" y="414"/>
                    <a:pt x="1295" y="414"/>
                    <a:pt x="1298" y="417"/>
                  </a:cubicBezTo>
                  <a:cubicBezTo>
                    <a:pt x="1301" y="417"/>
                    <a:pt x="1301" y="420"/>
                    <a:pt x="1301" y="420"/>
                  </a:cubicBezTo>
                  <a:cubicBezTo>
                    <a:pt x="1305" y="424"/>
                    <a:pt x="1305" y="424"/>
                    <a:pt x="1305" y="427"/>
                  </a:cubicBezTo>
                  <a:cubicBezTo>
                    <a:pt x="1305" y="430"/>
                    <a:pt x="1301" y="430"/>
                    <a:pt x="1301" y="434"/>
                  </a:cubicBezTo>
                  <a:cubicBezTo>
                    <a:pt x="1301" y="438"/>
                    <a:pt x="1298" y="438"/>
                    <a:pt x="1295" y="438"/>
                  </a:cubicBezTo>
                  <a:lnTo>
                    <a:pt x="1295" y="441"/>
                  </a:lnTo>
                  <a:cubicBezTo>
                    <a:pt x="1117" y="512"/>
                    <a:pt x="927" y="540"/>
                    <a:pt x="749" y="540"/>
                  </a:cubicBezTo>
                  <a:cubicBezTo>
                    <a:pt x="620" y="540"/>
                    <a:pt x="497" y="526"/>
                    <a:pt x="395" y="502"/>
                  </a:cubicBezTo>
                  <a:cubicBezTo>
                    <a:pt x="344" y="492"/>
                    <a:pt x="299" y="478"/>
                    <a:pt x="262" y="465"/>
                  </a:cubicBezTo>
                  <a:cubicBezTo>
                    <a:pt x="225" y="455"/>
                    <a:pt x="191" y="441"/>
                    <a:pt x="170" y="427"/>
                  </a:cubicBezTo>
                  <a:cubicBezTo>
                    <a:pt x="136" y="406"/>
                    <a:pt x="115" y="383"/>
                    <a:pt x="102" y="356"/>
                  </a:cubicBezTo>
                  <a:cubicBezTo>
                    <a:pt x="88" y="325"/>
                    <a:pt x="82" y="291"/>
                    <a:pt x="82" y="257"/>
                  </a:cubicBezTo>
                  <a:cubicBezTo>
                    <a:pt x="82" y="226"/>
                    <a:pt x="85" y="195"/>
                    <a:pt x="92" y="164"/>
                  </a:cubicBezTo>
                  <a:cubicBezTo>
                    <a:pt x="102" y="137"/>
                    <a:pt x="109" y="110"/>
                    <a:pt x="119" y="90"/>
                  </a:cubicBezTo>
                  <a:cubicBezTo>
                    <a:pt x="123" y="87"/>
                    <a:pt x="123" y="87"/>
                    <a:pt x="126" y="87"/>
                  </a:cubicBezTo>
                  <a:cubicBezTo>
                    <a:pt x="126" y="83"/>
                    <a:pt x="129" y="83"/>
                    <a:pt x="133" y="83"/>
                  </a:cubicBezTo>
                  <a:close/>
                  <a:moveTo>
                    <a:pt x="133" y="1"/>
                  </a:moveTo>
                  <a:cubicBezTo>
                    <a:pt x="112" y="1"/>
                    <a:pt x="95" y="5"/>
                    <a:pt x="82" y="15"/>
                  </a:cubicBezTo>
                  <a:cubicBezTo>
                    <a:pt x="68" y="25"/>
                    <a:pt x="54" y="38"/>
                    <a:pt x="44" y="56"/>
                  </a:cubicBezTo>
                  <a:cubicBezTo>
                    <a:pt x="34" y="79"/>
                    <a:pt x="24" y="110"/>
                    <a:pt x="13" y="144"/>
                  </a:cubicBezTo>
                  <a:cubicBezTo>
                    <a:pt x="7" y="182"/>
                    <a:pt x="0" y="219"/>
                    <a:pt x="0" y="257"/>
                  </a:cubicBezTo>
                  <a:cubicBezTo>
                    <a:pt x="0" y="301"/>
                    <a:pt x="7" y="345"/>
                    <a:pt x="27" y="389"/>
                  </a:cubicBezTo>
                  <a:cubicBezTo>
                    <a:pt x="48" y="430"/>
                    <a:pt x="82" y="471"/>
                    <a:pt x="129" y="499"/>
                  </a:cubicBezTo>
                  <a:cubicBezTo>
                    <a:pt x="156" y="512"/>
                    <a:pt x="194" y="529"/>
                    <a:pt x="235" y="543"/>
                  </a:cubicBezTo>
                  <a:cubicBezTo>
                    <a:pt x="361" y="587"/>
                    <a:pt x="545" y="622"/>
                    <a:pt x="749" y="622"/>
                  </a:cubicBezTo>
                  <a:cubicBezTo>
                    <a:pt x="933" y="622"/>
                    <a:pt x="1135" y="594"/>
                    <a:pt x="1325" y="516"/>
                  </a:cubicBezTo>
                  <a:cubicBezTo>
                    <a:pt x="1346" y="509"/>
                    <a:pt x="1359" y="496"/>
                    <a:pt x="1370" y="478"/>
                  </a:cubicBezTo>
                  <a:cubicBezTo>
                    <a:pt x="1380" y="465"/>
                    <a:pt x="1386" y="444"/>
                    <a:pt x="1386" y="427"/>
                  </a:cubicBezTo>
                  <a:cubicBezTo>
                    <a:pt x="1386" y="414"/>
                    <a:pt x="1383" y="403"/>
                    <a:pt x="1380" y="389"/>
                  </a:cubicBezTo>
                  <a:cubicBezTo>
                    <a:pt x="1370" y="373"/>
                    <a:pt x="1359" y="359"/>
                    <a:pt x="1342" y="348"/>
                  </a:cubicBezTo>
                  <a:cubicBezTo>
                    <a:pt x="1329" y="339"/>
                    <a:pt x="1309" y="332"/>
                    <a:pt x="1292" y="332"/>
                  </a:cubicBezTo>
                  <a:cubicBezTo>
                    <a:pt x="1278" y="332"/>
                    <a:pt x="1268" y="335"/>
                    <a:pt x="1254" y="339"/>
                  </a:cubicBezTo>
                  <a:cubicBezTo>
                    <a:pt x="1090" y="406"/>
                    <a:pt x="913" y="430"/>
                    <a:pt x="749" y="430"/>
                  </a:cubicBezTo>
                  <a:cubicBezTo>
                    <a:pt x="627" y="430"/>
                    <a:pt x="515" y="417"/>
                    <a:pt x="422" y="397"/>
                  </a:cubicBezTo>
                  <a:cubicBezTo>
                    <a:pt x="375" y="386"/>
                    <a:pt x="334" y="376"/>
                    <a:pt x="299" y="366"/>
                  </a:cubicBezTo>
                  <a:cubicBezTo>
                    <a:pt x="266" y="352"/>
                    <a:pt x="238" y="342"/>
                    <a:pt x="225" y="332"/>
                  </a:cubicBezTo>
                  <a:lnTo>
                    <a:pt x="221" y="332"/>
                  </a:lnTo>
                  <a:cubicBezTo>
                    <a:pt x="218" y="328"/>
                    <a:pt x="211" y="325"/>
                    <a:pt x="208" y="321"/>
                  </a:cubicBezTo>
                  <a:cubicBezTo>
                    <a:pt x="200" y="312"/>
                    <a:pt x="197" y="304"/>
                    <a:pt x="194" y="294"/>
                  </a:cubicBezTo>
                  <a:cubicBezTo>
                    <a:pt x="191" y="284"/>
                    <a:pt x="191" y="271"/>
                    <a:pt x="191" y="260"/>
                  </a:cubicBezTo>
                  <a:cubicBezTo>
                    <a:pt x="191" y="230"/>
                    <a:pt x="197" y="199"/>
                    <a:pt x="205" y="175"/>
                  </a:cubicBezTo>
                  <a:cubicBezTo>
                    <a:pt x="208" y="164"/>
                    <a:pt x="211" y="155"/>
                    <a:pt x="214" y="148"/>
                  </a:cubicBezTo>
                  <a:cubicBezTo>
                    <a:pt x="214" y="144"/>
                    <a:pt x="214" y="141"/>
                    <a:pt x="218" y="137"/>
                  </a:cubicBezTo>
                  <a:lnTo>
                    <a:pt x="218" y="134"/>
                  </a:lnTo>
                  <a:cubicBezTo>
                    <a:pt x="225" y="123"/>
                    <a:pt x="228" y="110"/>
                    <a:pt x="228" y="96"/>
                  </a:cubicBezTo>
                  <a:cubicBezTo>
                    <a:pt x="228" y="79"/>
                    <a:pt x="221" y="59"/>
                    <a:pt x="211" y="46"/>
                  </a:cubicBezTo>
                  <a:cubicBezTo>
                    <a:pt x="205" y="32"/>
                    <a:pt x="191" y="18"/>
                    <a:pt x="170" y="8"/>
                  </a:cubicBezTo>
                  <a:cubicBezTo>
                    <a:pt x="160" y="5"/>
                    <a:pt x="146" y="1"/>
                    <a:pt x="13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4950857" y="2528386"/>
              <a:ext cx="80201" cy="38529"/>
            </a:xfrm>
            <a:custGeom>
              <a:rect b="b" l="l" r="r" t="t"/>
              <a:pathLst>
                <a:path extrusionOk="0" h="772" w="1607">
                  <a:moveTo>
                    <a:pt x="1100" y="0"/>
                  </a:moveTo>
                  <a:cubicBezTo>
                    <a:pt x="1074" y="0"/>
                    <a:pt x="963" y="3"/>
                    <a:pt x="897" y="44"/>
                  </a:cubicBezTo>
                  <a:cubicBezTo>
                    <a:pt x="822" y="92"/>
                    <a:pt x="1" y="276"/>
                    <a:pt x="202" y="640"/>
                  </a:cubicBezTo>
                  <a:cubicBezTo>
                    <a:pt x="202" y="640"/>
                    <a:pt x="506" y="772"/>
                    <a:pt x="866" y="772"/>
                  </a:cubicBezTo>
                  <a:cubicBezTo>
                    <a:pt x="1044" y="772"/>
                    <a:pt x="1236" y="740"/>
                    <a:pt x="1412" y="644"/>
                  </a:cubicBezTo>
                  <a:cubicBezTo>
                    <a:pt x="1606" y="524"/>
                    <a:pt x="1105" y="0"/>
                    <a:pt x="1105" y="0"/>
                  </a:cubicBezTo>
                  <a:cubicBezTo>
                    <a:pt x="1105" y="0"/>
                    <a:pt x="1103" y="0"/>
                    <a:pt x="1100" y="0"/>
                  </a:cubicBezTo>
                  <a:close/>
                </a:path>
              </a:pathLst>
            </a:custGeom>
            <a:solidFill>
              <a:srgbClr val="6168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4954101" y="2557583"/>
              <a:ext cx="67924" cy="26950"/>
            </a:xfrm>
            <a:custGeom>
              <a:rect b="b" l="l" r="r" t="t"/>
              <a:pathLst>
                <a:path extrusionOk="0" h="540" w="1361">
                  <a:moveTo>
                    <a:pt x="140" y="1"/>
                  </a:moveTo>
                  <a:cubicBezTo>
                    <a:pt x="119" y="1"/>
                    <a:pt x="99" y="12"/>
                    <a:pt x="90" y="32"/>
                  </a:cubicBezTo>
                  <a:cubicBezTo>
                    <a:pt x="45" y="127"/>
                    <a:pt x="1" y="335"/>
                    <a:pt x="158" y="420"/>
                  </a:cubicBezTo>
                  <a:cubicBezTo>
                    <a:pt x="260" y="478"/>
                    <a:pt x="488" y="540"/>
                    <a:pt x="757" y="540"/>
                  </a:cubicBezTo>
                  <a:cubicBezTo>
                    <a:pt x="938" y="540"/>
                    <a:pt x="1133" y="512"/>
                    <a:pt x="1320" y="437"/>
                  </a:cubicBezTo>
                  <a:cubicBezTo>
                    <a:pt x="1347" y="424"/>
                    <a:pt x="1361" y="393"/>
                    <a:pt x="1347" y="365"/>
                  </a:cubicBezTo>
                  <a:cubicBezTo>
                    <a:pt x="1339" y="345"/>
                    <a:pt x="1319" y="332"/>
                    <a:pt x="1296" y="332"/>
                  </a:cubicBezTo>
                  <a:cubicBezTo>
                    <a:pt x="1290" y="332"/>
                    <a:pt x="1283" y="333"/>
                    <a:pt x="1276" y="335"/>
                  </a:cubicBezTo>
                  <a:cubicBezTo>
                    <a:pt x="1103" y="406"/>
                    <a:pt x="921" y="431"/>
                    <a:pt x="755" y="431"/>
                  </a:cubicBezTo>
                  <a:cubicBezTo>
                    <a:pt x="504" y="431"/>
                    <a:pt x="291" y="373"/>
                    <a:pt x="208" y="328"/>
                  </a:cubicBezTo>
                  <a:cubicBezTo>
                    <a:pt x="103" y="267"/>
                    <a:pt x="188" y="79"/>
                    <a:pt x="188" y="76"/>
                  </a:cubicBezTo>
                  <a:cubicBezTo>
                    <a:pt x="202" y="52"/>
                    <a:pt x="188" y="18"/>
                    <a:pt x="161" y="5"/>
                  </a:cubicBezTo>
                  <a:cubicBezTo>
                    <a:pt x="154" y="2"/>
                    <a:pt x="147" y="1"/>
                    <a:pt x="14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4954451" y="2555536"/>
              <a:ext cx="69072" cy="31042"/>
            </a:xfrm>
            <a:custGeom>
              <a:rect b="b" l="l" r="r" t="t"/>
              <a:pathLst>
                <a:path extrusionOk="0" h="622" w="1384">
                  <a:moveTo>
                    <a:pt x="137" y="83"/>
                  </a:moveTo>
                  <a:cubicBezTo>
                    <a:pt x="140" y="87"/>
                    <a:pt x="140" y="87"/>
                    <a:pt x="144" y="90"/>
                  </a:cubicBezTo>
                  <a:lnTo>
                    <a:pt x="144" y="96"/>
                  </a:lnTo>
                  <a:lnTo>
                    <a:pt x="144" y="100"/>
                  </a:lnTo>
                  <a:cubicBezTo>
                    <a:pt x="144" y="103"/>
                    <a:pt x="144" y="103"/>
                    <a:pt x="140" y="107"/>
                  </a:cubicBezTo>
                  <a:cubicBezTo>
                    <a:pt x="137" y="117"/>
                    <a:pt x="130" y="137"/>
                    <a:pt x="120" y="164"/>
                  </a:cubicBezTo>
                  <a:cubicBezTo>
                    <a:pt x="113" y="192"/>
                    <a:pt x="106" y="222"/>
                    <a:pt x="106" y="260"/>
                  </a:cubicBezTo>
                  <a:cubicBezTo>
                    <a:pt x="106" y="284"/>
                    <a:pt x="110" y="312"/>
                    <a:pt x="124" y="339"/>
                  </a:cubicBezTo>
                  <a:cubicBezTo>
                    <a:pt x="127" y="348"/>
                    <a:pt x="137" y="362"/>
                    <a:pt x="147" y="373"/>
                  </a:cubicBezTo>
                  <a:cubicBezTo>
                    <a:pt x="157" y="386"/>
                    <a:pt x="168" y="397"/>
                    <a:pt x="181" y="403"/>
                  </a:cubicBezTo>
                  <a:cubicBezTo>
                    <a:pt x="205" y="417"/>
                    <a:pt x="236" y="430"/>
                    <a:pt x="273" y="441"/>
                  </a:cubicBezTo>
                  <a:cubicBezTo>
                    <a:pt x="331" y="461"/>
                    <a:pt x="399" y="478"/>
                    <a:pt x="481" y="492"/>
                  </a:cubicBezTo>
                  <a:cubicBezTo>
                    <a:pt x="563" y="505"/>
                    <a:pt x="655" y="512"/>
                    <a:pt x="750" y="512"/>
                  </a:cubicBezTo>
                  <a:cubicBezTo>
                    <a:pt x="921" y="512"/>
                    <a:pt x="1108" y="488"/>
                    <a:pt x="1285" y="414"/>
                  </a:cubicBezTo>
                  <a:lnTo>
                    <a:pt x="1289" y="414"/>
                  </a:lnTo>
                  <a:cubicBezTo>
                    <a:pt x="1292" y="414"/>
                    <a:pt x="1296" y="414"/>
                    <a:pt x="1299" y="417"/>
                  </a:cubicBezTo>
                  <a:lnTo>
                    <a:pt x="1302" y="420"/>
                  </a:lnTo>
                  <a:lnTo>
                    <a:pt x="1302" y="427"/>
                  </a:lnTo>
                  <a:lnTo>
                    <a:pt x="1302" y="434"/>
                  </a:lnTo>
                  <a:cubicBezTo>
                    <a:pt x="1299" y="438"/>
                    <a:pt x="1299" y="438"/>
                    <a:pt x="1296" y="438"/>
                  </a:cubicBezTo>
                  <a:cubicBezTo>
                    <a:pt x="1118" y="512"/>
                    <a:pt x="924" y="540"/>
                    <a:pt x="750" y="540"/>
                  </a:cubicBezTo>
                  <a:cubicBezTo>
                    <a:pt x="618" y="540"/>
                    <a:pt x="498" y="526"/>
                    <a:pt x="396" y="502"/>
                  </a:cubicBezTo>
                  <a:cubicBezTo>
                    <a:pt x="344" y="492"/>
                    <a:pt x="300" y="478"/>
                    <a:pt x="263" y="465"/>
                  </a:cubicBezTo>
                  <a:cubicBezTo>
                    <a:pt x="222" y="455"/>
                    <a:pt x="191" y="441"/>
                    <a:pt x="171" y="427"/>
                  </a:cubicBezTo>
                  <a:cubicBezTo>
                    <a:pt x="137" y="406"/>
                    <a:pt x="116" y="383"/>
                    <a:pt x="99" y="356"/>
                  </a:cubicBezTo>
                  <a:cubicBezTo>
                    <a:pt x="86" y="325"/>
                    <a:pt x="83" y="291"/>
                    <a:pt x="83" y="257"/>
                  </a:cubicBezTo>
                  <a:cubicBezTo>
                    <a:pt x="83" y="226"/>
                    <a:pt x="86" y="195"/>
                    <a:pt x="93" y="164"/>
                  </a:cubicBezTo>
                  <a:cubicBezTo>
                    <a:pt x="99" y="137"/>
                    <a:pt x="110" y="110"/>
                    <a:pt x="120" y="90"/>
                  </a:cubicBezTo>
                  <a:cubicBezTo>
                    <a:pt x="120" y="87"/>
                    <a:pt x="124" y="87"/>
                    <a:pt x="124" y="87"/>
                  </a:cubicBezTo>
                  <a:cubicBezTo>
                    <a:pt x="127" y="83"/>
                    <a:pt x="130" y="83"/>
                    <a:pt x="130" y="83"/>
                  </a:cubicBezTo>
                  <a:close/>
                  <a:moveTo>
                    <a:pt x="130" y="1"/>
                  </a:moveTo>
                  <a:cubicBezTo>
                    <a:pt x="113" y="1"/>
                    <a:pt x="96" y="5"/>
                    <a:pt x="83" y="15"/>
                  </a:cubicBezTo>
                  <a:cubicBezTo>
                    <a:pt x="66" y="25"/>
                    <a:pt x="55" y="38"/>
                    <a:pt x="45" y="56"/>
                  </a:cubicBezTo>
                  <a:cubicBezTo>
                    <a:pt x="34" y="79"/>
                    <a:pt x="21" y="110"/>
                    <a:pt x="14" y="144"/>
                  </a:cubicBezTo>
                  <a:cubicBezTo>
                    <a:pt x="4" y="182"/>
                    <a:pt x="1" y="219"/>
                    <a:pt x="1" y="257"/>
                  </a:cubicBezTo>
                  <a:cubicBezTo>
                    <a:pt x="1" y="301"/>
                    <a:pt x="7" y="345"/>
                    <a:pt x="28" y="389"/>
                  </a:cubicBezTo>
                  <a:cubicBezTo>
                    <a:pt x="48" y="430"/>
                    <a:pt x="83" y="471"/>
                    <a:pt x="130" y="499"/>
                  </a:cubicBezTo>
                  <a:cubicBezTo>
                    <a:pt x="157" y="512"/>
                    <a:pt x="195" y="529"/>
                    <a:pt x="236" y="543"/>
                  </a:cubicBezTo>
                  <a:cubicBezTo>
                    <a:pt x="362" y="587"/>
                    <a:pt x="542" y="622"/>
                    <a:pt x="750" y="622"/>
                  </a:cubicBezTo>
                  <a:cubicBezTo>
                    <a:pt x="934" y="622"/>
                    <a:pt x="1135" y="594"/>
                    <a:pt x="1326" y="516"/>
                  </a:cubicBezTo>
                  <a:cubicBezTo>
                    <a:pt x="1343" y="509"/>
                    <a:pt x="1360" y="496"/>
                    <a:pt x="1371" y="478"/>
                  </a:cubicBezTo>
                  <a:cubicBezTo>
                    <a:pt x="1381" y="465"/>
                    <a:pt x="1384" y="444"/>
                    <a:pt x="1384" y="427"/>
                  </a:cubicBezTo>
                  <a:cubicBezTo>
                    <a:pt x="1384" y="414"/>
                    <a:pt x="1384" y="403"/>
                    <a:pt x="1377" y="389"/>
                  </a:cubicBezTo>
                  <a:cubicBezTo>
                    <a:pt x="1371" y="373"/>
                    <a:pt x="1357" y="359"/>
                    <a:pt x="1343" y="348"/>
                  </a:cubicBezTo>
                  <a:cubicBezTo>
                    <a:pt x="1326" y="339"/>
                    <a:pt x="1310" y="332"/>
                    <a:pt x="1289" y="332"/>
                  </a:cubicBezTo>
                  <a:cubicBezTo>
                    <a:pt x="1278" y="332"/>
                    <a:pt x="1265" y="335"/>
                    <a:pt x="1255" y="339"/>
                  </a:cubicBezTo>
                  <a:cubicBezTo>
                    <a:pt x="1088" y="406"/>
                    <a:pt x="914" y="430"/>
                    <a:pt x="750" y="430"/>
                  </a:cubicBezTo>
                  <a:cubicBezTo>
                    <a:pt x="627" y="430"/>
                    <a:pt x="515" y="417"/>
                    <a:pt x="420" y="397"/>
                  </a:cubicBezTo>
                  <a:cubicBezTo>
                    <a:pt x="376" y="386"/>
                    <a:pt x="335" y="376"/>
                    <a:pt x="300" y="366"/>
                  </a:cubicBezTo>
                  <a:cubicBezTo>
                    <a:pt x="267" y="352"/>
                    <a:pt x="239" y="342"/>
                    <a:pt x="222" y="332"/>
                  </a:cubicBezTo>
                  <a:cubicBezTo>
                    <a:pt x="215" y="328"/>
                    <a:pt x="212" y="325"/>
                    <a:pt x="209" y="321"/>
                  </a:cubicBezTo>
                  <a:cubicBezTo>
                    <a:pt x="201" y="312"/>
                    <a:pt x="198" y="304"/>
                    <a:pt x="195" y="294"/>
                  </a:cubicBezTo>
                  <a:cubicBezTo>
                    <a:pt x="191" y="284"/>
                    <a:pt x="188" y="271"/>
                    <a:pt x="188" y="260"/>
                  </a:cubicBezTo>
                  <a:cubicBezTo>
                    <a:pt x="188" y="230"/>
                    <a:pt x="195" y="199"/>
                    <a:pt x="201" y="175"/>
                  </a:cubicBezTo>
                  <a:cubicBezTo>
                    <a:pt x="209" y="164"/>
                    <a:pt x="212" y="155"/>
                    <a:pt x="212" y="148"/>
                  </a:cubicBezTo>
                  <a:cubicBezTo>
                    <a:pt x="215" y="144"/>
                    <a:pt x="215" y="141"/>
                    <a:pt x="215" y="137"/>
                  </a:cubicBezTo>
                  <a:lnTo>
                    <a:pt x="218" y="137"/>
                  </a:lnTo>
                  <a:lnTo>
                    <a:pt x="218" y="134"/>
                  </a:lnTo>
                  <a:cubicBezTo>
                    <a:pt x="222" y="123"/>
                    <a:pt x="226" y="110"/>
                    <a:pt x="226" y="96"/>
                  </a:cubicBezTo>
                  <a:cubicBezTo>
                    <a:pt x="226" y="79"/>
                    <a:pt x="222" y="59"/>
                    <a:pt x="212" y="46"/>
                  </a:cubicBezTo>
                  <a:cubicBezTo>
                    <a:pt x="201" y="32"/>
                    <a:pt x="188" y="18"/>
                    <a:pt x="171" y="8"/>
                  </a:cubicBezTo>
                  <a:cubicBezTo>
                    <a:pt x="157" y="5"/>
                    <a:pt x="144" y="1"/>
                    <a:pt x="13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4242904" y="2084541"/>
              <a:ext cx="354493" cy="336726"/>
            </a:xfrm>
            <a:custGeom>
              <a:rect b="b" l="l" r="r" t="t"/>
              <a:pathLst>
                <a:path extrusionOk="0" h="6747" w="7103">
                  <a:moveTo>
                    <a:pt x="1569" y="0"/>
                  </a:moveTo>
                  <a:cubicBezTo>
                    <a:pt x="561" y="0"/>
                    <a:pt x="1" y="1122"/>
                    <a:pt x="411" y="3730"/>
                  </a:cubicBezTo>
                  <a:cubicBezTo>
                    <a:pt x="771" y="6016"/>
                    <a:pt x="1332" y="6747"/>
                    <a:pt x="1830" y="6747"/>
                  </a:cubicBezTo>
                  <a:cubicBezTo>
                    <a:pt x="1968" y="6747"/>
                    <a:pt x="2101" y="6690"/>
                    <a:pt x="2224" y="6596"/>
                  </a:cubicBezTo>
                  <a:cubicBezTo>
                    <a:pt x="2780" y="6173"/>
                    <a:pt x="2897" y="5081"/>
                    <a:pt x="3506" y="5081"/>
                  </a:cubicBezTo>
                  <a:cubicBezTo>
                    <a:pt x="3520" y="5081"/>
                    <a:pt x="3535" y="5081"/>
                    <a:pt x="3550" y="5082"/>
                  </a:cubicBezTo>
                  <a:cubicBezTo>
                    <a:pt x="3565" y="5081"/>
                    <a:pt x="3580" y="5081"/>
                    <a:pt x="3594" y="5081"/>
                  </a:cubicBezTo>
                  <a:cubicBezTo>
                    <a:pt x="4206" y="5081"/>
                    <a:pt x="4323" y="6173"/>
                    <a:pt x="4879" y="6596"/>
                  </a:cubicBezTo>
                  <a:cubicBezTo>
                    <a:pt x="5002" y="6690"/>
                    <a:pt x="5135" y="6747"/>
                    <a:pt x="5273" y="6747"/>
                  </a:cubicBezTo>
                  <a:cubicBezTo>
                    <a:pt x="5771" y="6747"/>
                    <a:pt x="6332" y="6016"/>
                    <a:pt x="6692" y="3730"/>
                  </a:cubicBezTo>
                  <a:cubicBezTo>
                    <a:pt x="7102" y="1122"/>
                    <a:pt x="6542" y="0"/>
                    <a:pt x="5534" y="0"/>
                  </a:cubicBezTo>
                  <a:cubicBezTo>
                    <a:pt x="5412" y="0"/>
                    <a:pt x="5283" y="17"/>
                    <a:pt x="5148" y="49"/>
                  </a:cubicBezTo>
                  <a:cubicBezTo>
                    <a:pt x="4239" y="266"/>
                    <a:pt x="3806" y="295"/>
                    <a:pt x="3638" y="295"/>
                  </a:cubicBezTo>
                  <a:cubicBezTo>
                    <a:pt x="3576" y="295"/>
                    <a:pt x="3550" y="291"/>
                    <a:pt x="3550" y="291"/>
                  </a:cubicBezTo>
                  <a:cubicBezTo>
                    <a:pt x="3550" y="291"/>
                    <a:pt x="3524" y="295"/>
                    <a:pt x="3463" y="295"/>
                  </a:cubicBezTo>
                  <a:cubicBezTo>
                    <a:pt x="3296" y="295"/>
                    <a:pt x="2864" y="266"/>
                    <a:pt x="1955" y="49"/>
                  </a:cubicBezTo>
                  <a:cubicBezTo>
                    <a:pt x="1820" y="17"/>
                    <a:pt x="1691" y="0"/>
                    <a:pt x="15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4340426" y="2086986"/>
              <a:ext cx="128312" cy="27948"/>
            </a:xfrm>
            <a:custGeom>
              <a:rect b="b" l="l" r="r" t="t"/>
              <a:pathLst>
                <a:path extrusionOk="0" h="560" w="2571">
                  <a:moveTo>
                    <a:pt x="1" y="0"/>
                  </a:moveTo>
                  <a:cubicBezTo>
                    <a:pt x="379" y="232"/>
                    <a:pt x="805" y="389"/>
                    <a:pt x="1242" y="487"/>
                  </a:cubicBezTo>
                  <a:cubicBezTo>
                    <a:pt x="1463" y="532"/>
                    <a:pt x="1684" y="559"/>
                    <a:pt x="1909" y="559"/>
                  </a:cubicBezTo>
                  <a:cubicBezTo>
                    <a:pt x="2134" y="559"/>
                    <a:pt x="2359" y="525"/>
                    <a:pt x="2571" y="460"/>
                  </a:cubicBezTo>
                  <a:lnTo>
                    <a:pt x="2571" y="460"/>
                  </a:lnTo>
                  <a:cubicBezTo>
                    <a:pt x="2436" y="475"/>
                    <a:pt x="2302" y="482"/>
                    <a:pt x="2168" y="482"/>
                  </a:cubicBezTo>
                  <a:cubicBezTo>
                    <a:pt x="2083" y="482"/>
                    <a:pt x="1998" y="479"/>
                    <a:pt x="1912" y="474"/>
                  </a:cubicBezTo>
                  <a:cubicBezTo>
                    <a:pt x="1695" y="457"/>
                    <a:pt x="1480" y="426"/>
                    <a:pt x="1265" y="382"/>
                  </a:cubicBezTo>
                  <a:cubicBezTo>
                    <a:pt x="1050" y="335"/>
                    <a:pt x="839" y="280"/>
                    <a:pt x="628" y="215"/>
                  </a:cubicBezTo>
                  <a:cubicBezTo>
                    <a:pt x="416" y="146"/>
                    <a:pt x="209" y="79"/>
                    <a:pt x="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4339428" y="2085090"/>
              <a:ext cx="129959" cy="31891"/>
            </a:xfrm>
            <a:custGeom>
              <a:rect b="b" l="l" r="r" t="t"/>
              <a:pathLst>
                <a:path extrusionOk="0" h="639" w="2604">
                  <a:moveTo>
                    <a:pt x="590" y="277"/>
                  </a:moveTo>
                  <a:lnTo>
                    <a:pt x="590" y="277"/>
                  </a:lnTo>
                  <a:cubicBezTo>
                    <a:pt x="605" y="282"/>
                    <a:pt x="620" y="286"/>
                    <a:pt x="634" y="291"/>
                  </a:cubicBezTo>
                  <a:lnTo>
                    <a:pt x="638" y="291"/>
                  </a:lnTo>
                  <a:cubicBezTo>
                    <a:pt x="849" y="355"/>
                    <a:pt x="1061" y="413"/>
                    <a:pt x="1275" y="461"/>
                  </a:cubicBezTo>
                  <a:cubicBezTo>
                    <a:pt x="1493" y="505"/>
                    <a:pt x="1712" y="536"/>
                    <a:pt x="1929" y="552"/>
                  </a:cubicBezTo>
                  <a:cubicBezTo>
                    <a:pt x="1944" y="554"/>
                    <a:pt x="1959" y="555"/>
                    <a:pt x="1974" y="556"/>
                  </a:cubicBezTo>
                  <a:lnTo>
                    <a:pt x="1974" y="556"/>
                  </a:lnTo>
                  <a:cubicBezTo>
                    <a:pt x="1959" y="556"/>
                    <a:pt x="1944" y="557"/>
                    <a:pt x="1929" y="557"/>
                  </a:cubicBezTo>
                  <a:cubicBezTo>
                    <a:pt x="1707" y="557"/>
                    <a:pt x="1487" y="529"/>
                    <a:pt x="1272" y="485"/>
                  </a:cubicBezTo>
                  <a:cubicBezTo>
                    <a:pt x="1040" y="433"/>
                    <a:pt x="811" y="365"/>
                    <a:pt x="590" y="277"/>
                  </a:cubicBezTo>
                  <a:close/>
                  <a:moveTo>
                    <a:pt x="35" y="0"/>
                  </a:moveTo>
                  <a:lnTo>
                    <a:pt x="0" y="72"/>
                  </a:lnTo>
                  <a:cubicBezTo>
                    <a:pt x="386" y="307"/>
                    <a:pt x="812" y="467"/>
                    <a:pt x="1254" y="566"/>
                  </a:cubicBezTo>
                  <a:cubicBezTo>
                    <a:pt x="1476" y="611"/>
                    <a:pt x="1701" y="638"/>
                    <a:pt x="1929" y="638"/>
                  </a:cubicBezTo>
                  <a:cubicBezTo>
                    <a:pt x="2153" y="638"/>
                    <a:pt x="2378" y="605"/>
                    <a:pt x="2592" y="540"/>
                  </a:cubicBezTo>
                  <a:lnTo>
                    <a:pt x="2592" y="540"/>
                  </a:lnTo>
                  <a:cubicBezTo>
                    <a:pt x="2594" y="540"/>
                    <a:pt x="2595" y="540"/>
                    <a:pt x="2597" y="539"/>
                  </a:cubicBezTo>
                  <a:lnTo>
                    <a:pt x="2597" y="538"/>
                  </a:lnTo>
                  <a:lnTo>
                    <a:pt x="2597" y="538"/>
                  </a:lnTo>
                  <a:cubicBezTo>
                    <a:pt x="2599" y="538"/>
                    <a:pt x="2602" y="537"/>
                    <a:pt x="2604" y="536"/>
                  </a:cubicBezTo>
                  <a:lnTo>
                    <a:pt x="2587" y="458"/>
                  </a:lnTo>
                  <a:cubicBezTo>
                    <a:pt x="2585" y="458"/>
                    <a:pt x="2582" y="458"/>
                    <a:pt x="2580" y="458"/>
                  </a:cubicBezTo>
                  <a:lnTo>
                    <a:pt x="2580" y="458"/>
                  </a:lnTo>
                  <a:lnTo>
                    <a:pt x="2580" y="458"/>
                  </a:lnTo>
                  <a:cubicBezTo>
                    <a:pt x="2579" y="458"/>
                    <a:pt x="2578" y="458"/>
                    <a:pt x="2577" y="459"/>
                  </a:cubicBezTo>
                  <a:lnTo>
                    <a:pt x="2577" y="459"/>
                  </a:lnTo>
                  <a:cubicBezTo>
                    <a:pt x="2444" y="471"/>
                    <a:pt x="2308" y="481"/>
                    <a:pt x="2174" y="481"/>
                  </a:cubicBezTo>
                  <a:cubicBezTo>
                    <a:pt x="2096" y="481"/>
                    <a:pt x="2014" y="478"/>
                    <a:pt x="1936" y="471"/>
                  </a:cubicBezTo>
                  <a:cubicBezTo>
                    <a:pt x="1721" y="454"/>
                    <a:pt x="1507" y="423"/>
                    <a:pt x="1292" y="379"/>
                  </a:cubicBezTo>
                  <a:cubicBezTo>
                    <a:pt x="1081" y="335"/>
                    <a:pt x="869" y="277"/>
                    <a:pt x="658" y="212"/>
                  </a:cubicBezTo>
                  <a:lnTo>
                    <a:pt x="661" y="212"/>
                  </a:lnTo>
                  <a:cubicBezTo>
                    <a:pt x="450" y="148"/>
                    <a:pt x="243" y="79"/>
                    <a:pt x="3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4470737" y="2084591"/>
              <a:ext cx="126066" cy="336676"/>
            </a:xfrm>
            <a:custGeom>
              <a:rect b="b" l="l" r="r" t="t"/>
              <a:pathLst>
                <a:path extrusionOk="0" h="6746" w="2526">
                  <a:moveTo>
                    <a:pt x="1047" y="1"/>
                  </a:moveTo>
                  <a:lnTo>
                    <a:pt x="1047" y="1"/>
                  </a:lnTo>
                  <a:cubicBezTo>
                    <a:pt x="1421" y="559"/>
                    <a:pt x="1544" y="1609"/>
                    <a:pt x="1289" y="3238"/>
                  </a:cubicBezTo>
                  <a:cubicBezTo>
                    <a:pt x="958" y="5327"/>
                    <a:pt x="464" y="6118"/>
                    <a:pt x="1" y="6237"/>
                  </a:cubicBezTo>
                  <a:cubicBezTo>
                    <a:pt x="89" y="6377"/>
                    <a:pt x="191" y="6503"/>
                    <a:pt x="314" y="6595"/>
                  </a:cubicBezTo>
                  <a:cubicBezTo>
                    <a:pt x="437" y="6689"/>
                    <a:pt x="570" y="6746"/>
                    <a:pt x="708" y="6746"/>
                  </a:cubicBezTo>
                  <a:cubicBezTo>
                    <a:pt x="1206" y="6746"/>
                    <a:pt x="1767" y="6015"/>
                    <a:pt x="2127" y="3729"/>
                  </a:cubicBezTo>
                  <a:cubicBezTo>
                    <a:pt x="2526" y="1190"/>
                    <a:pt x="2008" y="62"/>
                    <a:pt x="1047" y="1"/>
                  </a:cubicBezTo>
                  <a:close/>
                </a:path>
              </a:pathLst>
            </a:custGeom>
            <a:solidFill>
              <a:srgbClr val="DFE4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4405457" y="2228480"/>
              <a:ext cx="29396" cy="59190"/>
            </a:xfrm>
            <a:custGeom>
              <a:rect b="b" l="l" r="r" t="t"/>
              <a:pathLst>
                <a:path extrusionOk="0" h="1186" w="589">
                  <a:moveTo>
                    <a:pt x="0" y="1"/>
                  </a:moveTo>
                  <a:cubicBezTo>
                    <a:pt x="0" y="1"/>
                    <a:pt x="73" y="1185"/>
                    <a:pt x="294" y="1185"/>
                  </a:cubicBezTo>
                  <a:cubicBezTo>
                    <a:pt x="307" y="1185"/>
                    <a:pt x="320" y="1181"/>
                    <a:pt x="334" y="1173"/>
                  </a:cubicBezTo>
                  <a:cubicBezTo>
                    <a:pt x="589" y="1020"/>
                    <a:pt x="589" y="1"/>
                    <a:pt x="589" y="1"/>
                  </a:cubicBezTo>
                  <a:close/>
                </a:path>
              </a:pathLst>
            </a:custGeom>
            <a:solidFill>
              <a:srgbClr val="A06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4402712" y="2225735"/>
              <a:ext cx="34736" cy="64530"/>
            </a:xfrm>
            <a:custGeom>
              <a:rect b="b" l="l" r="r" t="t"/>
              <a:pathLst>
                <a:path extrusionOk="0" h="1293" w="696">
                  <a:moveTo>
                    <a:pt x="590" y="111"/>
                  </a:moveTo>
                  <a:cubicBezTo>
                    <a:pt x="583" y="495"/>
                    <a:pt x="518" y="1085"/>
                    <a:pt x="362" y="1180"/>
                  </a:cubicBezTo>
                  <a:cubicBezTo>
                    <a:pt x="356" y="1184"/>
                    <a:pt x="352" y="1186"/>
                    <a:pt x="349" y="1186"/>
                  </a:cubicBezTo>
                  <a:cubicBezTo>
                    <a:pt x="347" y="1186"/>
                    <a:pt x="346" y="1185"/>
                    <a:pt x="345" y="1184"/>
                  </a:cubicBezTo>
                  <a:cubicBezTo>
                    <a:pt x="242" y="1129"/>
                    <a:pt x="150" y="605"/>
                    <a:pt x="112" y="111"/>
                  </a:cubicBezTo>
                  <a:close/>
                  <a:moveTo>
                    <a:pt x="55" y="1"/>
                  </a:moveTo>
                  <a:cubicBezTo>
                    <a:pt x="41" y="1"/>
                    <a:pt x="27" y="8"/>
                    <a:pt x="17" y="18"/>
                  </a:cubicBezTo>
                  <a:cubicBezTo>
                    <a:pt x="7" y="29"/>
                    <a:pt x="0" y="42"/>
                    <a:pt x="4" y="59"/>
                  </a:cubicBezTo>
                  <a:cubicBezTo>
                    <a:pt x="14" y="243"/>
                    <a:pt x="82" y="1166"/>
                    <a:pt x="293" y="1279"/>
                  </a:cubicBezTo>
                  <a:cubicBezTo>
                    <a:pt x="314" y="1289"/>
                    <a:pt x="331" y="1292"/>
                    <a:pt x="351" y="1292"/>
                  </a:cubicBezTo>
                  <a:cubicBezTo>
                    <a:pt x="372" y="1292"/>
                    <a:pt x="395" y="1286"/>
                    <a:pt x="419" y="1272"/>
                  </a:cubicBezTo>
                  <a:cubicBezTo>
                    <a:pt x="689" y="1108"/>
                    <a:pt x="695" y="161"/>
                    <a:pt x="695" y="56"/>
                  </a:cubicBezTo>
                  <a:cubicBezTo>
                    <a:pt x="695" y="25"/>
                    <a:pt x="672" y="1"/>
                    <a:pt x="64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4400815" y="2223738"/>
              <a:ext cx="38678" cy="68573"/>
            </a:xfrm>
            <a:custGeom>
              <a:rect b="b" l="l" r="r" t="t"/>
              <a:pathLst>
                <a:path extrusionOk="0" h="1374" w="775">
                  <a:moveTo>
                    <a:pt x="586" y="191"/>
                  </a:moveTo>
                  <a:cubicBezTo>
                    <a:pt x="581" y="375"/>
                    <a:pt x="564" y="599"/>
                    <a:pt x="529" y="788"/>
                  </a:cubicBezTo>
                  <a:cubicBezTo>
                    <a:pt x="512" y="890"/>
                    <a:pt x="488" y="982"/>
                    <a:pt x="464" y="1053"/>
                  </a:cubicBezTo>
                  <a:cubicBezTo>
                    <a:pt x="450" y="1087"/>
                    <a:pt x="433" y="1118"/>
                    <a:pt x="420" y="1142"/>
                  </a:cubicBezTo>
                  <a:cubicBezTo>
                    <a:pt x="410" y="1156"/>
                    <a:pt x="400" y="1169"/>
                    <a:pt x="391" y="1178"/>
                  </a:cubicBezTo>
                  <a:lnTo>
                    <a:pt x="391" y="1178"/>
                  </a:lnTo>
                  <a:cubicBezTo>
                    <a:pt x="384" y="1170"/>
                    <a:pt x="375" y="1154"/>
                    <a:pt x="365" y="1135"/>
                  </a:cubicBezTo>
                  <a:cubicBezTo>
                    <a:pt x="348" y="1098"/>
                    <a:pt x="328" y="1040"/>
                    <a:pt x="311" y="972"/>
                  </a:cubicBezTo>
                  <a:cubicBezTo>
                    <a:pt x="284" y="869"/>
                    <a:pt x="260" y="736"/>
                    <a:pt x="239" y="593"/>
                  </a:cubicBezTo>
                  <a:cubicBezTo>
                    <a:pt x="221" y="467"/>
                    <a:pt x="208" y="328"/>
                    <a:pt x="195" y="191"/>
                  </a:cubicBezTo>
                  <a:close/>
                  <a:moveTo>
                    <a:pt x="109" y="110"/>
                  </a:moveTo>
                  <a:lnTo>
                    <a:pt x="109" y="151"/>
                  </a:lnTo>
                  <a:cubicBezTo>
                    <a:pt x="130" y="402"/>
                    <a:pt x="161" y="658"/>
                    <a:pt x="202" y="859"/>
                  </a:cubicBezTo>
                  <a:cubicBezTo>
                    <a:pt x="222" y="961"/>
                    <a:pt x="246" y="1050"/>
                    <a:pt x="270" y="1118"/>
                  </a:cubicBezTo>
                  <a:cubicBezTo>
                    <a:pt x="284" y="1152"/>
                    <a:pt x="293" y="1179"/>
                    <a:pt x="311" y="1203"/>
                  </a:cubicBezTo>
                  <a:cubicBezTo>
                    <a:pt x="318" y="1217"/>
                    <a:pt x="325" y="1227"/>
                    <a:pt x="334" y="1238"/>
                  </a:cubicBezTo>
                  <a:cubicBezTo>
                    <a:pt x="342" y="1244"/>
                    <a:pt x="352" y="1255"/>
                    <a:pt x="362" y="1261"/>
                  </a:cubicBezTo>
                  <a:lnTo>
                    <a:pt x="365" y="1261"/>
                  </a:lnTo>
                  <a:lnTo>
                    <a:pt x="372" y="1265"/>
                  </a:lnTo>
                  <a:cubicBezTo>
                    <a:pt x="375" y="1265"/>
                    <a:pt x="383" y="1268"/>
                    <a:pt x="389" y="1268"/>
                  </a:cubicBezTo>
                  <a:cubicBezTo>
                    <a:pt x="396" y="1268"/>
                    <a:pt x="403" y="1265"/>
                    <a:pt x="406" y="1265"/>
                  </a:cubicBezTo>
                  <a:cubicBezTo>
                    <a:pt x="413" y="1261"/>
                    <a:pt x="416" y="1258"/>
                    <a:pt x="420" y="1255"/>
                  </a:cubicBezTo>
                  <a:cubicBezTo>
                    <a:pt x="447" y="1241"/>
                    <a:pt x="471" y="1214"/>
                    <a:pt x="488" y="1186"/>
                  </a:cubicBezTo>
                  <a:cubicBezTo>
                    <a:pt x="522" y="1135"/>
                    <a:pt x="549" y="1067"/>
                    <a:pt x="570" y="985"/>
                  </a:cubicBezTo>
                  <a:cubicBezTo>
                    <a:pt x="604" y="866"/>
                    <a:pt x="625" y="723"/>
                    <a:pt x="641" y="573"/>
                  </a:cubicBezTo>
                  <a:cubicBezTo>
                    <a:pt x="658" y="426"/>
                    <a:pt x="666" y="276"/>
                    <a:pt x="669" y="151"/>
                  </a:cubicBezTo>
                  <a:lnTo>
                    <a:pt x="669" y="110"/>
                  </a:lnTo>
                  <a:close/>
                  <a:moveTo>
                    <a:pt x="682" y="82"/>
                  </a:moveTo>
                  <a:cubicBezTo>
                    <a:pt x="686" y="82"/>
                    <a:pt x="689" y="82"/>
                    <a:pt x="689" y="85"/>
                  </a:cubicBezTo>
                  <a:cubicBezTo>
                    <a:pt x="693" y="89"/>
                    <a:pt x="693" y="92"/>
                    <a:pt x="693" y="96"/>
                  </a:cubicBezTo>
                  <a:cubicBezTo>
                    <a:pt x="693" y="146"/>
                    <a:pt x="693" y="409"/>
                    <a:pt x="655" y="678"/>
                  </a:cubicBezTo>
                  <a:cubicBezTo>
                    <a:pt x="638" y="811"/>
                    <a:pt x="614" y="948"/>
                    <a:pt x="576" y="1057"/>
                  </a:cubicBezTo>
                  <a:cubicBezTo>
                    <a:pt x="556" y="1112"/>
                    <a:pt x="536" y="1159"/>
                    <a:pt x="512" y="1197"/>
                  </a:cubicBezTo>
                  <a:cubicBezTo>
                    <a:pt x="488" y="1234"/>
                    <a:pt x="461" y="1261"/>
                    <a:pt x="433" y="1278"/>
                  </a:cubicBezTo>
                  <a:cubicBezTo>
                    <a:pt x="420" y="1288"/>
                    <a:pt x="403" y="1291"/>
                    <a:pt x="389" y="1291"/>
                  </a:cubicBezTo>
                  <a:cubicBezTo>
                    <a:pt x="375" y="1291"/>
                    <a:pt x="362" y="1288"/>
                    <a:pt x="352" y="1285"/>
                  </a:cubicBezTo>
                  <a:cubicBezTo>
                    <a:pt x="342" y="1278"/>
                    <a:pt x="334" y="1271"/>
                    <a:pt x="325" y="1261"/>
                  </a:cubicBezTo>
                  <a:cubicBezTo>
                    <a:pt x="304" y="1241"/>
                    <a:pt x="287" y="1210"/>
                    <a:pt x="266" y="1173"/>
                  </a:cubicBezTo>
                  <a:cubicBezTo>
                    <a:pt x="236" y="1104"/>
                    <a:pt x="208" y="1013"/>
                    <a:pt x="185" y="910"/>
                  </a:cubicBezTo>
                  <a:cubicBezTo>
                    <a:pt x="150" y="753"/>
                    <a:pt x="127" y="580"/>
                    <a:pt x="109" y="429"/>
                  </a:cubicBezTo>
                  <a:cubicBezTo>
                    <a:pt x="93" y="276"/>
                    <a:pt x="86" y="151"/>
                    <a:pt x="82" y="96"/>
                  </a:cubicBezTo>
                  <a:cubicBezTo>
                    <a:pt x="82" y="92"/>
                    <a:pt x="82" y="89"/>
                    <a:pt x="86" y="85"/>
                  </a:cubicBezTo>
                  <a:cubicBezTo>
                    <a:pt x="86" y="82"/>
                    <a:pt x="89" y="82"/>
                    <a:pt x="93" y="82"/>
                  </a:cubicBezTo>
                  <a:close/>
                  <a:moveTo>
                    <a:pt x="93" y="0"/>
                  </a:moveTo>
                  <a:cubicBezTo>
                    <a:pt x="69" y="0"/>
                    <a:pt x="42" y="11"/>
                    <a:pt x="24" y="31"/>
                  </a:cubicBezTo>
                  <a:cubicBezTo>
                    <a:pt x="7" y="48"/>
                    <a:pt x="1" y="72"/>
                    <a:pt x="1" y="96"/>
                  </a:cubicBezTo>
                  <a:lnTo>
                    <a:pt x="1" y="99"/>
                  </a:lnTo>
                  <a:cubicBezTo>
                    <a:pt x="4" y="195"/>
                    <a:pt x="24" y="470"/>
                    <a:pt x="69" y="743"/>
                  </a:cubicBezTo>
                  <a:cubicBezTo>
                    <a:pt x="93" y="879"/>
                    <a:pt x="123" y="1013"/>
                    <a:pt x="161" y="1121"/>
                  </a:cubicBezTo>
                  <a:cubicBezTo>
                    <a:pt x="178" y="1176"/>
                    <a:pt x="199" y="1224"/>
                    <a:pt x="226" y="1265"/>
                  </a:cubicBezTo>
                  <a:cubicBezTo>
                    <a:pt x="236" y="1285"/>
                    <a:pt x="249" y="1302"/>
                    <a:pt x="263" y="1319"/>
                  </a:cubicBezTo>
                  <a:cubicBezTo>
                    <a:pt x="280" y="1332"/>
                    <a:pt x="293" y="1346"/>
                    <a:pt x="314" y="1357"/>
                  </a:cubicBezTo>
                  <a:cubicBezTo>
                    <a:pt x="338" y="1367"/>
                    <a:pt x="362" y="1373"/>
                    <a:pt x="389" y="1373"/>
                  </a:cubicBezTo>
                  <a:cubicBezTo>
                    <a:pt x="420" y="1373"/>
                    <a:pt x="450" y="1367"/>
                    <a:pt x="477" y="1350"/>
                  </a:cubicBezTo>
                  <a:cubicBezTo>
                    <a:pt x="518" y="1323"/>
                    <a:pt x="553" y="1285"/>
                    <a:pt x="580" y="1241"/>
                  </a:cubicBezTo>
                  <a:cubicBezTo>
                    <a:pt x="631" y="1159"/>
                    <a:pt x="666" y="1057"/>
                    <a:pt x="693" y="941"/>
                  </a:cubicBezTo>
                  <a:cubicBezTo>
                    <a:pt x="733" y="770"/>
                    <a:pt x="754" y="576"/>
                    <a:pt x="764" y="416"/>
                  </a:cubicBezTo>
                  <a:cubicBezTo>
                    <a:pt x="774" y="256"/>
                    <a:pt x="774" y="130"/>
                    <a:pt x="774" y="96"/>
                  </a:cubicBezTo>
                  <a:cubicBezTo>
                    <a:pt x="774" y="69"/>
                    <a:pt x="764" y="44"/>
                    <a:pt x="747" y="28"/>
                  </a:cubicBezTo>
                  <a:cubicBezTo>
                    <a:pt x="730" y="11"/>
                    <a:pt x="706" y="0"/>
                    <a:pt x="682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4638579" y="2277042"/>
              <a:ext cx="84294" cy="76159"/>
            </a:xfrm>
            <a:custGeom>
              <a:rect b="b" l="l" r="r" t="t"/>
              <a:pathLst>
                <a:path extrusionOk="0" h="1526" w="1689">
                  <a:moveTo>
                    <a:pt x="1625" y="0"/>
                  </a:moveTo>
                  <a:cubicBezTo>
                    <a:pt x="1604" y="0"/>
                    <a:pt x="1586" y="13"/>
                    <a:pt x="1575" y="33"/>
                  </a:cubicBezTo>
                  <a:cubicBezTo>
                    <a:pt x="1572" y="44"/>
                    <a:pt x="1102" y="1041"/>
                    <a:pt x="45" y="1420"/>
                  </a:cubicBezTo>
                  <a:cubicBezTo>
                    <a:pt x="15" y="1430"/>
                    <a:pt x="1" y="1461"/>
                    <a:pt x="12" y="1488"/>
                  </a:cubicBezTo>
                  <a:cubicBezTo>
                    <a:pt x="18" y="1512"/>
                    <a:pt x="42" y="1526"/>
                    <a:pt x="62" y="1526"/>
                  </a:cubicBezTo>
                  <a:cubicBezTo>
                    <a:pt x="69" y="1526"/>
                    <a:pt x="76" y="1526"/>
                    <a:pt x="79" y="1522"/>
                  </a:cubicBezTo>
                  <a:cubicBezTo>
                    <a:pt x="1184" y="1127"/>
                    <a:pt x="1654" y="121"/>
                    <a:pt x="1674" y="77"/>
                  </a:cubicBezTo>
                  <a:cubicBezTo>
                    <a:pt x="1688" y="50"/>
                    <a:pt x="1674" y="19"/>
                    <a:pt x="1647" y="6"/>
                  </a:cubicBezTo>
                  <a:cubicBezTo>
                    <a:pt x="1640" y="2"/>
                    <a:pt x="1632" y="0"/>
                    <a:pt x="162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4636882" y="2275095"/>
              <a:ext cx="87488" cy="80151"/>
            </a:xfrm>
            <a:custGeom>
              <a:rect b="b" l="l" r="r" t="t"/>
              <a:pathLst>
                <a:path extrusionOk="0" h="1606" w="1753">
                  <a:moveTo>
                    <a:pt x="1664" y="83"/>
                  </a:moveTo>
                  <a:cubicBezTo>
                    <a:pt x="1667" y="83"/>
                    <a:pt x="1667" y="86"/>
                    <a:pt x="1671" y="89"/>
                  </a:cubicBezTo>
                  <a:lnTo>
                    <a:pt x="1671" y="96"/>
                  </a:lnTo>
                  <a:lnTo>
                    <a:pt x="1671" y="99"/>
                  </a:lnTo>
                  <a:cubicBezTo>
                    <a:pt x="1661" y="119"/>
                    <a:pt x="1542" y="379"/>
                    <a:pt x="1286" y="682"/>
                  </a:cubicBezTo>
                  <a:cubicBezTo>
                    <a:pt x="1030" y="986"/>
                    <a:pt x="642" y="1330"/>
                    <a:pt x="100" y="1524"/>
                  </a:cubicBezTo>
                  <a:lnTo>
                    <a:pt x="96" y="1524"/>
                  </a:lnTo>
                  <a:cubicBezTo>
                    <a:pt x="93" y="1524"/>
                    <a:pt x="93" y="1524"/>
                    <a:pt x="90" y="1520"/>
                  </a:cubicBezTo>
                  <a:cubicBezTo>
                    <a:pt x="86" y="1520"/>
                    <a:pt x="86" y="1517"/>
                    <a:pt x="82" y="1514"/>
                  </a:cubicBezTo>
                  <a:lnTo>
                    <a:pt x="82" y="1510"/>
                  </a:lnTo>
                  <a:cubicBezTo>
                    <a:pt x="82" y="1507"/>
                    <a:pt x="82" y="1503"/>
                    <a:pt x="86" y="1503"/>
                  </a:cubicBezTo>
                  <a:cubicBezTo>
                    <a:pt x="86" y="1500"/>
                    <a:pt x="90" y="1500"/>
                    <a:pt x="93" y="1497"/>
                  </a:cubicBezTo>
                  <a:cubicBezTo>
                    <a:pt x="631" y="1305"/>
                    <a:pt x="1016" y="954"/>
                    <a:pt x="1268" y="655"/>
                  </a:cubicBezTo>
                  <a:cubicBezTo>
                    <a:pt x="1398" y="501"/>
                    <a:pt x="1490" y="365"/>
                    <a:pt x="1551" y="259"/>
                  </a:cubicBezTo>
                  <a:cubicBezTo>
                    <a:pt x="1582" y="209"/>
                    <a:pt x="1606" y="168"/>
                    <a:pt x="1623" y="137"/>
                  </a:cubicBezTo>
                  <a:cubicBezTo>
                    <a:pt x="1630" y="123"/>
                    <a:pt x="1636" y="113"/>
                    <a:pt x="1641" y="103"/>
                  </a:cubicBezTo>
                  <a:cubicBezTo>
                    <a:pt x="1644" y="99"/>
                    <a:pt x="1644" y="96"/>
                    <a:pt x="1644" y="92"/>
                  </a:cubicBezTo>
                  <a:cubicBezTo>
                    <a:pt x="1647" y="92"/>
                    <a:pt x="1647" y="89"/>
                    <a:pt x="1647" y="89"/>
                  </a:cubicBezTo>
                  <a:cubicBezTo>
                    <a:pt x="1647" y="86"/>
                    <a:pt x="1650" y="86"/>
                    <a:pt x="1650" y="83"/>
                  </a:cubicBezTo>
                  <a:close/>
                  <a:moveTo>
                    <a:pt x="1657" y="1"/>
                  </a:moveTo>
                  <a:cubicBezTo>
                    <a:pt x="1641" y="1"/>
                    <a:pt x="1623" y="4"/>
                    <a:pt x="1609" y="14"/>
                  </a:cubicBezTo>
                  <a:cubicBezTo>
                    <a:pt x="1592" y="24"/>
                    <a:pt x="1579" y="38"/>
                    <a:pt x="1572" y="55"/>
                  </a:cubicBezTo>
                  <a:lnTo>
                    <a:pt x="1565" y="69"/>
                  </a:lnTo>
                  <a:cubicBezTo>
                    <a:pt x="1534" y="130"/>
                    <a:pt x="1402" y="382"/>
                    <a:pt x="1156" y="662"/>
                  </a:cubicBezTo>
                  <a:cubicBezTo>
                    <a:pt x="911" y="941"/>
                    <a:pt x="549" y="1248"/>
                    <a:pt x="66" y="1421"/>
                  </a:cubicBezTo>
                  <a:cubicBezTo>
                    <a:pt x="46" y="1428"/>
                    <a:pt x="28" y="1442"/>
                    <a:pt x="18" y="1456"/>
                  </a:cubicBezTo>
                  <a:cubicBezTo>
                    <a:pt x="8" y="1473"/>
                    <a:pt x="1" y="1489"/>
                    <a:pt x="1" y="1510"/>
                  </a:cubicBezTo>
                  <a:cubicBezTo>
                    <a:pt x="1" y="1520"/>
                    <a:pt x="5" y="1530"/>
                    <a:pt x="8" y="1541"/>
                  </a:cubicBezTo>
                  <a:cubicBezTo>
                    <a:pt x="14" y="1561"/>
                    <a:pt x="28" y="1579"/>
                    <a:pt x="41" y="1588"/>
                  </a:cubicBezTo>
                  <a:cubicBezTo>
                    <a:pt x="59" y="1599"/>
                    <a:pt x="76" y="1605"/>
                    <a:pt x="96" y="1605"/>
                  </a:cubicBezTo>
                  <a:cubicBezTo>
                    <a:pt x="107" y="1605"/>
                    <a:pt x="117" y="1602"/>
                    <a:pt x="127" y="1599"/>
                  </a:cubicBezTo>
                  <a:cubicBezTo>
                    <a:pt x="689" y="1401"/>
                    <a:pt x="1088" y="1044"/>
                    <a:pt x="1347" y="733"/>
                  </a:cubicBezTo>
                  <a:cubicBezTo>
                    <a:pt x="1609" y="423"/>
                    <a:pt x="1735" y="157"/>
                    <a:pt x="1746" y="133"/>
                  </a:cubicBezTo>
                  <a:cubicBezTo>
                    <a:pt x="1753" y="123"/>
                    <a:pt x="1753" y="110"/>
                    <a:pt x="1753" y="96"/>
                  </a:cubicBezTo>
                  <a:cubicBezTo>
                    <a:pt x="1753" y="75"/>
                    <a:pt x="1749" y="58"/>
                    <a:pt x="1739" y="45"/>
                  </a:cubicBezTo>
                  <a:cubicBezTo>
                    <a:pt x="1729" y="28"/>
                    <a:pt x="1715" y="17"/>
                    <a:pt x="1698" y="7"/>
                  </a:cubicBezTo>
                  <a:cubicBezTo>
                    <a:pt x="1685" y="4"/>
                    <a:pt x="1671" y="1"/>
                    <a:pt x="165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4962785" y="2277142"/>
              <a:ext cx="91231" cy="97020"/>
            </a:xfrm>
            <a:custGeom>
              <a:rect b="b" l="l" r="r" t="t"/>
              <a:pathLst>
                <a:path extrusionOk="0" h="1944" w="1828">
                  <a:moveTo>
                    <a:pt x="61" y="0"/>
                  </a:moveTo>
                  <a:cubicBezTo>
                    <a:pt x="52" y="0"/>
                    <a:pt x="43" y="2"/>
                    <a:pt x="34" y="7"/>
                  </a:cubicBezTo>
                  <a:cubicBezTo>
                    <a:pt x="7" y="24"/>
                    <a:pt x="1" y="55"/>
                    <a:pt x="14" y="82"/>
                  </a:cubicBezTo>
                  <a:cubicBezTo>
                    <a:pt x="48" y="133"/>
                    <a:pt x="819" y="1387"/>
                    <a:pt x="1739" y="1936"/>
                  </a:cubicBezTo>
                  <a:cubicBezTo>
                    <a:pt x="1749" y="1939"/>
                    <a:pt x="1756" y="1943"/>
                    <a:pt x="1766" y="1943"/>
                  </a:cubicBezTo>
                  <a:cubicBezTo>
                    <a:pt x="1786" y="1943"/>
                    <a:pt x="1803" y="1933"/>
                    <a:pt x="1813" y="1915"/>
                  </a:cubicBezTo>
                  <a:cubicBezTo>
                    <a:pt x="1827" y="1892"/>
                    <a:pt x="1821" y="1857"/>
                    <a:pt x="1793" y="1841"/>
                  </a:cubicBezTo>
                  <a:cubicBezTo>
                    <a:pt x="897" y="1309"/>
                    <a:pt x="116" y="37"/>
                    <a:pt x="106" y="24"/>
                  </a:cubicBezTo>
                  <a:cubicBezTo>
                    <a:pt x="97" y="9"/>
                    <a:pt x="79" y="0"/>
                    <a:pt x="6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4961088" y="2275095"/>
              <a:ext cx="94625" cy="101113"/>
            </a:xfrm>
            <a:custGeom>
              <a:rect b="b" l="l" r="r" t="t"/>
              <a:pathLst>
                <a:path extrusionOk="0" h="2026" w="1896">
                  <a:moveTo>
                    <a:pt x="103" y="83"/>
                  </a:moveTo>
                  <a:cubicBezTo>
                    <a:pt x="103" y="86"/>
                    <a:pt x="106" y="86"/>
                    <a:pt x="106" y="89"/>
                  </a:cubicBezTo>
                  <a:cubicBezTo>
                    <a:pt x="113" y="96"/>
                    <a:pt x="310" y="416"/>
                    <a:pt x="620" y="805"/>
                  </a:cubicBezTo>
                  <a:cubicBezTo>
                    <a:pt x="774" y="999"/>
                    <a:pt x="958" y="1210"/>
                    <a:pt x="1159" y="1404"/>
                  </a:cubicBezTo>
                  <a:cubicBezTo>
                    <a:pt x="1361" y="1602"/>
                    <a:pt x="1578" y="1783"/>
                    <a:pt x="1806" y="1919"/>
                  </a:cubicBezTo>
                  <a:cubicBezTo>
                    <a:pt x="1810" y="1919"/>
                    <a:pt x="1810" y="1923"/>
                    <a:pt x="1814" y="1923"/>
                  </a:cubicBezTo>
                  <a:lnTo>
                    <a:pt x="1814" y="1929"/>
                  </a:lnTo>
                  <a:cubicBezTo>
                    <a:pt x="1814" y="1933"/>
                    <a:pt x="1814" y="1933"/>
                    <a:pt x="1810" y="1936"/>
                  </a:cubicBezTo>
                  <a:cubicBezTo>
                    <a:pt x="1810" y="1939"/>
                    <a:pt x="1810" y="1939"/>
                    <a:pt x="1806" y="1939"/>
                  </a:cubicBezTo>
                  <a:cubicBezTo>
                    <a:pt x="1803" y="1943"/>
                    <a:pt x="1803" y="1943"/>
                    <a:pt x="1800" y="1943"/>
                  </a:cubicBezTo>
                  <a:cubicBezTo>
                    <a:pt x="1797" y="1943"/>
                    <a:pt x="1797" y="1943"/>
                    <a:pt x="1793" y="1939"/>
                  </a:cubicBezTo>
                  <a:cubicBezTo>
                    <a:pt x="1568" y="1807"/>
                    <a:pt x="1350" y="1626"/>
                    <a:pt x="1149" y="1435"/>
                  </a:cubicBezTo>
                  <a:cubicBezTo>
                    <a:pt x="546" y="852"/>
                    <a:pt x="106" y="140"/>
                    <a:pt x="85" y="103"/>
                  </a:cubicBezTo>
                  <a:cubicBezTo>
                    <a:pt x="82" y="99"/>
                    <a:pt x="82" y="96"/>
                    <a:pt x="82" y="96"/>
                  </a:cubicBezTo>
                  <a:lnTo>
                    <a:pt x="82" y="89"/>
                  </a:lnTo>
                  <a:cubicBezTo>
                    <a:pt x="85" y="86"/>
                    <a:pt x="85" y="86"/>
                    <a:pt x="89" y="83"/>
                  </a:cubicBezTo>
                  <a:close/>
                  <a:moveTo>
                    <a:pt x="96" y="1"/>
                  </a:moveTo>
                  <a:cubicBezTo>
                    <a:pt x="79" y="1"/>
                    <a:pt x="62" y="4"/>
                    <a:pt x="45" y="14"/>
                  </a:cubicBezTo>
                  <a:cubicBezTo>
                    <a:pt x="32" y="21"/>
                    <a:pt x="21" y="34"/>
                    <a:pt x="11" y="48"/>
                  </a:cubicBezTo>
                  <a:cubicBezTo>
                    <a:pt x="4" y="62"/>
                    <a:pt x="0" y="78"/>
                    <a:pt x="0" y="96"/>
                  </a:cubicBezTo>
                  <a:cubicBezTo>
                    <a:pt x="0" y="113"/>
                    <a:pt x="4" y="130"/>
                    <a:pt x="14" y="144"/>
                  </a:cubicBezTo>
                  <a:cubicBezTo>
                    <a:pt x="32" y="171"/>
                    <a:pt x="232" y="498"/>
                    <a:pt x="546" y="890"/>
                  </a:cubicBezTo>
                  <a:cubicBezTo>
                    <a:pt x="702" y="1084"/>
                    <a:pt x="886" y="1296"/>
                    <a:pt x="1091" y="1493"/>
                  </a:cubicBezTo>
                  <a:cubicBezTo>
                    <a:pt x="1295" y="1691"/>
                    <a:pt x="1517" y="1871"/>
                    <a:pt x="1752" y="2011"/>
                  </a:cubicBezTo>
                  <a:cubicBezTo>
                    <a:pt x="1765" y="2021"/>
                    <a:pt x="1783" y="2025"/>
                    <a:pt x="1800" y="2025"/>
                  </a:cubicBezTo>
                  <a:cubicBezTo>
                    <a:pt x="1817" y="2025"/>
                    <a:pt x="1834" y="2021"/>
                    <a:pt x="1847" y="2011"/>
                  </a:cubicBezTo>
                  <a:cubicBezTo>
                    <a:pt x="1861" y="2005"/>
                    <a:pt x="1875" y="1994"/>
                    <a:pt x="1882" y="1977"/>
                  </a:cubicBezTo>
                  <a:cubicBezTo>
                    <a:pt x="1892" y="1964"/>
                    <a:pt x="1896" y="1947"/>
                    <a:pt x="1896" y="1929"/>
                  </a:cubicBezTo>
                  <a:cubicBezTo>
                    <a:pt x="1896" y="1912"/>
                    <a:pt x="1892" y="1898"/>
                    <a:pt x="1882" y="1885"/>
                  </a:cubicBezTo>
                  <a:cubicBezTo>
                    <a:pt x="1875" y="1868"/>
                    <a:pt x="1864" y="1857"/>
                    <a:pt x="1847" y="1848"/>
                  </a:cubicBezTo>
                  <a:cubicBezTo>
                    <a:pt x="1630" y="1718"/>
                    <a:pt x="1415" y="1541"/>
                    <a:pt x="1213" y="1346"/>
                  </a:cubicBezTo>
                  <a:cubicBezTo>
                    <a:pt x="917" y="1057"/>
                    <a:pt x="658" y="733"/>
                    <a:pt x="474" y="481"/>
                  </a:cubicBezTo>
                  <a:cubicBezTo>
                    <a:pt x="290" y="229"/>
                    <a:pt x="178" y="48"/>
                    <a:pt x="178" y="45"/>
                  </a:cubicBezTo>
                  <a:cubicBezTo>
                    <a:pt x="167" y="31"/>
                    <a:pt x="154" y="17"/>
                    <a:pt x="140" y="11"/>
                  </a:cubicBezTo>
                  <a:cubicBezTo>
                    <a:pt x="126" y="4"/>
                    <a:pt x="109" y="1"/>
                    <a:pt x="9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4741341" y="2403512"/>
              <a:ext cx="45266" cy="127613"/>
            </a:xfrm>
            <a:custGeom>
              <a:rect b="b" l="l" r="r" t="t"/>
              <a:pathLst>
                <a:path extrusionOk="0" h="2557" w="907">
                  <a:moveTo>
                    <a:pt x="846" y="1"/>
                  </a:moveTo>
                  <a:cubicBezTo>
                    <a:pt x="824" y="1"/>
                    <a:pt x="803" y="16"/>
                    <a:pt x="795" y="38"/>
                  </a:cubicBezTo>
                  <a:lnTo>
                    <a:pt x="7" y="2485"/>
                  </a:lnTo>
                  <a:cubicBezTo>
                    <a:pt x="1" y="2515"/>
                    <a:pt x="14" y="2543"/>
                    <a:pt x="45" y="2553"/>
                  </a:cubicBezTo>
                  <a:cubicBezTo>
                    <a:pt x="48" y="2556"/>
                    <a:pt x="55" y="2556"/>
                    <a:pt x="62" y="2556"/>
                  </a:cubicBezTo>
                  <a:cubicBezTo>
                    <a:pt x="82" y="2556"/>
                    <a:pt x="106" y="2543"/>
                    <a:pt x="113" y="2519"/>
                  </a:cubicBezTo>
                  <a:lnTo>
                    <a:pt x="897" y="72"/>
                  </a:lnTo>
                  <a:cubicBezTo>
                    <a:pt x="907" y="45"/>
                    <a:pt x="890" y="14"/>
                    <a:pt x="863" y="4"/>
                  </a:cubicBezTo>
                  <a:cubicBezTo>
                    <a:pt x="857" y="2"/>
                    <a:pt x="851" y="1"/>
                    <a:pt x="84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4739644" y="2401466"/>
              <a:ext cx="48710" cy="131656"/>
            </a:xfrm>
            <a:custGeom>
              <a:rect b="b" l="l" r="r" t="t"/>
              <a:pathLst>
                <a:path extrusionOk="0" h="2638" w="976">
                  <a:moveTo>
                    <a:pt x="880" y="82"/>
                  </a:moveTo>
                  <a:cubicBezTo>
                    <a:pt x="880" y="82"/>
                    <a:pt x="883" y="82"/>
                    <a:pt x="883" y="86"/>
                  </a:cubicBezTo>
                  <a:cubicBezTo>
                    <a:pt x="886" y="86"/>
                    <a:pt x="890" y="86"/>
                    <a:pt x="890" y="89"/>
                  </a:cubicBezTo>
                  <a:cubicBezTo>
                    <a:pt x="893" y="93"/>
                    <a:pt x="893" y="96"/>
                    <a:pt x="893" y="96"/>
                  </a:cubicBezTo>
                  <a:lnTo>
                    <a:pt x="893" y="99"/>
                  </a:lnTo>
                  <a:lnTo>
                    <a:pt x="106" y="2546"/>
                  </a:lnTo>
                  <a:cubicBezTo>
                    <a:pt x="106" y="2550"/>
                    <a:pt x="106" y="2553"/>
                    <a:pt x="103" y="2553"/>
                  </a:cubicBezTo>
                  <a:cubicBezTo>
                    <a:pt x="99" y="2556"/>
                    <a:pt x="96" y="2556"/>
                    <a:pt x="96" y="2556"/>
                  </a:cubicBezTo>
                  <a:lnTo>
                    <a:pt x="89" y="2556"/>
                  </a:lnTo>
                  <a:cubicBezTo>
                    <a:pt x="89" y="2553"/>
                    <a:pt x="85" y="2553"/>
                    <a:pt x="82" y="2550"/>
                  </a:cubicBezTo>
                  <a:lnTo>
                    <a:pt x="82" y="2543"/>
                  </a:lnTo>
                  <a:lnTo>
                    <a:pt x="82" y="2540"/>
                  </a:lnTo>
                  <a:lnTo>
                    <a:pt x="866" y="93"/>
                  </a:lnTo>
                  <a:cubicBezTo>
                    <a:pt x="870" y="89"/>
                    <a:pt x="870" y="89"/>
                    <a:pt x="873" y="86"/>
                  </a:cubicBezTo>
                  <a:cubicBezTo>
                    <a:pt x="873" y="86"/>
                    <a:pt x="876" y="82"/>
                    <a:pt x="880" y="82"/>
                  </a:cubicBezTo>
                  <a:close/>
                  <a:moveTo>
                    <a:pt x="880" y="0"/>
                  </a:moveTo>
                  <a:cubicBezTo>
                    <a:pt x="859" y="0"/>
                    <a:pt x="839" y="8"/>
                    <a:pt x="825" y="21"/>
                  </a:cubicBezTo>
                  <a:cubicBezTo>
                    <a:pt x="808" y="31"/>
                    <a:pt x="794" y="48"/>
                    <a:pt x="788" y="69"/>
                  </a:cubicBezTo>
                  <a:lnTo>
                    <a:pt x="4" y="2515"/>
                  </a:lnTo>
                  <a:lnTo>
                    <a:pt x="4" y="2512"/>
                  </a:lnTo>
                  <a:cubicBezTo>
                    <a:pt x="0" y="2523"/>
                    <a:pt x="0" y="2532"/>
                    <a:pt x="0" y="2543"/>
                  </a:cubicBezTo>
                  <a:cubicBezTo>
                    <a:pt x="0" y="2564"/>
                    <a:pt x="7" y="2584"/>
                    <a:pt x="17" y="2597"/>
                  </a:cubicBezTo>
                  <a:cubicBezTo>
                    <a:pt x="27" y="2614"/>
                    <a:pt x="44" y="2628"/>
                    <a:pt x="65" y="2635"/>
                  </a:cubicBezTo>
                  <a:cubicBezTo>
                    <a:pt x="76" y="2638"/>
                    <a:pt x="85" y="2638"/>
                    <a:pt x="96" y="2638"/>
                  </a:cubicBezTo>
                  <a:cubicBezTo>
                    <a:pt x="113" y="2638"/>
                    <a:pt x="134" y="2631"/>
                    <a:pt x="150" y="2622"/>
                  </a:cubicBezTo>
                  <a:cubicBezTo>
                    <a:pt x="167" y="2608"/>
                    <a:pt x="178" y="2591"/>
                    <a:pt x="184" y="2573"/>
                  </a:cubicBezTo>
                  <a:lnTo>
                    <a:pt x="972" y="127"/>
                  </a:lnTo>
                  <a:cubicBezTo>
                    <a:pt x="972" y="116"/>
                    <a:pt x="975" y="107"/>
                    <a:pt x="975" y="96"/>
                  </a:cubicBezTo>
                  <a:cubicBezTo>
                    <a:pt x="975" y="75"/>
                    <a:pt x="968" y="58"/>
                    <a:pt x="958" y="41"/>
                  </a:cubicBezTo>
                  <a:cubicBezTo>
                    <a:pt x="944" y="25"/>
                    <a:pt x="927" y="14"/>
                    <a:pt x="911" y="8"/>
                  </a:cubicBezTo>
                  <a:cubicBezTo>
                    <a:pt x="900" y="4"/>
                    <a:pt x="890" y="0"/>
                    <a:pt x="880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4923857" y="2425373"/>
              <a:ext cx="81150" cy="105754"/>
            </a:xfrm>
            <a:custGeom>
              <a:rect b="b" l="l" r="r" t="t"/>
              <a:pathLst>
                <a:path extrusionOk="0" h="2119" w="1626">
                  <a:moveTo>
                    <a:pt x="60" y="1"/>
                  </a:moveTo>
                  <a:cubicBezTo>
                    <a:pt x="56" y="1"/>
                    <a:pt x="52" y="1"/>
                    <a:pt x="48" y="2"/>
                  </a:cubicBezTo>
                  <a:cubicBezTo>
                    <a:pt x="17" y="12"/>
                    <a:pt x="0" y="43"/>
                    <a:pt x="10" y="70"/>
                  </a:cubicBezTo>
                  <a:cubicBezTo>
                    <a:pt x="34" y="155"/>
                    <a:pt x="641" y="2118"/>
                    <a:pt x="1555" y="2118"/>
                  </a:cubicBezTo>
                  <a:lnTo>
                    <a:pt x="1575" y="2118"/>
                  </a:lnTo>
                  <a:cubicBezTo>
                    <a:pt x="1605" y="2118"/>
                    <a:pt x="1626" y="2091"/>
                    <a:pt x="1626" y="2064"/>
                  </a:cubicBezTo>
                  <a:cubicBezTo>
                    <a:pt x="1626" y="2033"/>
                    <a:pt x="1602" y="2013"/>
                    <a:pt x="1571" y="2009"/>
                  </a:cubicBezTo>
                  <a:lnTo>
                    <a:pt x="1555" y="2009"/>
                  </a:lnTo>
                  <a:cubicBezTo>
                    <a:pt x="719" y="2009"/>
                    <a:pt x="119" y="60"/>
                    <a:pt x="113" y="40"/>
                  </a:cubicBezTo>
                  <a:cubicBezTo>
                    <a:pt x="107" y="16"/>
                    <a:pt x="84" y="1"/>
                    <a:pt x="6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4922160" y="2423426"/>
              <a:ext cx="84893" cy="109697"/>
            </a:xfrm>
            <a:custGeom>
              <a:rect b="b" l="l" r="r" t="t"/>
              <a:pathLst>
                <a:path extrusionOk="0" h="2198" w="1701">
                  <a:moveTo>
                    <a:pt x="102" y="82"/>
                  </a:moveTo>
                  <a:lnTo>
                    <a:pt x="109" y="89"/>
                  </a:lnTo>
                  <a:lnTo>
                    <a:pt x="109" y="92"/>
                  </a:lnTo>
                  <a:cubicBezTo>
                    <a:pt x="112" y="102"/>
                    <a:pt x="266" y="596"/>
                    <a:pt x="521" y="1090"/>
                  </a:cubicBezTo>
                  <a:cubicBezTo>
                    <a:pt x="651" y="1336"/>
                    <a:pt x="804" y="1585"/>
                    <a:pt x="982" y="1773"/>
                  </a:cubicBezTo>
                  <a:cubicBezTo>
                    <a:pt x="1070" y="1864"/>
                    <a:pt x="1166" y="1946"/>
                    <a:pt x="1268" y="2001"/>
                  </a:cubicBezTo>
                  <a:cubicBezTo>
                    <a:pt x="1367" y="2059"/>
                    <a:pt x="1476" y="2089"/>
                    <a:pt x="1589" y="2089"/>
                  </a:cubicBezTo>
                  <a:lnTo>
                    <a:pt x="1598" y="2089"/>
                  </a:lnTo>
                  <a:cubicBezTo>
                    <a:pt x="1609" y="2089"/>
                    <a:pt x="1616" y="2092"/>
                    <a:pt x="1616" y="2096"/>
                  </a:cubicBezTo>
                  <a:lnTo>
                    <a:pt x="1619" y="2100"/>
                  </a:lnTo>
                  <a:lnTo>
                    <a:pt x="1619" y="2103"/>
                  </a:lnTo>
                  <a:cubicBezTo>
                    <a:pt x="1619" y="2106"/>
                    <a:pt x="1619" y="2110"/>
                    <a:pt x="1616" y="2113"/>
                  </a:cubicBezTo>
                  <a:cubicBezTo>
                    <a:pt x="1612" y="2113"/>
                    <a:pt x="1609" y="2116"/>
                    <a:pt x="1605" y="2116"/>
                  </a:cubicBezTo>
                  <a:lnTo>
                    <a:pt x="1589" y="2116"/>
                  </a:lnTo>
                  <a:cubicBezTo>
                    <a:pt x="1482" y="2116"/>
                    <a:pt x="1377" y="2089"/>
                    <a:pt x="1278" y="2038"/>
                  </a:cubicBezTo>
                  <a:cubicBezTo>
                    <a:pt x="1104" y="1946"/>
                    <a:pt x="944" y="1786"/>
                    <a:pt x="801" y="1592"/>
                  </a:cubicBezTo>
                  <a:cubicBezTo>
                    <a:pt x="582" y="1302"/>
                    <a:pt x="409" y="944"/>
                    <a:pt x="286" y="648"/>
                  </a:cubicBezTo>
                  <a:cubicBezTo>
                    <a:pt x="160" y="354"/>
                    <a:pt x="92" y="126"/>
                    <a:pt x="82" y="99"/>
                  </a:cubicBezTo>
                  <a:lnTo>
                    <a:pt x="82" y="96"/>
                  </a:lnTo>
                  <a:cubicBezTo>
                    <a:pt x="82" y="92"/>
                    <a:pt x="85" y="89"/>
                    <a:pt x="85" y="85"/>
                  </a:cubicBezTo>
                  <a:cubicBezTo>
                    <a:pt x="85" y="85"/>
                    <a:pt x="88" y="82"/>
                    <a:pt x="92" y="82"/>
                  </a:cubicBezTo>
                  <a:close/>
                  <a:moveTo>
                    <a:pt x="96" y="0"/>
                  </a:moveTo>
                  <a:cubicBezTo>
                    <a:pt x="85" y="0"/>
                    <a:pt x="79" y="0"/>
                    <a:pt x="68" y="3"/>
                  </a:cubicBezTo>
                  <a:cubicBezTo>
                    <a:pt x="48" y="10"/>
                    <a:pt x="30" y="21"/>
                    <a:pt x="21" y="38"/>
                  </a:cubicBezTo>
                  <a:cubicBezTo>
                    <a:pt x="7" y="55"/>
                    <a:pt x="0" y="75"/>
                    <a:pt x="0" y="96"/>
                  </a:cubicBezTo>
                  <a:cubicBezTo>
                    <a:pt x="0" y="102"/>
                    <a:pt x="3" y="112"/>
                    <a:pt x="3" y="123"/>
                  </a:cubicBezTo>
                  <a:cubicBezTo>
                    <a:pt x="17" y="164"/>
                    <a:pt x="178" y="678"/>
                    <a:pt x="447" y="1186"/>
                  </a:cubicBezTo>
                  <a:cubicBezTo>
                    <a:pt x="582" y="1438"/>
                    <a:pt x="746" y="1687"/>
                    <a:pt x="937" y="1878"/>
                  </a:cubicBezTo>
                  <a:cubicBezTo>
                    <a:pt x="1032" y="1973"/>
                    <a:pt x="1131" y="2052"/>
                    <a:pt x="1241" y="2110"/>
                  </a:cubicBezTo>
                  <a:cubicBezTo>
                    <a:pt x="1350" y="2164"/>
                    <a:pt x="1466" y="2198"/>
                    <a:pt x="1589" y="2198"/>
                  </a:cubicBezTo>
                  <a:lnTo>
                    <a:pt x="1609" y="2198"/>
                  </a:lnTo>
                  <a:cubicBezTo>
                    <a:pt x="1636" y="2198"/>
                    <a:pt x="1656" y="2185"/>
                    <a:pt x="1674" y="2168"/>
                  </a:cubicBezTo>
                  <a:cubicBezTo>
                    <a:pt x="1691" y="2151"/>
                    <a:pt x="1701" y="2130"/>
                    <a:pt x="1701" y="2103"/>
                  </a:cubicBezTo>
                  <a:lnTo>
                    <a:pt x="1701" y="2100"/>
                  </a:lnTo>
                  <a:cubicBezTo>
                    <a:pt x="1701" y="2086"/>
                    <a:pt x="1697" y="2075"/>
                    <a:pt x="1694" y="2065"/>
                  </a:cubicBezTo>
                  <a:cubicBezTo>
                    <a:pt x="1683" y="2048"/>
                    <a:pt x="1674" y="2034"/>
                    <a:pt x="1656" y="2025"/>
                  </a:cubicBezTo>
                  <a:cubicBezTo>
                    <a:pt x="1642" y="2014"/>
                    <a:pt x="1625" y="2011"/>
                    <a:pt x="1609" y="2007"/>
                  </a:cubicBezTo>
                  <a:lnTo>
                    <a:pt x="1589" y="2007"/>
                  </a:lnTo>
                  <a:cubicBezTo>
                    <a:pt x="1493" y="2007"/>
                    <a:pt x="1397" y="1980"/>
                    <a:pt x="1306" y="1929"/>
                  </a:cubicBezTo>
                  <a:cubicBezTo>
                    <a:pt x="1145" y="1841"/>
                    <a:pt x="996" y="1680"/>
                    <a:pt x="859" y="1493"/>
                  </a:cubicBezTo>
                  <a:cubicBezTo>
                    <a:pt x="654" y="1207"/>
                    <a:pt x="488" y="852"/>
                    <a:pt x="371" y="569"/>
                  </a:cubicBezTo>
                  <a:cubicBezTo>
                    <a:pt x="255" y="286"/>
                    <a:pt x="187" y="71"/>
                    <a:pt x="187" y="65"/>
                  </a:cubicBezTo>
                  <a:lnTo>
                    <a:pt x="187" y="68"/>
                  </a:lnTo>
                  <a:cubicBezTo>
                    <a:pt x="181" y="48"/>
                    <a:pt x="167" y="30"/>
                    <a:pt x="153" y="17"/>
                  </a:cubicBezTo>
                  <a:cubicBezTo>
                    <a:pt x="137" y="7"/>
                    <a:pt x="116" y="0"/>
                    <a:pt x="9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4348261" y="2197286"/>
              <a:ext cx="46015" cy="17817"/>
            </a:xfrm>
            <a:custGeom>
              <a:rect b="b" l="l" r="r" t="t"/>
              <a:pathLst>
                <a:path extrusionOk="0" h="357" w="922">
                  <a:moveTo>
                    <a:pt x="469" y="1"/>
                  </a:moveTo>
                  <a:cubicBezTo>
                    <a:pt x="143" y="1"/>
                    <a:pt x="17" y="265"/>
                    <a:pt x="11" y="278"/>
                  </a:cubicBezTo>
                  <a:cubicBezTo>
                    <a:pt x="1" y="305"/>
                    <a:pt x="11" y="336"/>
                    <a:pt x="38" y="349"/>
                  </a:cubicBezTo>
                  <a:cubicBezTo>
                    <a:pt x="45" y="353"/>
                    <a:pt x="55" y="357"/>
                    <a:pt x="62" y="357"/>
                  </a:cubicBezTo>
                  <a:cubicBezTo>
                    <a:pt x="83" y="357"/>
                    <a:pt x="99" y="343"/>
                    <a:pt x="110" y="322"/>
                  </a:cubicBezTo>
                  <a:cubicBezTo>
                    <a:pt x="110" y="322"/>
                    <a:pt x="215" y="111"/>
                    <a:pt x="471" y="111"/>
                  </a:cubicBezTo>
                  <a:lnTo>
                    <a:pt x="492" y="111"/>
                  </a:lnTo>
                  <a:cubicBezTo>
                    <a:pt x="758" y="121"/>
                    <a:pt x="805" y="305"/>
                    <a:pt x="808" y="312"/>
                  </a:cubicBezTo>
                  <a:cubicBezTo>
                    <a:pt x="814" y="338"/>
                    <a:pt x="835" y="355"/>
                    <a:pt x="860" y="355"/>
                  </a:cubicBezTo>
                  <a:cubicBezTo>
                    <a:pt x="864" y="355"/>
                    <a:pt x="869" y="354"/>
                    <a:pt x="873" y="353"/>
                  </a:cubicBezTo>
                  <a:cubicBezTo>
                    <a:pt x="901" y="346"/>
                    <a:pt x="921" y="319"/>
                    <a:pt x="914" y="288"/>
                  </a:cubicBezTo>
                  <a:cubicBezTo>
                    <a:pt x="890" y="196"/>
                    <a:pt x="774" y="16"/>
                    <a:pt x="498" y="2"/>
                  </a:cubicBezTo>
                  <a:cubicBezTo>
                    <a:pt x="488" y="1"/>
                    <a:pt x="479" y="1"/>
                    <a:pt x="46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4346564" y="2195290"/>
              <a:ext cx="49359" cy="21859"/>
            </a:xfrm>
            <a:custGeom>
              <a:rect b="b" l="l" r="r" t="t"/>
              <a:pathLst>
                <a:path extrusionOk="0" h="438" w="989">
                  <a:moveTo>
                    <a:pt x="529" y="83"/>
                  </a:moveTo>
                  <a:cubicBezTo>
                    <a:pt x="658" y="90"/>
                    <a:pt x="747" y="134"/>
                    <a:pt x="808" y="185"/>
                  </a:cubicBezTo>
                  <a:cubicBezTo>
                    <a:pt x="839" y="213"/>
                    <a:pt x="859" y="240"/>
                    <a:pt x="877" y="267"/>
                  </a:cubicBezTo>
                  <a:cubicBezTo>
                    <a:pt x="894" y="294"/>
                    <a:pt x="904" y="318"/>
                    <a:pt x="907" y="339"/>
                  </a:cubicBezTo>
                  <a:lnTo>
                    <a:pt x="907" y="342"/>
                  </a:lnTo>
                  <a:cubicBezTo>
                    <a:pt x="907" y="342"/>
                    <a:pt x="907" y="345"/>
                    <a:pt x="904" y="348"/>
                  </a:cubicBezTo>
                  <a:cubicBezTo>
                    <a:pt x="904" y="352"/>
                    <a:pt x="900" y="352"/>
                    <a:pt x="897" y="352"/>
                  </a:cubicBezTo>
                  <a:lnTo>
                    <a:pt x="894" y="356"/>
                  </a:lnTo>
                  <a:cubicBezTo>
                    <a:pt x="890" y="356"/>
                    <a:pt x="886" y="352"/>
                    <a:pt x="886" y="352"/>
                  </a:cubicBezTo>
                  <a:cubicBezTo>
                    <a:pt x="883" y="348"/>
                    <a:pt x="883" y="345"/>
                    <a:pt x="880" y="345"/>
                  </a:cubicBezTo>
                  <a:lnTo>
                    <a:pt x="880" y="342"/>
                  </a:lnTo>
                  <a:cubicBezTo>
                    <a:pt x="880" y="335"/>
                    <a:pt x="863" y="280"/>
                    <a:pt x="812" y="226"/>
                  </a:cubicBezTo>
                  <a:cubicBezTo>
                    <a:pt x="784" y="199"/>
                    <a:pt x="751" y="172"/>
                    <a:pt x="702" y="148"/>
                  </a:cubicBezTo>
                  <a:cubicBezTo>
                    <a:pt x="655" y="128"/>
                    <a:pt x="597" y="114"/>
                    <a:pt x="529" y="110"/>
                  </a:cubicBezTo>
                  <a:lnTo>
                    <a:pt x="505" y="110"/>
                  </a:lnTo>
                  <a:cubicBezTo>
                    <a:pt x="437" y="110"/>
                    <a:pt x="375" y="123"/>
                    <a:pt x="325" y="148"/>
                  </a:cubicBezTo>
                  <a:cubicBezTo>
                    <a:pt x="249" y="178"/>
                    <a:pt x="194" y="230"/>
                    <a:pt x="161" y="271"/>
                  </a:cubicBezTo>
                  <a:cubicBezTo>
                    <a:pt x="144" y="291"/>
                    <a:pt x="130" y="307"/>
                    <a:pt x="120" y="321"/>
                  </a:cubicBezTo>
                  <a:cubicBezTo>
                    <a:pt x="117" y="328"/>
                    <a:pt x="113" y="335"/>
                    <a:pt x="113" y="339"/>
                  </a:cubicBezTo>
                  <a:lnTo>
                    <a:pt x="109" y="342"/>
                  </a:lnTo>
                  <a:lnTo>
                    <a:pt x="109" y="345"/>
                  </a:lnTo>
                  <a:lnTo>
                    <a:pt x="106" y="345"/>
                  </a:lnTo>
                  <a:cubicBezTo>
                    <a:pt x="106" y="348"/>
                    <a:pt x="103" y="352"/>
                    <a:pt x="103" y="352"/>
                  </a:cubicBezTo>
                  <a:cubicBezTo>
                    <a:pt x="100" y="352"/>
                    <a:pt x="100" y="356"/>
                    <a:pt x="96" y="356"/>
                  </a:cubicBezTo>
                  <a:cubicBezTo>
                    <a:pt x="92" y="356"/>
                    <a:pt x="92" y="352"/>
                    <a:pt x="89" y="352"/>
                  </a:cubicBezTo>
                  <a:cubicBezTo>
                    <a:pt x="86" y="352"/>
                    <a:pt x="86" y="348"/>
                    <a:pt x="86" y="348"/>
                  </a:cubicBezTo>
                  <a:cubicBezTo>
                    <a:pt x="82" y="345"/>
                    <a:pt x="82" y="342"/>
                    <a:pt x="82" y="342"/>
                  </a:cubicBezTo>
                  <a:lnTo>
                    <a:pt x="82" y="335"/>
                  </a:lnTo>
                  <a:cubicBezTo>
                    <a:pt x="86" y="332"/>
                    <a:pt x="117" y="267"/>
                    <a:pt x="181" y="205"/>
                  </a:cubicBezTo>
                  <a:cubicBezTo>
                    <a:pt x="215" y="175"/>
                    <a:pt x="260" y="144"/>
                    <a:pt x="311" y="120"/>
                  </a:cubicBezTo>
                  <a:cubicBezTo>
                    <a:pt x="362" y="100"/>
                    <a:pt x="423" y="83"/>
                    <a:pt x="498" y="83"/>
                  </a:cubicBezTo>
                  <a:close/>
                  <a:moveTo>
                    <a:pt x="498" y="1"/>
                  </a:moveTo>
                  <a:cubicBezTo>
                    <a:pt x="413" y="1"/>
                    <a:pt x="338" y="18"/>
                    <a:pt x="276" y="46"/>
                  </a:cubicBezTo>
                  <a:cubicBezTo>
                    <a:pt x="185" y="87"/>
                    <a:pt x="120" y="148"/>
                    <a:pt x="76" y="199"/>
                  </a:cubicBezTo>
                  <a:cubicBezTo>
                    <a:pt x="35" y="250"/>
                    <a:pt x="10" y="294"/>
                    <a:pt x="10" y="301"/>
                  </a:cubicBezTo>
                  <a:cubicBezTo>
                    <a:pt x="4" y="315"/>
                    <a:pt x="1" y="328"/>
                    <a:pt x="1" y="342"/>
                  </a:cubicBezTo>
                  <a:cubicBezTo>
                    <a:pt x="1" y="359"/>
                    <a:pt x="4" y="376"/>
                    <a:pt x="15" y="389"/>
                  </a:cubicBezTo>
                  <a:cubicBezTo>
                    <a:pt x="24" y="406"/>
                    <a:pt x="38" y="417"/>
                    <a:pt x="55" y="427"/>
                  </a:cubicBezTo>
                  <a:cubicBezTo>
                    <a:pt x="69" y="434"/>
                    <a:pt x="82" y="438"/>
                    <a:pt x="96" y="438"/>
                  </a:cubicBezTo>
                  <a:cubicBezTo>
                    <a:pt x="113" y="438"/>
                    <a:pt x="130" y="430"/>
                    <a:pt x="147" y="420"/>
                  </a:cubicBezTo>
                  <a:cubicBezTo>
                    <a:pt x="161" y="414"/>
                    <a:pt x="174" y="400"/>
                    <a:pt x="181" y="383"/>
                  </a:cubicBezTo>
                  <a:cubicBezTo>
                    <a:pt x="181" y="379"/>
                    <a:pt x="205" y="332"/>
                    <a:pt x="260" y="284"/>
                  </a:cubicBezTo>
                  <a:cubicBezTo>
                    <a:pt x="284" y="260"/>
                    <a:pt x="317" y="236"/>
                    <a:pt x="358" y="219"/>
                  </a:cubicBezTo>
                  <a:cubicBezTo>
                    <a:pt x="399" y="202"/>
                    <a:pt x="447" y="192"/>
                    <a:pt x="505" y="192"/>
                  </a:cubicBezTo>
                  <a:lnTo>
                    <a:pt x="526" y="192"/>
                  </a:lnTo>
                  <a:cubicBezTo>
                    <a:pt x="587" y="195"/>
                    <a:pt x="631" y="205"/>
                    <a:pt x="669" y="222"/>
                  </a:cubicBezTo>
                  <a:cubicBezTo>
                    <a:pt x="723" y="250"/>
                    <a:pt x="757" y="284"/>
                    <a:pt x="778" y="312"/>
                  </a:cubicBezTo>
                  <a:cubicBezTo>
                    <a:pt x="784" y="325"/>
                    <a:pt x="792" y="339"/>
                    <a:pt x="795" y="348"/>
                  </a:cubicBezTo>
                  <a:cubicBezTo>
                    <a:pt x="798" y="352"/>
                    <a:pt x="798" y="356"/>
                    <a:pt x="801" y="359"/>
                  </a:cubicBezTo>
                  <a:lnTo>
                    <a:pt x="801" y="362"/>
                  </a:lnTo>
                  <a:cubicBezTo>
                    <a:pt x="805" y="383"/>
                    <a:pt x="819" y="403"/>
                    <a:pt x="836" y="417"/>
                  </a:cubicBezTo>
                  <a:cubicBezTo>
                    <a:pt x="853" y="427"/>
                    <a:pt x="873" y="438"/>
                    <a:pt x="894" y="438"/>
                  </a:cubicBezTo>
                  <a:cubicBezTo>
                    <a:pt x="900" y="438"/>
                    <a:pt x="907" y="434"/>
                    <a:pt x="918" y="434"/>
                  </a:cubicBezTo>
                  <a:lnTo>
                    <a:pt x="914" y="434"/>
                  </a:lnTo>
                  <a:cubicBezTo>
                    <a:pt x="938" y="427"/>
                    <a:pt x="955" y="417"/>
                    <a:pt x="968" y="400"/>
                  </a:cubicBezTo>
                  <a:cubicBezTo>
                    <a:pt x="982" y="383"/>
                    <a:pt x="989" y="362"/>
                    <a:pt x="989" y="342"/>
                  </a:cubicBezTo>
                  <a:cubicBezTo>
                    <a:pt x="989" y="335"/>
                    <a:pt x="989" y="325"/>
                    <a:pt x="985" y="318"/>
                  </a:cubicBezTo>
                  <a:cubicBezTo>
                    <a:pt x="979" y="291"/>
                    <a:pt x="965" y="257"/>
                    <a:pt x="948" y="226"/>
                  </a:cubicBezTo>
                  <a:cubicBezTo>
                    <a:pt x="918" y="175"/>
                    <a:pt x="869" y="120"/>
                    <a:pt x="801" y="79"/>
                  </a:cubicBezTo>
                  <a:cubicBezTo>
                    <a:pt x="733" y="38"/>
                    <a:pt x="644" y="8"/>
                    <a:pt x="53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4450125" y="2197286"/>
              <a:ext cx="45965" cy="17817"/>
            </a:xfrm>
            <a:custGeom>
              <a:rect b="b" l="l" r="r" t="t"/>
              <a:pathLst>
                <a:path extrusionOk="0" h="357" w="921">
                  <a:moveTo>
                    <a:pt x="470" y="1"/>
                  </a:moveTo>
                  <a:cubicBezTo>
                    <a:pt x="147" y="1"/>
                    <a:pt x="21" y="265"/>
                    <a:pt x="15" y="278"/>
                  </a:cubicBezTo>
                  <a:cubicBezTo>
                    <a:pt x="1" y="305"/>
                    <a:pt x="15" y="336"/>
                    <a:pt x="42" y="349"/>
                  </a:cubicBezTo>
                  <a:cubicBezTo>
                    <a:pt x="49" y="353"/>
                    <a:pt x="55" y="357"/>
                    <a:pt x="62" y="357"/>
                  </a:cubicBezTo>
                  <a:cubicBezTo>
                    <a:pt x="82" y="357"/>
                    <a:pt x="103" y="343"/>
                    <a:pt x="114" y="322"/>
                  </a:cubicBezTo>
                  <a:cubicBezTo>
                    <a:pt x="114" y="322"/>
                    <a:pt x="222" y="111"/>
                    <a:pt x="482" y="111"/>
                  </a:cubicBezTo>
                  <a:cubicBezTo>
                    <a:pt x="487" y="111"/>
                    <a:pt x="491" y="111"/>
                    <a:pt x="495" y="111"/>
                  </a:cubicBezTo>
                  <a:cubicBezTo>
                    <a:pt x="757" y="121"/>
                    <a:pt x="809" y="305"/>
                    <a:pt x="809" y="312"/>
                  </a:cubicBezTo>
                  <a:cubicBezTo>
                    <a:pt x="814" y="338"/>
                    <a:pt x="838" y="355"/>
                    <a:pt x="862" y="355"/>
                  </a:cubicBezTo>
                  <a:cubicBezTo>
                    <a:pt x="866" y="355"/>
                    <a:pt x="870" y="354"/>
                    <a:pt x="873" y="353"/>
                  </a:cubicBezTo>
                  <a:cubicBezTo>
                    <a:pt x="904" y="346"/>
                    <a:pt x="921" y="319"/>
                    <a:pt x="914" y="288"/>
                  </a:cubicBezTo>
                  <a:cubicBezTo>
                    <a:pt x="894" y="196"/>
                    <a:pt x="778" y="16"/>
                    <a:pt x="499" y="2"/>
                  </a:cubicBezTo>
                  <a:cubicBezTo>
                    <a:pt x="489" y="1"/>
                    <a:pt x="479" y="1"/>
                    <a:pt x="47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4448478" y="2195290"/>
              <a:ext cx="49359" cy="21859"/>
            </a:xfrm>
            <a:custGeom>
              <a:rect b="b" l="l" r="r" t="t"/>
              <a:pathLst>
                <a:path extrusionOk="0" h="438" w="989">
                  <a:moveTo>
                    <a:pt x="532" y="83"/>
                  </a:moveTo>
                  <a:cubicBezTo>
                    <a:pt x="661" y="90"/>
                    <a:pt x="749" y="134"/>
                    <a:pt x="807" y="185"/>
                  </a:cubicBezTo>
                  <a:cubicBezTo>
                    <a:pt x="838" y="213"/>
                    <a:pt x="862" y="240"/>
                    <a:pt x="876" y="267"/>
                  </a:cubicBezTo>
                  <a:cubicBezTo>
                    <a:pt x="892" y="294"/>
                    <a:pt x="903" y="318"/>
                    <a:pt x="906" y="339"/>
                  </a:cubicBezTo>
                  <a:lnTo>
                    <a:pt x="906" y="342"/>
                  </a:lnTo>
                  <a:lnTo>
                    <a:pt x="906" y="348"/>
                  </a:lnTo>
                  <a:cubicBezTo>
                    <a:pt x="903" y="352"/>
                    <a:pt x="900" y="352"/>
                    <a:pt x="897" y="352"/>
                  </a:cubicBezTo>
                  <a:lnTo>
                    <a:pt x="897" y="356"/>
                  </a:lnTo>
                  <a:cubicBezTo>
                    <a:pt x="892" y="356"/>
                    <a:pt x="889" y="352"/>
                    <a:pt x="886" y="352"/>
                  </a:cubicBezTo>
                  <a:cubicBezTo>
                    <a:pt x="886" y="348"/>
                    <a:pt x="883" y="345"/>
                    <a:pt x="883" y="345"/>
                  </a:cubicBezTo>
                  <a:lnTo>
                    <a:pt x="883" y="342"/>
                  </a:lnTo>
                  <a:cubicBezTo>
                    <a:pt x="879" y="335"/>
                    <a:pt x="865" y="280"/>
                    <a:pt x="811" y="226"/>
                  </a:cubicBezTo>
                  <a:cubicBezTo>
                    <a:pt x="787" y="199"/>
                    <a:pt x="749" y="172"/>
                    <a:pt x="705" y="148"/>
                  </a:cubicBezTo>
                  <a:cubicBezTo>
                    <a:pt x="658" y="128"/>
                    <a:pt x="600" y="114"/>
                    <a:pt x="528" y="110"/>
                  </a:cubicBezTo>
                  <a:lnTo>
                    <a:pt x="515" y="110"/>
                  </a:lnTo>
                  <a:cubicBezTo>
                    <a:pt x="443" y="110"/>
                    <a:pt x="381" y="123"/>
                    <a:pt x="331" y="148"/>
                  </a:cubicBezTo>
                  <a:cubicBezTo>
                    <a:pt x="255" y="178"/>
                    <a:pt x="201" y="230"/>
                    <a:pt x="164" y="267"/>
                  </a:cubicBezTo>
                  <a:cubicBezTo>
                    <a:pt x="147" y="287"/>
                    <a:pt x="133" y="307"/>
                    <a:pt x="123" y="321"/>
                  </a:cubicBezTo>
                  <a:cubicBezTo>
                    <a:pt x="120" y="328"/>
                    <a:pt x="115" y="335"/>
                    <a:pt x="112" y="339"/>
                  </a:cubicBezTo>
                  <a:cubicBezTo>
                    <a:pt x="112" y="339"/>
                    <a:pt x="112" y="342"/>
                    <a:pt x="109" y="342"/>
                  </a:cubicBezTo>
                  <a:lnTo>
                    <a:pt x="109" y="345"/>
                  </a:lnTo>
                  <a:cubicBezTo>
                    <a:pt x="106" y="348"/>
                    <a:pt x="106" y="352"/>
                    <a:pt x="102" y="352"/>
                  </a:cubicBezTo>
                  <a:cubicBezTo>
                    <a:pt x="102" y="352"/>
                    <a:pt x="99" y="356"/>
                    <a:pt x="95" y="356"/>
                  </a:cubicBezTo>
                  <a:lnTo>
                    <a:pt x="92" y="352"/>
                  </a:lnTo>
                  <a:cubicBezTo>
                    <a:pt x="88" y="352"/>
                    <a:pt x="85" y="348"/>
                    <a:pt x="85" y="348"/>
                  </a:cubicBezTo>
                  <a:cubicBezTo>
                    <a:pt x="85" y="345"/>
                    <a:pt x="82" y="342"/>
                    <a:pt x="82" y="342"/>
                  </a:cubicBezTo>
                  <a:cubicBezTo>
                    <a:pt x="82" y="339"/>
                    <a:pt x="85" y="339"/>
                    <a:pt x="85" y="335"/>
                  </a:cubicBezTo>
                  <a:cubicBezTo>
                    <a:pt x="85" y="332"/>
                    <a:pt x="115" y="267"/>
                    <a:pt x="184" y="205"/>
                  </a:cubicBezTo>
                  <a:cubicBezTo>
                    <a:pt x="218" y="175"/>
                    <a:pt x="259" y="144"/>
                    <a:pt x="310" y="120"/>
                  </a:cubicBezTo>
                  <a:cubicBezTo>
                    <a:pt x="365" y="100"/>
                    <a:pt x="426" y="83"/>
                    <a:pt x="501" y="83"/>
                  </a:cubicBezTo>
                  <a:close/>
                  <a:moveTo>
                    <a:pt x="501" y="1"/>
                  </a:moveTo>
                  <a:cubicBezTo>
                    <a:pt x="416" y="1"/>
                    <a:pt x="340" y="18"/>
                    <a:pt x="279" y="46"/>
                  </a:cubicBezTo>
                  <a:cubicBezTo>
                    <a:pt x="187" y="87"/>
                    <a:pt x="120" y="148"/>
                    <a:pt x="79" y="199"/>
                  </a:cubicBezTo>
                  <a:cubicBezTo>
                    <a:pt x="34" y="250"/>
                    <a:pt x="13" y="294"/>
                    <a:pt x="10" y="301"/>
                  </a:cubicBezTo>
                  <a:cubicBezTo>
                    <a:pt x="3" y="315"/>
                    <a:pt x="0" y="328"/>
                    <a:pt x="0" y="342"/>
                  </a:cubicBezTo>
                  <a:cubicBezTo>
                    <a:pt x="0" y="359"/>
                    <a:pt x="7" y="376"/>
                    <a:pt x="17" y="389"/>
                  </a:cubicBezTo>
                  <a:cubicBezTo>
                    <a:pt x="24" y="406"/>
                    <a:pt x="38" y="417"/>
                    <a:pt x="54" y="427"/>
                  </a:cubicBezTo>
                  <a:cubicBezTo>
                    <a:pt x="68" y="434"/>
                    <a:pt x="82" y="438"/>
                    <a:pt x="95" y="438"/>
                  </a:cubicBezTo>
                  <a:cubicBezTo>
                    <a:pt x="115" y="438"/>
                    <a:pt x="133" y="430"/>
                    <a:pt x="147" y="420"/>
                  </a:cubicBezTo>
                  <a:cubicBezTo>
                    <a:pt x="160" y="414"/>
                    <a:pt x="174" y="400"/>
                    <a:pt x="184" y="383"/>
                  </a:cubicBezTo>
                  <a:lnTo>
                    <a:pt x="182" y="381"/>
                  </a:lnTo>
                  <a:lnTo>
                    <a:pt x="182" y="381"/>
                  </a:lnTo>
                  <a:cubicBezTo>
                    <a:pt x="188" y="373"/>
                    <a:pt x="215" y="325"/>
                    <a:pt x="266" y="284"/>
                  </a:cubicBezTo>
                  <a:cubicBezTo>
                    <a:pt x="293" y="260"/>
                    <a:pt x="327" y="236"/>
                    <a:pt x="368" y="219"/>
                  </a:cubicBezTo>
                  <a:cubicBezTo>
                    <a:pt x="409" y="202"/>
                    <a:pt x="457" y="192"/>
                    <a:pt x="515" y="192"/>
                  </a:cubicBezTo>
                  <a:lnTo>
                    <a:pt x="524" y="192"/>
                  </a:lnTo>
                  <a:cubicBezTo>
                    <a:pt x="586" y="195"/>
                    <a:pt x="634" y="205"/>
                    <a:pt x="672" y="222"/>
                  </a:cubicBezTo>
                  <a:cubicBezTo>
                    <a:pt x="726" y="250"/>
                    <a:pt x="757" y="284"/>
                    <a:pt x="777" y="312"/>
                  </a:cubicBezTo>
                  <a:cubicBezTo>
                    <a:pt x="787" y="325"/>
                    <a:pt x="794" y="339"/>
                    <a:pt x="798" y="348"/>
                  </a:cubicBezTo>
                  <a:cubicBezTo>
                    <a:pt x="801" y="352"/>
                    <a:pt x="801" y="356"/>
                    <a:pt x="801" y="359"/>
                  </a:cubicBezTo>
                  <a:lnTo>
                    <a:pt x="801" y="362"/>
                  </a:lnTo>
                  <a:cubicBezTo>
                    <a:pt x="807" y="383"/>
                    <a:pt x="821" y="403"/>
                    <a:pt x="835" y="417"/>
                  </a:cubicBezTo>
                  <a:cubicBezTo>
                    <a:pt x="852" y="427"/>
                    <a:pt x="872" y="438"/>
                    <a:pt x="897" y="438"/>
                  </a:cubicBezTo>
                  <a:cubicBezTo>
                    <a:pt x="903" y="438"/>
                    <a:pt x="910" y="434"/>
                    <a:pt x="917" y="434"/>
                  </a:cubicBezTo>
                  <a:cubicBezTo>
                    <a:pt x="937" y="427"/>
                    <a:pt x="958" y="417"/>
                    <a:pt x="971" y="400"/>
                  </a:cubicBezTo>
                  <a:cubicBezTo>
                    <a:pt x="982" y="383"/>
                    <a:pt x="988" y="362"/>
                    <a:pt x="988" y="342"/>
                  </a:cubicBezTo>
                  <a:lnTo>
                    <a:pt x="988" y="318"/>
                  </a:lnTo>
                  <a:cubicBezTo>
                    <a:pt x="982" y="291"/>
                    <a:pt x="968" y="257"/>
                    <a:pt x="947" y="226"/>
                  </a:cubicBezTo>
                  <a:cubicBezTo>
                    <a:pt x="917" y="175"/>
                    <a:pt x="869" y="120"/>
                    <a:pt x="801" y="79"/>
                  </a:cubicBezTo>
                  <a:cubicBezTo>
                    <a:pt x="733" y="38"/>
                    <a:pt x="644" y="8"/>
                    <a:pt x="53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4570903" y="2284877"/>
              <a:ext cx="52952" cy="59290"/>
            </a:xfrm>
            <a:custGeom>
              <a:rect b="b" l="l" r="r" t="t"/>
              <a:pathLst>
                <a:path extrusionOk="0" h="1188" w="1061">
                  <a:moveTo>
                    <a:pt x="60" y="0"/>
                  </a:moveTo>
                  <a:cubicBezTo>
                    <a:pt x="53" y="0"/>
                    <a:pt x="46" y="2"/>
                    <a:pt x="38" y="5"/>
                  </a:cubicBezTo>
                  <a:cubicBezTo>
                    <a:pt x="11" y="19"/>
                    <a:pt x="1" y="50"/>
                    <a:pt x="14" y="77"/>
                  </a:cubicBezTo>
                  <a:cubicBezTo>
                    <a:pt x="28" y="107"/>
                    <a:pt x="372" y="817"/>
                    <a:pt x="972" y="1181"/>
                  </a:cubicBezTo>
                  <a:cubicBezTo>
                    <a:pt x="982" y="1185"/>
                    <a:pt x="992" y="1188"/>
                    <a:pt x="1000" y="1188"/>
                  </a:cubicBezTo>
                  <a:cubicBezTo>
                    <a:pt x="1020" y="1188"/>
                    <a:pt x="1036" y="1178"/>
                    <a:pt x="1047" y="1161"/>
                  </a:cubicBezTo>
                  <a:cubicBezTo>
                    <a:pt x="1061" y="1137"/>
                    <a:pt x="1054" y="1103"/>
                    <a:pt x="1030" y="1089"/>
                  </a:cubicBezTo>
                  <a:cubicBezTo>
                    <a:pt x="457" y="741"/>
                    <a:pt x="113" y="40"/>
                    <a:pt x="110" y="33"/>
                  </a:cubicBezTo>
                  <a:cubicBezTo>
                    <a:pt x="99" y="13"/>
                    <a:pt x="80" y="0"/>
                    <a:pt x="60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4569206" y="2282881"/>
              <a:ext cx="56346" cy="63333"/>
            </a:xfrm>
            <a:custGeom>
              <a:rect b="b" l="l" r="r" t="t"/>
              <a:pathLst>
                <a:path extrusionOk="0" h="1269" w="1129">
                  <a:moveTo>
                    <a:pt x="103" y="83"/>
                  </a:moveTo>
                  <a:cubicBezTo>
                    <a:pt x="106" y="83"/>
                    <a:pt x="106" y="86"/>
                    <a:pt x="106" y="90"/>
                  </a:cubicBezTo>
                  <a:cubicBezTo>
                    <a:pt x="109" y="93"/>
                    <a:pt x="198" y="274"/>
                    <a:pt x="359" y="495"/>
                  </a:cubicBezTo>
                  <a:cubicBezTo>
                    <a:pt x="515" y="717"/>
                    <a:pt x="747" y="986"/>
                    <a:pt x="1040" y="1163"/>
                  </a:cubicBezTo>
                  <a:cubicBezTo>
                    <a:pt x="1043" y="1163"/>
                    <a:pt x="1043" y="1167"/>
                    <a:pt x="1047" y="1167"/>
                  </a:cubicBezTo>
                  <a:lnTo>
                    <a:pt x="1047" y="1174"/>
                  </a:lnTo>
                  <a:lnTo>
                    <a:pt x="1047" y="1180"/>
                  </a:lnTo>
                  <a:lnTo>
                    <a:pt x="1040" y="1187"/>
                  </a:lnTo>
                  <a:lnTo>
                    <a:pt x="1026" y="1187"/>
                  </a:lnTo>
                  <a:cubicBezTo>
                    <a:pt x="733" y="1006"/>
                    <a:pt x="502" y="744"/>
                    <a:pt x="342" y="520"/>
                  </a:cubicBezTo>
                  <a:cubicBezTo>
                    <a:pt x="178" y="298"/>
                    <a:pt x="89" y="114"/>
                    <a:pt x="82" y="100"/>
                  </a:cubicBezTo>
                  <a:lnTo>
                    <a:pt x="82" y="93"/>
                  </a:lnTo>
                  <a:cubicBezTo>
                    <a:pt x="82" y="93"/>
                    <a:pt x="82" y="90"/>
                    <a:pt x="86" y="86"/>
                  </a:cubicBezTo>
                  <a:lnTo>
                    <a:pt x="89" y="83"/>
                  </a:lnTo>
                  <a:close/>
                  <a:moveTo>
                    <a:pt x="96" y="1"/>
                  </a:moveTo>
                  <a:cubicBezTo>
                    <a:pt x="82" y="1"/>
                    <a:pt x="68" y="1"/>
                    <a:pt x="55" y="8"/>
                  </a:cubicBezTo>
                  <a:cubicBezTo>
                    <a:pt x="38" y="18"/>
                    <a:pt x="24" y="29"/>
                    <a:pt x="14" y="45"/>
                  </a:cubicBezTo>
                  <a:cubicBezTo>
                    <a:pt x="4" y="59"/>
                    <a:pt x="1" y="76"/>
                    <a:pt x="1" y="93"/>
                  </a:cubicBezTo>
                  <a:cubicBezTo>
                    <a:pt x="1" y="106"/>
                    <a:pt x="4" y="124"/>
                    <a:pt x="11" y="134"/>
                  </a:cubicBezTo>
                  <a:cubicBezTo>
                    <a:pt x="18" y="151"/>
                    <a:pt x="109" y="339"/>
                    <a:pt x="273" y="567"/>
                  </a:cubicBezTo>
                  <a:cubicBezTo>
                    <a:pt x="436" y="795"/>
                    <a:pt x="679" y="1068"/>
                    <a:pt x="985" y="1256"/>
                  </a:cubicBezTo>
                  <a:cubicBezTo>
                    <a:pt x="999" y="1265"/>
                    <a:pt x="1016" y="1269"/>
                    <a:pt x="1034" y="1269"/>
                  </a:cubicBezTo>
                  <a:cubicBezTo>
                    <a:pt x="1050" y="1269"/>
                    <a:pt x="1067" y="1265"/>
                    <a:pt x="1081" y="1259"/>
                  </a:cubicBezTo>
                  <a:cubicBezTo>
                    <a:pt x="1095" y="1248"/>
                    <a:pt x="1108" y="1238"/>
                    <a:pt x="1115" y="1225"/>
                  </a:cubicBezTo>
                  <a:cubicBezTo>
                    <a:pt x="1125" y="1207"/>
                    <a:pt x="1128" y="1190"/>
                    <a:pt x="1128" y="1174"/>
                  </a:cubicBezTo>
                  <a:cubicBezTo>
                    <a:pt x="1128" y="1160"/>
                    <a:pt x="1125" y="1143"/>
                    <a:pt x="1119" y="1129"/>
                  </a:cubicBezTo>
                  <a:cubicBezTo>
                    <a:pt x="1111" y="1116"/>
                    <a:pt x="1098" y="1102"/>
                    <a:pt x="1084" y="1092"/>
                  </a:cubicBezTo>
                  <a:cubicBezTo>
                    <a:pt x="805" y="924"/>
                    <a:pt x="580" y="666"/>
                    <a:pt x="423" y="448"/>
                  </a:cubicBezTo>
                  <a:cubicBezTo>
                    <a:pt x="266" y="229"/>
                    <a:pt x="181" y="56"/>
                    <a:pt x="181" y="53"/>
                  </a:cubicBezTo>
                  <a:cubicBezTo>
                    <a:pt x="175" y="35"/>
                    <a:pt x="161" y="21"/>
                    <a:pt x="147" y="15"/>
                  </a:cubicBezTo>
                  <a:cubicBezTo>
                    <a:pt x="130" y="4"/>
                    <a:pt x="113" y="1"/>
                    <a:pt x="9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4279687" y="2277142"/>
              <a:ext cx="84094" cy="81699"/>
            </a:xfrm>
            <a:custGeom>
              <a:rect b="b" l="l" r="r" t="t"/>
              <a:pathLst>
                <a:path extrusionOk="0" h="1637" w="1685">
                  <a:moveTo>
                    <a:pt x="350" y="0"/>
                  </a:moveTo>
                  <a:cubicBezTo>
                    <a:pt x="329" y="0"/>
                    <a:pt x="309" y="14"/>
                    <a:pt x="301" y="37"/>
                  </a:cubicBezTo>
                  <a:cubicBezTo>
                    <a:pt x="287" y="75"/>
                    <a:pt x="1" y="1003"/>
                    <a:pt x="308" y="1497"/>
                  </a:cubicBezTo>
                  <a:cubicBezTo>
                    <a:pt x="359" y="1582"/>
                    <a:pt x="434" y="1629"/>
                    <a:pt x="529" y="1636"/>
                  </a:cubicBezTo>
                  <a:lnTo>
                    <a:pt x="550" y="1636"/>
                  </a:lnTo>
                  <a:cubicBezTo>
                    <a:pt x="969" y="1636"/>
                    <a:pt x="1637" y="819"/>
                    <a:pt x="1668" y="784"/>
                  </a:cubicBezTo>
                  <a:cubicBezTo>
                    <a:pt x="1685" y="760"/>
                    <a:pt x="1682" y="726"/>
                    <a:pt x="1657" y="706"/>
                  </a:cubicBezTo>
                  <a:cubicBezTo>
                    <a:pt x="1649" y="699"/>
                    <a:pt x="1638" y="695"/>
                    <a:pt x="1627" y="695"/>
                  </a:cubicBezTo>
                  <a:cubicBezTo>
                    <a:pt x="1611" y="695"/>
                    <a:pt x="1595" y="702"/>
                    <a:pt x="1583" y="716"/>
                  </a:cubicBezTo>
                  <a:cubicBezTo>
                    <a:pt x="1398" y="945"/>
                    <a:pt x="852" y="1527"/>
                    <a:pt x="549" y="1527"/>
                  </a:cubicBezTo>
                  <a:cubicBezTo>
                    <a:pt x="545" y="1527"/>
                    <a:pt x="541" y="1527"/>
                    <a:pt x="537" y="1527"/>
                  </a:cubicBezTo>
                  <a:cubicBezTo>
                    <a:pt x="479" y="1524"/>
                    <a:pt x="434" y="1497"/>
                    <a:pt x="400" y="1442"/>
                  </a:cubicBezTo>
                  <a:cubicBezTo>
                    <a:pt x="117" y="989"/>
                    <a:pt x="400" y="78"/>
                    <a:pt x="403" y="69"/>
                  </a:cubicBezTo>
                  <a:cubicBezTo>
                    <a:pt x="414" y="42"/>
                    <a:pt x="397" y="10"/>
                    <a:pt x="369" y="4"/>
                  </a:cubicBezTo>
                  <a:cubicBezTo>
                    <a:pt x="363" y="2"/>
                    <a:pt x="357" y="0"/>
                    <a:pt x="350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4285826" y="2275095"/>
              <a:ext cx="79652" cy="85791"/>
            </a:xfrm>
            <a:custGeom>
              <a:rect b="b" l="l" r="r" t="t"/>
              <a:pathLst>
                <a:path extrusionOk="0" h="1719" w="1596">
                  <a:moveTo>
                    <a:pt x="233" y="83"/>
                  </a:moveTo>
                  <a:cubicBezTo>
                    <a:pt x="236" y="83"/>
                    <a:pt x="239" y="86"/>
                    <a:pt x="239" y="86"/>
                  </a:cubicBezTo>
                  <a:cubicBezTo>
                    <a:pt x="243" y="89"/>
                    <a:pt x="243" y="92"/>
                    <a:pt x="243" y="96"/>
                  </a:cubicBezTo>
                  <a:lnTo>
                    <a:pt x="243" y="99"/>
                  </a:lnTo>
                  <a:cubicBezTo>
                    <a:pt x="243" y="99"/>
                    <a:pt x="239" y="106"/>
                    <a:pt x="236" y="119"/>
                  </a:cubicBezTo>
                  <a:cubicBezTo>
                    <a:pt x="222" y="164"/>
                    <a:pt x="192" y="276"/>
                    <a:pt x="164" y="423"/>
                  </a:cubicBezTo>
                  <a:cubicBezTo>
                    <a:pt x="137" y="569"/>
                    <a:pt x="110" y="750"/>
                    <a:pt x="110" y="931"/>
                  </a:cubicBezTo>
                  <a:cubicBezTo>
                    <a:pt x="110" y="1033"/>
                    <a:pt x="120" y="1138"/>
                    <a:pt x="137" y="1234"/>
                  </a:cubicBezTo>
                  <a:cubicBezTo>
                    <a:pt x="158" y="1333"/>
                    <a:pt x="192" y="1425"/>
                    <a:pt x="239" y="1503"/>
                  </a:cubicBezTo>
                  <a:cubicBezTo>
                    <a:pt x="260" y="1534"/>
                    <a:pt x="284" y="1561"/>
                    <a:pt x="315" y="1579"/>
                  </a:cubicBezTo>
                  <a:cubicBezTo>
                    <a:pt x="342" y="1599"/>
                    <a:pt x="376" y="1605"/>
                    <a:pt x="410" y="1609"/>
                  </a:cubicBezTo>
                  <a:lnTo>
                    <a:pt x="427" y="1609"/>
                  </a:lnTo>
                  <a:cubicBezTo>
                    <a:pt x="471" y="1609"/>
                    <a:pt x="516" y="1599"/>
                    <a:pt x="563" y="1582"/>
                  </a:cubicBezTo>
                  <a:cubicBezTo>
                    <a:pt x="648" y="1551"/>
                    <a:pt x="733" y="1497"/>
                    <a:pt x="823" y="1432"/>
                  </a:cubicBezTo>
                  <a:cubicBezTo>
                    <a:pt x="958" y="1336"/>
                    <a:pt x="1092" y="1210"/>
                    <a:pt x="1211" y="1091"/>
                  </a:cubicBezTo>
                  <a:cubicBezTo>
                    <a:pt x="1330" y="972"/>
                    <a:pt x="1429" y="860"/>
                    <a:pt x="1490" y="781"/>
                  </a:cubicBezTo>
                  <a:cubicBezTo>
                    <a:pt x="1493" y="778"/>
                    <a:pt x="1497" y="778"/>
                    <a:pt x="1501" y="778"/>
                  </a:cubicBezTo>
                  <a:cubicBezTo>
                    <a:pt x="1504" y="778"/>
                    <a:pt x="1507" y="778"/>
                    <a:pt x="1510" y="781"/>
                  </a:cubicBezTo>
                  <a:cubicBezTo>
                    <a:pt x="1514" y="784"/>
                    <a:pt x="1514" y="788"/>
                    <a:pt x="1514" y="791"/>
                  </a:cubicBezTo>
                  <a:cubicBezTo>
                    <a:pt x="1514" y="794"/>
                    <a:pt x="1514" y="798"/>
                    <a:pt x="1510" y="798"/>
                  </a:cubicBezTo>
                  <a:cubicBezTo>
                    <a:pt x="1497" y="815"/>
                    <a:pt x="1323" y="1026"/>
                    <a:pt x="1105" y="1234"/>
                  </a:cubicBezTo>
                  <a:cubicBezTo>
                    <a:pt x="993" y="1336"/>
                    <a:pt x="870" y="1439"/>
                    <a:pt x="751" y="1514"/>
                  </a:cubicBezTo>
                  <a:cubicBezTo>
                    <a:pt x="693" y="1551"/>
                    <a:pt x="634" y="1582"/>
                    <a:pt x="580" y="1602"/>
                  </a:cubicBezTo>
                  <a:cubicBezTo>
                    <a:pt x="522" y="1626"/>
                    <a:pt x="471" y="1637"/>
                    <a:pt x="427" y="1637"/>
                  </a:cubicBezTo>
                  <a:lnTo>
                    <a:pt x="410" y="1637"/>
                  </a:lnTo>
                  <a:cubicBezTo>
                    <a:pt x="369" y="1632"/>
                    <a:pt x="332" y="1623"/>
                    <a:pt x="301" y="1602"/>
                  </a:cubicBezTo>
                  <a:cubicBezTo>
                    <a:pt x="270" y="1582"/>
                    <a:pt x="243" y="1555"/>
                    <a:pt x="219" y="1517"/>
                  </a:cubicBezTo>
                  <a:cubicBezTo>
                    <a:pt x="168" y="1439"/>
                    <a:pt x="134" y="1343"/>
                    <a:pt x="113" y="1244"/>
                  </a:cubicBezTo>
                  <a:cubicBezTo>
                    <a:pt x="93" y="1142"/>
                    <a:pt x="82" y="1036"/>
                    <a:pt x="82" y="927"/>
                  </a:cubicBezTo>
                  <a:cubicBezTo>
                    <a:pt x="82" y="723"/>
                    <a:pt x="117" y="518"/>
                    <a:pt x="148" y="365"/>
                  </a:cubicBezTo>
                  <a:cubicBezTo>
                    <a:pt x="181" y="209"/>
                    <a:pt x="212" y="103"/>
                    <a:pt x="216" y="89"/>
                  </a:cubicBezTo>
                  <a:cubicBezTo>
                    <a:pt x="219" y="89"/>
                    <a:pt x="219" y="86"/>
                    <a:pt x="222" y="86"/>
                  </a:cubicBezTo>
                  <a:cubicBezTo>
                    <a:pt x="226" y="83"/>
                    <a:pt x="226" y="83"/>
                    <a:pt x="230" y="83"/>
                  </a:cubicBezTo>
                  <a:close/>
                  <a:moveTo>
                    <a:pt x="230" y="1"/>
                  </a:moveTo>
                  <a:cubicBezTo>
                    <a:pt x="209" y="1"/>
                    <a:pt x="192" y="7"/>
                    <a:pt x="175" y="17"/>
                  </a:cubicBezTo>
                  <a:cubicBezTo>
                    <a:pt x="158" y="28"/>
                    <a:pt x="144" y="45"/>
                    <a:pt x="140" y="65"/>
                  </a:cubicBezTo>
                  <a:cubicBezTo>
                    <a:pt x="134" y="78"/>
                    <a:pt x="100" y="188"/>
                    <a:pt x="69" y="348"/>
                  </a:cubicBezTo>
                  <a:cubicBezTo>
                    <a:pt x="35" y="508"/>
                    <a:pt x="1" y="716"/>
                    <a:pt x="1" y="927"/>
                  </a:cubicBezTo>
                  <a:cubicBezTo>
                    <a:pt x="1" y="1040"/>
                    <a:pt x="11" y="1152"/>
                    <a:pt x="35" y="1261"/>
                  </a:cubicBezTo>
                  <a:cubicBezTo>
                    <a:pt x="55" y="1367"/>
                    <a:pt x="93" y="1469"/>
                    <a:pt x="148" y="1561"/>
                  </a:cubicBezTo>
                  <a:cubicBezTo>
                    <a:pt x="178" y="1609"/>
                    <a:pt x="216" y="1646"/>
                    <a:pt x="257" y="1673"/>
                  </a:cubicBezTo>
                  <a:cubicBezTo>
                    <a:pt x="301" y="1698"/>
                    <a:pt x="352" y="1714"/>
                    <a:pt x="403" y="1718"/>
                  </a:cubicBezTo>
                  <a:lnTo>
                    <a:pt x="427" y="1718"/>
                  </a:lnTo>
                  <a:cubicBezTo>
                    <a:pt x="485" y="1718"/>
                    <a:pt x="546" y="1704"/>
                    <a:pt x="607" y="1681"/>
                  </a:cubicBezTo>
                  <a:cubicBezTo>
                    <a:pt x="716" y="1640"/>
                    <a:pt x="829" y="1568"/>
                    <a:pt x="935" y="1486"/>
                  </a:cubicBezTo>
                  <a:cubicBezTo>
                    <a:pt x="1098" y="1360"/>
                    <a:pt x="1252" y="1207"/>
                    <a:pt x="1371" y="1084"/>
                  </a:cubicBezTo>
                  <a:cubicBezTo>
                    <a:pt x="1487" y="958"/>
                    <a:pt x="1565" y="863"/>
                    <a:pt x="1575" y="849"/>
                  </a:cubicBezTo>
                  <a:cubicBezTo>
                    <a:pt x="1589" y="832"/>
                    <a:pt x="1596" y="811"/>
                    <a:pt x="1596" y="791"/>
                  </a:cubicBezTo>
                  <a:cubicBezTo>
                    <a:pt x="1596" y="764"/>
                    <a:pt x="1586" y="737"/>
                    <a:pt x="1562" y="716"/>
                  </a:cubicBezTo>
                  <a:cubicBezTo>
                    <a:pt x="1545" y="703"/>
                    <a:pt x="1524" y="696"/>
                    <a:pt x="1501" y="696"/>
                  </a:cubicBezTo>
                  <a:cubicBezTo>
                    <a:pt x="1473" y="696"/>
                    <a:pt x="1446" y="706"/>
                    <a:pt x="1429" y="730"/>
                  </a:cubicBezTo>
                  <a:cubicBezTo>
                    <a:pt x="1337" y="842"/>
                    <a:pt x="1153" y="1047"/>
                    <a:pt x="958" y="1217"/>
                  </a:cubicBezTo>
                  <a:cubicBezTo>
                    <a:pt x="863" y="1305"/>
                    <a:pt x="761" y="1384"/>
                    <a:pt x="669" y="1439"/>
                  </a:cubicBezTo>
                  <a:cubicBezTo>
                    <a:pt x="621" y="1466"/>
                    <a:pt x="577" y="1489"/>
                    <a:pt x="536" y="1507"/>
                  </a:cubicBezTo>
                  <a:cubicBezTo>
                    <a:pt x="495" y="1520"/>
                    <a:pt x="458" y="1527"/>
                    <a:pt x="427" y="1527"/>
                  </a:cubicBezTo>
                  <a:lnTo>
                    <a:pt x="417" y="1527"/>
                  </a:lnTo>
                  <a:cubicBezTo>
                    <a:pt x="393" y="1527"/>
                    <a:pt x="373" y="1520"/>
                    <a:pt x="359" y="1510"/>
                  </a:cubicBezTo>
                  <a:cubicBezTo>
                    <a:pt x="342" y="1500"/>
                    <a:pt x="324" y="1483"/>
                    <a:pt x="311" y="1459"/>
                  </a:cubicBezTo>
                  <a:cubicBezTo>
                    <a:pt x="266" y="1391"/>
                    <a:pt x="236" y="1309"/>
                    <a:pt x="219" y="1217"/>
                  </a:cubicBezTo>
                  <a:cubicBezTo>
                    <a:pt x="202" y="1129"/>
                    <a:pt x="192" y="1030"/>
                    <a:pt x="192" y="931"/>
                  </a:cubicBezTo>
                  <a:cubicBezTo>
                    <a:pt x="192" y="733"/>
                    <a:pt x="222" y="532"/>
                    <a:pt x="257" y="379"/>
                  </a:cubicBezTo>
                  <a:cubicBezTo>
                    <a:pt x="270" y="303"/>
                    <a:pt x="287" y="239"/>
                    <a:pt x="301" y="195"/>
                  </a:cubicBezTo>
                  <a:cubicBezTo>
                    <a:pt x="304" y="174"/>
                    <a:pt x="311" y="154"/>
                    <a:pt x="315" y="144"/>
                  </a:cubicBezTo>
                  <a:cubicBezTo>
                    <a:pt x="318" y="130"/>
                    <a:pt x="321" y="123"/>
                    <a:pt x="321" y="123"/>
                  </a:cubicBezTo>
                  <a:cubicBezTo>
                    <a:pt x="324" y="113"/>
                    <a:pt x="324" y="103"/>
                    <a:pt x="324" y="96"/>
                  </a:cubicBezTo>
                  <a:cubicBezTo>
                    <a:pt x="324" y="75"/>
                    <a:pt x="318" y="55"/>
                    <a:pt x="307" y="38"/>
                  </a:cubicBezTo>
                  <a:cubicBezTo>
                    <a:pt x="294" y="24"/>
                    <a:pt x="280" y="11"/>
                    <a:pt x="260" y="4"/>
                  </a:cubicBezTo>
                  <a:cubicBezTo>
                    <a:pt x="250" y="1"/>
                    <a:pt x="239" y="1"/>
                    <a:pt x="23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4287722" y="2417038"/>
              <a:ext cx="41024" cy="114089"/>
            </a:xfrm>
            <a:custGeom>
              <a:rect b="b" l="l" r="r" t="t"/>
              <a:pathLst>
                <a:path extrusionOk="0" h="2286" w="822">
                  <a:moveTo>
                    <a:pt x="763" y="0"/>
                  </a:moveTo>
                  <a:cubicBezTo>
                    <a:pt x="740" y="0"/>
                    <a:pt x="717" y="14"/>
                    <a:pt x="709" y="40"/>
                  </a:cubicBezTo>
                  <a:lnTo>
                    <a:pt x="8" y="2214"/>
                  </a:lnTo>
                  <a:cubicBezTo>
                    <a:pt x="0" y="2244"/>
                    <a:pt x="14" y="2272"/>
                    <a:pt x="41" y="2282"/>
                  </a:cubicBezTo>
                  <a:cubicBezTo>
                    <a:pt x="48" y="2285"/>
                    <a:pt x="55" y="2285"/>
                    <a:pt x="58" y="2285"/>
                  </a:cubicBezTo>
                  <a:cubicBezTo>
                    <a:pt x="82" y="2285"/>
                    <a:pt x="102" y="2272"/>
                    <a:pt x="110" y="2248"/>
                  </a:cubicBezTo>
                  <a:lnTo>
                    <a:pt x="812" y="70"/>
                  </a:lnTo>
                  <a:cubicBezTo>
                    <a:pt x="821" y="43"/>
                    <a:pt x="808" y="12"/>
                    <a:pt x="777" y="2"/>
                  </a:cubicBezTo>
                  <a:cubicBezTo>
                    <a:pt x="772" y="1"/>
                    <a:pt x="768" y="0"/>
                    <a:pt x="76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4285826" y="2415091"/>
              <a:ext cx="44617" cy="118031"/>
            </a:xfrm>
            <a:custGeom>
              <a:rect b="b" l="l" r="r" t="t"/>
              <a:pathLst>
                <a:path extrusionOk="0" h="2365" w="894">
                  <a:moveTo>
                    <a:pt x="805" y="82"/>
                  </a:moveTo>
                  <a:cubicBezTo>
                    <a:pt x="805" y="82"/>
                    <a:pt x="809" y="85"/>
                    <a:pt x="812" y="85"/>
                  </a:cubicBezTo>
                  <a:lnTo>
                    <a:pt x="812" y="92"/>
                  </a:lnTo>
                  <a:lnTo>
                    <a:pt x="812" y="99"/>
                  </a:lnTo>
                  <a:lnTo>
                    <a:pt x="110" y="2273"/>
                  </a:lnTo>
                  <a:cubicBezTo>
                    <a:pt x="110" y="2277"/>
                    <a:pt x="107" y="2280"/>
                    <a:pt x="107" y="2280"/>
                  </a:cubicBezTo>
                  <a:cubicBezTo>
                    <a:pt x="103" y="2283"/>
                    <a:pt x="100" y="2283"/>
                    <a:pt x="96" y="2283"/>
                  </a:cubicBezTo>
                  <a:lnTo>
                    <a:pt x="93" y="2283"/>
                  </a:lnTo>
                  <a:lnTo>
                    <a:pt x="86" y="2277"/>
                  </a:lnTo>
                  <a:cubicBezTo>
                    <a:pt x="86" y="2277"/>
                    <a:pt x="82" y="2273"/>
                    <a:pt x="82" y="2270"/>
                  </a:cubicBezTo>
                  <a:lnTo>
                    <a:pt x="86" y="2267"/>
                  </a:lnTo>
                  <a:lnTo>
                    <a:pt x="788" y="89"/>
                  </a:lnTo>
                  <a:cubicBezTo>
                    <a:pt x="788" y="85"/>
                    <a:pt x="788" y="85"/>
                    <a:pt x="792" y="82"/>
                  </a:cubicBezTo>
                  <a:close/>
                  <a:moveTo>
                    <a:pt x="798" y="0"/>
                  </a:moveTo>
                  <a:cubicBezTo>
                    <a:pt x="778" y="0"/>
                    <a:pt x="761" y="7"/>
                    <a:pt x="744" y="18"/>
                  </a:cubicBezTo>
                  <a:cubicBezTo>
                    <a:pt x="727" y="27"/>
                    <a:pt x="716" y="45"/>
                    <a:pt x="710" y="65"/>
                  </a:cubicBezTo>
                  <a:lnTo>
                    <a:pt x="8" y="2239"/>
                  </a:lnTo>
                  <a:cubicBezTo>
                    <a:pt x="5" y="2250"/>
                    <a:pt x="1" y="2259"/>
                    <a:pt x="1" y="2270"/>
                  </a:cubicBezTo>
                  <a:cubicBezTo>
                    <a:pt x="1" y="2291"/>
                    <a:pt x="8" y="2311"/>
                    <a:pt x="21" y="2324"/>
                  </a:cubicBezTo>
                  <a:cubicBezTo>
                    <a:pt x="32" y="2341"/>
                    <a:pt x="49" y="2355"/>
                    <a:pt x="69" y="2362"/>
                  </a:cubicBezTo>
                  <a:cubicBezTo>
                    <a:pt x="79" y="2365"/>
                    <a:pt x="90" y="2365"/>
                    <a:pt x="96" y="2365"/>
                  </a:cubicBezTo>
                  <a:cubicBezTo>
                    <a:pt x="117" y="2365"/>
                    <a:pt x="137" y="2358"/>
                    <a:pt x="154" y="2349"/>
                  </a:cubicBezTo>
                  <a:cubicBezTo>
                    <a:pt x="168" y="2335"/>
                    <a:pt x="181" y="2318"/>
                    <a:pt x="189" y="2300"/>
                  </a:cubicBezTo>
                  <a:lnTo>
                    <a:pt x="890" y="123"/>
                  </a:lnTo>
                  <a:cubicBezTo>
                    <a:pt x="894" y="112"/>
                    <a:pt x="894" y="103"/>
                    <a:pt x="894" y="92"/>
                  </a:cubicBezTo>
                  <a:cubicBezTo>
                    <a:pt x="894" y="75"/>
                    <a:pt x="887" y="54"/>
                    <a:pt x="877" y="38"/>
                  </a:cubicBezTo>
                  <a:cubicBezTo>
                    <a:pt x="867" y="24"/>
                    <a:pt x="850" y="10"/>
                    <a:pt x="829" y="4"/>
                  </a:cubicBezTo>
                  <a:cubicBezTo>
                    <a:pt x="818" y="0"/>
                    <a:pt x="809" y="0"/>
                    <a:pt x="79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4499484" y="2418485"/>
              <a:ext cx="92379" cy="110395"/>
            </a:xfrm>
            <a:custGeom>
              <a:rect b="b" l="l" r="r" t="t"/>
              <a:pathLst>
                <a:path extrusionOk="0" h="2212" w="1851">
                  <a:moveTo>
                    <a:pt x="62" y="1"/>
                  </a:moveTo>
                  <a:cubicBezTo>
                    <a:pt x="56" y="1"/>
                    <a:pt x="50" y="2"/>
                    <a:pt x="45" y="4"/>
                  </a:cubicBezTo>
                  <a:cubicBezTo>
                    <a:pt x="18" y="14"/>
                    <a:pt x="1" y="44"/>
                    <a:pt x="10" y="72"/>
                  </a:cubicBezTo>
                  <a:cubicBezTo>
                    <a:pt x="38" y="157"/>
                    <a:pt x="685" y="2137"/>
                    <a:pt x="1789" y="2212"/>
                  </a:cubicBezTo>
                  <a:lnTo>
                    <a:pt x="1793" y="2212"/>
                  </a:lnTo>
                  <a:cubicBezTo>
                    <a:pt x="1824" y="2212"/>
                    <a:pt x="1847" y="2188"/>
                    <a:pt x="1847" y="2161"/>
                  </a:cubicBezTo>
                  <a:cubicBezTo>
                    <a:pt x="1851" y="2130"/>
                    <a:pt x="1827" y="2106"/>
                    <a:pt x="1797" y="2103"/>
                  </a:cubicBezTo>
                  <a:cubicBezTo>
                    <a:pt x="764" y="2035"/>
                    <a:pt x="120" y="58"/>
                    <a:pt x="113" y="41"/>
                  </a:cubicBezTo>
                  <a:cubicBezTo>
                    <a:pt x="107" y="17"/>
                    <a:pt x="86" y="1"/>
                    <a:pt x="6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4497787" y="2416439"/>
              <a:ext cx="95972" cy="114488"/>
            </a:xfrm>
            <a:custGeom>
              <a:rect b="b" l="l" r="r" t="t"/>
              <a:pathLst>
                <a:path extrusionOk="0" h="2294" w="1923">
                  <a:moveTo>
                    <a:pt x="96" y="82"/>
                  </a:moveTo>
                  <a:cubicBezTo>
                    <a:pt x="99" y="82"/>
                    <a:pt x="102" y="85"/>
                    <a:pt x="102" y="85"/>
                  </a:cubicBezTo>
                  <a:cubicBezTo>
                    <a:pt x="106" y="89"/>
                    <a:pt x="109" y="89"/>
                    <a:pt x="109" y="93"/>
                  </a:cubicBezTo>
                  <a:cubicBezTo>
                    <a:pt x="113" y="106"/>
                    <a:pt x="277" y="607"/>
                    <a:pt x="569" y="1115"/>
                  </a:cubicBezTo>
                  <a:cubicBezTo>
                    <a:pt x="716" y="1370"/>
                    <a:pt x="897" y="1626"/>
                    <a:pt x="1104" y="1823"/>
                  </a:cubicBezTo>
                  <a:cubicBezTo>
                    <a:pt x="1210" y="1926"/>
                    <a:pt x="1323" y="2011"/>
                    <a:pt x="1445" y="2072"/>
                  </a:cubicBezTo>
                  <a:cubicBezTo>
                    <a:pt x="1565" y="2133"/>
                    <a:pt x="1694" y="2174"/>
                    <a:pt x="1831" y="2185"/>
                  </a:cubicBezTo>
                  <a:cubicBezTo>
                    <a:pt x="1834" y="2185"/>
                    <a:pt x="1837" y="2185"/>
                    <a:pt x="1837" y="2188"/>
                  </a:cubicBezTo>
                  <a:cubicBezTo>
                    <a:pt x="1840" y="2192"/>
                    <a:pt x="1840" y="2195"/>
                    <a:pt x="1840" y="2199"/>
                  </a:cubicBezTo>
                  <a:cubicBezTo>
                    <a:pt x="1840" y="2202"/>
                    <a:pt x="1840" y="2205"/>
                    <a:pt x="1837" y="2209"/>
                  </a:cubicBezTo>
                  <a:cubicBezTo>
                    <a:pt x="1834" y="2209"/>
                    <a:pt x="1831" y="2212"/>
                    <a:pt x="1827" y="2212"/>
                  </a:cubicBezTo>
                  <a:cubicBezTo>
                    <a:pt x="1694" y="2202"/>
                    <a:pt x="1568" y="2165"/>
                    <a:pt x="1449" y="2106"/>
                  </a:cubicBezTo>
                  <a:cubicBezTo>
                    <a:pt x="1241" y="2001"/>
                    <a:pt x="1050" y="1831"/>
                    <a:pt x="886" y="1630"/>
                  </a:cubicBezTo>
                  <a:cubicBezTo>
                    <a:pt x="634" y="1326"/>
                    <a:pt x="440" y="958"/>
                    <a:pt x="304" y="658"/>
                  </a:cubicBezTo>
                  <a:cubicBezTo>
                    <a:pt x="167" y="359"/>
                    <a:pt x="93" y="126"/>
                    <a:pt x="82" y="99"/>
                  </a:cubicBezTo>
                  <a:lnTo>
                    <a:pt x="82" y="96"/>
                  </a:lnTo>
                  <a:cubicBezTo>
                    <a:pt x="82" y="96"/>
                    <a:pt x="85" y="93"/>
                    <a:pt x="85" y="89"/>
                  </a:cubicBezTo>
                  <a:cubicBezTo>
                    <a:pt x="88" y="85"/>
                    <a:pt x="88" y="85"/>
                    <a:pt x="93" y="85"/>
                  </a:cubicBezTo>
                  <a:lnTo>
                    <a:pt x="96" y="82"/>
                  </a:lnTo>
                  <a:close/>
                  <a:moveTo>
                    <a:pt x="96" y="0"/>
                  </a:moveTo>
                  <a:cubicBezTo>
                    <a:pt x="85" y="0"/>
                    <a:pt x="75" y="4"/>
                    <a:pt x="68" y="7"/>
                  </a:cubicBezTo>
                  <a:cubicBezTo>
                    <a:pt x="48" y="14"/>
                    <a:pt x="31" y="24"/>
                    <a:pt x="21" y="41"/>
                  </a:cubicBezTo>
                  <a:cubicBezTo>
                    <a:pt x="7" y="58"/>
                    <a:pt x="0" y="76"/>
                    <a:pt x="0" y="96"/>
                  </a:cubicBezTo>
                  <a:cubicBezTo>
                    <a:pt x="0" y="106"/>
                    <a:pt x="3" y="117"/>
                    <a:pt x="7" y="126"/>
                  </a:cubicBezTo>
                  <a:cubicBezTo>
                    <a:pt x="21" y="170"/>
                    <a:pt x="187" y="689"/>
                    <a:pt x="494" y="1207"/>
                  </a:cubicBezTo>
                  <a:cubicBezTo>
                    <a:pt x="648" y="1466"/>
                    <a:pt x="835" y="1729"/>
                    <a:pt x="1057" y="1929"/>
                  </a:cubicBezTo>
                  <a:cubicBezTo>
                    <a:pt x="1166" y="2028"/>
                    <a:pt x="1285" y="2117"/>
                    <a:pt x="1414" y="2178"/>
                  </a:cubicBezTo>
                  <a:cubicBezTo>
                    <a:pt x="1540" y="2243"/>
                    <a:pt x="1677" y="2284"/>
                    <a:pt x="1823" y="2294"/>
                  </a:cubicBezTo>
                  <a:lnTo>
                    <a:pt x="1827" y="2294"/>
                  </a:lnTo>
                  <a:cubicBezTo>
                    <a:pt x="1854" y="2294"/>
                    <a:pt x="1875" y="2284"/>
                    <a:pt x="1892" y="2267"/>
                  </a:cubicBezTo>
                  <a:cubicBezTo>
                    <a:pt x="1908" y="2253"/>
                    <a:pt x="1922" y="2229"/>
                    <a:pt x="1922" y="2205"/>
                  </a:cubicBezTo>
                  <a:lnTo>
                    <a:pt x="1922" y="2199"/>
                  </a:lnTo>
                  <a:cubicBezTo>
                    <a:pt x="1922" y="2174"/>
                    <a:pt x="1912" y="2151"/>
                    <a:pt x="1899" y="2133"/>
                  </a:cubicBezTo>
                  <a:cubicBezTo>
                    <a:pt x="1881" y="2117"/>
                    <a:pt x="1861" y="2103"/>
                    <a:pt x="1834" y="2103"/>
                  </a:cubicBezTo>
                  <a:cubicBezTo>
                    <a:pt x="1711" y="2097"/>
                    <a:pt x="1595" y="2059"/>
                    <a:pt x="1483" y="2001"/>
                  </a:cubicBezTo>
                  <a:cubicBezTo>
                    <a:pt x="1285" y="1899"/>
                    <a:pt x="1104" y="1729"/>
                    <a:pt x="947" y="1531"/>
                  </a:cubicBezTo>
                  <a:cubicBezTo>
                    <a:pt x="709" y="1230"/>
                    <a:pt x="518" y="870"/>
                    <a:pt x="389" y="579"/>
                  </a:cubicBezTo>
                  <a:cubicBezTo>
                    <a:pt x="259" y="290"/>
                    <a:pt x="187" y="72"/>
                    <a:pt x="187" y="68"/>
                  </a:cubicBezTo>
                  <a:cubicBezTo>
                    <a:pt x="181" y="48"/>
                    <a:pt x="167" y="31"/>
                    <a:pt x="154" y="21"/>
                  </a:cubicBezTo>
                  <a:cubicBezTo>
                    <a:pt x="137" y="7"/>
                    <a:pt x="116" y="0"/>
                    <a:pt x="9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4358842" y="2292114"/>
              <a:ext cx="24854" cy="24904"/>
            </a:xfrm>
            <a:custGeom>
              <a:rect b="b" l="l" r="r" t="t"/>
              <a:pathLst>
                <a:path extrusionOk="0" h="499" w="498">
                  <a:moveTo>
                    <a:pt x="249" y="0"/>
                  </a:moveTo>
                  <a:cubicBezTo>
                    <a:pt x="112" y="0"/>
                    <a:pt x="0" y="113"/>
                    <a:pt x="0" y="249"/>
                  </a:cubicBezTo>
                  <a:cubicBezTo>
                    <a:pt x="0" y="385"/>
                    <a:pt x="112" y="498"/>
                    <a:pt x="249" y="498"/>
                  </a:cubicBezTo>
                  <a:cubicBezTo>
                    <a:pt x="385" y="498"/>
                    <a:pt x="497" y="385"/>
                    <a:pt x="497" y="249"/>
                  </a:cubicBezTo>
                  <a:cubicBezTo>
                    <a:pt x="497" y="113"/>
                    <a:pt x="385" y="0"/>
                    <a:pt x="249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4356796" y="2290068"/>
              <a:ext cx="28946" cy="28996"/>
            </a:xfrm>
            <a:custGeom>
              <a:rect b="b" l="l" r="r" t="t"/>
              <a:pathLst>
                <a:path extrusionOk="0" h="581" w="580">
                  <a:moveTo>
                    <a:pt x="290" y="82"/>
                  </a:moveTo>
                  <a:cubicBezTo>
                    <a:pt x="348" y="82"/>
                    <a:pt x="398" y="106"/>
                    <a:pt x="436" y="143"/>
                  </a:cubicBezTo>
                  <a:cubicBezTo>
                    <a:pt x="474" y="181"/>
                    <a:pt x="497" y="232"/>
                    <a:pt x="497" y="290"/>
                  </a:cubicBezTo>
                  <a:cubicBezTo>
                    <a:pt x="497" y="348"/>
                    <a:pt x="474" y="399"/>
                    <a:pt x="436" y="437"/>
                  </a:cubicBezTo>
                  <a:cubicBezTo>
                    <a:pt x="398" y="474"/>
                    <a:pt x="348" y="498"/>
                    <a:pt x="290" y="498"/>
                  </a:cubicBezTo>
                  <a:cubicBezTo>
                    <a:pt x="232" y="498"/>
                    <a:pt x="181" y="474"/>
                    <a:pt x="143" y="437"/>
                  </a:cubicBezTo>
                  <a:cubicBezTo>
                    <a:pt x="106" y="399"/>
                    <a:pt x="82" y="348"/>
                    <a:pt x="82" y="290"/>
                  </a:cubicBezTo>
                  <a:cubicBezTo>
                    <a:pt x="82" y="232"/>
                    <a:pt x="106" y="181"/>
                    <a:pt x="143" y="143"/>
                  </a:cubicBezTo>
                  <a:cubicBezTo>
                    <a:pt x="181" y="106"/>
                    <a:pt x="232" y="82"/>
                    <a:pt x="290" y="82"/>
                  </a:cubicBezTo>
                  <a:close/>
                  <a:moveTo>
                    <a:pt x="290" y="0"/>
                  </a:moveTo>
                  <a:cubicBezTo>
                    <a:pt x="211" y="0"/>
                    <a:pt x="137" y="34"/>
                    <a:pt x="85" y="85"/>
                  </a:cubicBezTo>
                  <a:cubicBezTo>
                    <a:pt x="34" y="140"/>
                    <a:pt x="0" y="212"/>
                    <a:pt x="0" y="290"/>
                  </a:cubicBezTo>
                  <a:cubicBezTo>
                    <a:pt x="0" y="371"/>
                    <a:pt x="34" y="443"/>
                    <a:pt x="85" y="494"/>
                  </a:cubicBezTo>
                  <a:cubicBezTo>
                    <a:pt x="137" y="549"/>
                    <a:pt x="211" y="580"/>
                    <a:pt x="290" y="580"/>
                  </a:cubicBezTo>
                  <a:cubicBezTo>
                    <a:pt x="368" y="580"/>
                    <a:pt x="443" y="549"/>
                    <a:pt x="494" y="494"/>
                  </a:cubicBezTo>
                  <a:cubicBezTo>
                    <a:pt x="546" y="443"/>
                    <a:pt x="579" y="371"/>
                    <a:pt x="579" y="290"/>
                  </a:cubicBezTo>
                  <a:cubicBezTo>
                    <a:pt x="579" y="212"/>
                    <a:pt x="546" y="140"/>
                    <a:pt x="494" y="85"/>
                  </a:cubicBezTo>
                  <a:cubicBezTo>
                    <a:pt x="443" y="34"/>
                    <a:pt x="368" y="0"/>
                    <a:pt x="290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4246897" y="2081796"/>
              <a:ext cx="346508" cy="342166"/>
            </a:xfrm>
            <a:custGeom>
              <a:rect b="b" l="l" r="r" t="t"/>
              <a:pathLst>
                <a:path extrusionOk="0" h="6856" w="6943">
                  <a:moveTo>
                    <a:pt x="5454" y="108"/>
                  </a:moveTo>
                  <a:cubicBezTo>
                    <a:pt x="5728" y="108"/>
                    <a:pt x="5962" y="195"/>
                    <a:pt x="6149" y="370"/>
                  </a:cubicBezTo>
                  <a:cubicBezTo>
                    <a:pt x="6690" y="868"/>
                    <a:pt x="6830" y="2047"/>
                    <a:pt x="6557" y="3775"/>
                  </a:cubicBezTo>
                  <a:cubicBezTo>
                    <a:pt x="6216" y="5946"/>
                    <a:pt x="5722" y="6569"/>
                    <a:pt x="5372" y="6712"/>
                  </a:cubicBezTo>
                  <a:cubicBezTo>
                    <a:pt x="5311" y="6736"/>
                    <a:pt x="5251" y="6748"/>
                    <a:pt x="5190" y="6748"/>
                  </a:cubicBezTo>
                  <a:cubicBezTo>
                    <a:pt x="5071" y="6748"/>
                    <a:pt x="4951" y="6702"/>
                    <a:pt x="4829" y="6610"/>
                  </a:cubicBezTo>
                  <a:cubicBezTo>
                    <a:pt x="4604" y="6436"/>
                    <a:pt x="4451" y="6143"/>
                    <a:pt x="4305" y="5857"/>
                  </a:cubicBezTo>
                  <a:cubicBezTo>
                    <a:pt x="4097" y="5458"/>
                    <a:pt x="3899" y="5080"/>
                    <a:pt x="3525" y="5080"/>
                  </a:cubicBezTo>
                  <a:cubicBezTo>
                    <a:pt x="3511" y="5080"/>
                    <a:pt x="3494" y="5083"/>
                    <a:pt x="3476" y="5083"/>
                  </a:cubicBezTo>
                  <a:cubicBezTo>
                    <a:pt x="3458" y="5082"/>
                    <a:pt x="3440" y="5081"/>
                    <a:pt x="3422" y="5081"/>
                  </a:cubicBezTo>
                  <a:cubicBezTo>
                    <a:pt x="3040" y="5081"/>
                    <a:pt x="2847" y="5459"/>
                    <a:pt x="2638" y="5857"/>
                  </a:cubicBezTo>
                  <a:cubicBezTo>
                    <a:pt x="2492" y="6143"/>
                    <a:pt x="2339" y="6436"/>
                    <a:pt x="2114" y="6610"/>
                  </a:cubicBezTo>
                  <a:cubicBezTo>
                    <a:pt x="1992" y="6702"/>
                    <a:pt x="1872" y="6748"/>
                    <a:pt x="1753" y="6748"/>
                  </a:cubicBezTo>
                  <a:cubicBezTo>
                    <a:pt x="1692" y="6748"/>
                    <a:pt x="1632" y="6736"/>
                    <a:pt x="1572" y="6712"/>
                  </a:cubicBezTo>
                  <a:cubicBezTo>
                    <a:pt x="1221" y="6569"/>
                    <a:pt x="727" y="5946"/>
                    <a:pt x="386" y="3775"/>
                  </a:cubicBezTo>
                  <a:cubicBezTo>
                    <a:pt x="113" y="2047"/>
                    <a:pt x="253" y="868"/>
                    <a:pt x="794" y="370"/>
                  </a:cubicBezTo>
                  <a:cubicBezTo>
                    <a:pt x="981" y="195"/>
                    <a:pt x="1215" y="108"/>
                    <a:pt x="1489" y="108"/>
                  </a:cubicBezTo>
                  <a:cubicBezTo>
                    <a:pt x="1606" y="108"/>
                    <a:pt x="1730" y="124"/>
                    <a:pt x="1861" y="156"/>
                  </a:cubicBezTo>
                  <a:cubicBezTo>
                    <a:pt x="2776" y="374"/>
                    <a:pt x="3215" y="404"/>
                    <a:pt x="3388" y="404"/>
                  </a:cubicBezTo>
                  <a:cubicBezTo>
                    <a:pt x="3433" y="404"/>
                    <a:pt x="3460" y="402"/>
                    <a:pt x="3473" y="401"/>
                  </a:cubicBezTo>
                  <a:cubicBezTo>
                    <a:pt x="3485" y="402"/>
                    <a:pt x="3512" y="404"/>
                    <a:pt x="3557" y="404"/>
                  </a:cubicBezTo>
                  <a:cubicBezTo>
                    <a:pt x="3728" y="404"/>
                    <a:pt x="4167" y="374"/>
                    <a:pt x="5082" y="156"/>
                  </a:cubicBezTo>
                  <a:cubicBezTo>
                    <a:pt x="5213" y="124"/>
                    <a:pt x="5337" y="108"/>
                    <a:pt x="5454" y="108"/>
                  </a:cubicBezTo>
                  <a:close/>
                  <a:moveTo>
                    <a:pt x="1488" y="0"/>
                  </a:moveTo>
                  <a:cubicBezTo>
                    <a:pt x="1186" y="0"/>
                    <a:pt x="929" y="97"/>
                    <a:pt x="719" y="291"/>
                  </a:cubicBezTo>
                  <a:cubicBezTo>
                    <a:pt x="154" y="813"/>
                    <a:pt x="0" y="2026"/>
                    <a:pt x="280" y="3792"/>
                  </a:cubicBezTo>
                  <a:cubicBezTo>
                    <a:pt x="556" y="5550"/>
                    <a:pt x="989" y="6593"/>
                    <a:pt x="1534" y="6814"/>
                  </a:cubicBezTo>
                  <a:cubicBezTo>
                    <a:pt x="1604" y="6842"/>
                    <a:pt x="1675" y="6855"/>
                    <a:pt x="1747" y="6855"/>
                  </a:cubicBezTo>
                  <a:cubicBezTo>
                    <a:pt x="1891" y="6855"/>
                    <a:pt x="2038" y="6802"/>
                    <a:pt x="2178" y="6696"/>
                  </a:cubicBezTo>
                  <a:cubicBezTo>
                    <a:pt x="2424" y="6507"/>
                    <a:pt x="2584" y="6205"/>
                    <a:pt x="2737" y="5908"/>
                  </a:cubicBezTo>
                  <a:cubicBezTo>
                    <a:pt x="2936" y="5526"/>
                    <a:pt x="3108" y="5190"/>
                    <a:pt x="3434" y="5190"/>
                  </a:cubicBezTo>
                  <a:cubicBezTo>
                    <a:pt x="3448" y="5190"/>
                    <a:pt x="3462" y="5191"/>
                    <a:pt x="3476" y="5192"/>
                  </a:cubicBezTo>
                  <a:cubicBezTo>
                    <a:pt x="3490" y="5191"/>
                    <a:pt x="3504" y="5190"/>
                    <a:pt x="3517" y="5190"/>
                  </a:cubicBezTo>
                  <a:cubicBezTo>
                    <a:pt x="3832" y="5190"/>
                    <a:pt x="4007" y="5526"/>
                    <a:pt x="4206" y="5908"/>
                  </a:cubicBezTo>
                  <a:cubicBezTo>
                    <a:pt x="4359" y="6205"/>
                    <a:pt x="4519" y="6507"/>
                    <a:pt x="4765" y="6696"/>
                  </a:cubicBezTo>
                  <a:cubicBezTo>
                    <a:pt x="4904" y="6801"/>
                    <a:pt x="5048" y="6855"/>
                    <a:pt x="5191" y="6855"/>
                  </a:cubicBezTo>
                  <a:cubicBezTo>
                    <a:pt x="5266" y="6855"/>
                    <a:pt x="5337" y="6842"/>
                    <a:pt x="5409" y="6814"/>
                  </a:cubicBezTo>
                  <a:cubicBezTo>
                    <a:pt x="5954" y="6593"/>
                    <a:pt x="6387" y="5550"/>
                    <a:pt x="6663" y="3792"/>
                  </a:cubicBezTo>
                  <a:cubicBezTo>
                    <a:pt x="6943" y="2026"/>
                    <a:pt x="6789" y="813"/>
                    <a:pt x="6224" y="291"/>
                  </a:cubicBezTo>
                  <a:cubicBezTo>
                    <a:pt x="6014" y="97"/>
                    <a:pt x="5757" y="0"/>
                    <a:pt x="5455" y="0"/>
                  </a:cubicBezTo>
                  <a:cubicBezTo>
                    <a:pt x="5329" y="0"/>
                    <a:pt x="5195" y="17"/>
                    <a:pt x="5054" y="50"/>
                  </a:cubicBezTo>
                  <a:cubicBezTo>
                    <a:pt x="4127" y="272"/>
                    <a:pt x="3699" y="298"/>
                    <a:pt x="3547" y="298"/>
                  </a:cubicBezTo>
                  <a:cubicBezTo>
                    <a:pt x="3501" y="298"/>
                    <a:pt x="3481" y="295"/>
                    <a:pt x="3480" y="295"/>
                  </a:cubicBezTo>
                  <a:lnTo>
                    <a:pt x="3473" y="291"/>
                  </a:lnTo>
                  <a:lnTo>
                    <a:pt x="3463" y="295"/>
                  </a:lnTo>
                  <a:cubicBezTo>
                    <a:pt x="3462" y="295"/>
                    <a:pt x="3442" y="298"/>
                    <a:pt x="3396" y="298"/>
                  </a:cubicBezTo>
                  <a:cubicBezTo>
                    <a:pt x="3244" y="298"/>
                    <a:pt x="2816" y="272"/>
                    <a:pt x="1889" y="50"/>
                  </a:cubicBezTo>
                  <a:cubicBezTo>
                    <a:pt x="1748" y="17"/>
                    <a:pt x="1614" y="0"/>
                    <a:pt x="148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4251988" y="2079799"/>
              <a:ext cx="336327" cy="346158"/>
            </a:xfrm>
            <a:custGeom>
              <a:rect b="b" l="l" r="r" t="t"/>
              <a:pathLst>
                <a:path extrusionOk="0" h="6936" w="6739">
                  <a:moveTo>
                    <a:pt x="5351" y="188"/>
                  </a:moveTo>
                  <a:cubicBezTo>
                    <a:pt x="5484" y="188"/>
                    <a:pt x="5606" y="213"/>
                    <a:pt x="5719" y="254"/>
                  </a:cubicBezTo>
                  <a:cubicBezTo>
                    <a:pt x="5828" y="295"/>
                    <a:pt x="5930" y="356"/>
                    <a:pt x="6020" y="441"/>
                  </a:cubicBezTo>
                  <a:cubicBezTo>
                    <a:pt x="6193" y="601"/>
                    <a:pt x="6326" y="836"/>
                    <a:pt x="6415" y="1143"/>
                  </a:cubicBezTo>
                  <a:cubicBezTo>
                    <a:pt x="6503" y="1453"/>
                    <a:pt x="6551" y="1831"/>
                    <a:pt x="6551" y="2281"/>
                  </a:cubicBezTo>
                  <a:cubicBezTo>
                    <a:pt x="6551" y="2728"/>
                    <a:pt x="6506" y="3239"/>
                    <a:pt x="6415" y="3807"/>
                  </a:cubicBezTo>
                  <a:cubicBezTo>
                    <a:pt x="6244" y="4891"/>
                    <a:pt x="6036" y="5586"/>
                    <a:pt x="5828" y="6026"/>
                  </a:cubicBezTo>
                  <a:cubicBezTo>
                    <a:pt x="5726" y="6248"/>
                    <a:pt x="5620" y="6404"/>
                    <a:pt x="5525" y="6511"/>
                  </a:cubicBezTo>
                  <a:cubicBezTo>
                    <a:pt x="5427" y="6619"/>
                    <a:pt x="5334" y="6681"/>
                    <a:pt x="5252" y="6715"/>
                  </a:cubicBezTo>
                  <a:cubicBezTo>
                    <a:pt x="5198" y="6736"/>
                    <a:pt x="5144" y="6745"/>
                    <a:pt x="5089" y="6745"/>
                  </a:cubicBezTo>
                  <a:cubicBezTo>
                    <a:pt x="5034" y="6745"/>
                    <a:pt x="4980" y="6736"/>
                    <a:pt x="4925" y="6715"/>
                  </a:cubicBezTo>
                  <a:cubicBezTo>
                    <a:pt x="4867" y="6695"/>
                    <a:pt x="4813" y="6660"/>
                    <a:pt x="4752" y="6616"/>
                  </a:cubicBezTo>
                  <a:cubicBezTo>
                    <a:pt x="4645" y="6534"/>
                    <a:pt x="4554" y="6421"/>
                    <a:pt x="4469" y="6292"/>
                  </a:cubicBezTo>
                  <a:cubicBezTo>
                    <a:pt x="4387" y="6166"/>
                    <a:pt x="4312" y="6023"/>
                    <a:pt x="4236" y="5880"/>
                  </a:cubicBezTo>
                  <a:cubicBezTo>
                    <a:pt x="4134" y="5679"/>
                    <a:pt x="4032" y="5484"/>
                    <a:pt x="3906" y="5334"/>
                  </a:cubicBezTo>
                  <a:cubicBezTo>
                    <a:pt x="3841" y="5259"/>
                    <a:pt x="3774" y="5195"/>
                    <a:pt x="3695" y="5150"/>
                  </a:cubicBezTo>
                  <a:cubicBezTo>
                    <a:pt x="3613" y="5106"/>
                    <a:pt x="3525" y="5079"/>
                    <a:pt x="3423" y="5079"/>
                  </a:cubicBezTo>
                  <a:cubicBezTo>
                    <a:pt x="3406" y="5079"/>
                    <a:pt x="3390" y="5082"/>
                    <a:pt x="3374" y="5083"/>
                  </a:cubicBezTo>
                  <a:lnTo>
                    <a:pt x="3374" y="5083"/>
                  </a:lnTo>
                  <a:cubicBezTo>
                    <a:pt x="3355" y="5082"/>
                    <a:pt x="3340" y="5079"/>
                    <a:pt x="3320" y="5079"/>
                  </a:cubicBezTo>
                  <a:cubicBezTo>
                    <a:pt x="3218" y="5079"/>
                    <a:pt x="3129" y="5106"/>
                    <a:pt x="3047" y="5150"/>
                  </a:cubicBezTo>
                  <a:cubicBezTo>
                    <a:pt x="2986" y="5185"/>
                    <a:pt x="2932" y="5229"/>
                    <a:pt x="2880" y="5280"/>
                  </a:cubicBezTo>
                  <a:cubicBezTo>
                    <a:pt x="2805" y="5358"/>
                    <a:pt x="2741" y="5451"/>
                    <a:pt x="2679" y="5553"/>
                  </a:cubicBezTo>
                  <a:cubicBezTo>
                    <a:pt x="2618" y="5655"/>
                    <a:pt x="2560" y="5767"/>
                    <a:pt x="2503" y="5880"/>
                  </a:cubicBezTo>
                  <a:cubicBezTo>
                    <a:pt x="2427" y="6023"/>
                    <a:pt x="2352" y="6166"/>
                    <a:pt x="2270" y="6292"/>
                  </a:cubicBezTo>
                  <a:cubicBezTo>
                    <a:pt x="2185" y="6421"/>
                    <a:pt x="2094" y="6534"/>
                    <a:pt x="1987" y="6616"/>
                  </a:cubicBezTo>
                  <a:cubicBezTo>
                    <a:pt x="1926" y="6660"/>
                    <a:pt x="1872" y="6695"/>
                    <a:pt x="1814" y="6715"/>
                  </a:cubicBezTo>
                  <a:cubicBezTo>
                    <a:pt x="1759" y="6736"/>
                    <a:pt x="1705" y="6745"/>
                    <a:pt x="1650" y="6745"/>
                  </a:cubicBezTo>
                  <a:cubicBezTo>
                    <a:pt x="1595" y="6745"/>
                    <a:pt x="1541" y="6736"/>
                    <a:pt x="1487" y="6715"/>
                  </a:cubicBezTo>
                  <a:cubicBezTo>
                    <a:pt x="1405" y="6681"/>
                    <a:pt x="1312" y="6619"/>
                    <a:pt x="1214" y="6511"/>
                  </a:cubicBezTo>
                  <a:cubicBezTo>
                    <a:pt x="1067" y="6350"/>
                    <a:pt x="911" y="6081"/>
                    <a:pt x="754" y="5648"/>
                  </a:cubicBezTo>
                  <a:cubicBezTo>
                    <a:pt x="601" y="5215"/>
                    <a:pt x="450" y="4622"/>
                    <a:pt x="324" y="3807"/>
                  </a:cubicBezTo>
                  <a:cubicBezTo>
                    <a:pt x="233" y="3235"/>
                    <a:pt x="188" y="2728"/>
                    <a:pt x="188" y="2281"/>
                  </a:cubicBezTo>
                  <a:cubicBezTo>
                    <a:pt x="188" y="1831"/>
                    <a:pt x="236" y="1453"/>
                    <a:pt x="324" y="1143"/>
                  </a:cubicBezTo>
                  <a:cubicBezTo>
                    <a:pt x="413" y="836"/>
                    <a:pt x="546" y="601"/>
                    <a:pt x="719" y="441"/>
                  </a:cubicBezTo>
                  <a:cubicBezTo>
                    <a:pt x="809" y="356"/>
                    <a:pt x="911" y="295"/>
                    <a:pt x="1020" y="254"/>
                  </a:cubicBezTo>
                  <a:cubicBezTo>
                    <a:pt x="1133" y="213"/>
                    <a:pt x="1255" y="188"/>
                    <a:pt x="1388" y="188"/>
                  </a:cubicBezTo>
                  <a:cubicBezTo>
                    <a:pt x="1501" y="188"/>
                    <a:pt x="1623" y="205"/>
                    <a:pt x="1752" y="236"/>
                  </a:cubicBezTo>
                  <a:cubicBezTo>
                    <a:pt x="2666" y="454"/>
                    <a:pt x="3105" y="485"/>
                    <a:pt x="3283" y="485"/>
                  </a:cubicBezTo>
                  <a:cubicBezTo>
                    <a:pt x="3325" y="485"/>
                    <a:pt x="3354" y="485"/>
                    <a:pt x="3370" y="483"/>
                  </a:cubicBezTo>
                  <a:lnTo>
                    <a:pt x="3370" y="483"/>
                  </a:lnTo>
                  <a:cubicBezTo>
                    <a:pt x="3385" y="485"/>
                    <a:pt x="3414" y="485"/>
                    <a:pt x="3456" y="485"/>
                  </a:cubicBezTo>
                  <a:cubicBezTo>
                    <a:pt x="3631" y="485"/>
                    <a:pt x="4061" y="455"/>
                    <a:pt x="4949" y="245"/>
                  </a:cubicBezTo>
                  <a:lnTo>
                    <a:pt x="4949" y="245"/>
                  </a:lnTo>
                  <a:lnTo>
                    <a:pt x="4949" y="246"/>
                  </a:lnTo>
                  <a:lnTo>
                    <a:pt x="4987" y="236"/>
                  </a:lnTo>
                  <a:lnTo>
                    <a:pt x="4987" y="236"/>
                  </a:lnTo>
                  <a:cubicBezTo>
                    <a:pt x="4987" y="236"/>
                    <a:pt x="4987" y="236"/>
                    <a:pt x="4987" y="236"/>
                  </a:cubicBezTo>
                  <a:cubicBezTo>
                    <a:pt x="5116" y="205"/>
                    <a:pt x="5238" y="188"/>
                    <a:pt x="5351" y="188"/>
                  </a:cubicBezTo>
                  <a:close/>
                  <a:moveTo>
                    <a:pt x="1388" y="106"/>
                  </a:moveTo>
                  <a:cubicBezTo>
                    <a:pt x="1245" y="106"/>
                    <a:pt x="1112" y="131"/>
                    <a:pt x="993" y="175"/>
                  </a:cubicBezTo>
                  <a:cubicBezTo>
                    <a:pt x="870" y="223"/>
                    <a:pt x="760" y="290"/>
                    <a:pt x="662" y="380"/>
                  </a:cubicBezTo>
                  <a:cubicBezTo>
                    <a:pt x="474" y="553"/>
                    <a:pt x="338" y="802"/>
                    <a:pt x="246" y="1119"/>
                  </a:cubicBezTo>
                  <a:cubicBezTo>
                    <a:pt x="154" y="1440"/>
                    <a:pt x="106" y="1828"/>
                    <a:pt x="106" y="2281"/>
                  </a:cubicBezTo>
                  <a:cubicBezTo>
                    <a:pt x="106" y="2731"/>
                    <a:pt x="154" y="3246"/>
                    <a:pt x="243" y="3821"/>
                  </a:cubicBezTo>
                  <a:cubicBezTo>
                    <a:pt x="413" y="4908"/>
                    <a:pt x="625" y="5611"/>
                    <a:pt x="836" y="6064"/>
                  </a:cubicBezTo>
                  <a:cubicBezTo>
                    <a:pt x="941" y="6289"/>
                    <a:pt x="1051" y="6449"/>
                    <a:pt x="1153" y="6565"/>
                  </a:cubicBezTo>
                  <a:cubicBezTo>
                    <a:pt x="1258" y="6684"/>
                    <a:pt x="1361" y="6752"/>
                    <a:pt x="1456" y="6790"/>
                  </a:cubicBezTo>
                  <a:cubicBezTo>
                    <a:pt x="1521" y="6817"/>
                    <a:pt x="1586" y="6827"/>
                    <a:pt x="1650" y="6827"/>
                  </a:cubicBezTo>
                  <a:cubicBezTo>
                    <a:pt x="1715" y="6827"/>
                    <a:pt x="1779" y="6817"/>
                    <a:pt x="1844" y="6790"/>
                  </a:cubicBezTo>
                  <a:cubicBezTo>
                    <a:pt x="1910" y="6766"/>
                    <a:pt x="1974" y="6728"/>
                    <a:pt x="2035" y="6681"/>
                  </a:cubicBezTo>
                  <a:cubicBezTo>
                    <a:pt x="2155" y="6592"/>
                    <a:pt x="2250" y="6470"/>
                    <a:pt x="2339" y="6336"/>
                  </a:cubicBezTo>
                  <a:cubicBezTo>
                    <a:pt x="2424" y="6204"/>
                    <a:pt x="2498" y="6061"/>
                    <a:pt x="2574" y="5918"/>
                  </a:cubicBezTo>
                  <a:cubicBezTo>
                    <a:pt x="2676" y="5720"/>
                    <a:pt x="2778" y="5525"/>
                    <a:pt x="2894" y="5386"/>
                  </a:cubicBezTo>
                  <a:cubicBezTo>
                    <a:pt x="2956" y="5317"/>
                    <a:pt x="3017" y="5259"/>
                    <a:pt x="3088" y="5222"/>
                  </a:cubicBezTo>
                  <a:cubicBezTo>
                    <a:pt x="3157" y="5185"/>
                    <a:pt x="3231" y="5161"/>
                    <a:pt x="3320" y="5161"/>
                  </a:cubicBezTo>
                  <a:cubicBezTo>
                    <a:pt x="3337" y="5161"/>
                    <a:pt x="3354" y="5161"/>
                    <a:pt x="3371" y="5164"/>
                  </a:cubicBezTo>
                  <a:lnTo>
                    <a:pt x="3378" y="5164"/>
                  </a:lnTo>
                  <a:cubicBezTo>
                    <a:pt x="3392" y="5164"/>
                    <a:pt x="3409" y="5161"/>
                    <a:pt x="3423" y="5161"/>
                  </a:cubicBezTo>
                  <a:cubicBezTo>
                    <a:pt x="3511" y="5161"/>
                    <a:pt x="3586" y="5185"/>
                    <a:pt x="3654" y="5222"/>
                  </a:cubicBezTo>
                  <a:cubicBezTo>
                    <a:pt x="3705" y="5249"/>
                    <a:pt x="3753" y="5290"/>
                    <a:pt x="3797" y="5338"/>
                  </a:cubicBezTo>
                  <a:cubicBezTo>
                    <a:pt x="3865" y="5406"/>
                    <a:pt x="3930" y="5495"/>
                    <a:pt x="3988" y="5597"/>
                  </a:cubicBezTo>
                  <a:cubicBezTo>
                    <a:pt x="4049" y="5696"/>
                    <a:pt x="4107" y="5805"/>
                    <a:pt x="4165" y="5918"/>
                  </a:cubicBezTo>
                  <a:cubicBezTo>
                    <a:pt x="4241" y="6061"/>
                    <a:pt x="4315" y="6204"/>
                    <a:pt x="4400" y="6336"/>
                  </a:cubicBezTo>
                  <a:cubicBezTo>
                    <a:pt x="4489" y="6470"/>
                    <a:pt x="4584" y="6592"/>
                    <a:pt x="4704" y="6681"/>
                  </a:cubicBezTo>
                  <a:cubicBezTo>
                    <a:pt x="4765" y="6728"/>
                    <a:pt x="4829" y="6766"/>
                    <a:pt x="4895" y="6790"/>
                  </a:cubicBezTo>
                  <a:cubicBezTo>
                    <a:pt x="4960" y="6817"/>
                    <a:pt x="5024" y="6827"/>
                    <a:pt x="5089" y="6827"/>
                  </a:cubicBezTo>
                  <a:cubicBezTo>
                    <a:pt x="5153" y="6827"/>
                    <a:pt x="5218" y="6817"/>
                    <a:pt x="5283" y="6790"/>
                  </a:cubicBezTo>
                  <a:cubicBezTo>
                    <a:pt x="5378" y="6752"/>
                    <a:pt x="5481" y="6684"/>
                    <a:pt x="5586" y="6565"/>
                  </a:cubicBezTo>
                  <a:cubicBezTo>
                    <a:pt x="5743" y="6391"/>
                    <a:pt x="5903" y="6115"/>
                    <a:pt x="6060" y="5676"/>
                  </a:cubicBezTo>
                  <a:cubicBezTo>
                    <a:pt x="6217" y="5236"/>
                    <a:pt x="6367" y="4636"/>
                    <a:pt x="6496" y="3821"/>
                  </a:cubicBezTo>
                  <a:cubicBezTo>
                    <a:pt x="6585" y="3246"/>
                    <a:pt x="6633" y="2731"/>
                    <a:pt x="6633" y="2281"/>
                  </a:cubicBezTo>
                  <a:cubicBezTo>
                    <a:pt x="6633" y="1828"/>
                    <a:pt x="6585" y="1440"/>
                    <a:pt x="6493" y="1119"/>
                  </a:cubicBezTo>
                  <a:cubicBezTo>
                    <a:pt x="6401" y="802"/>
                    <a:pt x="6265" y="553"/>
                    <a:pt x="6077" y="380"/>
                  </a:cubicBezTo>
                  <a:cubicBezTo>
                    <a:pt x="5979" y="290"/>
                    <a:pt x="5869" y="223"/>
                    <a:pt x="5746" y="175"/>
                  </a:cubicBezTo>
                  <a:cubicBezTo>
                    <a:pt x="5627" y="131"/>
                    <a:pt x="5494" y="106"/>
                    <a:pt x="5351" y="106"/>
                  </a:cubicBezTo>
                  <a:cubicBezTo>
                    <a:pt x="5244" y="106"/>
                    <a:pt x="5129" y="120"/>
                    <a:pt x="5010" y="148"/>
                  </a:cubicBezTo>
                  <a:lnTo>
                    <a:pt x="5010" y="148"/>
                  </a:lnTo>
                  <a:lnTo>
                    <a:pt x="5007" y="134"/>
                  </a:lnTo>
                  <a:lnTo>
                    <a:pt x="4925" y="155"/>
                  </a:lnTo>
                  <a:lnTo>
                    <a:pt x="4928" y="167"/>
                  </a:lnTo>
                  <a:lnTo>
                    <a:pt x="4928" y="167"/>
                  </a:lnTo>
                  <a:cubicBezTo>
                    <a:pt x="4047" y="373"/>
                    <a:pt x="3621" y="403"/>
                    <a:pt x="3456" y="403"/>
                  </a:cubicBezTo>
                  <a:cubicBezTo>
                    <a:pt x="3412" y="403"/>
                    <a:pt x="3385" y="403"/>
                    <a:pt x="3374" y="400"/>
                  </a:cubicBezTo>
                  <a:lnTo>
                    <a:pt x="3365" y="400"/>
                  </a:lnTo>
                  <a:cubicBezTo>
                    <a:pt x="3354" y="403"/>
                    <a:pt x="3327" y="403"/>
                    <a:pt x="3283" y="403"/>
                  </a:cubicBezTo>
                  <a:cubicBezTo>
                    <a:pt x="3116" y="403"/>
                    <a:pt x="2679" y="372"/>
                    <a:pt x="1770" y="158"/>
                  </a:cubicBezTo>
                  <a:cubicBezTo>
                    <a:pt x="1636" y="124"/>
                    <a:pt x="1507" y="106"/>
                    <a:pt x="1388" y="106"/>
                  </a:cubicBezTo>
                  <a:close/>
                  <a:moveTo>
                    <a:pt x="5355" y="83"/>
                  </a:moveTo>
                  <a:cubicBezTo>
                    <a:pt x="5501" y="83"/>
                    <a:pt x="5634" y="103"/>
                    <a:pt x="5757" y="151"/>
                  </a:cubicBezTo>
                  <a:cubicBezTo>
                    <a:pt x="5883" y="199"/>
                    <a:pt x="5992" y="267"/>
                    <a:pt x="6094" y="359"/>
                  </a:cubicBezTo>
                  <a:cubicBezTo>
                    <a:pt x="6278" y="529"/>
                    <a:pt x="6418" y="778"/>
                    <a:pt x="6514" y="1102"/>
                  </a:cubicBezTo>
                  <a:cubicBezTo>
                    <a:pt x="6608" y="1426"/>
                    <a:pt x="6657" y="1821"/>
                    <a:pt x="6657" y="2288"/>
                  </a:cubicBezTo>
                  <a:cubicBezTo>
                    <a:pt x="6657" y="2738"/>
                    <a:pt x="6613" y="3252"/>
                    <a:pt x="6520" y="3825"/>
                  </a:cubicBezTo>
                  <a:cubicBezTo>
                    <a:pt x="6383" y="4704"/>
                    <a:pt x="6207" y="5399"/>
                    <a:pt x="5999" y="5904"/>
                  </a:cubicBezTo>
                  <a:cubicBezTo>
                    <a:pt x="5893" y="6156"/>
                    <a:pt x="5781" y="6360"/>
                    <a:pt x="5661" y="6511"/>
                  </a:cubicBezTo>
                  <a:cubicBezTo>
                    <a:pt x="5545" y="6664"/>
                    <a:pt x="5419" y="6763"/>
                    <a:pt x="5293" y="6813"/>
                  </a:cubicBezTo>
                  <a:cubicBezTo>
                    <a:pt x="5225" y="6841"/>
                    <a:pt x="5157" y="6854"/>
                    <a:pt x="5089" y="6854"/>
                  </a:cubicBezTo>
                  <a:cubicBezTo>
                    <a:pt x="4960" y="6854"/>
                    <a:pt x="4823" y="6807"/>
                    <a:pt x="4686" y="6704"/>
                  </a:cubicBezTo>
                  <a:cubicBezTo>
                    <a:pt x="4571" y="6613"/>
                    <a:pt x="4472" y="6493"/>
                    <a:pt x="4384" y="6360"/>
                  </a:cubicBezTo>
                  <a:cubicBezTo>
                    <a:pt x="4295" y="6228"/>
                    <a:pt x="4216" y="6077"/>
                    <a:pt x="4142" y="5931"/>
                  </a:cubicBezTo>
                  <a:cubicBezTo>
                    <a:pt x="4043" y="5737"/>
                    <a:pt x="3947" y="5556"/>
                    <a:pt x="3835" y="5420"/>
                  </a:cubicBezTo>
                  <a:cubicBezTo>
                    <a:pt x="3780" y="5352"/>
                    <a:pt x="3719" y="5294"/>
                    <a:pt x="3648" y="5253"/>
                  </a:cubicBezTo>
                  <a:cubicBezTo>
                    <a:pt x="3579" y="5212"/>
                    <a:pt x="3500" y="5188"/>
                    <a:pt x="3415" y="5188"/>
                  </a:cubicBezTo>
                  <a:cubicBezTo>
                    <a:pt x="3403" y="5188"/>
                    <a:pt x="3387" y="5188"/>
                    <a:pt x="3374" y="5191"/>
                  </a:cubicBezTo>
                  <a:lnTo>
                    <a:pt x="3374" y="5191"/>
                  </a:lnTo>
                  <a:cubicBezTo>
                    <a:pt x="3359" y="5188"/>
                    <a:pt x="3346" y="5188"/>
                    <a:pt x="3330" y="5188"/>
                  </a:cubicBezTo>
                  <a:cubicBezTo>
                    <a:pt x="3242" y="5188"/>
                    <a:pt x="3163" y="5212"/>
                    <a:pt x="3091" y="5253"/>
                  </a:cubicBezTo>
                  <a:cubicBezTo>
                    <a:pt x="3041" y="5284"/>
                    <a:pt x="2993" y="5321"/>
                    <a:pt x="2948" y="5369"/>
                  </a:cubicBezTo>
                  <a:cubicBezTo>
                    <a:pt x="2880" y="5440"/>
                    <a:pt x="2822" y="5525"/>
                    <a:pt x="2764" y="5621"/>
                  </a:cubicBezTo>
                  <a:cubicBezTo>
                    <a:pt x="2707" y="5716"/>
                    <a:pt x="2652" y="5822"/>
                    <a:pt x="2597" y="5931"/>
                  </a:cubicBezTo>
                  <a:cubicBezTo>
                    <a:pt x="2523" y="6077"/>
                    <a:pt x="2444" y="6228"/>
                    <a:pt x="2355" y="6360"/>
                  </a:cubicBezTo>
                  <a:cubicBezTo>
                    <a:pt x="2267" y="6493"/>
                    <a:pt x="2168" y="6613"/>
                    <a:pt x="2053" y="6704"/>
                  </a:cubicBezTo>
                  <a:cubicBezTo>
                    <a:pt x="1916" y="6807"/>
                    <a:pt x="1779" y="6854"/>
                    <a:pt x="1650" y="6854"/>
                  </a:cubicBezTo>
                  <a:cubicBezTo>
                    <a:pt x="1582" y="6854"/>
                    <a:pt x="1514" y="6841"/>
                    <a:pt x="1446" y="6813"/>
                  </a:cubicBezTo>
                  <a:cubicBezTo>
                    <a:pt x="1320" y="6763"/>
                    <a:pt x="1194" y="6664"/>
                    <a:pt x="1078" y="6511"/>
                  </a:cubicBezTo>
                  <a:cubicBezTo>
                    <a:pt x="900" y="6282"/>
                    <a:pt x="737" y="5941"/>
                    <a:pt x="590" y="5492"/>
                  </a:cubicBezTo>
                  <a:cubicBezTo>
                    <a:pt x="447" y="5042"/>
                    <a:pt x="321" y="4482"/>
                    <a:pt x="219" y="3825"/>
                  </a:cubicBezTo>
                  <a:cubicBezTo>
                    <a:pt x="126" y="3252"/>
                    <a:pt x="82" y="2738"/>
                    <a:pt x="82" y="2288"/>
                  </a:cubicBezTo>
                  <a:cubicBezTo>
                    <a:pt x="82" y="1821"/>
                    <a:pt x="131" y="1426"/>
                    <a:pt x="225" y="1102"/>
                  </a:cubicBezTo>
                  <a:cubicBezTo>
                    <a:pt x="321" y="778"/>
                    <a:pt x="461" y="529"/>
                    <a:pt x="645" y="359"/>
                  </a:cubicBezTo>
                  <a:cubicBezTo>
                    <a:pt x="747" y="267"/>
                    <a:pt x="856" y="199"/>
                    <a:pt x="982" y="151"/>
                  </a:cubicBezTo>
                  <a:cubicBezTo>
                    <a:pt x="1105" y="103"/>
                    <a:pt x="1238" y="83"/>
                    <a:pt x="1384" y="83"/>
                  </a:cubicBezTo>
                  <a:cubicBezTo>
                    <a:pt x="1507" y="83"/>
                    <a:pt x="1636" y="97"/>
                    <a:pt x="1776" y="131"/>
                  </a:cubicBezTo>
                  <a:cubicBezTo>
                    <a:pt x="2690" y="348"/>
                    <a:pt x="3126" y="376"/>
                    <a:pt x="3286" y="376"/>
                  </a:cubicBezTo>
                  <a:lnTo>
                    <a:pt x="3361" y="376"/>
                  </a:lnTo>
                  <a:cubicBezTo>
                    <a:pt x="3361" y="376"/>
                    <a:pt x="3365" y="376"/>
                    <a:pt x="3365" y="372"/>
                  </a:cubicBezTo>
                  <a:lnTo>
                    <a:pt x="3374" y="372"/>
                  </a:lnTo>
                  <a:cubicBezTo>
                    <a:pt x="3374" y="376"/>
                    <a:pt x="3374" y="376"/>
                    <a:pt x="3382" y="376"/>
                  </a:cubicBezTo>
                  <a:lnTo>
                    <a:pt x="3453" y="376"/>
                  </a:lnTo>
                  <a:cubicBezTo>
                    <a:pt x="3613" y="376"/>
                    <a:pt x="4046" y="348"/>
                    <a:pt x="4963" y="131"/>
                  </a:cubicBezTo>
                  <a:cubicBezTo>
                    <a:pt x="5103" y="97"/>
                    <a:pt x="5232" y="83"/>
                    <a:pt x="5355" y="83"/>
                  </a:cubicBezTo>
                  <a:close/>
                  <a:moveTo>
                    <a:pt x="1384" y="1"/>
                  </a:moveTo>
                  <a:cubicBezTo>
                    <a:pt x="1231" y="1"/>
                    <a:pt x="1084" y="25"/>
                    <a:pt x="952" y="76"/>
                  </a:cubicBezTo>
                  <a:cubicBezTo>
                    <a:pt x="818" y="124"/>
                    <a:pt x="699" y="199"/>
                    <a:pt x="590" y="301"/>
                  </a:cubicBezTo>
                  <a:cubicBezTo>
                    <a:pt x="392" y="482"/>
                    <a:pt x="246" y="744"/>
                    <a:pt x="147" y="1078"/>
                  </a:cubicBezTo>
                  <a:cubicBezTo>
                    <a:pt x="49" y="1412"/>
                    <a:pt x="1" y="1817"/>
                    <a:pt x="1" y="2288"/>
                  </a:cubicBezTo>
                  <a:cubicBezTo>
                    <a:pt x="1" y="2744"/>
                    <a:pt x="45" y="3263"/>
                    <a:pt x="137" y="3839"/>
                  </a:cubicBezTo>
                  <a:cubicBezTo>
                    <a:pt x="277" y="4721"/>
                    <a:pt x="454" y="5423"/>
                    <a:pt x="665" y="5934"/>
                  </a:cubicBezTo>
                  <a:cubicBezTo>
                    <a:pt x="771" y="6193"/>
                    <a:pt x="887" y="6401"/>
                    <a:pt x="1013" y="6561"/>
                  </a:cubicBezTo>
                  <a:cubicBezTo>
                    <a:pt x="1136" y="6722"/>
                    <a:pt x="1272" y="6834"/>
                    <a:pt x="1415" y="6892"/>
                  </a:cubicBezTo>
                  <a:cubicBezTo>
                    <a:pt x="1490" y="6923"/>
                    <a:pt x="1568" y="6936"/>
                    <a:pt x="1650" y="6936"/>
                  </a:cubicBezTo>
                  <a:cubicBezTo>
                    <a:pt x="1803" y="6936"/>
                    <a:pt x="1957" y="6879"/>
                    <a:pt x="2100" y="6769"/>
                  </a:cubicBezTo>
                  <a:cubicBezTo>
                    <a:pt x="2229" y="6670"/>
                    <a:pt x="2332" y="6544"/>
                    <a:pt x="2424" y="6404"/>
                  </a:cubicBezTo>
                  <a:cubicBezTo>
                    <a:pt x="2516" y="6265"/>
                    <a:pt x="2594" y="6115"/>
                    <a:pt x="2669" y="5968"/>
                  </a:cubicBezTo>
                  <a:cubicBezTo>
                    <a:pt x="2768" y="5775"/>
                    <a:pt x="2863" y="5597"/>
                    <a:pt x="2965" y="5471"/>
                  </a:cubicBezTo>
                  <a:cubicBezTo>
                    <a:pt x="3020" y="5406"/>
                    <a:pt x="3075" y="5358"/>
                    <a:pt x="3132" y="5325"/>
                  </a:cubicBezTo>
                  <a:cubicBezTo>
                    <a:pt x="3194" y="5290"/>
                    <a:pt x="3255" y="5270"/>
                    <a:pt x="3330" y="5270"/>
                  </a:cubicBezTo>
                  <a:cubicBezTo>
                    <a:pt x="3344" y="5270"/>
                    <a:pt x="3357" y="5270"/>
                    <a:pt x="3371" y="5273"/>
                  </a:cubicBezTo>
                  <a:lnTo>
                    <a:pt x="3378" y="5273"/>
                  </a:lnTo>
                  <a:cubicBezTo>
                    <a:pt x="3392" y="5270"/>
                    <a:pt x="3402" y="5270"/>
                    <a:pt x="3415" y="5270"/>
                  </a:cubicBezTo>
                  <a:cubicBezTo>
                    <a:pt x="3487" y="5270"/>
                    <a:pt x="3549" y="5290"/>
                    <a:pt x="3607" y="5325"/>
                  </a:cubicBezTo>
                  <a:cubicBezTo>
                    <a:pt x="3695" y="5375"/>
                    <a:pt x="3774" y="5460"/>
                    <a:pt x="3848" y="5573"/>
                  </a:cubicBezTo>
                  <a:cubicBezTo>
                    <a:pt x="3923" y="5685"/>
                    <a:pt x="3995" y="5822"/>
                    <a:pt x="4070" y="5968"/>
                  </a:cubicBezTo>
                  <a:cubicBezTo>
                    <a:pt x="4145" y="6115"/>
                    <a:pt x="4223" y="6265"/>
                    <a:pt x="4315" y="6404"/>
                  </a:cubicBezTo>
                  <a:cubicBezTo>
                    <a:pt x="4407" y="6544"/>
                    <a:pt x="4510" y="6670"/>
                    <a:pt x="4639" y="6769"/>
                  </a:cubicBezTo>
                  <a:cubicBezTo>
                    <a:pt x="4782" y="6879"/>
                    <a:pt x="4936" y="6936"/>
                    <a:pt x="5089" y="6936"/>
                  </a:cubicBezTo>
                  <a:cubicBezTo>
                    <a:pt x="5171" y="6936"/>
                    <a:pt x="5249" y="6923"/>
                    <a:pt x="5324" y="6892"/>
                  </a:cubicBezTo>
                  <a:cubicBezTo>
                    <a:pt x="5467" y="6834"/>
                    <a:pt x="5603" y="6722"/>
                    <a:pt x="5726" y="6561"/>
                  </a:cubicBezTo>
                  <a:cubicBezTo>
                    <a:pt x="5913" y="6319"/>
                    <a:pt x="6081" y="5972"/>
                    <a:pt x="6227" y="5515"/>
                  </a:cubicBezTo>
                  <a:cubicBezTo>
                    <a:pt x="6374" y="5059"/>
                    <a:pt x="6500" y="4499"/>
                    <a:pt x="6602" y="3839"/>
                  </a:cubicBezTo>
                  <a:cubicBezTo>
                    <a:pt x="6694" y="3263"/>
                    <a:pt x="6738" y="2744"/>
                    <a:pt x="6738" y="2288"/>
                  </a:cubicBezTo>
                  <a:cubicBezTo>
                    <a:pt x="6738" y="1817"/>
                    <a:pt x="6690" y="1412"/>
                    <a:pt x="6592" y="1078"/>
                  </a:cubicBezTo>
                  <a:cubicBezTo>
                    <a:pt x="6493" y="744"/>
                    <a:pt x="6347" y="482"/>
                    <a:pt x="6149" y="301"/>
                  </a:cubicBezTo>
                  <a:cubicBezTo>
                    <a:pt x="6040" y="199"/>
                    <a:pt x="5921" y="124"/>
                    <a:pt x="5787" y="76"/>
                  </a:cubicBezTo>
                  <a:cubicBezTo>
                    <a:pt x="5655" y="25"/>
                    <a:pt x="5508" y="1"/>
                    <a:pt x="5355" y="1"/>
                  </a:cubicBezTo>
                  <a:cubicBezTo>
                    <a:pt x="5225" y="1"/>
                    <a:pt x="5089" y="18"/>
                    <a:pt x="4946" y="52"/>
                  </a:cubicBezTo>
                  <a:cubicBezTo>
                    <a:pt x="4032" y="270"/>
                    <a:pt x="3603" y="295"/>
                    <a:pt x="3453" y="295"/>
                  </a:cubicBezTo>
                  <a:lnTo>
                    <a:pt x="3385" y="295"/>
                  </a:lnTo>
                  <a:lnTo>
                    <a:pt x="3374" y="290"/>
                  </a:lnTo>
                  <a:lnTo>
                    <a:pt x="3371" y="290"/>
                  </a:lnTo>
                  <a:lnTo>
                    <a:pt x="3354" y="295"/>
                  </a:lnTo>
                  <a:lnTo>
                    <a:pt x="3286" y="295"/>
                  </a:lnTo>
                  <a:cubicBezTo>
                    <a:pt x="3132" y="295"/>
                    <a:pt x="2707" y="270"/>
                    <a:pt x="1793" y="52"/>
                  </a:cubicBezTo>
                  <a:cubicBezTo>
                    <a:pt x="1650" y="18"/>
                    <a:pt x="1514" y="1"/>
                    <a:pt x="138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4764299" y="2337682"/>
              <a:ext cx="79652" cy="70769"/>
            </a:xfrm>
            <a:custGeom>
              <a:rect b="b" l="l" r="r" t="t"/>
              <a:pathLst>
                <a:path extrusionOk="0" h="1418" w="1596">
                  <a:moveTo>
                    <a:pt x="1112" y="1"/>
                  </a:moveTo>
                  <a:cubicBezTo>
                    <a:pt x="1112" y="1"/>
                    <a:pt x="736" y="55"/>
                    <a:pt x="409" y="693"/>
                  </a:cubicBezTo>
                  <a:cubicBezTo>
                    <a:pt x="297" y="914"/>
                    <a:pt x="154" y="1064"/>
                    <a:pt x="0" y="1146"/>
                  </a:cubicBezTo>
                  <a:cubicBezTo>
                    <a:pt x="233" y="1341"/>
                    <a:pt x="421" y="1417"/>
                    <a:pt x="579" y="1417"/>
                  </a:cubicBezTo>
                  <a:cubicBezTo>
                    <a:pt x="1066" y="1417"/>
                    <a:pt x="1264" y="693"/>
                    <a:pt x="1595" y="505"/>
                  </a:cubicBezTo>
                  <a:cubicBezTo>
                    <a:pt x="1480" y="372"/>
                    <a:pt x="1337" y="181"/>
                    <a:pt x="1112" y="1"/>
                  </a:cubicBezTo>
                  <a:close/>
                </a:path>
              </a:pathLst>
            </a:custGeom>
            <a:solidFill>
              <a:srgbClr val="DFE4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4771087" y="2073361"/>
              <a:ext cx="84244" cy="48510"/>
            </a:xfrm>
            <a:custGeom>
              <a:rect b="b" l="l" r="r" t="t"/>
              <a:pathLst>
                <a:path extrusionOk="0" h="972" w="1688">
                  <a:moveTo>
                    <a:pt x="11" y="1"/>
                  </a:moveTo>
                  <a:cubicBezTo>
                    <a:pt x="7" y="1"/>
                    <a:pt x="4" y="1"/>
                    <a:pt x="1" y="1"/>
                  </a:cubicBezTo>
                  <a:cubicBezTo>
                    <a:pt x="281" y="127"/>
                    <a:pt x="1050" y="757"/>
                    <a:pt x="1330" y="972"/>
                  </a:cubicBezTo>
                  <a:cubicBezTo>
                    <a:pt x="1330" y="972"/>
                    <a:pt x="1514" y="825"/>
                    <a:pt x="1687" y="723"/>
                  </a:cubicBezTo>
                  <a:cubicBezTo>
                    <a:pt x="1205" y="335"/>
                    <a:pt x="354" y="1"/>
                    <a:pt x="11" y="1"/>
                  </a:cubicBezTo>
                  <a:close/>
                </a:path>
              </a:pathLst>
            </a:custGeom>
            <a:solidFill>
              <a:srgbClr val="DFE4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4898353" y="2083593"/>
              <a:ext cx="133902" cy="346208"/>
            </a:xfrm>
            <a:custGeom>
              <a:rect b="b" l="l" r="r" t="t"/>
              <a:pathLst>
                <a:path extrusionOk="0" h="6937" w="2683">
                  <a:moveTo>
                    <a:pt x="678" y="0"/>
                  </a:moveTo>
                  <a:cubicBezTo>
                    <a:pt x="1346" y="348"/>
                    <a:pt x="1769" y="1114"/>
                    <a:pt x="1567" y="2048"/>
                  </a:cubicBezTo>
                  <a:cubicBezTo>
                    <a:pt x="1295" y="3295"/>
                    <a:pt x="781" y="4809"/>
                    <a:pt x="781" y="5514"/>
                  </a:cubicBezTo>
                  <a:cubicBezTo>
                    <a:pt x="781" y="6117"/>
                    <a:pt x="521" y="6700"/>
                    <a:pt x="0" y="6734"/>
                  </a:cubicBezTo>
                  <a:cubicBezTo>
                    <a:pt x="167" y="6795"/>
                    <a:pt x="351" y="6844"/>
                    <a:pt x="573" y="6905"/>
                  </a:cubicBezTo>
                  <a:cubicBezTo>
                    <a:pt x="654" y="6926"/>
                    <a:pt x="730" y="6937"/>
                    <a:pt x="802" y="6937"/>
                  </a:cubicBezTo>
                  <a:cubicBezTo>
                    <a:pt x="1354" y="6937"/>
                    <a:pt x="1629" y="6336"/>
                    <a:pt x="1629" y="5712"/>
                  </a:cubicBezTo>
                  <a:cubicBezTo>
                    <a:pt x="1629" y="5010"/>
                    <a:pt x="2143" y="3493"/>
                    <a:pt x="2413" y="2249"/>
                  </a:cubicBezTo>
                  <a:cubicBezTo>
                    <a:pt x="2682" y="1005"/>
                    <a:pt x="1844" y="58"/>
                    <a:pt x="790" y="3"/>
                  </a:cubicBezTo>
                  <a:cubicBezTo>
                    <a:pt x="750" y="0"/>
                    <a:pt x="716" y="0"/>
                    <a:pt x="678" y="0"/>
                  </a:cubicBezTo>
                  <a:close/>
                </a:path>
              </a:pathLst>
            </a:custGeom>
            <a:solidFill>
              <a:srgbClr val="DFE4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4697471" y="2070716"/>
              <a:ext cx="330537" cy="361730"/>
            </a:xfrm>
            <a:custGeom>
              <a:rect b="b" l="l" r="r" t="t"/>
              <a:pathLst>
                <a:path extrusionOk="0" h="7248" w="6623">
                  <a:moveTo>
                    <a:pt x="1501" y="109"/>
                  </a:moveTo>
                  <a:cubicBezTo>
                    <a:pt x="1961" y="109"/>
                    <a:pt x="2543" y="357"/>
                    <a:pt x="3129" y="817"/>
                  </a:cubicBezTo>
                  <a:lnTo>
                    <a:pt x="3166" y="848"/>
                  </a:lnTo>
                  <a:lnTo>
                    <a:pt x="3200" y="813"/>
                  </a:lnTo>
                  <a:cubicBezTo>
                    <a:pt x="3207" y="807"/>
                    <a:pt x="3741" y="312"/>
                    <a:pt x="4669" y="312"/>
                  </a:cubicBezTo>
                  <a:cubicBezTo>
                    <a:pt x="4716" y="312"/>
                    <a:pt x="4764" y="314"/>
                    <a:pt x="4812" y="316"/>
                  </a:cubicBezTo>
                  <a:cubicBezTo>
                    <a:pt x="5320" y="340"/>
                    <a:pt x="5784" y="582"/>
                    <a:pt x="6083" y="977"/>
                  </a:cubicBezTo>
                  <a:cubicBezTo>
                    <a:pt x="6401" y="1389"/>
                    <a:pt x="6509" y="1928"/>
                    <a:pt x="6387" y="2493"/>
                  </a:cubicBezTo>
                  <a:cubicBezTo>
                    <a:pt x="6288" y="2951"/>
                    <a:pt x="6155" y="3441"/>
                    <a:pt x="6029" y="3915"/>
                  </a:cubicBezTo>
                  <a:cubicBezTo>
                    <a:pt x="5808" y="4739"/>
                    <a:pt x="5600" y="5516"/>
                    <a:pt x="5600" y="5970"/>
                  </a:cubicBezTo>
                  <a:cubicBezTo>
                    <a:pt x="5600" y="6427"/>
                    <a:pt x="5449" y="6825"/>
                    <a:pt x="5204" y="7012"/>
                  </a:cubicBezTo>
                  <a:cubicBezTo>
                    <a:pt x="5094" y="7097"/>
                    <a:pt x="4970" y="7140"/>
                    <a:pt x="4830" y="7140"/>
                  </a:cubicBezTo>
                  <a:cubicBezTo>
                    <a:pt x="4761" y="7140"/>
                    <a:pt x="4688" y="7129"/>
                    <a:pt x="4611" y="7108"/>
                  </a:cubicBezTo>
                  <a:lnTo>
                    <a:pt x="4526" y="7084"/>
                  </a:lnTo>
                  <a:cubicBezTo>
                    <a:pt x="3878" y="6913"/>
                    <a:pt x="3582" y="6836"/>
                    <a:pt x="3077" y="6004"/>
                  </a:cubicBezTo>
                  <a:cubicBezTo>
                    <a:pt x="3068" y="5966"/>
                    <a:pt x="3027" y="5847"/>
                    <a:pt x="2921" y="5837"/>
                  </a:cubicBezTo>
                  <a:cubicBezTo>
                    <a:pt x="2915" y="5836"/>
                    <a:pt x="2909" y="5836"/>
                    <a:pt x="2903" y="5836"/>
                  </a:cubicBezTo>
                  <a:cubicBezTo>
                    <a:pt x="2795" y="5836"/>
                    <a:pt x="2678" y="5957"/>
                    <a:pt x="2546" y="6215"/>
                  </a:cubicBezTo>
                  <a:cubicBezTo>
                    <a:pt x="2389" y="6525"/>
                    <a:pt x="2171" y="6699"/>
                    <a:pt x="1929" y="6713"/>
                  </a:cubicBezTo>
                  <a:cubicBezTo>
                    <a:pt x="1918" y="6714"/>
                    <a:pt x="1907" y="6714"/>
                    <a:pt x="1896" y="6714"/>
                  </a:cubicBezTo>
                  <a:cubicBezTo>
                    <a:pt x="1647" y="6714"/>
                    <a:pt x="1391" y="6535"/>
                    <a:pt x="1179" y="6212"/>
                  </a:cubicBezTo>
                  <a:cubicBezTo>
                    <a:pt x="716" y="5499"/>
                    <a:pt x="112" y="3486"/>
                    <a:pt x="484" y="1110"/>
                  </a:cubicBezTo>
                  <a:cubicBezTo>
                    <a:pt x="586" y="609"/>
                    <a:pt x="811" y="292"/>
                    <a:pt x="1152" y="166"/>
                  </a:cubicBezTo>
                  <a:cubicBezTo>
                    <a:pt x="1258" y="128"/>
                    <a:pt x="1375" y="109"/>
                    <a:pt x="1501" y="109"/>
                  </a:cubicBezTo>
                  <a:close/>
                  <a:moveTo>
                    <a:pt x="1513" y="0"/>
                  </a:moveTo>
                  <a:cubicBezTo>
                    <a:pt x="1370" y="0"/>
                    <a:pt x="1236" y="22"/>
                    <a:pt x="1114" y="68"/>
                  </a:cubicBezTo>
                  <a:cubicBezTo>
                    <a:pt x="736" y="203"/>
                    <a:pt x="488" y="548"/>
                    <a:pt x="378" y="1090"/>
                  </a:cubicBezTo>
                  <a:cubicBezTo>
                    <a:pt x="0" y="3516"/>
                    <a:pt x="597" y="5516"/>
                    <a:pt x="1087" y="6270"/>
                  </a:cubicBezTo>
                  <a:cubicBezTo>
                    <a:pt x="1325" y="6629"/>
                    <a:pt x="1613" y="6823"/>
                    <a:pt x="1905" y="6823"/>
                  </a:cubicBezTo>
                  <a:cubicBezTo>
                    <a:pt x="1915" y="6823"/>
                    <a:pt x="1925" y="6822"/>
                    <a:pt x="1936" y="6822"/>
                  </a:cubicBezTo>
                  <a:cubicBezTo>
                    <a:pt x="2215" y="6808"/>
                    <a:pt x="2467" y="6611"/>
                    <a:pt x="2645" y="6266"/>
                  </a:cubicBezTo>
                  <a:cubicBezTo>
                    <a:pt x="2805" y="5949"/>
                    <a:pt x="2890" y="5943"/>
                    <a:pt x="2907" y="5943"/>
                  </a:cubicBezTo>
                  <a:cubicBezTo>
                    <a:pt x="2942" y="5946"/>
                    <a:pt x="2969" y="6010"/>
                    <a:pt x="2975" y="6038"/>
                  </a:cubicBezTo>
                  <a:lnTo>
                    <a:pt x="2982" y="6051"/>
                  </a:lnTo>
                  <a:cubicBezTo>
                    <a:pt x="3510" y="6927"/>
                    <a:pt x="3841" y="7016"/>
                    <a:pt x="4499" y="7190"/>
                  </a:cubicBezTo>
                  <a:lnTo>
                    <a:pt x="4584" y="7214"/>
                  </a:lnTo>
                  <a:cubicBezTo>
                    <a:pt x="4669" y="7237"/>
                    <a:pt x="4748" y="7248"/>
                    <a:pt x="4826" y="7248"/>
                  </a:cubicBezTo>
                  <a:cubicBezTo>
                    <a:pt x="4993" y="7248"/>
                    <a:pt x="5143" y="7196"/>
                    <a:pt x="5269" y="7097"/>
                  </a:cubicBezTo>
                  <a:cubicBezTo>
                    <a:pt x="5545" y="6890"/>
                    <a:pt x="5709" y="6468"/>
                    <a:pt x="5709" y="5970"/>
                  </a:cubicBezTo>
                  <a:cubicBezTo>
                    <a:pt x="5709" y="5530"/>
                    <a:pt x="5913" y="4760"/>
                    <a:pt x="6135" y="3942"/>
                  </a:cubicBezTo>
                  <a:cubicBezTo>
                    <a:pt x="6261" y="3465"/>
                    <a:pt x="6390" y="2974"/>
                    <a:pt x="6492" y="2517"/>
                  </a:cubicBezTo>
                  <a:cubicBezTo>
                    <a:pt x="6622" y="1921"/>
                    <a:pt x="6506" y="1348"/>
                    <a:pt x="6172" y="909"/>
                  </a:cubicBezTo>
                  <a:cubicBezTo>
                    <a:pt x="5852" y="490"/>
                    <a:pt x="5358" y="234"/>
                    <a:pt x="4815" y="207"/>
                  </a:cubicBezTo>
                  <a:cubicBezTo>
                    <a:pt x="4766" y="204"/>
                    <a:pt x="4718" y="203"/>
                    <a:pt x="4671" y="203"/>
                  </a:cubicBezTo>
                  <a:cubicBezTo>
                    <a:pt x="3826" y="203"/>
                    <a:pt x="3298" y="588"/>
                    <a:pt x="3162" y="705"/>
                  </a:cubicBezTo>
                  <a:cubicBezTo>
                    <a:pt x="2566" y="244"/>
                    <a:pt x="1987" y="0"/>
                    <a:pt x="151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4708302" y="2068570"/>
              <a:ext cx="317811" cy="365922"/>
            </a:xfrm>
            <a:custGeom>
              <a:rect b="b" l="l" r="r" t="t"/>
              <a:pathLst>
                <a:path extrusionOk="0" h="7332" w="6368">
                  <a:moveTo>
                    <a:pt x="1286" y="192"/>
                  </a:moveTo>
                  <a:cubicBezTo>
                    <a:pt x="1511" y="192"/>
                    <a:pt x="1767" y="254"/>
                    <a:pt x="2036" y="372"/>
                  </a:cubicBezTo>
                  <a:cubicBezTo>
                    <a:pt x="2308" y="488"/>
                    <a:pt x="2598" y="666"/>
                    <a:pt x="2888" y="894"/>
                  </a:cubicBezTo>
                  <a:lnTo>
                    <a:pt x="2953" y="942"/>
                  </a:lnTo>
                  <a:lnTo>
                    <a:pt x="3011" y="888"/>
                  </a:lnTo>
                  <a:cubicBezTo>
                    <a:pt x="3014" y="883"/>
                    <a:pt x="3048" y="853"/>
                    <a:pt x="3113" y="809"/>
                  </a:cubicBezTo>
                  <a:cubicBezTo>
                    <a:pt x="3208" y="737"/>
                    <a:pt x="3375" y="635"/>
                    <a:pt x="3600" y="550"/>
                  </a:cubicBezTo>
                  <a:cubicBezTo>
                    <a:pt x="3829" y="465"/>
                    <a:pt x="4115" y="397"/>
                    <a:pt x="4459" y="397"/>
                  </a:cubicBezTo>
                  <a:cubicBezTo>
                    <a:pt x="4499" y="397"/>
                    <a:pt x="4548" y="397"/>
                    <a:pt x="4592" y="400"/>
                  </a:cubicBezTo>
                  <a:cubicBezTo>
                    <a:pt x="5089" y="424"/>
                    <a:pt x="5542" y="659"/>
                    <a:pt x="5836" y="1044"/>
                  </a:cubicBezTo>
                  <a:cubicBezTo>
                    <a:pt x="6061" y="1337"/>
                    <a:pt x="6176" y="1698"/>
                    <a:pt x="6176" y="2087"/>
                  </a:cubicBezTo>
                  <a:cubicBezTo>
                    <a:pt x="6176" y="2230"/>
                    <a:pt x="6160" y="2380"/>
                    <a:pt x="6129" y="2530"/>
                  </a:cubicBezTo>
                  <a:cubicBezTo>
                    <a:pt x="6030" y="2983"/>
                    <a:pt x="5901" y="3471"/>
                    <a:pt x="5771" y="3947"/>
                  </a:cubicBezTo>
                  <a:cubicBezTo>
                    <a:pt x="5662" y="4360"/>
                    <a:pt x="5553" y="4759"/>
                    <a:pt x="5474" y="5116"/>
                  </a:cubicBezTo>
                  <a:cubicBezTo>
                    <a:pt x="5433" y="5294"/>
                    <a:pt x="5399" y="5461"/>
                    <a:pt x="5379" y="5611"/>
                  </a:cubicBezTo>
                  <a:cubicBezTo>
                    <a:pt x="5355" y="5761"/>
                    <a:pt x="5342" y="5897"/>
                    <a:pt x="5342" y="6013"/>
                  </a:cubicBezTo>
                  <a:cubicBezTo>
                    <a:pt x="5342" y="6238"/>
                    <a:pt x="5304" y="6445"/>
                    <a:pt x="5240" y="6623"/>
                  </a:cubicBezTo>
                  <a:cubicBezTo>
                    <a:pt x="5171" y="6797"/>
                    <a:pt x="5076" y="6936"/>
                    <a:pt x="4963" y="7025"/>
                  </a:cubicBezTo>
                  <a:cubicBezTo>
                    <a:pt x="4858" y="7104"/>
                    <a:pt x="4745" y="7140"/>
                    <a:pt x="4612" y="7140"/>
                  </a:cubicBezTo>
                  <a:cubicBezTo>
                    <a:pt x="4548" y="7140"/>
                    <a:pt x="4479" y="7131"/>
                    <a:pt x="4405" y="7113"/>
                  </a:cubicBezTo>
                  <a:lnTo>
                    <a:pt x="4319" y="7090"/>
                  </a:lnTo>
                  <a:cubicBezTo>
                    <a:pt x="4159" y="7046"/>
                    <a:pt x="4019" y="7008"/>
                    <a:pt x="3893" y="6964"/>
                  </a:cubicBezTo>
                  <a:cubicBezTo>
                    <a:pt x="3709" y="6899"/>
                    <a:pt x="3556" y="6817"/>
                    <a:pt x="3399" y="6678"/>
                  </a:cubicBezTo>
                  <a:cubicBezTo>
                    <a:pt x="3242" y="6538"/>
                    <a:pt x="3085" y="6333"/>
                    <a:pt x="2898" y="6023"/>
                  </a:cubicBezTo>
                  <a:lnTo>
                    <a:pt x="2898" y="6023"/>
                  </a:lnTo>
                  <a:cubicBezTo>
                    <a:pt x="2891" y="6001"/>
                    <a:pt x="2877" y="5966"/>
                    <a:pt x="2851" y="5931"/>
                  </a:cubicBezTo>
                  <a:cubicBezTo>
                    <a:pt x="2837" y="5910"/>
                    <a:pt x="2816" y="5887"/>
                    <a:pt x="2796" y="5873"/>
                  </a:cubicBezTo>
                  <a:cubicBezTo>
                    <a:pt x="2772" y="5856"/>
                    <a:pt x="2741" y="5842"/>
                    <a:pt x="2707" y="5839"/>
                  </a:cubicBezTo>
                  <a:cubicBezTo>
                    <a:pt x="2700" y="5836"/>
                    <a:pt x="2693" y="5836"/>
                    <a:pt x="2687" y="5836"/>
                  </a:cubicBezTo>
                  <a:cubicBezTo>
                    <a:pt x="2653" y="5836"/>
                    <a:pt x="2615" y="5846"/>
                    <a:pt x="2585" y="5866"/>
                  </a:cubicBezTo>
                  <a:cubicBezTo>
                    <a:pt x="2533" y="5893"/>
                    <a:pt x="2489" y="5938"/>
                    <a:pt x="2442" y="6000"/>
                  </a:cubicBezTo>
                  <a:cubicBezTo>
                    <a:pt x="2393" y="6064"/>
                    <a:pt x="2346" y="6143"/>
                    <a:pt x="2295" y="6241"/>
                  </a:cubicBezTo>
                  <a:cubicBezTo>
                    <a:pt x="2217" y="6391"/>
                    <a:pt x="2124" y="6507"/>
                    <a:pt x="2025" y="6585"/>
                  </a:cubicBezTo>
                  <a:cubicBezTo>
                    <a:pt x="1927" y="6667"/>
                    <a:pt x="1821" y="6708"/>
                    <a:pt x="1709" y="6715"/>
                  </a:cubicBezTo>
                  <a:lnTo>
                    <a:pt x="1682" y="6715"/>
                  </a:lnTo>
                  <a:cubicBezTo>
                    <a:pt x="1566" y="6715"/>
                    <a:pt x="1446" y="6674"/>
                    <a:pt x="1330" y="6596"/>
                  </a:cubicBezTo>
                  <a:cubicBezTo>
                    <a:pt x="1215" y="6514"/>
                    <a:pt x="1099" y="6391"/>
                    <a:pt x="996" y="6231"/>
                  </a:cubicBezTo>
                  <a:cubicBezTo>
                    <a:pt x="908" y="6094"/>
                    <a:pt x="812" y="5910"/>
                    <a:pt x="721" y="5679"/>
                  </a:cubicBezTo>
                  <a:cubicBezTo>
                    <a:pt x="444" y="4990"/>
                    <a:pt x="192" y="3914"/>
                    <a:pt x="192" y="2642"/>
                  </a:cubicBezTo>
                  <a:cubicBezTo>
                    <a:pt x="192" y="2172"/>
                    <a:pt x="226" y="1674"/>
                    <a:pt x="308" y="1160"/>
                  </a:cubicBezTo>
                  <a:cubicBezTo>
                    <a:pt x="356" y="915"/>
                    <a:pt x="438" y="717"/>
                    <a:pt x="543" y="564"/>
                  </a:cubicBezTo>
                  <a:cubicBezTo>
                    <a:pt x="652" y="413"/>
                    <a:pt x="785" y="308"/>
                    <a:pt x="949" y="250"/>
                  </a:cubicBezTo>
                  <a:cubicBezTo>
                    <a:pt x="1051" y="213"/>
                    <a:pt x="1163" y="192"/>
                    <a:pt x="1286" y="192"/>
                  </a:cubicBezTo>
                  <a:close/>
                  <a:moveTo>
                    <a:pt x="1286" y="111"/>
                  </a:moveTo>
                  <a:cubicBezTo>
                    <a:pt x="1157" y="111"/>
                    <a:pt x="1031" y="131"/>
                    <a:pt x="918" y="172"/>
                  </a:cubicBezTo>
                  <a:cubicBezTo>
                    <a:pt x="741" y="237"/>
                    <a:pt x="591" y="356"/>
                    <a:pt x="479" y="520"/>
                  </a:cubicBezTo>
                  <a:cubicBezTo>
                    <a:pt x="362" y="683"/>
                    <a:pt x="277" y="891"/>
                    <a:pt x="226" y="1146"/>
                  </a:cubicBezTo>
                  <a:cubicBezTo>
                    <a:pt x="144" y="1665"/>
                    <a:pt x="111" y="2168"/>
                    <a:pt x="111" y="2642"/>
                  </a:cubicBezTo>
                  <a:cubicBezTo>
                    <a:pt x="111" y="3494"/>
                    <a:pt x="223" y="4265"/>
                    <a:pt x="380" y="4888"/>
                  </a:cubicBezTo>
                  <a:cubicBezTo>
                    <a:pt x="461" y="5198"/>
                    <a:pt x="550" y="5474"/>
                    <a:pt x="645" y="5709"/>
                  </a:cubicBezTo>
                  <a:cubicBezTo>
                    <a:pt x="737" y="5945"/>
                    <a:pt x="836" y="6135"/>
                    <a:pt x="928" y="6275"/>
                  </a:cubicBezTo>
                  <a:cubicBezTo>
                    <a:pt x="1037" y="6442"/>
                    <a:pt x="1157" y="6572"/>
                    <a:pt x="1283" y="6660"/>
                  </a:cubicBezTo>
                  <a:cubicBezTo>
                    <a:pt x="1412" y="6749"/>
                    <a:pt x="1545" y="6797"/>
                    <a:pt x="1682" y="6797"/>
                  </a:cubicBezTo>
                  <a:lnTo>
                    <a:pt x="1715" y="6797"/>
                  </a:lnTo>
                  <a:cubicBezTo>
                    <a:pt x="1845" y="6790"/>
                    <a:pt x="1968" y="6739"/>
                    <a:pt x="2077" y="6650"/>
                  </a:cubicBezTo>
                  <a:cubicBezTo>
                    <a:pt x="2189" y="6561"/>
                    <a:pt x="2285" y="6435"/>
                    <a:pt x="2366" y="6278"/>
                  </a:cubicBezTo>
                  <a:cubicBezTo>
                    <a:pt x="2431" y="6149"/>
                    <a:pt x="2492" y="6057"/>
                    <a:pt x="2547" y="6000"/>
                  </a:cubicBezTo>
                  <a:cubicBezTo>
                    <a:pt x="2574" y="5968"/>
                    <a:pt x="2602" y="5948"/>
                    <a:pt x="2622" y="5938"/>
                  </a:cubicBezTo>
                  <a:cubicBezTo>
                    <a:pt x="2646" y="5924"/>
                    <a:pt x="2666" y="5918"/>
                    <a:pt x="2687" y="5918"/>
                  </a:cubicBezTo>
                  <a:cubicBezTo>
                    <a:pt x="2690" y="5918"/>
                    <a:pt x="2693" y="5918"/>
                    <a:pt x="2697" y="5921"/>
                  </a:cubicBezTo>
                  <a:cubicBezTo>
                    <a:pt x="2717" y="5921"/>
                    <a:pt x="2731" y="5928"/>
                    <a:pt x="2748" y="5938"/>
                  </a:cubicBezTo>
                  <a:cubicBezTo>
                    <a:pt x="2769" y="5951"/>
                    <a:pt x="2786" y="5975"/>
                    <a:pt x="2799" y="6000"/>
                  </a:cubicBezTo>
                  <a:cubicBezTo>
                    <a:pt x="2813" y="6023"/>
                    <a:pt x="2819" y="6047"/>
                    <a:pt x="2823" y="6057"/>
                  </a:cubicBezTo>
                  <a:lnTo>
                    <a:pt x="2823" y="6064"/>
                  </a:lnTo>
                  <a:lnTo>
                    <a:pt x="2827" y="6067"/>
                  </a:lnTo>
                  <a:cubicBezTo>
                    <a:pt x="2953" y="6275"/>
                    <a:pt x="3068" y="6439"/>
                    <a:pt x="3178" y="6568"/>
                  </a:cubicBezTo>
                  <a:cubicBezTo>
                    <a:pt x="3345" y="6763"/>
                    <a:pt x="3505" y="6882"/>
                    <a:pt x="3682" y="6967"/>
                  </a:cubicBezTo>
                  <a:cubicBezTo>
                    <a:pt x="3859" y="7052"/>
                    <a:pt x="4057" y="7104"/>
                    <a:pt x="4299" y="7168"/>
                  </a:cubicBezTo>
                  <a:lnTo>
                    <a:pt x="4384" y="7192"/>
                  </a:lnTo>
                  <a:cubicBezTo>
                    <a:pt x="4463" y="7212"/>
                    <a:pt x="4537" y="7222"/>
                    <a:pt x="4612" y="7222"/>
                  </a:cubicBezTo>
                  <a:cubicBezTo>
                    <a:pt x="4759" y="7222"/>
                    <a:pt x="4895" y="7178"/>
                    <a:pt x="5011" y="7090"/>
                  </a:cubicBezTo>
                  <a:cubicBezTo>
                    <a:pt x="5141" y="6991"/>
                    <a:pt x="5243" y="6838"/>
                    <a:pt x="5314" y="6650"/>
                  </a:cubicBezTo>
                  <a:cubicBezTo>
                    <a:pt x="5386" y="6466"/>
                    <a:pt x="5424" y="6248"/>
                    <a:pt x="5424" y="6013"/>
                  </a:cubicBezTo>
                  <a:cubicBezTo>
                    <a:pt x="5424" y="5904"/>
                    <a:pt x="5437" y="5770"/>
                    <a:pt x="5457" y="5624"/>
                  </a:cubicBezTo>
                  <a:cubicBezTo>
                    <a:pt x="5526" y="5178"/>
                    <a:pt x="5685" y="4585"/>
                    <a:pt x="5849" y="3968"/>
                  </a:cubicBezTo>
                  <a:cubicBezTo>
                    <a:pt x="5979" y="3494"/>
                    <a:pt x="6108" y="3004"/>
                    <a:pt x="6207" y="2547"/>
                  </a:cubicBezTo>
                  <a:cubicBezTo>
                    <a:pt x="6242" y="2390"/>
                    <a:pt x="6258" y="2237"/>
                    <a:pt x="6258" y="2087"/>
                  </a:cubicBezTo>
                  <a:cubicBezTo>
                    <a:pt x="6258" y="1681"/>
                    <a:pt x="6135" y="1303"/>
                    <a:pt x="5901" y="993"/>
                  </a:cubicBezTo>
                  <a:cubicBezTo>
                    <a:pt x="5591" y="591"/>
                    <a:pt x="5117" y="342"/>
                    <a:pt x="4595" y="318"/>
                  </a:cubicBezTo>
                  <a:cubicBezTo>
                    <a:pt x="4551" y="315"/>
                    <a:pt x="4504" y="315"/>
                    <a:pt x="4459" y="315"/>
                  </a:cubicBezTo>
                  <a:cubicBezTo>
                    <a:pt x="3985" y="315"/>
                    <a:pt x="3610" y="441"/>
                    <a:pt x="3354" y="567"/>
                  </a:cubicBezTo>
                  <a:cubicBezTo>
                    <a:pt x="3228" y="632"/>
                    <a:pt x="3129" y="693"/>
                    <a:pt x="3062" y="744"/>
                  </a:cubicBezTo>
                  <a:cubicBezTo>
                    <a:pt x="3027" y="768"/>
                    <a:pt x="3003" y="789"/>
                    <a:pt x="2983" y="802"/>
                  </a:cubicBezTo>
                  <a:cubicBezTo>
                    <a:pt x="2976" y="809"/>
                    <a:pt x="2970" y="816"/>
                    <a:pt x="2963" y="819"/>
                  </a:cubicBezTo>
                  <a:cubicBezTo>
                    <a:pt x="2959" y="822"/>
                    <a:pt x="2956" y="826"/>
                    <a:pt x="2956" y="826"/>
                  </a:cubicBezTo>
                  <a:lnTo>
                    <a:pt x="2945" y="836"/>
                  </a:lnTo>
                  <a:lnTo>
                    <a:pt x="2939" y="829"/>
                  </a:lnTo>
                  <a:cubicBezTo>
                    <a:pt x="2643" y="597"/>
                    <a:pt x="2349" y="417"/>
                    <a:pt x="2070" y="298"/>
                  </a:cubicBezTo>
                  <a:cubicBezTo>
                    <a:pt x="1791" y="175"/>
                    <a:pt x="1525" y="111"/>
                    <a:pt x="1286" y="111"/>
                  </a:cubicBezTo>
                  <a:close/>
                  <a:moveTo>
                    <a:pt x="1293" y="83"/>
                  </a:moveTo>
                  <a:cubicBezTo>
                    <a:pt x="1525" y="83"/>
                    <a:pt x="1784" y="144"/>
                    <a:pt x="2056" y="260"/>
                  </a:cubicBezTo>
                  <a:cubicBezTo>
                    <a:pt x="2332" y="376"/>
                    <a:pt x="2622" y="550"/>
                    <a:pt x="2918" y="778"/>
                  </a:cubicBezTo>
                  <a:lnTo>
                    <a:pt x="2945" y="798"/>
                  </a:lnTo>
                  <a:lnTo>
                    <a:pt x="2970" y="778"/>
                  </a:lnTo>
                  <a:cubicBezTo>
                    <a:pt x="3038" y="724"/>
                    <a:pt x="3198" y="601"/>
                    <a:pt x="3450" y="492"/>
                  </a:cubicBezTo>
                  <a:cubicBezTo>
                    <a:pt x="3699" y="383"/>
                    <a:pt x="4036" y="287"/>
                    <a:pt x="4455" y="287"/>
                  </a:cubicBezTo>
                  <a:cubicBezTo>
                    <a:pt x="4499" y="287"/>
                    <a:pt x="4548" y="287"/>
                    <a:pt x="4598" y="290"/>
                  </a:cubicBezTo>
                  <a:cubicBezTo>
                    <a:pt x="5127" y="318"/>
                    <a:pt x="5608" y="567"/>
                    <a:pt x="5921" y="979"/>
                  </a:cubicBezTo>
                  <a:cubicBezTo>
                    <a:pt x="6163" y="1292"/>
                    <a:pt x="6286" y="1674"/>
                    <a:pt x="6286" y="2087"/>
                  </a:cubicBezTo>
                  <a:cubicBezTo>
                    <a:pt x="6286" y="2237"/>
                    <a:pt x="6269" y="2393"/>
                    <a:pt x="6234" y="2554"/>
                  </a:cubicBezTo>
                  <a:cubicBezTo>
                    <a:pt x="6135" y="3007"/>
                    <a:pt x="6003" y="3498"/>
                    <a:pt x="5877" y="3975"/>
                  </a:cubicBezTo>
                  <a:cubicBezTo>
                    <a:pt x="5767" y="4384"/>
                    <a:pt x="5662" y="4779"/>
                    <a:pt x="5580" y="5133"/>
                  </a:cubicBezTo>
                  <a:cubicBezTo>
                    <a:pt x="5542" y="5308"/>
                    <a:pt x="5509" y="5471"/>
                    <a:pt x="5485" y="5621"/>
                  </a:cubicBezTo>
                  <a:cubicBezTo>
                    <a:pt x="5465" y="5767"/>
                    <a:pt x="5451" y="5901"/>
                    <a:pt x="5451" y="6013"/>
                  </a:cubicBezTo>
                  <a:cubicBezTo>
                    <a:pt x="5451" y="6258"/>
                    <a:pt x="5410" y="6483"/>
                    <a:pt x="5335" y="6670"/>
                  </a:cubicBezTo>
                  <a:cubicBezTo>
                    <a:pt x="5263" y="6858"/>
                    <a:pt x="5158" y="7011"/>
                    <a:pt x="5028" y="7110"/>
                  </a:cubicBezTo>
                  <a:cubicBezTo>
                    <a:pt x="4905" y="7202"/>
                    <a:pt x="4765" y="7250"/>
                    <a:pt x="4609" y="7250"/>
                  </a:cubicBezTo>
                  <a:cubicBezTo>
                    <a:pt x="4537" y="7250"/>
                    <a:pt x="4459" y="7239"/>
                    <a:pt x="4377" y="7216"/>
                  </a:cubicBezTo>
                  <a:lnTo>
                    <a:pt x="4292" y="7195"/>
                  </a:lnTo>
                  <a:cubicBezTo>
                    <a:pt x="4128" y="7151"/>
                    <a:pt x="3985" y="7113"/>
                    <a:pt x="3856" y="7066"/>
                  </a:cubicBezTo>
                  <a:cubicBezTo>
                    <a:pt x="3661" y="6997"/>
                    <a:pt x="3497" y="6912"/>
                    <a:pt x="3331" y="6763"/>
                  </a:cubicBezTo>
                  <a:cubicBezTo>
                    <a:pt x="3167" y="6617"/>
                    <a:pt x="2998" y="6402"/>
                    <a:pt x="2800" y="6076"/>
                  </a:cubicBezTo>
                  <a:lnTo>
                    <a:pt x="2800" y="6076"/>
                  </a:lnTo>
                  <a:lnTo>
                    <a:pt x="2798" y="6071"/>
                  </a:lnTo>
                  <a:lnTo>
                    <a:pt x="2798" y="6071"/>
                  </a:lnTo>
                  <a:lnTo>
                    <a:pt x="2799" y="6071"/>
                  </a:lnTo>
                  <a:cubicBezTo>
                    <a:pt x="2796" y="6061"/>
                    <a:pt x="2792" y="6050"/>
                    <a:pt x="2789" y="6040"/>
                  </a:cubicBezTo>
                  <a:cubicBezTo>
                    <a:pt x="2779" y="6023"/>
                    <a:pt x="2772" y="6003"/>
                    <a:pt x="2758" y="5986"/>
                  </a:cubicBezTo>
                  <a:cubicBezTo>
                    <a:pt x="2752" y="5975"/>
                    <a:pt x="2741" y="5968"/>
                    <a:pt x="2734" y="5962"/>
                  </a:cubicBezTo>
                  <a:cubicBezTo>
                    <a:pt x="2725" y="5955"/>
                    <a:pt x="2711" y="5948"/>
                    <a:pt x="2693" y="5945"/>
                  </a:cubicBezTo>
                  <a:lnTo>
                    <a:pt x="2690" y="5945"/>
                  </a:lnTo>
                  <a:cubicBezTo>
                    <a:pt x="2687" y="5945"/>
                    <a:pt x="2680" y="5945"/>
                    <a:pt x="2670" y="5948"/>
                  </a:cubicBezTo>
                  <a:cubicBezTo>
                    <a:pt x="2659" y="5951"/>
                    <a:pt x="2643" y="5955"/>
                    <a:pt x="2626" y="5968"/>
                  </a:cubicBezTo>
                  <a:cubicBezTo>
                    <a:pt x="2598" y="5986"/>
                    <a:pt x="2568" y="6013"/>
                    <a:pt x="2527" y="6064"/>
                  </a:cubicBezTo>
                  <a:cubicBezTo>
                    <a:pt x="2489" y="6115"/>
                    <a:pt x="2445" y="6187"/>
                    <a:pt x="2390" y="6289"/>
                  </a:cubicBezTo>
                  <a:cubicBezTo>
                    <a:pt x="2305" y="6459"/>
                    <a:pt x="2199" y="6588"/>
                    <a:pt x="2087" y="6678"/>
                  </a:cubicBezTo>
                  <a:cubicBezTo>
                    <a:pt x="1971" y="6766"/>
                    <a:pt x="1849" y="6817"/>
                    <a:pt x="1715" y="6824"/>
                  </a:cubicBezTo>
                  <a:lnTo>
                    <a:pt x="1685" y="6824"/>
                  </a:lnTo>
                  <a:cubicBezTo>
                    <a:pt x="1548" y="6824"/>
                    <a:pt x="1412" y="6780"/>
                    <a:pt x="1279" y="6691"/>
                  </a:cubicBezTo>
                  <a:cubicBezTo>
                    <a:pt x="1146" y="6599"/>
                    <a:pt x="1020" y="6466"/>
                    <a:pt x="905" y="6292"/>
                  </a:cubicBezTo>
                  <a:cubicBezTo>
                    <a:pt x="812" y="6149"/>
                    <a:pt x="713" y="5955"/>
                    <a:pt x="618" y="5723"/>
                  </a:cubicBezTo>
                  <a:cubicBezTo>
                    <a:pt x="332" y="5021"/>
                    <a:pt x="83" y="3947"/>
                    <a:pt x="83" y="2670"/>
                  </a:cubicBezTo>
                  <a:cubicBezTo>
                    <a:pt x="83" y="2187"/>
                    <a:pt x="117" y="1676"/>
                    <a:pt x="198" y="1143"/>
                  </a:cubicBezTo>
                  <a:lnTo>
                    <a:pt x="198" y="1143"/>
                  </a:lnTo>
                  <a:lnTo>
                    <a:pt x="199" y="1143"/>
                  </a:lnTo>
                  <a:cubicBezTo>
                    <a:pt x="254" y="877"/>
                    <a:pt x="342" y="659"/>
                    <a:pt x="461" y="495"/>
                  </a:cubicBezTo>
                  <a:cubicBezTo>
                    <a:pt x="581" y="328"/>
                    <a:pt x="727" y="216"/>
                    <a:pt x="911" y="147"/>
                  </a:cubicBezTo>
                  <a:cubicBezTo>
                    <a:pt x="1027" y="103"/>
                    <a:pt x="1157" y="83"/>
                    <a:pt x="1293" y="83"/>
                  </a:cubicBezTo>
                  <a:close/>
                  <a:moveTo>
                    <a:pt x="1293" y="1"/>
                  </a:moveTo>
                  <a:cubicBezTo>
                    <a:pt x="1146" y="1"/>
                    <a:pt x="1010" y="25"/>
                    <a:pt x="880" y="70"/>
                  </a:cubicBezTo>
                  <a:cubicBezTo>
                    <a:pt x="686" y="144"/>
                    <a:pt x="523" y="270"/>
                    <a:pt x="394" y="448"/>
                  </a:cubicBezTo>
                  <a:cubicBezTo>
                    <a:pt x="267" y="625"/>
                    <a:pt x="175" y="850"/>
                    <a:pt x="120" y="1126"/>
                  </a:cubicBezTo>
                  <a:lnTo>
                    <a:pt x="120" y="1129"/>
                  </a:lnTo>
                  <a:cubicBezTo>
                    <a:pt x="35" y="1665"/>
                    <a:pt x="1" y="2182"/>
                    <a:pt x="1" y="2670"/>
                  </a:cubicBezTo>
                  <a:cubicBezTo>
                    <a:pt x="1" y="3529"/>
                    <a:pt x="114" y="4295"/>
                    <a:pt x="274" y="4922"/>
                  </a:cubicBezTo>
                  <a:cubicBezTo>
                    <a:pt x="353" y="5236"/>
                    <a:pt x="444" y="5515"/>
                    <a:pt x="543" y="5754"/>
                  </a:cubicBezTo>
                  <a:cubicBezTo>
                    <a:pt x="639" y="5989"/>
                    <a:pt x="741" y="6187"/>
                    <a:pt x="836" y="6336"/>
                  </a:cubicBezTo>
                  <a:cubicBezTo>
                    <a:pt x="955" y="6517"/>
                    <a:pt x="1092" y="6660"/>
                    <a:pt x="1235" y="6759"/>
                  </a:cubicBezTo>
                  <a:cubicBezTo>
                    <a:pt x="1378" y="6854"/>
                    <a:pt x="1531" y="6906"/>
                    <a:pt x="1685" y="6906"/>
                  </a:cubicBezTo>
                  <a:lnTo>
                    <a:pt x="1719" y="6906"/>
                  </a:lnTo>
                  <a:cubicBezTo>
                    <a:pt x="1869" y="6899"/>
                    <a:pt x="2012" y="6841"/>
                    <a:pt x="2138" y="6742"/>
                  </a:cubicBezTo>
                  <a:cubicBezTo>
                    <a:pt x="2261" y="6643"/>
                    <a:pt x="2373" y="6503"/>
                    <a:pt x="2462" y="6327"/>
                  </a:cubicBezTo>
                  <a:cubicBezTo>
                    <a:pt x="2541" y="6173"/>
                    <a:pt x="2602" y="6098"/>
                    <a:pt x="2639" y="6061"/>
                  </a:cubicBezTo>
                  <a:cubicBezTo>
                    <a:pt x="2659" y="6044"/>
                    <a:pt x="2673" y="6033"/>
                    <a:pt x="2680" y="6030"/>
                  </a:cubicBezTo>
                  <a:cubicBezTo>
                    <a:pt x="2682" y="6030"/>
                    <a:pt x="2684" y="6029"/>
                    <a:pt x="2685" y="6028"/>
                  </a:cubicBezTo>
                  <a:lnTo>
                    <a:pt x="2685" y="6028"/>
                  </a:lnTo>
                  <a:cubicBezTo>
                    <a:pt x="2686" y="6029"/>
                    <a:pt x="2688" y="6031"/>
                    <a:pt x="2690" y="6033"/>
                  </a:cubicBezTo>
                  <a:cubicBezTo>
                    <a:pt x="2697" y="6040"/>
                    <a:pt x="2704" y="6050"/>
                    <a:pt x="2707" y="6064"/>
                  </a:cubicBezTo>
                  <a:cubicBezTo>
                    <a:pt x="2714" y="6074"/>
                    <a:pt x="2717" y="6085"/>
                    <a:pt x="2720" y="6091"/>
                  </a:cubicBezTo>
                  <a:lnTo>
                    <a:pt x="2720" y="6094"/>
                  </a:lnTo>
                  <a:lnTo>
                    <a:pt x="2728" y="6115"/>
                  </a:lnTo>
                  <a:lnTo>
                    <a:pt x="2731" y="6118"/>
                  </a:lnTo>
                  <a:cubicBezTo>
                    <a:pt x="2864" y="6336"/>
                    <a:pt x="2983" y="6507"/>
                    <a:pt x="3102" y="6643"/>
                  </a:cubicBezTo>
                  <a:cubicBezTo>
                    <a:pt x="3280" y="6848"/>
                    <a:pt x="3447" y="6974"/>
                    <a:pt x="3634" y="7063"/>
                  </a:cubicBezTo>
                  <a:cubicBezTo>
                    <a:pt x="3821" y="7154"/>
                    <a:pt x="4023" y="7206"/>
                    <a:pt x="4271" y="7274"/>
                  </a:cubicBezTo>
                  <a:lnTo>
                    <a:pt x="4356" y="7294"/>
                  </a:lnTo>
                  <a:cubicBezTo>
                    <a:pt x="4442" y="7318"/>
                    <a:pt x="4527" y="7332"/>
                    <a:pt x="4609" y="7332"/>
                  </a:cubicBezTo>
                  <a:cubicBezTo>
                    <a:pt x="4782" y="7332"/>
                    <a:pt x="4943" y="7277"/>
                    <a:pt x="5079" y="7175"/>
                  </a:cubicBezTo>
                  <a:cubicBezTo>
                    <a:pt x="5222" y="7063"/>
                    <a:pt x="5335" y="6899"/>
                    <a:pt x="5413" y="6701"/>
                  </a:cubicBezTo>
                  <a:cubicBezTo>
                    <a:pt x="5492" y="6500"/>
                    <a:pt x="5532" y="6265"/>
                    <a:pt x="5532" y="6013"/>
                  </a:cubicBezTo>
                  <a:cubicBezTo>
                    <a:pt x="5532" y="5907"/>
                    <a:pt x="5542" y="5778"/>
                    <a:pt x="5567" y="5631"/>
                  </a:cubicBezTo>
                  <a:cubicBezTo>
                    <a:pt x="5635" y="5195"/>
                    <a:pt x="5792" y="4609"/>
                    <a:pt x="5955" y="3996"/>
                  </a:cubicBezTo>
                  <a:cubicBezTo>
                    <a:pt x="6081" y="3518"/>
                    <a:pt x="6214" y="3027"/>
                    <a:pt x="6313" y="2571"/>
                  </a:cubicBezTo>
                  <a:cubicBezTo>
                    <a:pt x="6350" y="2407"/>
                    <a:pt x="6368" y="2244"/>
                    <a:pt x="6368" y="2087"/>
                  </a:cubicBezTo>
                  <a:cubicBezTo>
                    <a:pt x="6368" y="1657"/>
                    <a:pt x="6237" y="1256"/>
                    <a:pt x="5986" y="928"/>
                  </a:cubicBezTo>
                  <a:cubicBezTo>
                    <a:pt x="5658" y="499"/>
                    <a:pt x="5154" y="237"/>
                    <a:pt x="4602" y="209"/>
                  </a:cubicBezTo>
                  <a:cubicBezTo>
                    <a:pt x="4551" y="205"/>
                    <a:pt x="4504" y="205"/>
                    <a:pt x="4455" y="205"/>
                  </a:cubicBezTo>
                  <a:cubicBezTo>
                    <a:pt x="4023" y="205"/>
                    <a:pt x="3675" y="304"/>
                    <a:pt x="3416" y="417"/>
                  </a:cubicBezTo>
                  <a:cubicBezTo>
                    <a:pt x="3185" y="517"/>
                    <a:pt x="3028" y="628"/>
                    <a:pt x="2945" y="694"/>
                  </a:cubicBezTo>
                  <a:lnTo>
                    <a:pt x="2945" y="694"/>
                  </a:lnTo>
                  <a:cubicBezTo>
                    <a:pt x="2653" y="472"/>
                    <a:pt x="2365" y="301"/>
                    <a:pt x="2091" y="185"/>
                  </a:cubicBezTo>
                  <a:cubicBezTo>
                    <a:pt x="1808" y="62"/>
                    <a:pt x="1539" y="1"/>
                    <a:pt x="129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4801381" y="2109396"/>
              <a:ext cx="53950" cy="21859"/>
            </a:xfrm>
            <a:custGeom>
              <a:rect b="b" l="l" r="r" t="t"/>
              <a:pathLst>
                <a:path extrusionOk="0" h="438" w="1081">
                  <a:moveTo>
                    <a:pt x="1080" y="1"/>
                  </a:moveTo>
                  <a:lnTo>
                    <a:pt x="1080" y="1"/>
                  </a:lnTo>
                  <a:cubicBezTo>
                    <a:pt x="907" y="100"/>
                    <a:pt x="737" y="196"/>
                    <a:pt x="563" y="267"/>
                  </a:cubicBezTo>
                  <a:cubicBezTo>
                    <a:pt x="474" y="304"/>
                    <a:pt x="382" y="331"/>
                    <a:pt x="290" y="352"/>
                  </a:cubicBezTo>
                  <a:cubicBezTo>
                    <a:pt x="195" y="372"/>
                    <a:pt x="103" y="376"/>
                    <a:pt x="1" y="380"/>
                  </a:cubicBezTo>
                  <a:cubicBezTo>
                    <a:pt x="86" y="418"/>
                    <a:pt x="180" y="438"/>
                    <a:pt x="278" y="438"/>
                  </a:cubicBezTo>
                  <a:cubicBezTo>
                    <a:pt x="286" y="438"/>
                    <a:pt x="293" y="438"/>
                    <a:pt x="300" y="438"/>
                  </a:cubicBezTo>
                  <a:cubicBezTo>
                    <a:pt x="402" y="430"/>
                    <a:pt x="505" y="403"/>
                    <a:pt x="600" y="366"/>
                  </a:cubicBezTo>
                  <a:cubicBezTo>
                    <a:pt x="696" y="328"/>
                    <a:pt x="788" y="277"/>
                    <a:pt x="866" y="216"/>
                  </a:cubicBezTo>
                  <a:cubicBezTo>
                    <a:pt x="948" y="155"/>
                    <a:pt x="1023" y="83"/>
                    <a:pt x="108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4792398" y="2103107"/>
              <a:ext cx="69920" cy="30194"/>
            </a:xfrm>
            <a:custGeom>
              <a:rect b="b" l="l" r="r" t="t"/>
              <a:pathLst>
                <a:path extrusionOk="0" h="605" w="1401">
                  <a:moveTo>
                    <a:pt x="1038" y="296"/>
                  </a:moveTo>
                  <a:lnTo>
                    <a:pt x="1038" y="296"/>
                  </a:lnTo>
                  <a:cubicBezTo>
                    <a:pt x="1033" y="300"/>
                    <a:pt x="1028" y="304"/>
                    <a:pt x="1022" y="308"/>
                  </a:cubicBezTo>
                  <a:cubicBezTo>
                    <a:pt x="944" y="369"/>
                    <a:pt x="859" y="416"/>
                    <a:pt x="766" y="454"/>
                  </a:cubicBezTo>
                  <a:cubicBezTo>
                    <a:pt x="675" y="492"/>
                    <a:pt x="576" y="515"/>
                    <a:pt x="477" y="523"/>
                  </a:cubicBezTo>
                  <a:lnTo>
                    <a:pt x="457" y="523"/>
                  </a:lnTo>
                  <a:cubicBezTo>
                    <a:pt x="463" y="521"/>
                    <a:pt x="470" y="520"/>
                    <a:pt x="477" y="519"/>
                  </a:cubicBezTo>
                  <a:lnTo>
                    <a:pt x="480" y="519"/>
                  </a:lnTo>
                  <a:cubicBezTo>
                    <a:pt x="573" y="495"/>
                    <a:pt x="664" y="468"/>
                    <a:pt x="757" y="430"/>
                  </a:cubicBezTo>
                  <a:cubicBezTo>
                    <a:pt x="853" y="390"/>
                    <a:pt x="946" y="345"/>
                    <a:pt x="1038" y="296"/>
                  </a:cubicBezTo>
                  <a:close/>
                  <a:moveTo>
                    <a:pt x="1400" y="1"/>
                  </a:moveTo>
                  <a:lnTo>
                    <a:pt x="1240" y="89"/>
                  </a:lnTo>
                  <a:cubicBezTo>
                    <a:pt x="1067" y="188"/>
                    <a:pt x="900" y="284"/>
                    <a:pt x="725" y="355"/>
                  </a:cubicBezTo>
                  <a:cubicBezTo>
                    <a:pt x="640" y="389"/>
                    <a:pt x="552" y="416"/>
                    <a:pt x="460" y="437"/>
                  </a:cubicBezTo>
                  <a:lnTo>
                    <a:pt x="460" y="438"/>
                  </a:lnTo>
                  <a:lnTo>
                    <a:pt x="460" y="438"/>
                  </a:lnTo>
                  <a:cubicBezTo>
                    <a:pt x="369" y="457"/>
                    <a:pt x="278" y="461"/>
                    <a:pt x="181" y="465"/>
                  </a:cubicBezTo>
                  <a:lnTo>
                    <a:pt x="0" y="465"/>
                  </a:lnTo>
                  <a:lnTo>
                    <a:pt x="164" y="543"/>
                  </a:lnTo>
                  <a:cubicBezTo>
                    <a:pt x="252" y="584"/>
                    <a:pt x="351" y="605"/>
                    <a:pt x="450" y="605"/>
                  </a:cubicBezTo>
                  <a:lnTo>
                    <a:pt x="483" y="605"/>
                  </a:lnTo>
                  <a:cubicBezTo>
                    <a:pt x="593" y="597"/>
                    <a:pt x="699" y="570"/>
                    <a:pt x="797" y="533"/>
                  </a:cubicBezTo>
                  <a:lnTo>
                    <a:pt x="797" y="529"/>
                  </a:lnTo>
                  <a:cubicBezTo>
                    <a:pt x="896" y="488"/>
                    <a:pt x="988" y="437"/>
                    <a:pt x="1073" y="372"/>
                  </a:cubicBezTo>
                  <a:cubicBezTo>
                    <a:pt x="1155" y="311"/>
                    <a:pt x="1233" y="236"/>
                    <a:pt x="1295" y="147"/>
                  </a:cubicBezTo>
                  <a:lnTo>
                    <a:pt x="1400" y="1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4801381" y="2329546"/>
              <a:ext cx="47312" cy="41872"/>
            </a:xfrm>
            <a:custGeom>
              <a:rect b="b" l="l" r="r" t="t"/>
              <a:pathLst>
                <a:path extrusionOk="0" h="839" w="948">
                  <a:moveTo>
                    <a:pt x="1" y="0"/>
                  </a:moveTo>
                  <a:cubicBezTo>
                    <a:pt x="99" y="51"/>
                    <a:pt x="191" y="99"/>
                    <a:pt x="280" y="160"/>
                  </a:cubicBezTo>
                  <a:cubicBezTo>
                    <a:pt x="365" y="218"/>
                    <a:pt x="451" y="283"/>
                    <a:pt x="525" y="354"/>
                  </a:cubicBezTo>
                  <a:cubicBezTo>
                    <a:pt x="679" y="497"/>
                    <a:pt x="815" y="661"/>
                    <a:pt x="948" y="838"/>
                  </a:cubicBezTo>
                  <a:cubicBezTo>
                    <a:pt x="921" y="730"/>
                    <a:pt x="869" y="631"/>
                    <a:pt x="811" y="535"/>
                  </a:cubicBezTo>
                  <a:cubicBezTo>
                    <a:pt x="753" y="439"/>
                    <a:pt x="679" y="354"/>
                    <a:pt x="600" y="276"/>
                  </a:cubicBezTo>
                  <a:cubicBezTo>
                    <a:pt x="519" y="201"/>
                    <a:pt x="423" y="137"/>
                    <a:pt x="321" y="85"/>
                  </a:cubicBezTo>
                  <a:cubicBezTo>
                    <a:pt x="222" y="34"/>
                    <a:pt x="110" y="7"/>
                    <a:pt x="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4791699" y="2326602"/>
              <a:ext cx="61237" cy="54000"/>
            </a:xfrm>
            <a:custGeom>
              <a:rect b="b" l="l" r="r" t="t"/>
              <a:pathLst>
                <a:path extrusionOk="0" h="1082" w="1227">
                  <a:moveTo>
                    <a:pt x="481" y="174"/>
                  </a:moveTo>
                  <a:lnTo>
                    <a:pt x="481" y="174"/>
                  </a:lnTo>
                  <a:cubicBezTo>
                    <a:pt x="487" y="177"/>
                    <a:pt x="492" y="179"/>
                    <a:pt x="497" y="182"/>
                  </a:cubicBezTo>
                  <a:cubicBezTo>
                    <a:pt x="596" y="229"/>
                    <a:pt x="686" y="291"/>
                    <a:pt x="763" y="366"/>
                  </a:cubicBezTo>
                  <a:cubicBezTo>
                    <a:pt x="845" y="441"/>
                    <a:pt x="914" y="523"/>
                    <a:pt x="972" y="614"/>
                  </a:cubicBezTo>
                  <a:cubicBezTo>
                    <a:pt x="977" y="622"/>
                    <a:pt x="981" y="630"/>
                    <a:pt x="986" y="637"/>
                  </a:cubicBezTo>
                  <a:lnTo>
                    <a:pt x="986" y="637"/>
                  </a:lnTo>
                  <a:cubicBezTo>
                    <a:pt x="910" y="548"/>
                    <a:pt x="831" y="464"/>
                    <a:pt x="747" y="386"/>
                  </a:cubicBezTo>
                  <a:cubicBezTo>
                    <a:pt x="668" y="311"/>
                    <a:pt x="583" y="246"/>
                    <a:pt x="497" y="185"/>
                  </a:cubicBezTo>
                  <a:cubicBezTo>
                    <a:pt x="492" y="181"/>
                    <a:pt x="487" y="178"/>
                    <a:pt x="481" y="174"/>
                  </a:cubicBezTo>
                  <a:close/>
                  <a:moveTo>
                    <a:pt x="0" y="1"/>
                  </a:moveTo>
                  <a:lnTo>
                    <a:pt x="174" y="97"/>
                  </a:lnTo>
                  <a:cubicBezTo>
                    <a:pt x="272" y="147"/>
                    <a:pt x="368" y="192"/>
                    <a:pt x="450" y="250"/>
                  </a:cubicBezTo>
                  <a:lnTo>
                    <a:pt x="450" y="253"/>
                  </a:lnTo>
                  <a:cubicBezTo>
                    <a:pt x="535" y="311"/>
                    <a:pt x="617" y="372"/>
                    <a:pt x="692" y="444"/>
                  </a:cubicBezTo>
                  <a:cubicBezTo>
                    <a:pt x="842" y="584"/>
                    <a:pt x="975" y="748"/>
                    <a:pt x="1108" y="921"/>
                  </a:cubicBezTo>
                  <a:lnTo>
                    <a:pt x="1227" y="1081"/>
                  </a:lnTo>
                  <a:lnTo>
                    <a:pt x="1180" y="887"/>
                  </a:lnTo>
                  <a:cubicBezTo>
                    <a:pt x="1152" y="775"/>
                    <a:pt x="1101" y="669"/>
                    <a:pt x="1040" y="573"/>
                  </a:cubicBezTo>
                  <a:cubicBezTo>
                    <a:pt x="978" y="475"/>
                    <a:pt x="903" y="386"/>
                    <a:pt x="821" y="304"/>
                  </a:cubicBezTo>
                  <a:cubicBezTo>
                    <a:pt x="736" y="226"/>
                    <a:pt x="637" y="158"/>
                    <a:pt x="532" y="106"/>
                  </a:cubicBezTo>
                  <a:lnTo>
                    <a:pt x="531" y="108"/>
                  </a:lnTo>
                  <a:lnTo>
                    <a:pt x="531" y="108"/>
                  </a:lnTo>
                  <a:cubicBezTo>
                    <a:pt x="423" y="55"/>
                    <a:pt x="309" y="28"/>
                    <a:pt x="198" y="1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4696922" y="2523445"/>
              <a:ext cx="71318" cy="43919"/>
            </a:xfrm>
            <a:custGeom>
              <a:rect b="b" l="l" r="r" t="t"/>
              <a:pathLst>
                <a:path extrusionOk="0" h="880" w="1429">
                  <a:moveTo>
                    <a:pt x="979" y="109"/>
                  </a:moveTo>
                  <a:cubicBezTo>
                    <a:pt x="1116" y="255"/>
                    <a:pt x="1309" y="511"/>
                    <a:pt x="1296" y="620"/>
                  </a:cubicBezTo>
                  <a:cubicBezTo>
                    <a:pt x="1296" y="634"/>
                    <a:pt x="1289" y="644"/>
                    <a:pt x="1279" y="648"/>
                  </a:cubicBezTo>
                  <a:cubicBezTo>
                    <a:pt x="1114" y="739"/>
                    <a:pt x="931" y="769"/>
                    <a:pt x="760" y="769"/>
                  </a:cubicBezTo>
                  <a:cubicBezTo>
                    <a:pt x="464" y="769"/>
                    <a:pt x="204" y="677"/>
                    <a:pt x="137" y="651"/>
                  </a:cubicBezTo>
                  <a:cubicBezTo>
                    <a:pt x="117" y="607"/>
                    <a:pt x="114" y="569"/>
                    <a:pt x="131" y="528"/>
                  </a:cubicBezTo>
                  <a:cubicBezTo>
                    <a:pt x="192" y="365"/>
                    <a:pt x="540" y="245"/>
                    <a:pt x="703" y="191"/>
                  </a:cubicBezTo>
                  <a:cubicBezTo>
                    <a:pt x="771" y="167"/>
                    <a:pt x="801" y="157"/>
                    <a:pt x="822" y="143"/>
                  </a:cubicBezTo>
                  <a:cubicBezTo>
                    <a:pt x="863" y="120"/>
                    <a:pt x="935" y="109"/>
                    <a:pt x="979" y="109"/>
                  </a:cubicBezTo>
                  <a:close/>
                  <a:moveTo>
                    <a:pt x="1003" y="0"/>
                  </a:moveTo>
                  <a:cubicBezTo>
                    <a:pt x="985" y="0"/>
                    <a:pt x="850" y="0"/>
                    <a:pt x="765" y="55"/>
                  </a:cubicBezTo>
                  <a:cubicBezTo>
                    <a:pt x="754" y="58"/>
                    <a:pt x="710" y="75"/>
                    <a:pt x="669" y="88"/>
                  </a:cubicBezTo>
                  <a:cubicBezTo>
                    <a:pt x="474" y="153"/>
                    <a:pt x="110" y="280"/>
                    <a:pt x="29" y="491"/>
                  </a:cubicBezTo>
                  <a:cubicBezTo>
                    <a:pt x="1" y="566"/>
                    <a:pt x="8" y="641"/>
                    <a:pt x="52" y="719"/>
                  </a:cubicBezTo>
                  <a:cubicBezTo>
                    <a:pt x="56" y="730"/>
                    <a:pt x="65" y="739"/>
                    <a:pt x="76" y="743"/>
                  </a:cubicBezTo>
                  <a:cubicBezTo>
                    <a:pt x="96" y="750"/>
                    <a:pt x="397" y="879"/>
                    <a:pt x="757" y="879"/>
                  </a:cubicBezTo>
                  <a:cubicBezTo>
                    <a:pt x="945" y="879"/>
                    <a:pt x="1146" y="845"/>
                    <a:pt x="1333" y="743"/>
                  </a:cubicBezTo>
                  <a:cubicBezTo>
                    <a:pt x="1374" y="719"/>
                    <a:pt x="1399" y="681"/>
                    <a:pt x="1405" y="634"/>
                  </a:cubicBezTo>
                  <a:cubicBezTo>
                    <a:pt x="1429" y="436"/>
                    <a:pt x="1105" y="85"/>
                    <a:pt x="1040" y="17"/>
                  </a:cubicBezTo>
                  <a:cubicBezTo>
                    <a:pt x="1030" y="7"/>
                    <a:pt x="1017" y="0"/>
                    <a:pt x="100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4695425" y="2521398"/>
              <a:ext cx="73663" cy="48011"/>
            </a:xfrm>
            <a:custGeom>
              <a:rect b="b" l="l" r="r" t="t"/>
              <a:pathLst>
                <a:path extrusionOk="0" h="962" w="1476">
                  <a:moveTo>
                    <a:pt x="991" y="191"/>
                  </a:moveTo>
                  <a:lnTo>
                    <a:pt x="991" y="191"/>
                  </a:lnTo>
                  <a:cubicBezTo>
                    <a:pt x="1053" y="258"/>
                    <a:pt x="1126" y="347"/>
                    <a:pt x="1183" y="433"/>
                  </a:cubicBezTo>
                  <a:cubicBezTo>
                    <a:pt x="1213" y="477"/>
                    <a:pt x="1240" y="521"/>
                    <a:pt x="1258" y="559"/>
                  </a:cubicBezTo>
                  <a:cubicBezTo>
                    <a:pt x="1268" y="579"/>
                    <a:pt x="1275" y="596"/>
                    <a:pt x="1278" y="614"/>
                  </a:cubicBezTo>
                  <a:cubicBezTo>
                    <a:pt x="1285" y="628"/>
                    <a:pt x="1285" y="641"/>
                    <a:pt x="1285" y="648"/>
                  </a:cubicBezTo>
                  <a:lnTo>
                    <a:pt x="1285" y="655"/>
                  </a:lnTo>
                  <a:lnTo>
                    <a:pt x="1285" y="656"/>
                  </a:lnTo>
                  <a:lnTo>
                    <a:pt x="1285" y="656"/>
                  </a:lnTo>
                  <a:cubicBezTo>
                    <a:pt x="1129" y="740"/>
                    <a:pt x="957" y="771"/>
                    <a:pt x="791" y="771"/>
                  </a:cubicBezTo>
                  <a:cubicBezTo>
                    <a:pt x="525" y="771"/>
                    <a:pt x="285" y="691"/>
                    <a:pt x="198" y="661"/>
                  </a:cubicBezTo>
                  <a:lnTo>
                    <a:pt x="198" y="661"/>
                  </a:lnTo>
                  <a:cubicBezTo>
                    <a:pt x="193" y="646"/>
                    <a:pt x="191" y="633"/>
                    <a:pt x="191" y="620"/>
                  </a:cubicBezTo>
                  <a:cubicBezTo>
                    <a:pt x="191" y="610"/>
                    <a:pt x="194" y="596"/>
                    <a:pt x="198" y="587"/>
                  </a:cubicBezTo>
                  <a:cubicBezTo>
                    <a:pt x="205" y="569"/>
                    <a:pt x="215" y="552"/>
                    <a:pt x="229" y="538"/>
                  </a:cubicBezTo>
                  <a:cubicBezTo>
                    <a:pt x="252" y="508"/>
                    <a:pt x="287" y="480"/>
                    <a:pt x="328" y="453"/>
                  </a:cubicBezTo>
                  <a:cubicBezTo>
                    <a:pt x="392" y="412"/>
                    <a:pt x="471" y="375"/>
                    <a:pt x="545" y="345"/>
                  </a:cubicBezTo>
                  <a:cubicBezTo>
                    <a:pt x="620" y="313"/>
                    <a:pt x="692" y="290"/>
                    <a:pt x="746" y="269"/>
                  </a:cubicBezTo>
                  <a:cubicBezTo>
                    <a:pt x="781" y="259"/>
                    <a:pt x="808" y="249"/>
                    <a:pt x="825" y="242"/>
                  </a:cubicBezTo>
                  <a:cubicBezTo>
                    <a:pt x="845" y="235"/>
                    <a:pt x="859" y="228"/>
                    <a:pt x="872" y="219"/>
                  </a:cubicBezTo>
                  <a:cubicBezTo>
                    <a:pt x="880" y="214"/>
                    <a:pt x="890" y="211"/>
                    <a:pt x="900" y="208"/>
                  </a:cubicBezTo>
                  <a:cubicBezTo>
                    <a:pt x="917" y="201"/>
                    <a:pt x="938" y="198"/>
                    <a:pt x="958" y="194"/>
                  </a:cubicBezTo>
                  <a:cubicBezTo>
                    <a:pt x="968" y="192"/>
                    <a:pt x="980" y="191"/>
                    <a:pt x="991" y="191"/>
                  </a:cubicBezTo>
                  <a:close/>
                  <a:moveTo>
                    <a:pt x="1006" y="109"/>
                  </a:moveTo>
                  <a:cubicBezTo>
                    <a:pt x="982" y="109"/>
                    <a:pt x="951" y="112"/>
                    <a:pt x="921" y="120"/>
                  </a:cubicBezTo>
                  <a:cubicBezTo>
                    <a:pt x="907" y="123"/>
                    <a:pt x="890" y="126"/>
                    <a:pt x="872" y="129"/>
                  </a:cubicBezTo>
                  <a:cubicBezTo>
                    <a:pt x="859" y="137"/>
                    <a:pt x="845" y="143"/>
                    <a:pt x="828" y="150"/>
                  </a:cubicBezTo>
                  <a:cubicBezTo>
                    <a:pt x="825" y="153"/>
                    <a:pt x="815" y="161"/>
                    <a:pt x="798" y="167"/>
                  </a:cubicBezTo>
                  <a:cubicBezTo>
                    <a:pt x="781" y="174"/>
                    <a:pt x="754" y="181"/>
                    <a:pt x="719" y="191"/>
                  </a:cubicBezTo>
                  <a:cubicBezTo>
                    <a:pt x="638" y="222"/>
                    <a:pt x="508" y="266"/>
                    <a:pt x="389" y="324"/>
                  </a:cubicBezTo>
                  <a:cubicBezTo>
                    <a:pt x="331" y="354"/>
                    <a:pt x="273" y="385"/>
                    <a:pt x="229" y="423"/>
                  </a:cubicBezTo>
                  <a:cubicBezTo>
                    <a:pt x="205" y="444"/>
                    <a:pt x="181" y="464"/>
                    <a:pt x="164" y="484"/>
                  </a:cubicBezTo>
                  <a:cubicBezTo>
                    <a:pt x="147" y="508"/>
                    <a:pt x="130" y="532"/>
                    <a:pt x="123" y="556"/>
                  </a:cubicBezTo>
                  <a:cubicBezTo>
                    <a:pt x="113" y="576"/>
                    <a:pt x="109" y="600"/>
                    <a:pt x="109" y="620"/>
                  </a:cubicBezTo>
                  <a:cubicBezTo>
                    <a:pt x="109" y="651"/>
                    <a:pt x="116" y="682"/>
                    <a:pt x="130" y="709"/>
                  </a:cubicBezTo>
                  <a:lnTo>
                    <a:pt x="136" y="722"/>
                  </a:lnTo>
                  <a:lnTo>
                    <a:pt x="153" y="730"/>
                  </a:lnTo>
                  <a:cubicBezTo>
                    <a:pt x="222" y="757"/>
                    <a:pt x="488" y="852"/>
                    <a:pt x="791" y="852"/>
                  </a:cubicBezTo>
                  <a:cubicBezTo>
                    <a:pt x="965" y="852"/>
                    <a:pt x="1155" y="821"/>
                    <a:pt x="1330" y="726"/>
                  </a:cubicBezTo>
                  <a:cubicBezTo>
                    <a:pt x="1339" y="719"/>
                    <a:pt x="1350" y="709"/>
                    <a:pt x="1357" y="699"/>
                  </a:cubicBezTo>
                  <a:cubicBezTo>
                    <a:pt x="1363" y="689"/>
                    <a:pt x="1367" y="678"/>
                    <a:pt x="1367" y="668"/>
                  </a:cubicBezTo>
                  <a:lnTo>
                    <a:pt x="1367" y="648"/>
                  </a:lnTo>
                  <a:cubicBezTo>
                    <a:pt x="1367" y="631"/>
                    <a:pt x="1363" y="610"/>
                    <a:pt x="1357" y="590"/>
                  </a:cubicBezTo>
                  <a:cubicBezTo>
                    <a:pt x="1347" y="552"/>
                    <a:pt x="1330" y="515"/>
                    <a:pt x="1306" y="474"/>
                  </a:cubicBezTo>
                  <a:cubicBezTo>
                    <a:pt x="1272" y="412"/>
                    <a:pt x="1227" y="351"/>
                    <a:pt x="1179" y="290"/>
                  </a:cubicBezTo>
                  <a:cubicBezTo>
                    <a:pt x="1132" y="228"/>
                    <a:pt x="1081" y="170"/>
                    <a:pt x="1036" y="123"/>
                  </a:cubicBezTo>
                  <a:lnTo>
                    <a:pt x="1026" y="109"/>
                  </a:lnTo>
                  <a:close/>
                  <a:moveTo>
                    <a:pt x="1029" y="82"/>
                  </a:moveTo>
                  <a:cubicBezTo>
                    <a:pt x="1033" y="82"/>
                    <a:pt x="1036" y="82"/>
                    <a:pt x="1040" y="85"/>
                  </a:cubicBezTo>
                  <a:cubicBezTo>
                    <a:pt x="1070" y="120"/>
                    <a:pt x="1163" y="214"/>
                    <a:pt x="1245" y="327"/>
                  </a:cubicBezTo>
                  <a:cubicBezTo>
                    <a:pt x="1285" y="385"/>
                    <a:pt x="1322" y="444"/>
                    <a:pt x="1350" y="501"/>
                  </a:cubicBezTo>
                  <a:cubicBezTo>
                    <a:pt x="1363" y="529"/>
                    <a:pt x="1374" y="559"/>
                    <a:pt x="1384" y="583"/>
                  </a:cubicBezTo>
                  <a:cubicBezTo>
                    <a:pt x="1391" y="610"/>
                    <a:pt x="1394" y="631"/>
                    <a:pt x="1394" y="651"/>
                  </a:cubicBezTo>
                  <a:lnTo>
                    <a:pt x="1394" y="672"/>
                  </a:lnTo>
                  <a:cubicBezTo>
                    <a:pt x="1391" y="689"/>
                    <a:pt x="1384" y="702"/>
                    <a:pt x="1377" y="716"/>
                  </a:cubicBezTo>
                  <a:cubicBezTo>
                    <a:pt x="1368" y="729"/>
                    <a:pt x="1357" y="739"/>
                    <a:pt x="1344" y="749"/>
                  </a:cubicBezTo>
                  <a:lnTo>
                    <a:pt x="1344" y="749"/>
                  </a:lnTo>
                  <a:lnTo>
                    <a:pt x="1343" y="746"/>
                  </a:lnTo>
                  <a:cubicBezTo>
                    <a:pt x="1166" y="845"/>
                    <a:pt x="968" y="879"/>
                    <a:pt x="787" y="879"/>
                  </a:cubicBezTo>
                  <a:cubicBezTo>
                    <a:pt x="614" y="879"/>
                    <a:pt x="450" y="848"/>
                    <a:pt x="331" y="815"/>
                  </a:cubicBezTo>
                  <a:cubicBezTo>
                    <a:pt x="208" y="784"/>
                    <a:pt x="130" y="750"/>
                    <a:pt x="123" y="746"/>
                  </a:cubicBezTo>
                  <a:cubicBezTo>
                    <a:pt x="120" y="746"/>
                    <a:pt x="120" y="743"/>
                    <a:pt x="116" y="740"/>
                  </a:cubicBezTo>
                  <a:cubicBezTo>
                    <a:pt x="92" y="699"/>
                    <a:pt x="82" y="658"/>
                    <a:pt x="82" y="620"/>
                  </a:cubicBezTo>
                  <a:cubicBezTo>
                    <a:pt x="82" y="596"/>
                    <a:pt x="89" y="573"/>
                    <a:pt x="95" y="546"/>
                  </a:cubicBezTo>
                  <a:cubicBezTo>
                    <a:pt x="113" y="501"/>
                    <a:pt x="147" y="460"/>
                    <a:pt x="191" y="419"/>
                  </a:cubicBezTo>
                  <a:cubicBezTo>
                    <a:pt x="259" y="362"/>
                    <a:pt x="355" y="310"/>
                    <a:pt x="450" y="266"/>
                  </a:cubicBezTo>
                  <a:cubicBezTo>
                    <a:pt x="542" y="225"/>
                    <a:pt x="638" y="191"/>
                    <a:pt x="713" y="167"/>
                  </a:cubicBezTo>
                  <a:cubicBezTo>
                    <a:pt x="733" y="161"/>
                    <a:pt x="754" y="153"/>
                    <a:pt x="770" y="147"/>
                  </a:cubicBezTo>
                  <a:cubicBezTo>
                    <a:pt x="781" y="143"/>
                    <a:pt x="787" y="140"/>
                    <a:pt x="795" y="137"/>
                  </a:cubicBezTo>
                  <a:cubicBezTo>
                    <a:pt x="798" y="137"/>
                    <a:pt x="801" y="137"/>
                    <a:pt x="804" y="133"/>
                  </a:cubicBezTo>
                  <a:cubicBezTo>
                    <a:pt x="808" y="133"/>
                    <a:pt x="811" y="133"/>
                    <a:pt x="815" y="129"/>
                  </a:cubicBezTo>
                  <a:cubicBezTo>
                    <a:pt x="845" y="109"/>
                    <a:pt x="893" y="96"/>
                    <a:pt x="930" y="89"/>
                  </a:cubicBezTo>
                  <a:cubicBezTo>
                    <a:pt x="971" y="82"/>
                    <a:pt x="1009" y="82"/>
                    <a:pt x="1023" y="82"/>
                  </a:cubicBezTo>
                  <a:close/>
                  <a:moveTo>
                    <a:pt x="1023" y="0"/>
                  </a:moveTo>
                  <a:cubicBezTo>
                    <a:pt x="1006" y="0"/>
                    <a:pt x="965" y="0"/>
                    <a:pt x="921" y="7"/>
                  </a:cubicBezTo>
                  <a:cubicBezTo>
                    <a:pt x="872" y="17"/>
                    <a:pt x="818" y="30"/>
                    <a:pt x="770" y="58"/>
                  </a:cubicBezTo>
                  <a:lnTo>
                    <a:pt x="771" y="60"/>
                  </a:lnTo>
                  <a:lnTo>
                    <a:pt x="771" y="60"/>
                  </a:lnTo>
                  <a:cubicBezTo>
                    <a:pt x="769" y="61"/>
                    <a:pt x="765" y="63"/>
                    <a:pt x="764" y="65"/>
                  </a:cubicBezTo>
                  <a:cubicBezTo>
                    <a:pt x="743" y="71"/>
                    <a:pt x="713" y="82"/>
                    <a:pt x="685" y="89"/>
                  </a:cubicBezTo>
                  <a:cubicBezTo>
                    <a:pt x="586" y="123"/>
                    <a:pt x="447" y="170"/>
                    <a:pt x="317" y="239"/>
                  </a:cubicBezTo>
                  <a:cubicBezTo>
                    <a:pt x="252" y="273"/>
                    <a:pt x="191" y="313"/>
                    <a:pt x="140" y="358"/>
                  </a:cubicBezTo>
                  <a:cubicBezTo>
                    <a:pt x="86" y="403"/>
                    <a:pt x="45" y="457"/>
                    <a:pt x="21" y="518"/>
                  </a:cubicBezTo>
                  <a:cubicBezTo>
                    <a:pt x="7" y="552"/>
                    <a:pt x="0" y="587"/>
                    <a:pt x="0" y="620"/>
                  </a:cubicBezTo>
                  <a:cubicBezTo>
                    <a:pt x="0" y="675"/>
                    <a:pt x="18" y="730"/>
                    <a:pt x="45" y="780"/>
                  </a:cubicBezTo>
                  <a:cubicBezTo>
                    <a:pt x="54" y="798"/>
                    <a:pt x="72" y="815"/>
                    <a:pt x="92" y="821"/>
                  </a:cubicBezTo>
                  <a:cubicBezTo>
                    <a:pt x="103" y="825"/>
                    <a:pt x="185" y="862"/>
                    <a:pt x="307" y="893"/>
                  </a:cubicBezTo>
                  <a:cubicBezTo>
                    <a:pt x="433" y="927"/>
                    <a:pt x="603" y="961"/>
                    <a:pt x="787" y="961"/>
                  </a:cubicBezTo>
                  <a:cubicBezTo>
                    <a:pt x="979" y="961"/>
                    <a:pt x="1190" y="927"/>
                    <a:pt x="1384" y="818"/>
                  </a:cubicBezTo>
                  <a:cubicBezTo>
                    <a:pt x="1408" y="804"/>
                    <a:pt x="1429" y="784"/>
                    <a:pt x="1445" y="760"/>
                  </a:cubicBezTo>
                  <a:cubicBezTo>
                    <a:pt x="1459" y="736"/>
                    <a:pt x="1469" y="709"/>
                    <a:pt x="1476" y="682"/>
                  </a:cubicBezTo>
                  <a:lnTo>
                    <a:pt x="1476" y="651"/>
                  </a:lnTo>
                  <a:cubicBezTo>
                    <a:pt x="1476" y="620"/>
                    <a:pt x="1469" y="590"/>
                    <a:pt x="1462" y="559"/>
                  </a:cubicBezTo>
                  <a:cubicBezTo>
                    <a:pt x="1445" y="505"/>
                    <a:pt x="1418" y="450"/>
                    <a:pt x="1384" y="395"/>
                  </a:cubicBezTo>
                  <a:cubicBezTo>
                    <a:pt x="1336" y="313"/>
                    <a:pt x="1275" y="232"/>
                    <a:pt x="1220" y="167"/>
                  </a:cubicBezTo>
                  <a:cubicBezTo>
                    <a:pt x="1166" y="102"/>
                    <a:pt x="1122" y="51"/>
                    <a:pt x="1097" y="30"/>
                  </a:cubicBezTo>
                  <a:cubicBezTo>
                    <a:pt x="1081" y="10"/>
                    <a:pt x="1056" y="0"/>
                    <a:pt x="103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4538762" y="2522397"/>
              <a:ext cx="71468" cy="43919"/>
            </a:xfrm>
            <a:custGeom>
              <a:rect b="b" l="l" r="r" t="t"/>
              <a:pathLst>
                <a:path extrusionOk="0" h="880" w="1432">
                  <a:moveTo>
                    <a:pt x="979" y="109"/>
                  </a:moveTo>
                  <a:cubicBezTo>
                    <a:pt x="1115" y="256"/>
                    <a:pt x="1312" y="512"/>
                    <a:pt x="1296" y="621"/>
                  </a:cubicBezTo>
                  <a:cubicBezTo>
                    <a:pt x="1296" y="635"/>
                    <a:pt x="1289" y="644"/>
                    <a:pt x="1279" y="648"/>
                  </a:cubicBezTo>
                  <a:cubicBezTo>
                    <a:pt x="1113" y="739"/>
                    <a:pt x="931" y="770"/>
                    <a:pt x="760" y="770"/>
                  </a:cubicBezTo>
                  <a:cubicBezTo>
                    <a:pt x="463" y="770"/>
                    <a:pt x="204" y="678"/>
                    <a:pt x="137" y="652"/>
                  </a:cubicBezTo>
                  <a:cubicBezTo>
                    <a:pt x="116" y="608"/>
                    <a:pt x="116" y="570"/>
                    <a:pt x="130" y="532"/>
                  </a:cubicBezTo>
                  <a:cubicBezTo>
                    <a:pt x="192" y="365"/>
                    <a:pt x="539" y="249"/>
                    <a:pt x="703" y="191"/>
                  </a:cubicBezTo>
                  <a:cubicBezTo>
                    <a:pt x="771" y="168"/>
                    <a:pt x="805" y="158"/>
                    <a:pt x="822" y="144"/>
                  </a:cubicBezTo>
                  <a:cubicBezTo>
                    <a:pt x="862" y="120"/>
                    <a:pt x="934" y="109"/>
                    <a:pt x="979" y="109"/>
                  </a:cubicBezTo>
                  <a:close/>
                  <a:moveTo>
                    <a:pt x="1002" y="1"/>
                  </a:moveTo>
                  <a:cubicBezTo>
                    <a:pt x="985" y="1"/>
                    <a:pt x="849" y="1"/>
                    <a:pt x="764" y="55"/>
                  </a:cubicBezTo>
                  <a:cubicBezTo>
                    <a:pt x="754" y="59"/>
                    <a:pt x="709" y="76"/>
                    <a:pt x="669" y="89"/>
                  </a:cubicBezTo>
                  <a:cubicBezTo>
                    <a:pt x="474" y="154"/>
                    <a:pt x="110" y="280"/>
                    <a:pt x="28" y="491"/>
                  </a:cubicBezTo>
                  <a:cubicBezTo>
                    <a:pt x="0" y="567"/>
                    <a:pt x="8" y="641"/>
                    <a:pt x="52" y="720"/>
                  </a:cubicBezTo>
                  <a:cubicBezTo>
                    <a:pt x="55" y="730"/>
                    <a:pt x="65" y="740"/>
                    <a:pt x="76" y="743"/>
                  </a:cubicBezTo>
                  <a:cubicBezTo>
                    <a:pt x="96" y="751"/>
                    <a:pt x="396" y="880"/>
                    <a:pt x="757" y="880"/>
                  </a:cubicBezTo>
                  <a:cubicBezTo>
                    <a:pt x="944" y="880"/>
                    <a:pt x="1145" y="846"/>
                    <a:pt x="1333" y="743"/>
                  </a:cubicBezTo>
                  <a:cubicBezTo>
                    <a:pt x="1374" y="720"/>
                    <a:pt x="1398" y="682"/>
                    <a:pt x="1405" y="635"/>
                  </a:cubicBezTo>
                  <a:cubicBezTo>
                    <a:pt x="1432" y="437"/>
                    <a:pt x="1105" y="86"/>
                    <a:pt x="1040" y="18"/>
                  </a:cubicBezTo>
                  <a:cubicBezTo>
                    <a:pt x="1030" y="7"/>
                    <a:pt x="1016" y="1"/>
                    <a:pt x="100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4537265" y="2520350"/>
              <a:ext cx="73663" cy="48011"/>
            </a:xfrm>
            <a:custGeom>
              <a:rect b="b" l="l" r="r" t="t"/>
              <a:pathLst>
                <a:path extrusionOk="0" h="962" w="1476">
                  <a:moveTo>
                    <a:pt x="991" y="192"/>
                  </a:moveTo>
                  <a:cubicBezTo>
                    <a:pt x="1053" y="258"/>
                    <a:pt x="1125" y="348"/>
                    <a:pt x="1183" y="433"/>
                  </a:cubicBezTo>
                  <a:cubicBezTo>
                    <a:pt x="1213" y="478"/>
                    <a:pt x="1240" y="522"/>
                    <a:pt x="1257" y="559"/>
                  </a:cubicBezTo>
                  <a:cubicBezTo>
                    <a:pt x="1268" y="580"/>
                    <a:pt x="1274" y="597"/>
                    <a:pt x="1278" y="614"/>
                  </a:cubicBezTo>
                  <a:cubicBezTo>
                    <a:pt x="1285" y="628"/>
                    <a:pt x="1285" y="641"/>
                    <a:pt x="1285" y="649"/>
                  </a:cubicBezTo>
                  <a:lnTo>
                    <a:pt x="1285" y="657"/>
                  </a:lnTo>
                  <a:lnTo>
                    <a:pt x="1285" y="657"/>
                  </a:lnTo>
                  <a:cubicBezTo>
                    <a:pt x="1129" y="741"/>
                    <a:pt x="957" y="771"/>
                    <a:pt x="790" y="771"/>
                  </a:cubicBezTo>
                  <a:cubicBezTo>
                    <a:pt x="524" y="771"/>
                    <a:pt x="285" y="691"/>
                    <a:pt x="198" y="661"/>
                  </a:cubicBezTo>
                  <a:lnTo>
                    <a:pt x="198" y="661"/>
                  </a:lnTo>
                  <a:cubicBezTo>
                    <a:pt x="193" y="647"/>
                    <a:pt x="191" y="634"/>
                    <a:pt x="191" y="621"/>
                  </a:cubicBezTo>
                  <a:cubicBezTo>
                    <a:pt x="191" y="611"/>
                    <a:pt x="194" y="597"/>
                    <a:pt x="197" y="587"/>
                  </a:cubicBezTo>
                  <a:cubicBezTo>
                    <a:pt x="205" y="570"/>
                    <a:pt x="214" y="553"/>
                    <a:pt x="228" y="539"/>
                  </a:cubicBezTo>
                  <a:cubicBezTo>
                    <a:pt x="252" y="509"/>
                    <a:pt x="286" y="481"/>
                    <a:pt x="327" y="454"/>
                  </a:cubicBezTo>
                  <a:cubicBezTo>
                    <a:pt x="392" y="413"/>
                    <a:pt x="470" y="375"/>
                    <a:pt x="545" y="345"/>
                  </a:cubicBezTo>
                  <a:cubicBezTo>
                    <a:pt x="620" y="314"/>
                    <a:pt x="692" y="290"/>
                    <a:pt x="746" y="270"/>
                  </a:cubicBezTo>
                  <a:cubicBezTo>
                    <a:pt x="780" y="260"/>
                    <a:pt x="807" y="249"/>
                    <a:pt x="825" y="243"/>
                  </a:cubicBezTo>
                  <a:cubicBezTo>
                    <a:pt x="845" y="235"/>
                    <a:pt x="859" y="229"/>
                    <a:pt x="872" y="222"/>
                  </a:cubicBezTo>
                  <a:cubicBezTo>
                    <a:pt x="879" y="215"/>
                    <a:pt x="889" y="212"/>
                    <a:pt x="900" y="209"/>
                  </a:cubicBezTo>
                  <a:cubicBezTo>
                    <a:pt x="917" y="202"/>
                    <a:pt x="937" y="199"/>
                    <a:pt x="958" y="195"/>
                  </a:cubicBezTo>
                  <a:cubicBezTo>
                    <a:pt x="968" y="193"/>
                    <a:pt x="980" y="192"/>
                    <a:pt x="991" y="192"/>
                  </a:cubicBezTo>
                  <a:close/>
                  <a:moveTo>
                    <a:pt x="1005" y="110"/>
                  </a:moveTo>
                  <a:cubicBezTo>
                    <a:pt x="982" y="110"/>
                    <a:pt x="950" y="113"/>
                    <a:pt x="920" y="120"/>
                  </a:cubicBezTo>
                  <a:cubicBezTo>
                    <a:pt x="906" y="123"/>
                    <a:pt x="889" y="127"/>
                    <a:pt x="876" y="130"/>
                  </a:cubicBezTo>
                  <a:cubicBezTo>
                    <a:pt x="859" y="137"/>
                    <a:pt x="845" y="144"/>
                    <a:pt x="828" y="150"/>
                  </a:cubicBezTo>
                  <a:cubicBezTo>
                    <a:pt x="825" y="154"/>
                    <a:pt x="815" y="161"/>
                    <a:pt x="798" y="168"/>
                  </a:cubicBezTo>
                  <a:cubicBezTo>
                    <a:pt x="780" y="174"/>
                    <a:pt x="757" y="182"/>
                    <a:pt x="722" y="195"/>
                  </a:cubicBezTo>
                  <a:cubicBezTo>
                    <a:pt x="637" y="222"/>
                    <a:pt x="508" y="267"/>
                    <a:pt x="389" y="325"/>
                  </a:cubicBezTo>
                  <a:cubicBezTo>
                    <a:pt x="331" y="355"/>
                    <a:pt x="276" y="386"/>
                    <a:pt x="228" y="424"/>
                  </a:cubicBezTo>
                  <a:cubicBezTo>
                    <a:pt x="205" y="444"/>
                    <a:pt x="181" y="465"/>
                    <a:pt x="164" y="485"/>
                  </a:cubicBezTo>
                  <a:cubicBezTo>
                    <a:pt x="146" y="509"/>
                    <a:pt x="133" y="532"/>
                    <a:pt x="123" y="556"/>
                  </a:cubicBezTo>
                  <a:cubicBezTo>
                    <a:pt x="112" y="577"/>
                    <a:pt x="109" y="600"/>
                    <a:pt x="109" y="621"/>
                  </a:cubicBezTo>
                  <a:cubicBezTo>
                    <a:pt x="109" y="652"/>
                    <a:pt x="115" y="682"/>
                    <a:pt x="129" y="710"/>
                  </a:cubicBezTo>
                  <a:lnTo>
                    <a:pt x="136" y="723"/>
                  </a:lnTo>
                  <a:lnTo>
                    <a:pt x="153" y="730"/>
                  </a:lnTo>
                  <a:cubicBezTo>
                    <a:pt x="222" y="757"/>
                    <a:pt x="488" y="853"/>
                    <a:pt x="790" y="853"/>
                  </a:cubicBezTo>
                  <a:cubicBezTo>
                    <a:pt x="964" y="853"/>
                    <a:pt x="1155" y="822"/>
                    <a:pt x="1329" y="726"/>
                  </a:cubicBezTo>
                  <a:cubicBezTo>
                    <a:pt x="1339" y="720"/>
                    <a:pt x="1350" y="710"/>
                    <a:pt x="1356" y="699"/>
                  </a:cubicBezTo>
                  <a:cubicBezTo>
                    <a:pt x="1363" y="689"/>
                    <a:pt x="1367" y="679"/>
                    <a:pt x="1367" y="669"/>
                  </a:cubicBezTo>
                  <a:lnTo>
                    <a:pt x="1367" y="649"/>
                  </a:lnTo>
                  <a:cubicBezTo>
                    <a:pt x="1367" y="631"/>
                    <a:pt x="1363" y="611"/>
                    <a:pt x="1356" y="590"/>
                  </a:cubicBezTo>
                  <a:cubicBezTo>
                    <a:pt x="1346" y="553"/>
                    <a:pt x="1329" y="515"/>
                    <a:pt x="1305" y="474"/>
                  </a:cubicBezTo>
                  <a:cubicBezTo>
                    <a:pt x="1271" y="413"/>
                    <a:pt x="1227" y="352"/>
                    <a:pt x="1179" y="290"/>
                  </a:cubicBezTo>
                  <a:cubicBezTo>
                    <a:pt x="1131" y="229"/>
                    <a:pt x="1081" y="171"/>
                    <a:pt x="1036" y="123"/>
                  </a:cubicBezTo>
                  <a:lnTo>
                    <a:pt x="1026" y="110"/>
                  </a:lnTo>
                  <a:close/>
                  <a:moveTo>
                    <a:pt x="1029" y="83"/>
                  </a:moveTo>
                  <a:cubicBezTo>
                    <a:pt x="1036" y="83"/>
                    <a:pt x="1036" y="83"/>
                    <a:pt x="1040" y="86"/>
                  </a:cubicBezTo>
                  <a:cubicBezTo>
                    <a:pt x="1070" y="120"/>
                    <a:pt x="1162" y="215"/>
                    <a:pt x="1244" y="328"/>
                  </a:cubicBezTo>
                  <a:cubicBezTo>
                    <a:pt x="1285" y="386"/>
                    <a:pt x="1322" y="444"/>
                    <a:pt x="1350" y="501"/>
                  </a:cubicBezTo>
                  <a:cubicBezTo>
                    <a:pt x="1363" y="529"/>
                    <a:pt x="1377" y="559"/>
                    <a:pt x="1383" y="583"/>
                  </a:cubicBezTo>
                  <a:cubicBezTo>
                    <a:pt x="1391" y="611"/>
                    <a:pt x="1394" y="631"/>
                    <a:pt x="1394" y="652"/>
                  </a:cubicBezTo>
                  <a:lnTo>
                    <a:pt x="1394" y="672"/>
                  </a:lnTo>
                  <a:cubicBezTo>
                    <a:pt x="1391" y="689"/>
                    <a:pt x="1383" y="703"/>
                    <a:pt x="1377" y="716"/>
                  </a:cubicBezTo>
                  <a:cubicBezTo>
                    <a:pt x="1370" y="730"/>
                    <a:pt x="1357" y="739"/>
                    <a:pt x="1344" y="750"/>
                  </a:cubicBezTo>
                  <a:lnTo>
                    <a:pt x="1344" y="750"/>
                  </a:lnTo>
                  <a:lnTo>
                    <a:pt x="1342" y="747"/>
                  </a:lnTo>
                  <a:cubicBezTo>
                    <a:pt x="1166" y="846"/>
                    <a:pt x="968" y="880"/>
                    <a:pt x="787" y="880"/>
                  </a:cubicBezTo>
                  <a:cubicBezTo>
                    <a:pt x="614" y="880"/>
                    <a:pt x="450" y="849"/>
                    <a:pt x="331" y="815"/>
                  </a:cubicBezTo>
                  <a:cubicBezTo>
                    <a:pt x="208" y="784"/>
                    <a:pt x="129" y="751"/>
                    <a:pt x="123" y="747"/>
                  </a:cubicBezTo>
                  <a:cubicBezTo>
                    <a:pt x="119" y="747"/>
                    <a:pt x="119" y="743"/>
                    <a:pt x="115" y="740"/>
                  </a:cubicBezTo>
                  <a:cubicBezTo>
                    <a:pt x="92" y="699"/>
                    <a:pt x="82" y="662"/>
                    <a:pt x="82" y="621"/>
                  </a:cubicBezTo>
                  <a:cubicBezTo>
                    <a:pt x="82" y="597"/>
                    <a:pt x="88" y="573"/>
                    <a:pt x="95" y="546"/>
                  </a:cubicBezTo>
                  <a:cubicBezTo>
                    <a:pt x="112" y="501"/>
                    <a:pt x="146" y="460"/>
                    <a:pt x="191" y="420"/>
                  </a:cubicBezTo>
                  <a:cubicBezTo>
                    <a:pt x="259" y="362"/>
                    <a:pt x="354" y="311"/>
                    <a:pt x="450" y="267"/>
                  </a:cubicBezTo>
                  <a:cubicBezTo>
                    <a:pt x="542" y="226"/>
                    <a:pt x="641" y="195"/>
                    <a:pt x="712" y="168"/>
                  </a:cubicBezTo>
                  <a:cubicBezTo>
                    <a:pt x="733" y="161"/>
                    <a:pt x="753" y="154"/>
                    <a:pt x="770" y="147"/>
                  </a:cubicBezTo>
                  <a:cubicBezTo>
                    <a:pt x="780" y="144"/>
                    <a:pt x="787" y="141"/>
                    <a:pt x="794" y="141"/>
                  </a:cubicBezTo>
                  <a:cubicBezTo>
                    <a:pt x="798" y="137"/>
                    <a:pt x="801" y="137"/>
                    <a:pt x="804" y="133"/>
                  </a:cubicBezTo>
                  <a:cubicBezTo>
                    <a:pt x="807" y="133"/>
                    <a:pt x="811" y="133"/>
                    <a:pt x="815" y="130"/>
                  </a:cubicBezTo>
                  <a:cubicBezTo>
                    <a:pt x="831" y="120"/>
                    <a:pt x="856" y="110"/>
                    <a:pt x="876" y="103"/>
                  </a:cubicBezTo>
                  <a:cubicBezTo>
                    <a:pt x="910" y="92"/>
                    <a:pt x="947" y="86"/>
                    <a:pt x="974" y="86"/>
                  </a:cubicBezTo>
                  <a:cubicBezTo>
                    <a:pt x="988" y="83"/>
                    <a:pt x="1002" y="83"/>
                    <a:pt x="1012" y="83"/>
                  </a:cubicBezTo>
                  <a:close/>
                  <a:moveTo>
                    <a:pt x="1019" y="1"/>
                  </a:moveTo>
                  <a:cubicBezTo>
                    <a:pt x="999" y="1"/>
                    <a:pt x="961" y="1"/>
                    <a:pt x="913" y="11"/>
                  </a:cubicBezTo>
                  <a:cubicBezTo>
                    <a:pt x="869" y="18"/>
                    <a:pt x="818" y="31"/>
                    <a:pt x="770" y="59"/>
                  </a:cubicBezTo>
                  <a:lnTo>
                    <a:pt x="771" y="60"/>
                  </a:lnTo>
                  <a:lnTo>
                    <a:pt x="771" y="60"/>
                  </a:lnTo>
                  <a:cubicBezTo>
                    <a:pt x="768" y="62"/>
                    <a:pt x="765" y="63"/>
                    <a:pt x="763" y="65"/>
                  </a:cubicBezTo>
                  <a:cubicBezTo>
                    <a:pt x="743" y="72"/>
                    <a:pt x="712" y="83"/>
                    <a:pt x="685" y="89"/>
                  </a:cubicBezTo>
                  <a:cubicBezTo>
                    <a:pt x="590" y="123"/>
                    <a:pt x="447" y="171"/>
                    <a:pt x="317" y="240"/>
                  </a:cubicBezTo>
                  <a:cubicBezTo>
                    <a:pt x="252" y="273"/>
                    <a:pt x="191" y="314"/>
                    <a:pt x="140" y="358"/>
                  </a:cubicBezTo>
                  <a:cubicBezTo>
                    <a:pt x="85" y="403"/>
                    <a:pt x="44" y="457"/>
                    <a:pt x="21" y="518"/>
                  </a:cubicBezTo>
                  <a:cubicBezTo>
                    <a:pt x="7" y="553"/>
                    <a:pt x="0" y="587"/>
                    <a:pt x="0" y="621"/>
                  </a:cubicBezTo>
                  <a:cubicBezTo>
                    <a:pt x="0" y="676"/>
                    <a:pt x="17" y="730"/>
                    <a:pt x="44" y="781"/>
                  </a:cubicBezTo>
                  <a:cubicBezTo>
                    <a:pt x="54" y="798"/>
                    <a:pt x="71" y="815"/>
                    <a:pt x="88" y="822"/>
                  </a:cubicBezTo>
                  <a:lnTo>
                    <a:pt x="92" y="822"/>
                  </a:lnTo>
                  <a:cubicBezTo>
                    <a:pt x="102" y="825"/>
                    <a:pt x="184" y="863"/>
                    <a:pt x="307" y="894"/>
                  </a:cubicBezTo>
                  <a:cubicBezTo>
                    <a:pt x="433" y="927"/>
                    <a:pt x="603" y="962"/>
                    <a:pt x="787" y="962"/>
                  </a:cubicBezTo>
                  <a:cubicBezTo>
                    <a:pt x="978" y="962"/>
                    <a:pt x="1189" y="927"/>
                    <a:pt x="1383" y="819"/>
                  </a:cubicBezTo>
                  <a:cubicBezTo>
                    <a:pt x="1408" y="805"/>
                    <a:pt x="1431" y="784"/>
                    <a:pt x="1445" y="761"/>
                  </a:cubicBezTo>
                  <a:cubicBezTo>
                    <a:pt x="1462" y="737"/>
                    <a:pt x="1469" y="710"/>
                    <a:pt x="1476" y="682"/>
                  </a:cubicBezTo>
                  <a:lnTo>
                    <a:pt x="1476" y="652"/>
                  </a:lnTo>
                  <a:cubicBezTo>
                    <a:pt x="1476" y="621"/>
                    <a:pt x="1469" y="590"/>
                    <a:pt x="1462" y="559"/>
                  </a:cubicBezTo>
                  <a:cubicBezTo>
                    <a:pt x="1445" y="505"/>
                    <a:pt x="1418" y="451"/>
                    <a:pt x="1383" y="396"/>
                  </a:cubicBezTo>
                  <a:cubicBezTo>
                    <a:pt x="1336" y="314"/>
                    <a:pt x="1274" y="232"/>
                    <a:pt x="1220" y="168"/>
                  </a:cubicBezTo>
                  <a:cubicBezTo>
                    <a:pt x="1169" y="103"/>
                    <a:pt x="1121" y="51"/>
                    <a:pt x="1101" y="31"/>
                  </a:cubicBezTo>
                  <a:cubicBezTo>
                    <a:pt x="1081" y="11"/>
                    <a:pt x="1056" y="1"/>
                    <a:pt x="103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6"/>
            <p:cNvSpPr/>
            <p:nvPr/>
          </p:nvSpPr>
          <p:spPr>
            <a:xfrm>
              <a:off x="4240758" y="2525641"/>
              <a:ext cx="71468" cy="43919"/>
            </a:xfrm>
            <a:custGeom>
              <a:rect b="b" l="l" r="r" t="t"/>
              <a:pathLst>
                <a:path extrusionOk="0" h="880" w="1432">
                  <a:moveTo>
                    <a:pt x="979" y="109"/>
                  </a:moveTo>
                  <a:cubicBezTo>
                    <a:pt x="1115" y="256"/>
                    <a:pt x="1313" y="511"/>
                    <a:pt x="1296" y="620"/>
                  </a:cubicBezTo>
                  <a:cubicBezTo>
                    <a:pt x="1296" y="634"/>
                    <a:pt x="1289" y="645"/>
                    <a:pt x="1279" y="651"/>
                  </a:cubicBezTo>
                  <a:cubicBezTo>
                    <a:pt x="1115" y="741"/>
                    <a:pt x="935" y="771"/>
                    <a:pt x="766" y="771"/>
                  </a:cubicBezTo>
                  <a:cubicBezTo>
                    <a:pt x="468" y="771"/>
                    <a:pt x="207" y="677"/>
                    <a:pt x="137" y="651"/>
                  </a:cubicBezTo>
                  <a:cubicBezTo>
                    <a:pt x="117" y="610"/>
                    <a:pt x="117" y="570"/>
                    <a:pt x="131" y="532"/>
                  </a:cubicBezTo>
                  <a:cubicBezTo>
                    <a:pt x="195" y="365"/>
                    <a:pt x="540" y="249"/>
                    <a:pt x="703" y="191"/>
                  </a:cubicBezTo>
                  <a:cubicBezTo>
                    <a:pt x="774" y="167"/>
                    <a:pt x="805" y="157"/>
                    <a:pt x="822" y="147"/>
                  </a:cubicBezTo>
                  <a:cubicBezTo>
                    <a:pt x="863" y="120"/>
                    <a:pt x="935" y="113"/>
                    <a:pt x="979" y="109"/>
                  </a:cubicBezTo>
                  <a:close/>
                  <a:moveTo>
                    <a:pt x="1003" y="0"/>
                  </a:moveTo>
                  <a:cubicBezTo>
                    <a:pt x="985" y="0"/>
                    <a:pt x="850" y="0"/>
                    <a:pt x="765" y="55"/>
                  </a:cubicBezTo>
                  <a:cubicBezTo>
                    <a:pt x="754" y="62"/>
                    <a:pt x="710" y="76"/>
                    <a:pt x="669" y="89"/>
                  </a:cubicBezTo>
                  <a:cubicBezTo>
                    <a:pt x="474" y="157"/>
                    <a:pt x="110" y="280"/>
                    <a:pt x="28" y="491"/>
                  </a:cubicBezTo>
                  <a:cubicBezTo>
                    <a:pt x="1" y="566"/>
                    <a:pt x="8" y="645"/>
                    <a:pt x="52" y="719"/>
                  </a:cubicBezTo>
                  <a:cubicBezTo>
                    <a:pt x="59" y="733"/>
                    <a:pt x="65" y="740"/>
                    <a:pt x="76" y="743"/>
                  </a:cubicBezTo>
                  <a:cubicBezTo>
                    <a:pt x="96" y="754"/>
                    <a:pt x="396" y="880"/>
                    <a:pt x="757" y="880"/>
                  </a:cubicBezTo>
                  <a:cubicBezTo>
                    <a:pt x="944" y="880"/>
                    <a:pt x="1146" y="845"/>
                    <a:pt x="1333" y="743"/>
                  </a:cubicBezTo>
                  <a:cubicBezTo>
                    <a:pt x="1374" y="719"/>
                    <a:pt x="1398" y="682"/>
                    <a:pt x="1405" y="637"/>
                  </a:cubicBezTo>
                  <a:cubicBezTo>
                    <a:pt x="1432" y="440"/>
                    <a:pt x="1105" y="85"/>
                    <a:pt x="1040" y="17"/>
                  </a:cubicBezTo>
                  <a:cubicBezTo>
                    <a:pt x="1030" y="7"/>
                    <a:pt x="1016" y="0"/>
                    <a:pt x="100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6"/>
            <p:cNvSpPr/>
            <p:nvPr/>
          </p:nvSpPr>
          <p:spPr>
            <a:xfrm>
              <a:off x="4239261" y="2523594"/>
              <a:ext cx="73663" cy="48011"/>
            </a:xfrm>
            <a:custGeom>
              <a:rect b="b" l="l" r="r" t="t"/>
              <a:pathLst>
                <a:path extrusionOk="0" h="962" w="1476">
                  <a:moveTo>
                    <a:pt x="1289" y="655"/>
                  </a:moveTo>
                  <a:lnTo>
                    <a:pt x="1289" y="655"/>
                  </a:lnTo>
                  <a:lnTo>
                    <a:pt x="1289" y="655"/>
                  </a:lnTo>
                  <a:close/>
                  <a:moveTo>
                    <a:pt x="992" y="192"/>
                  </a:moveTo>
                  <a:cubicBezTo>
                    <a:pt x="1054" y="262"/>
                    <a:pt x="1126" y="351"/>
                    <a:pt x="1183" y="433"/>
                  </a:cubicBezTo>
                  <a:cubicBezTo>
                    <a:pt x="1213" y="477"/>
                    <a:pt x="1240" y="522"/>
                    <a:pt x="1261" y="563"/>
                  </a:cubicBezTo>
                  <a:cubicBezTo>
                    <a:pt x="1268" y="579"/>
                    <a:pt x="1275" y="597"/>
                    <a:pt x="1281" y="614"/>
                  </a:cubicBezTo>
                  <a:cubicBezTo>
                    <a:pt x="1285" y="628"/>
                    <a:pt x="1289" y="641"/>
                    <a:pt x="1289" y="651"/>
                  </a:cubicBezTo>
                  <a:cubicBezTo>
                    <a:pt x="1289" y="655"/>
                    <a:pt x="1285" y="655"/>
                    <a:pt x="1285" y="658"/>
                  </a:cubicBezTo>
                  <a:lnTo>
                    <a:pt x="1285" y="658"/>
                  </a:lnTo>
                  <a:lnTo>
                    <a:pt x="1285" y="658"/>
                  </a:lnTo>
                  <a:lnTo>
                    <a:pt x="1285" y="658"/>
                  </a:lnTo>
                  <a:lnTo>
                    <a:pt x="1285" y="658"/>
                  </a:lnTo>
                  <a:cubicBezTo>
                    <a:pt x="1127" y="741"/>
                    <a:pt x="956" y="771"/>
                    <a:pt x="790" y="771"/>
                  </a:cubicBezTo>
                  <a:cubicBezTo>
                    <a:pt x="525" y="771"/>
                    <a:pt x="286" y="694"/>
                    <a:pt x="199" y="661"/>
                  </a:cubicBezTo>
                  <a:lnTo>
                    <a:pt x="199" y="661"/>
                  </a:lnTo>
                  <a:cubicBezTo>
                    <a:pt x="193" y="647"/>
                    <a:pt x="191" y="634"/>
                    <a:pt x="191" y="624"/>
                  </a:cubicBezTo>
                  <a:cubicBezTo>
                    <a:pt x="191" y="611"/>
                    <a:pt x="194" y="600"/>
                    <a:pt x="197" y="587"/>
                  </a:cubicBezTo>
                  <a:cubicBezTo>
                    <a:pt x="205" y="573"/>
                    <a:pt x="215" y="556"/>
                    <a:pt x="229" y="539"/>
                  </a:cubicBezTo>
                  <a:cubicBezTo>
                    <a:pt x="252" y="512"/>
                    <a:pt x="287" y="481"/>
                    <a:pt x="328" y="453"/>
                  </a:cubicBezTo>
                  <a:cubicBezTo>
                    <a:pt x="392" y="413"/>
                    <a:pt x="471" y="375"/>
                    <a:pt x="545" y="345"/>
                  </a:cubicBezTo>
                  <a:cubicBezTo>
                    <a:pt x="620" y="314"/>
                    <a:pt x="692" y="290"/>
                    <a:pt x="746" y="273"/>
                  </a:cubicBezTo>
                  <a:cubicBezTo>
                    <a:pt x="781" y="260"/>
                    <a:pt x="808" y="252"/>
                    <a:pt x="828" y="242"/>
                  </a:cubicBezTo>
                  <a:cubicBezTo>
                    <a:pt x="845" y="236"/>
                    <a:pt x="862" y="229"/>
                    <a:pt x="876" y="222"/>
                  </a:cubicBezTo>
                  <a:lnTo>
                    <a:pt x="872" y="222"/>
                  </a:lnTo>
                  <a:cubicBezTo>
                    <a:pt x="880" y="219"/>
                    <a:pt x="889" y="211"/>
                    <a:pt x="900" y="208"/>
                  </a:cubicBezTo>
                  <a:cubicBezTo>
                    <a:pt x="917" y="205"/>
                    <a:pt x="938" y="198"/>
                    <a:pt x="958" y="198"/>
                  </a:cubicBezTo>
                  <a:cubicBezTo>
                    <a:pt x="969" y="196"/>
                    <a:pt x="981" y="194"/>
                    <a:pt x="992" y="192"/>
                  </a:cubicBezTo>
                  <a:close/>
                  <a:moveTo>
                    <a:pt x="1006" y="109"/>
                  </a:moveTo>
                  <a:cubicBezTo>
                    <a:pt x="985" y="109"/>
                    <a:pt x="954" y="113"/>
                    <a:pt x="920" y="120"/>
                  </a:cubicBezTo>
                  <a:cubicBezTo>
                    <a:pt x="889" y="126"/>
                    <a:pt x="859" y="134"/>
                    <a:pt x="831" y="154"/>
                  </a:cubicBezTo>
                  <a:cubicBezTo>
                    <a:pt x="825" y="157"/>
                    <a:pt x="815" y="161"/>
                    <a:pt x="798" y="167"/>
                  </a:cubicBezTo>
                  <a:cubicBezTo>
                    <a:pt x="781" y="175"/>
                    <a:pt x="757" y="181"/>
                    <a:pt x="723" y="195"/>
                  </a:cubicBezTo>
                  <a:cubicBezTo>
                    <a:pt x="637" y="222"/>
                    <a:pt x="508" y="266"/>
                    <a:pt x="392" y="324"/>
                  </a:cubicBezTo>
                  <a:cubicBezTo>
                    <a:pt x="331" y="355"/>
                    <a:pt x="276" y="389"/>
                    <a:pt x="229" y="427"/>
                  </a:cubicBezTo>
                  <a:cubicBezTo>
                    <a:pt x="205" y="444"/>
                    <a:pt x="184" y="464"/>
                    <a:pt x="164" y="488"/>
                  </a:cubicBezTo>
                  <a:cubicBezTo>
                    <a:pt x="147" y="508"/>
                    <a:pt x="133" y="532"/>
                    <a:pt x="123" y="559"/>
                  </a:cubicBezTo>
                  <a:cubicBezTo>
                    <a:pt x="112" y="579"/>
                    <a:pt x="109" y="600"/>
                    <a:pt x="109" y="624"/>
                  </a:cubicBezTo>
                  <a:cubicBezTo>
                    <a:pt x="109" y="651"/>
                    <a:pt x="116" y="682"/>
                    <a:pt x="130" y="710"/>
                  </a:cubicBezTo>
                  <a:lnTo>
                    <a:pt x="136" y="727"/>
                  </a:lnTo>
                  <a:lnTo>
                    <a:pt x="153" y="730"/>
                  </a:lnTo>
                  <a:cubicBezTo>
                    <a:pt x="225" y="757"/>
                    <a:pt x="488" y="853"/>
                    <a:pt x="790" y="853"/>
                  </a:cubicBezTo>
                  <a:cubicBezTo>
                    <a:pt x="968" y="853"/>
                    <a:pt x="1155" y="822"/>
                    <a:pt x="1329" y="727"/>
                  </a:cubicBezTo>
                  <a:lnTo>
                    <a:pt x="1333" y="727"/>
                  </a:lnTo>
                  <a:cubicBezTo>
                    <a:pt x="1339" y="719"/>
                    <a:pt x="1350" y="713"/>
                    <a:pt x="1356" y="702"/>
                  </a:cubicBezTo>
                  <a:cubicBezTo>
                    <a:pt x="1363" y="692"/>
                    <a:pt x="1367" y="678"/>
                    <a:pt x="1367" y="669"/>
                  </a:cubicBezTo>
                  <a:cubicBezTo>
                    <a:pt x="1367" y="661"/>
                    <a:pt x="1370" y="658"/>
                    <a:pt x="1370" y="651"/>
                  </a:cubicBezTo>
                  <a:cubicBezTo>
                    <a:pt x="1370" y="631"/>
                    <a:pt x="1363" y="611"/>
                    <a:pt x="1360" y="590"/>
                  </a:cubicBezTo>
                  <a:cubicBezTo>
                    <a:pt x="1347" y="552"/>
                    <a:pt x="1329" y="515"/>
                    <a:pt x="1306" y="474"/>
                  </a:cubicBezTo>
                  <a:cubicBezTo>
                    <a:pt x="1271" y="416"/>
                    <a:pt x="1227" y="351"/>
                    <a:pt x="1179" y="290"/>
                  </a:cubicBezTo>
                  <a:cubicBezTo>
                    <a:pt x="1132" y="229"/>
                    <a:pt x="1084" y="170"/>
                    <a:pt x="1040" y="123"/>
                  </a:cubicBezTo>
                  <a:lnTo>
                    <a:pt x="1026" y="109"/>
                  </a:lnTo>
                  <a:close/>
                  <a:moveTo>
                    <a:pt x="1029" y="82"/>
                  </a:moveTo>
                  <a:cubicBezTo>
                    <a:pt x="1036" y="82"/>
                    <a:pt x="1040" y="85"/>
                    <a:pt x="1040" y="85"/>
                  </a:cubicBezTo>
                  <a:cubicBezTo>
                    <a:pt x="1070" y="120"/>
                    <a:pt x="1163" y="215"/>
                    <a:pt x="1244" y="331"/>
                  </a:cubicBezTo>
                  <a:cubicBezTo>
                    <a:pt x="1285" y="386"/>
                    <a:pt x="1322" y="447"/>
                    <a:pt x="1350" y="502"/>
                  </a:cubicBezTo>
                  <a:cubicBezTo>
                    <a:pt x="1363" y="532"/>
                    <a:pt x="1377" y="559"/>
                    <a:pt x="1383" y="584"/>
                  </a:cubicBezTo>
                  <a:cubicBezTo>
                    <a:pt x="1391" y="611"/>
                    <a:pt x="1394" y="634"/>
                    <a:pt x="1394" y="655"/>
                  </a:cubicBezTo>
                  <a:lnTo>
                    <a:pt x="1394" y="672"/>
                  </a:lnTo>
                  <a:cubicBezTo>
                    <a:pt x="1391" y="689"/>
                    <a:pt x="1388" y="706"/>
                    <a:pt x="1377" y="716"/>
                  </a:cubicBezTo>
                  <a:cubicBezTo>
                    <a:pt x="1370" y="730"/>
                    <a:pt x="1356" y="740"/>
                    <a:pt x="1343" y="750"/>
                  </a:cubicBezTo>
                  <a:cubicBezTo>
                    <a:pt x="1166" y="845"/>
                    <a:pt x="968" y="880"/>
                    <a:pt x="787" y="880"/>
                  </a:cubicBezTo>
                  <a:cubicBezTo>
                    <a:pt x="614" y="880"/>
                    <a:pt x="450" y="849"/>
                    <a:pt x="331" y="818"/>
                  </a:cubicBezTo>
                  <a:cubicBezTo>
                    <a:pt x="211" y="784"/>
                    <a:pt x="133" y="750"/>
                    <a:pt x="123" y="747"/>
                  </a:cubicBezTo>
                  <a:cubicBezTo>
                    <a:pt x="120" y="747"/>
                    <a:pt x="120" y="743"/>
                    <a:pt x="116" y="743"/>
                  </a:cubicBezTo>
                  <a:cubicBezTo>
                    <a:pt x="92" y="699"/>
                    <a:pt x="82" y="661"/>
                    <a:pt x="82" y="624"/>
                  </a:cubicBezTo>
                  <a:cubicBezTo>
                    <a:pt x="82" y="597"/>
                    <a:pt x="89" y="573"/>
                    <a:pt x="99" y="549"/>
                  </a:cubicBezTo>
                  <a:cubicBezTo>
                    <a:pt x="116" y="505"/>
                    <a:pt x="147" y="461"/>
                    <a:pt x="194" y="420"/>
                  </a:cubicBezTo>
                  <a:cubicBezTo>
                    <a:pt x="259" y="362"/>
                    <a:pt x="355" y="310"/>
                    <a:pt x="450" y="269"/>
                  </a:cubicBezTo>
                  <a:cubicBezTo>
                    <a:pt x="545" y="225"/>
                    <a:pt x="641" y="195"/>
                    <a:pt x="713" y="167"/>
                  </a:cubicBezTo>
                  <a:cubicBezTo>
                    <a:pt x="733" y="164"/>
                    <a:pt x="754" y="154"/>
                    <a:pt x="770" y="147"/>
                  </a:cubicBezTo>
                  <a:cubicBezTo>
                    <a:pt x="781" y="147"/>
                    <a:pt x="787" y="144"/>
                    <a:pt x="798" y="140"/>
                  </a:cubicBezTo>
                  <a:cubicBezTo>
                    <a:pt x="801" y="137"/>
                    <a:pt x="801" y="137"/>
                    <a:pt x="804" y="137"/>
                  </a:cubicBezTo>
                  <a:cubicBezTo>
                    <a:pt x="808" y="134"/>
                    <a:pt x="811" y="134"/>
                    <a:pt x="815" y="130"/>
                  </a:cubicBezTo>
                  <a:cubicBezTo>
                    <a:pt x="831" y="120"/>
                    <a:pt x="856" y="109"/>
                    <a:pt x="876" y="103"/>
                  </a:cubicBezTo>
                  <a:cubicBezTo>
                    <a:pt x="910" y="93"/>
                    <a:pt x="947" y="89"/>
                    <a:pt x="974" y="85"/>
                  </a:cubicBezTo>
                  <a:cubicBezTo>
                    <a:pt x="992" y="85"/>
                    <a:pt x="1002" y="82"/>
                    <a:pt x="1012" y="82"/>
                  </a:cubicBezTo>
                  <a:close/>
                  <a:moveTo>
                    <a:pt x="1019" y="0"/>
                  </a:moveTo>
                  <a:cubicBezTo>
                    <a:pt x="999" y="0"/>
                    <a:pt x="961" y="4"/>
                    <a:pt x="913" y="11"/>
                  </a:cubicBezTo>
                  <a:cubicBezTo>
                    <a:pt x="869" y="18"/>
                    <a:pt x="818" y="31"/>
                    <a:pt x="774" y="62"/>
                  </a:cubicBezTo>
                  <a:cubicBezTo>
                    <a:pt x="774" y="62"/>
                    <a:pt x="767" y="62"/>
                    <a:pt x="763" y="65"/>
                  </a:cubicBezTo>
                  <a:cubicBezTo>
                    <a:pt x="743" y="72"/>
                    <a:pt x="716" y="82"/>
                    <a:pt x="685" y="93"/>
                  </a:cubicBezTo>
                  <a:cubicBezTo>
                    <a:pt x="590" y="126"/>
                    <a:pt x="447" y="175"/>
                    <a:pt x="317" y="242"/>
                  </a:cubicBezTo>
                  <a:cubicBezTo>
                    <a:pt x="252" y="277"/>
                    <a:pt x="191" y="314"/>
                    <a:pt x="140" y="359"/>
                  </a:cubicBezTo>
                  <a:cubicBezTo>
                    <a:pt x="89" y="406"/>
                    <a:pt x="45" y="457"/>
                    <a:pt x="21" y="518"/>
                  </a:cubicBezTo>
                  <a:cubicBezTo>
                    <a:pt x="7" y="552"/>
                    <a:pt x="0" y="587"/>
                    <a:pt x="0" y="624"/>
                  </a:cubicBezTo>
                  <a:cubicBezTo>
                    <a:pt x="0" y="675"/>
                    <a:pt x="18" y="730"/>
                    <a:pt x="45" y="781"/>
                  </a:cubicBezTo>
                  <a:cubicBezTo>
                    <a:pt x="54" y="801"/>
                    <a:pt x="72" y="815"/>
                    <a:pt x="92" y="822"/>
                  </a:cubicBezTo>
                  <a:cubicBezTo>
                    <a:pt x="103" y="829"/>
                    <a:pt x="184" y="862"/>
                    <a:pt x="310" y="897"/>
                  </a:cubicBezTo>
                  <a:cubicBezTo>
                    <a:pt x="433" y="931"/>
                    <a:pt x="603" y="961"/>
                    <a:pt x="787" y="961"/>
                  </a:cubicBezTo>
                  <a:cubicBezTo>
                    <a:pt x="979" y="961"/>
                    <a:pt x="1190" y="927"/>
                    <a:pt x="1383" y="822"/>
                  </a:cubicBezTo>
                  <a:cubicBezTo>
                    <a:pt x="1411" y="804"/>
                    <a:pt x="1432" y="784"/>
                    <a:pt x="1445" y="763"/>
                  </a:cubicBezTo>
                  <a:cubicBezTo>
                    <a:pt x="1462" y="740"/>
                    <a:pt x="1473" y="713"/>
                    <a:pt x="1476" y="682"/>
                  </a:cubicBezTo>
                  <a:lnTo>
                    <a:pt x="1476" y="655"/>
                  </a:lnTo>
                  <a:cubicBezTo>
                    <a:pt x="1476" y="624"/>
                    <a:pt x="1473" y="593"/>
                    <a:pt x="1462" y="563"/>
                  </a:cubicBezTo>
                  <a:cubicBezTo>
                    <a:pt x="1445" y="508"/>
                    <a:pt x="1418" y="450"/>
                    <a:pt x="1388" y="395"/>
                  </a:cubicBezTo>
                  <a:cubicBezTo>
                    <a:pt x="1336" y="314"/>
                    <a:pt x="1275" y="232"/>
                    <a:pt x="1220" y="167"/>
                  </a:cubicBezTo>
                  <a:cubicBezTo>
                    <a:pt x="1169" y="103"/>
                    <a:pt x="1122" y="52"/>
                    <a:pt x="1101" y="31"/>
                  </a:cubicBezTo>
                  <a:cubicBezTo>
                    <a:pt x="1081" y="11"/>
                    <a:pt x="1056" y="0"/>
                    <a:pt x="103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4956147" y="2525641"/>
              <a:ext cx="71318" cy="43919"/>
            </a:xfrm>
            <a:custGeom>
              <a:rect b="b" l="l" r="r" t="t"/>
              <a:pathLst>
                <a:path extrusionOk="0" h="880" w="1429">
                  <a:moveTo>
                    <a:pt x="975" y="109"/>
                  </a:moveTo>
                  <a:cubicBezTo>
                    <a:pt x="1115" y="256"/>
                    <a:pt x="1309" y="511"/>
                    <a:pt x="1296" y="620"/>
                  </a:cubicBezTo>
                  <a:cubicBezTo>
                    <a:pt x="1292" y="634"/>
                    <a:pt x="1289" y="645"/>
                    <a:pt x="1279" y="651"/>
                  </a:cubicBezTo>
                  <a:cubicBezTo>
                    <a:pt x="1115" y="741"/>
                    <a:pt x="934" y="771"/>
                    <a:pt x="765" y="771"/>
                  </a:cubicBezTo>
                  <a:cubicBezTo>
                    <a:pt x="466" y="771"/>
                    <a:pt x="204" y="677"/>
                    <a:pt x="137" y="651"/>
                  </a:cubicBezTo>
                  <a:cubicBezTo>
                    <a:pt x="117" y="610"/>
                    <a:pt x="113" y="570"/>
                    <a:pt x="131" y="532"/>
                  </a:cubicBezTo>
                  <a:cubicBezTo>
                    <a:pt x="192" y="365"/>
                    <a:pt x="539" y="249"/>
                    <a:pt x="703" y="191"/>
                  </a:cubicBezTo>
                  <a:cubicBezTo>
                    <a:pt x="771" y="167"/>
                    <a:pt x="801" y="157"/>
                    <a:pt x="822" y="147"/>
                  </a:cubicBezTo>
                  <a:cubicBezTo>
                    <a:pt x="863" y="120"/>
                    <a:pt x="935" y="113"/>
                    <a:pt x="975" y="109"/>
                  </a:cubicBezTo>
                  <a:close/>
                  <a:moveTo>
                    <a:pt x="1002" y="0"/>
                  </a:moveTo>
                  <a:cubicBezTo>
                    <a:pt x="985" y="0"/>
                    <a:pt x="849" y="0"/>
                    <a:pt x="764" y="55"/>
                  </a:cubicBezTo>
                  <a:cubicBezTo>
                    <a:pt x="754" y="62"/>
                    <a:pt x="710" y="76"/>
                    <a:pt x="669" y="89"/>
                  </a:cubicBezTo>
                  <a:cubicBezTo>
                    <a:pt x="474" y="157"/>
                    <a:pt x="110" y="280"/>
                    <a:pt x="28" y="491"/>
                  </a:cubicBezTo>
                  <a:cubicBezTo>
                    <a:pt x="0" y="566"/>
                    <a:pt x="8" y="645"/>
                    <a:pt x="52" y="719"/>
                  </a:cubicBezTo>
                  <a:cubicBezTo>
                    <a:pt x="55" y="733"/>
                    <a:pt x="65" y="740"/>
                    <a:pt x="76" y="743"/>
                  </a:cubicBezTo>
                  <a:cubicBezTo>
                    <a:pt x="96" y="754"/>
                    <a:pt x="396" y="880"/>
                    <a:pt x="757" y="880"/>
                  </a:cubicBezTo>
                  <a:cubicBezTo>
                    <a:pt x="944" y="880"/>
                    <a:pt x="1146" y="845"/>
                    <a:pt x="1333" y="743"/>
                  </a:cubicBezTo>
                  <a:cubicBezTo>
                    <a:pt x="1370" y="719"/>
                    <a:pt x="1398" y="682"/>
                    <a:pt x="1405" y="637"/>
                  </a:cubicBezTo>
                  <a:cubicBezTo>
                    <a:pt x="1429" y="440"/>
                    <a:pt x="1105" y="85"/>
                    <a:pt x="1040" y="17"/>
                  </a:cubicBezTo>
                  <a:cubicBezTo>
                    <a:pt x="1030" y="7"/>
                    <a:pt x="1016" y="0"/>
                    <a:pt x="1002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4954650" y="2523594"/>
              <a:ext cx="73663" cy="48011"/>
            </a:xfrm>
            <a:custGeom>
              <a:rect b="b" l="l" r="r" t="t"/>
              <a:pathLst>
                <a:path extrusionOk="0" h="962" w="1476">
                  <a:moveTo>
                    <a:pt x="991" y="192"/>
                  </a:moveTo>
                  <a:cubicBezTo>
                    <a:pt x="1053" y="262"/>
                    <a:pt x="1126" y="351"/>
                    <a:pt x="1183" y="433"/>
                  </a:cubicBezTo>
                  <a:cubicBezTo>
                    <a:pt x="1213" y="477"/>
                    <a:pt x="1240" y="522"/>
                    <a:pt x="1257" y="563"/>
                  </a:cubicBezTo>
                  <a:cubicBezTo>
                    <a:pt x="1268" y="579"/>
                    <a:pt x="1274" y="597"/>
                    <a:pt x="1278" y="614"/>
                  </a:cubicBezTo>
                  <a:cubicBezTo>
                    <a:pt x="1285" y="628"/>
                    <a:pt x="1285" y="641"/>
                    <a:pt x="1285" y="651"/>
                  </a:cubicBezTo>
                  <a:lnTo>
                    <a:pt x="1285" y="656"/>
                  </a:lnTo>
                  <a:lnTo>
                    <a:pt x="1285" y="656"/>
                  </a:lnTo>
                  <a:cubicBezTo>
                    <a:pt x="1129" y="740"/>
                    <a:pt x="957" y="771"/>
                    <a:pt x="790" y="771"/>
                  </a:cubicBezTo>
                  <a:cubicBezTo>
                    <a:pt x="522" y="771"/>
                    <a:pt x="284" y="694"/>
                    <a:pt x="199" y="662"/>
                  </a:cubicBezTo>
                  <a:lnTo>
                    <a:pt x="199" y="662"/>
                  </a:lnTo>
                  <a:cubicBezTo>
                    <a:pt x="193" y="647"/>
                    <a:pt x="191" y="635"/>
                    <a:pt x="191" y="624"/>
                  </a:cubicBezTo>
                  <a:cubicBezTo>
                    <a:pt x="191" y="611"/>
                    <a:pt x="194" y="600"/>
                    <a:pt x="197" y="587"/>
                  </a:cubicBezTo>
                  <a:cubicBezTo>
                    <a:pt x="205" y="573"/>
                    <a:pt x="214" y="556"/>
                    <a:pt x="228" y="539"/>
                  </a:cubicBezTo>
                  <a:cubicBezTo>
                    <a:pt x="249" y="512"/>
                    <a:pt x="286" y="481"/>
                    <a:pt x="327" y="453"/>
                  </a:cubicBezTo>
                  <a:cubicBezTo>
                    <a:pt x="392" y="413"/>
                    <a:pt x="470" y="375"/>
                    <a:pt x="545" y="345"/>
                  </a:cubicBezTo>
                  <a:cubicBezTo>
                    <a:pt x="620" y="314"/>
                    <a:pt x="692" y="290"/>
                    <a:pt x="746" y="273"/>
                  </a:cubicBezTo>
                  <a:cubicBezTo>
                    <a:pt x="780" y="260"/>
                    <a:pt x="807" y="252"/>
                    <a:pt x="825" y="242"/>
                  </a:cubicBezTo>
                  <a:cubicBezTo>
                    <a:pt x="845" y="236"/>
                    <a:pt x="859" y="229"/>
                    <a:pt x="872" y="222"/>
                  </a:cubicBezTo>
                  <a:cubicBezTo>
                    <a:pt x="879" y="219"/>
                    <a:pt x="889" y="211"/>
                    <a:pt x="900" y="208"/>
                  </a:cubicBezTo>
                  <a:cubicBezTo>
                    <a:pt x="917" y="205"/>
                    <a:pt x="938" y="198"/>
                    <a:pt x="954" y="198"/>
                  </a:cubicBezTo>
                  <a:cubicBezTo>
                    <a:pt x="967" y="196"/>
                    <a:pt x="980" y="194"/>
                    <a:pt x="991" y="192"/>
                  </a:cubicBezTo>
                  <a:close/>
                  <a:moveTo>
                    <a:pt x="1005" y="109"/>
                  </a:moveTo>
                  <a:cubicBezTo>
                    <a:pt x="982" y="109"/>
                    <a:pt x="951" y="113"/>
                    <a:pt x="920" y="120"/>
                  </a:cubicBezTo>
                  <a:cubicBezTo>
                    <a:pt x="906" y="123"/>
                    <a:pt x="889" y="126"/>
                    <a:pt x="872" y="134"/>
                  </a:cubicBezTo>
                  <a:cubicBezTo>
                    <a:pt x="859" y="137"/>
                    <a:pt x="842" y="144"/>
                    <a:pt x="828" y="154"/>
                  </a:cubicBezTo>
                  <a:cubicBezTo>
                    <a:pt x="825" y="157"/>
                    <a:pt x="815" y="161"/>
                    <a:pt x="798" y="167"/>
                  </a:cubicBezTo>
                  <a:cubicBezTo>
                    <a:pt x="780" y="175"/>
                    <a:pt x="753" y="181"/>
                    <a:pt x="719" y="195"/>
                  </a:cubicBezTo>
                  <a:cubicBezTo>
                    <a:pt x="637" y="222"/>
                    <a:pt x="508" y="266"/>
                    <a:pt x="389" y="324"/>
                  </a:cubicBezTo>
                  <a:cubicBezTo>
                    <a:pt x="331" y="355"/>
                    <a:pt x="273" y="389"/>
                    <a:pt x="228" y="427"/>
                  </a:cubicBezTo>
                  <a:cubicBezTo>
                    <a:pt x="205" y="444"/>
                    <a:pt x="181" y="464"/>
                    <a:pt x="164" y="488"/>
                  </a:cubicBezTo>
                  <a:cubicBezTo>
                    <a:pt x="147" y="508"/>
                    <a:pt x="129" y="532"/>
                    <a:pt x="120" y="559"/>
                  </a:cubicBezTo>
                  <a:cubicBezTo>
                    <a:pt x="112" y="579"/>
                    <a:pt x="109" y="600"/>
                    <a:pt x="109" y="624"/>
                  </a:cubicBezTo>
                  <a:cubicBezTo>
                    <a:pt x="109" y="651"/>
                    <a:pt x="116" y="682"/>
                    <a:pt x="129" y="710"/>
                  </a:cubicBezTo>
                  <a:lnTo>
                    <a:pt x="136" y="727"/>
                  </a:lnTo>
                  <a:lnTo>
                    <a:pt x="153" y="730"/>
                  </a:lnTo>
                  <a:cubicBezTo>
                    <a:pt x="222" y="757"/>
                    <a:pt x="484" y="853"/>
                    <a:pt x="790" y="853"/>
                  </a:cubicBezTo>
                  <a:cubicBezTo>
                    <a:pt x="965" y="853"/>
                    <a:pt x="1155" y="822"/>
                    <a:pt x="1329" y="727"/>
                  </a:cubicBezTo>
                  <a:cubicBezTo>
                    <a:pt x="1339" y="719"/>
                    <a:pt x="1350" y="713"/>
                    <a:pt x="1356" y="702"/>
                  </a:cubicBezTo>
                  <a:cubicBezTo>
                    <a:pt x="1363" y="692"/>
                    <a:pt x="1363" y="678"/>
                    <a:pt x="1367" y="669"/>
                  </a:cubicBezTo>
                  <a:lnTo>
                    <a:pt x="1367" y="651"/>
                  </a:lnTo>
                  <a:cubicBezTo>
                    <a:pt x="1367" y="631"/>
                    <a:pt x="1363" y="611"/>
                    <a:pt x="1356" y="590"/>
                  </a:cubicBezTo>
                  <a:cubicBezTo>
                    <a:pt x="1346" y="552"/>
                    <a:pt x="1329" y="515"/>
                    <a:pt x="1306" y="474"/>
                  </a:cubicBezTo>
                  <a:cubicBezTo>
                    <a:pt x="1271" y="416"/>
                    <a:pt x="1227" y="351"/>
                    <a:pt x="1179" y="290"/>
                  </a:cubicBezTo>
                  <a:cubicBezTo>
                    <a:pt x="1131" y="229"/>
                    <a:pt x="1081" y="170"/>
                    <a:pt x="1036" y="123"/>
                  </a:cubicBezTo>
                  <a:lnTo>
                    <a:pt x="1023" y="109"/>
                  </a:lnTo>
                  <a:close/>
                  <a:moveTo>
                    <a:pt x="1029" y="82"/>
                  </a:moveTo>
                  <a:cubicBezTo>
                    <a:pt x="1032" y="82"/>
                    <a:pt x="1036" y="85"/>
                    <a:pt x="1040" y="85"/>
                  </a:cubicBezTo>
                  <a:cubicBezTo>
                    <a:pt x="1070" y="120"/>
                    <a:pt x="1162" y="215"/>
                    <a:pt x="1244" y="331"/>
                  </a:cubicBezTo>
                  <a:cubicBezTo>
                    <a:pt x="1285" y="386"/>
                    <a:pt x="1322" y="447"/>
                    <a:pt x="1350" y="502"/>
                  </a:cubicBezTo>
                  <a:cubicBezTo>
                    <a:pt x="1363" y="532"/>
                    <a:pt x="1373" y="559"/>
                    <a:pt x="1383" y="584"/>
                  </a:cubicBezTo>
                  <a:cubicBezTo>
                    <a:pt x="1391" y="611"/>
                    <a:pt x="1394" y="634"/>
                    <a:pt x="1394" y="655"/>
                  </a:cubicBezTo>
                  <a:lnTo>
                    <a:pt x="1394" y="672"/>
                  </a:lnTo>
                  <a:cubicBezTo>
                    <a:pt x="1391" y="689"/>
                    <a:pt x="1383" y="706"/>
                    <a:pt x="1377" y="716"/>
                  </a:cubicBezTo>
                  <a:cubicBezTo>
                    <a:pt x="1367" y="730"/>
                    <a:pt x="1356" y="740"/>
                    <a:pt x="1342" y="750"/>
                  </a:cubicBezTo>
                  <a:cubicBezTo>
                    <a:pt x="1162" y="845"/>
                    <a:pt x="968" y="880"/>
                    <a:pt x="787" y="880"/>
                  </a:cubicBezTo>
                  <a:cubicBezTo>
                    <a:pt x="610" y="880"/>
                    <a:pt x="450" y="849"/>
                    <a:pt x="331" y="818"/>
                  </a:cubicBezTo>
                  <a:cubicBezTo>
                    <a:pt x="208" y="784"/>
                    <a:pt x="129" y="750"/>
                    <a:pt x="123" y="747"/>
                  </a:cubicBezTo>
                  <a:cubicBezTo>
                    <a:pt x="120" y="747"/>
                    <a:pt x="116" y="743"/>
                    <a:pt x="116" y="743"/>
                  </a:cubicBezTo>
                  <a:cubicBezTo>
                    <a:pt x="92" y="699"/>
                    <a:pt x="82" y="661"/>
                    <a:pt x="82" y="624"/>
                  </a:cubicBezTo>
                  <a:cubicBezTo>
                    <a:pt x="82" y="597"/>
                    <a:pt x="85" y="573"/>
                    <a:pt x="95" y="549"/>
                  </a:cubicBezTo>
                  <a:cubicBezTo>
                    <a:pt x="112" y="505"/>
                    <a:pt x="147" y="461"/>
                    <a:pt x="191" y="420"/>
                  </a:cubicBezTo>
                  <a:cubicBezTo>
                    <a:pt x="259" y="362"/>
                    <a:pt x="354" y="310"/>
                    <a:pt x="447" y="269"/>
                  </a:cubicBezTo>
                  <a:cubicBezTo>
                    <a:pt x="542" y="225"/>
                    <a:pt x="637" y="195"/>
                    <a:pt x="713" y="167"/>
                  </a:cubicBezTo>
                  <a:cubicBezTo>
                    <a:pt x="733" y="164"/>
                    <a:pt x="753" y="154"/>
                    <a:pt x="770" y="147"/>
                  </a:cubicBezTo>
                  <a:cubicBezTo>
                    <a:pt x="780" y="147"/>
                    <a:pt x="787" y="144"/>
                    <a:pt x="794" y="140"/>
                  </a:cubicBezTo>
                  <a:cubicBezTo>
                    <a:pt x="798" y="137"/>
                    <a:pt x="801" y="137"/>
                    <a:pt x="804" y="137"/>
                  </a:cubicBezTo>
                  <a:cubicBezTo>
                    <a:pt x="807" y="134"/>
                    <a:pt x="811" y="134"/>
                    <a:pt x="815" y="130"/>
                  </a:cubicBezTo>
                  <a:cubicBezTo>
                    <a:pt x="831" y="120"/>
                    <a:pt x="852" y="109"/>
                    <a:pt x="876" y="103"/>
                  </a:cubicBezTo>
                  <a:cubicBezTo>
                    <a:pt x="910" y="93"/>
                    <a:pt x="947" y="89"/>
                    <a:pt x="974" y="85"/>
                  </a:cubicBezTo>
                  <a:cubicBezTo>
                    <a:pt x="988" y="85"/>
                    <a:pt x="1002" y="82"/>
                    <a:pt x="1012" y="82"/>
                  </a:cubicBezTo>
                  <a:close/>
                  <a:moveTo>
                    <a:pt x="1019" y="0"/>
                  </a:moveTo>
                  <a:cubicBezTo>
                    <a:pt x="999" y="0"/>
                    <a:pt x="961" y="4"/>
                    <a:pt x="913" y="11"/>
                  </a:cubicBezTo>
                  <a:cubicBezTo>
                    <a:pt x="870" y="17"/>
                    <a:pt x="818" y="31"/>
                    <a:pt x="774" y="59"/>
                  </a:cubicBezTo>
                  <a:lnTo>
                    <a:pt x="774" y="59"/>
                  </a:lnTo>
                  <a:lnTo>
                    <a:pt x="774" y="58"/>
                  </a:lnTo>
                  <a:lnTo>
                    <a:pt x="774" y="59"/>
                  </a:lnTo>
                  <a:lnTo>
                    <a:pt x="774" y="59"/>
                  </a:lnTo>
                  <a:cubicBezTo>
                    <a:pt x="773" y="60"/>
                    <a:pt x="771" y="61"/>
                    <a:pt x="770" y="62"/>
                  </a:cubicBezTo>
                  <a:lnTo>
                    <a:pt x="770" y="62"/>
                  </a:lnTo>
                  <a:lnTo>
                    <a:pt x="770" y="62"/>
                  </a:lnTo>
                  <a:cubicBezTo>
                    <a:pt x="767" y="62"/>
                    <a:pt x="764" y="63"/>
                    <a:pt x="760" y="65"/>
                  </a:cubicBezTo>
                  <a:cubicBezTo>
                    <a:pt x="743" y="72"/>
                    <a:pt x="713" y="82"/>
                    <a:pt x="685" y="93"/>
                  </a:cubicBezTo>
                  <a:cubicBezTo>
                    <a:pt x="586" y="126"/>
                    <a:pt x="447" y="175"/>
                    <a:pt x="317" y="242"/>
                  </a:cubicBezTo>
                  <a:cubicBezTo>
                    <a:pt x="252" y="277"/>
                    <a:pt x="191" y="314"/>
                    <a:pt x="140" y="359"/>
                  </a:cubicBezTo>
                  <a:cubicBezTo>
                    <a:pt x="85" y="406"/>
                    <a:pt x="44" y="457"/>
                    <a:pt x="21" y="518"/>
                  </a:cubicBezTo>
                  <a:cubicBezTo>
                    <a:pt x="7" y="552"/>
                    <a:pt x="0" y="587"/>
                    <a:pt x="0" y="624"/>
                  </a:cubicBezTo>
                  <a:cubicBezTo>
                    <a:pt x="0" y="675"/>
                    <a:pt x="17" y="730"/>
                    <a:pt x="44" y="781"/>
                  </a:cubicBezTo>
                  <a:cubicBezTo>
                    <a:pt x="54" y="801"/>
                    <a:pt x="71" y="815"/>
                    <a:pt x="89" y="822"/>
                  </a:cubicBezTo>
                  <a:cubicBezTo>
                    <a:pt x="102" y="829"/>
                    <a:pt x="184" y="862"/>
                    <a:pt x="307" y="897"/>
                  </a:cubicBezTo>
                  <a:cubicBezTo>
                    <a:pt x="433" y="931"/>
                    <a:pt x="603" y="961"/>
                    <a:pt x="787" y="961"/>
                  </a:cubicBezTo>
                  <a:cubicBezTo>
                    <a:pt x="978" y="961"/>
                    <a:pt x="1186" y="927"/>
                    <a:pt x="1383" y="822"/>
                  </a:cubicBezTo>
                  <a:cubicBezTo>
                    <a:pt x="1408" y="804"/>
                    <a:pt x="1428" y="784"/>
                    <a:pt x="1445" y="763"/>
                  </a:cubicBezTo>
                  <a:cubicBezTo>
                    <a:pt x="1459" y="740"/>
                    <a:pt x="1469" y="713"/>
                    <a:pt x="1472" y="682"/>
                  </a:cubicBezTo>
                  <a:cubicBezTo>
                    <a:pt x="1476" y="672"/>
                    <a:pt x="1476" y="665"/>
                    <a:pt x="1476" y="655"/>
                  </a:cubicBezTo>
                  <a:cubicBezTo>
                    <a:pt x="1476" y="624"/>
                    <a:pt x="1469" y="593"/>
                    <a:pt x="1462" y="563"/>
                  </a:cubicBezTo>
                  <a:cubicBezTo>
                    <a:pt x="1445" y="508"/>
                    <a:pt x="1418" y="450"/>
                    <a:pt x="1383" y="395"/>
                  </a:cubicBezTo>
                  <a:cubicBezTo>
                    <a:pt x="1336" y="314"/>
                    <a:pt x="1274" y="232"/>
                    <a:pt x="1220" y="167"/>
                  </a:cubicBezTo>
                  <a:cubicBezTo>
                    <a:pt x="1166" y="103"/>
                    <a:pt x="1122" y="52"/>
                    <a:pt x="1097" y="31"/>
                  </a:cubicBezTo>
                  <a:cubicBezTo>
                    <a:pt x="1081" y="11"/>
                    <a:pt x="1056" y="0"/>
                    <a:pt x="1032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4239411" y="2585682"/>
              <a:ext cx="836350" cy="386484"/>
            </a:xfrm>
            <a:custGeom>
              <a:rect b="b" l="l" r="r" t="t"/>
              <a:pathLst>
                <a:path extrusionOk="0" h="7744" w="16758">
                  <a:moveTo>
                    <a:pt x="491" y="0"/>
                  </a:moveTo>
                  <a:cubicBezTo>
                    <a:pt x="334" y="18"/>
                    <a:pt x="212" y="48"/>
                    <a:pt x="144" y="76"/>
                  </a:cubicBezTo>
                  <a:cubicBezTo>
                    <a:pt x="1" y="137"/>
                    <a:pt x="28" y="273"/>
                    <a:pt x="69" y="351"/>
                  </a:cubicBezTo>
                  <a:cubicBezTo>
                    <a:pt x="35" y="403"/>
                    <a:pt x="31" y="454"/>
                    <a:pt x="55" y="505"/>
                  </a:cubicBezTo>
                  <a:cubicBezTo>
                    <a:pt x="137" y="665"/>
                    <a:pt x="501" y="757"/>
                    <a:pt x="696" y="808"/>
                  </a:cubicBezTo>
                  <a:cubicBezTo>
                    <a:pt x="737" y="818"/>
                    <a:pt x="781" y="828"/>
                    <a:pt x="792" y="832"/>
                  </a:cubicBezTo>
                  <a:cubicBezTo>
                    <a:pt x="853" y="862"/>
                    <a:pt x="938" y="869"/>
                    <a:pt x="989" y="873"/>
                  </a:cubicBezTo>
                  <a:lnTo>
                    <a:pt x="1663" y="2451"/>
                  </a:lnTo>
                  <a:cubicBezTo>
                    <a:pt x="1129" y="2628"/>
                    <a:pt x="702" y="3409"/>
                    <a:pt x="430" y="4717"/>
                  </a:cubicBezTo>
                  <a:cubicBezTo>
                    <a:pt x="150" y="6050"/>
                    <a:pt x="304" y="6962"/>
                    <a:pt x="869" y="7355"/>
                  </a:cubicBezTo>
                  <a:cubicBezTo>
                    <a:pt x="1078" y="7501"/>
                    <a:pt x="1336" y="7573"/>
                    <a:pt x="1636" y="7573"/>
                  </a:cubicBezTo>
                  <a:cubicBezTo>
                    <a:pt x="1762" y="7573"/>
                    <a:pt x="1896" y="7563"/>
                    <a:pt x="2039" y="7535"/>
                  </a:cubicBezTo>
                  <a:cubicBezTo>
                    <a:pt x="2952" y="7371"/>
                    <a:pt x="3381" y="7351"/>
                    <a:pt x="3538" y="7351"/>
                  </a:cubicBezTo>
                  <a:cubicBezTo>
                    <a:pt x="3589" y="7351"/>
                    <a:pt x="3613" y="7355"/>
                    <a:pt x="3613" y="7355"/>
                  </a:cubicBezTo>
                  <a:lnTo>
                    <a:pt x="3630" y="7355"/>
                  </a:lnTo>
                  <a:cubicBezTo>
                    <a:pt x="3630" y="7355"/>
                    <a:pt x="3654" y="7351"/>
                    <a:pt x="3705" y="7351"/>
                  </a:cubicBezTo>
                  <a:cubicBezTo>
                    <a:pt x="3862" y="7351"/>
                    <a:pt x="4291" y="7371"/>
                    <a:pt x="5204" y="7535"/>
                  </a:cubicBezTo>
                  <a:cubicBezTo>
                    <a:pt x="5347" y="7563"/>
                    <a:pt x="5481" y="7573"/>
                    <a:pt x="5607" y="7573"/>
                  </a:cubicBezTo>
                  <a:cubicBezTo>
                    <a:pt x="5907" y="7573"/>
                    <a:pt x="6165" y="7501"/>
                    <a:pt x="6374" y="7355"/>
                  </a:cubicBezTo>
                  <a:cubicBezTo>
                    <a:pt x="6939" y="6962"/>
                    <a:pt x="7093" y="6050"/>
                    <a:pt x="6813" y="4717"/>
                  </a:cubicBezTo>
                  <a:cubicBezTo>
                    <a:pt x="6796" y="4636"/>
                    <a:pt x="6779" y="4554"/>
                    <a:pt x="6758" y="4475"/>
                  </a:cubicBezTo>
                  <a:cubicBezTo>
                    <a:pt x="6810" y="4400"/>
                    <a:pt x="7143" y="3930"/>
                    <a:pt x="7672" y="3688"/>
                  </a:cubicBezTo>
                  <a:cubicBezTo>
                    <a:pt x="7675" y="3688"/>
                    <a:pt x="7682" y="3684"/>
                    <a:pt x="7686" y="3678"/>
                  </a:cubicBezTo>
                  <a:cubicBezTo>
                    <a:pt x="7723" y="3695"/>
                    <a:pt x="7767" y="3705"/>
                    <a:pt x="7812" y="3705"/>
                  </a:cubicBezTo>
                  <a:cubicBezTo>
                    <a:pt x="7931" y="3705"/>
                    <a:pt x="8030" y="3643"/>
                    <a:pt x="8054" y="3562"/>
                  </a:cubicBezTo>
                  <a:cubicBezTo>
                    <a:pt x="9028" y="3827"/>
                    <a:pt x="9498" y="4488"/>
                    <a:pt x="9564" y="4591"/>
                  </a:cubicBezTo>
                  <a:cubicBezTo>
                    <a:pt x="9416" y="5249"/>
                    <a:pt x="9375" y="6050"/>
                    <a:pt x="9556" y="6922"/>
                  </a:cubicBezTo>
                  <a:cubicBezTo>
                    <a:pt x="9666" y="7327"/>
                    <a:pt x="9914" y="7587"/>
                    <a:pt x="10292" y="7692"/>
                  </a:cubicBezTo>
                  <a:cubicBezTo>
                    <a:pt x="10412" y="7726"/>
                    <a:pt x="10545" y="7744"/>
                    <a:pt x="10688" y="7744"/>
                  </a:cubicBezTo>
                  <a:cubicBezTo>
                    <a:pt x="11165" y="7744"/>
                    <a:pt x="11741" y="7560"/>
                    <a:pt x="12340" y="7212"/>
                  </a:cubicBezTo>
                  <a:cubicBezTo>
                    <a:pt x="12477" y="7297"/>
                    <a:pt x="13002" y="7590"/>
                    <a:pt x="13850" y="7590"/>
                  </a:cubicBezTo>
                  <a:cubicBezTo>
                    <a:pt x="13899" y="7590"/>
                    <a:pt x="13946" y="7590"/>
                    <a:pt x="13993" y="7587"/>
                  </a:cubicBezTo>
                  <a:cubicBezTo>
                    <a:pt x="14536" y="7566"/>
                    <a:pt x="15030" y="7371"/>
                    <a:pt x="15350" y="7055"/>
                  </a:cubicBezTo>
                  <a:cubicBezTo>
                    <a:pt x="15684" y="6724"/>
                    <a:pt x="15800" y="6295"/>
                    <a:pt x="15670" y="5845"/>
                  </a:cubicBezTo>
                  <a:cubicBezTo>
                    <a:pt x="15568" y="5501"/>
                    <a:pt x="15439" y="5130"/>
                    <a:pt x="15313" y="4771"/>
                  </a:cubicBezTo>
                  <a:cubicBezTo>
                    <a:pt x="15228" y="4540"/>
                    <a:pt x="15149" y="4312"/>
                    <a:pt x="15077" y="4100"/>
                  </a:cubicBezTo>
                  <a:cubicBezTo>
                    <a:pt x="15391" y="3804"/>
                    <a:pt x="15824" y="3445"/>
                    <a:pt x="16287" y="3238"/>
                  </a:cubicBezTo>
                  <a:cubicBezTo>
                    <a:pt x="16291" y="3238"/>
                    <a:pt x="16291" y="3234"/>
                    <a:pt x="16291" y="3234"/>
                  </a:cubicBezTo>
                  <a:cubicBezTo>
                    <a:pt x="16335" y="3292"/>
                    <a:pt x="16414" y="3333"/>
                    <a:pt x="16508" y="3333"/>
                  </a:cubicBezTo>
                  <a:cubicBezTo>
                    <a:pt x="16645" y="3333"/>
                    <a:pt x="16757" y="3248"/>
                    <a:pt x="16757" y="3146"/>
                  </a:cubicBezTo>
                  <a:cubicBezTo>
                    <a:pt x="16757" y="3044"/>
                    <a:pt x="16645" y="2959"/>
                    <a:pt x="16508" y="2959"/>
                  </a:cubicBezTo>
                  <a:cubicBezTo>
                    <a:pt x="16373" y="2959"/>
                    <a:pt x="16260" y="3044"/>
                    <a:pt x="16260" y="3146"/>
                  </a:cubicBezTo>
                  <a:cubicBezTo>
                    <a:pt x="16260" y="3153"/>
                    <a:pt x="16263" y="3156"/>
                    <a:pt x="16263" y="3163"/>
                  </a:cubicBezTo>
                  <a:lnTo>
                    <a:pt x="16260" y="3163"/>
                  </a:lnTo>
                  <a:cubicBezTo>
                    <a:pt x="16250" y="3163"/>
                    <a:pt x="16239" y="3163"/>
                    <a:pt x="16233" y="3167"/>
                  </a:cubicBezTo>
                  <a:cubicBezTo>
                    <a:pt x="15776" y="3371"/>
                    <a:pt x="15357" y="3708"/>
                    <a:pt x="15047" y="3998"/>
                  </a:cubicBezTo>
                  <a:cubicBezTo>
                    <a:pt x="14951" y="3695"/>
                    <a:pt x="14887" y="3429"/>
                    <a:pt x="14887" y="3245"/>
                  </a:cubicBezTo>
                  <a:cubicBezTo>
                    <a:pt x="14887" y="2870"/>
                    <a:pt x="14723" y="2553"/>
                    <a:pt x="14447" y="2393"/>
                  </a:cubicBezTo>
                  <a:cubicBezTo>
                    <a:pt x="14321" y="2318"/>
                    <a:pt x="14171" y="2280"/>
                    <a:pt x="14004" y="2280"/>
                  </a:cubicBezTo>
                  <a:cubicBezTo>
                    <a:pt x="13956" y="2280"/>
                    <a:pt x="13908" y="2284"/>
                    <a:pt x="13858" y="2291"/>
                  </a:cubicBezTo>
                  <a:cubicBezTo>
                    <a:pt x="13987" y="2001"/>
                    <a:pt x="14539" y="873"/>
                    <a:pt x="15269" y="873"/>
                  </a:cubicBezTo>
                  <a:lnTo>
                    <a:pt x="15363" y="873"/>
                  </a:lnTo>
                  <a:cubicBezTo>
                    <a:pt x="15377" y="873"/>
                    <a:pt x="15391" y="869"/>
                    <a:pt x="15401" y="862"/>
                  </a:cubicBezTo>
                  <a:cubicBezTo>
                    <a:pt x="15466" y="808"/>
                    <a:pt x="15790" y="546"/>
                    <a:pt x="15763" y="395"/>
                  </a:cubicBezTo>
                  <a:cubicBezTo>
                    <a:pt x="15759" y="362"/>
                    <a:pt x="15735" y="331"/>
                    <a:pt x="15691" y="314"/>
                  </a:cubicBezTo>
                  <a:cubicBezTo>
                    <a:pt x="15507" y="235"/>
                    <a:pt x="15305" y="211"/>
                    <a:pt x="15118" y="211"/>
                  </a:cubicBezTo>
                  <a:cubicBezTo>
                    <a:pt x="14839" y="211"/>
                    <a:pt x="14594" y="270"/>
                    <a:pt x="14492" y="296"/>
                  </a:cubicBezTo>
                  <a:cubicBezTo>
                    <a:pt x="14471" y="252"/>
                    <a:pt x="14454" y="178"/>
                    <a:pt x="14528" y="147"/>
                  </a:cubicBezTo>
                  <a:cubicBezTo>
                    <a:pt x="14610" y="112"/>
                    <a:pt x="14825" y="68"/>
                    <a:pt x="15077" y="68"/>
                  </a:cubicBezTo>
                  <a:cubicBezTo>
                    <a:pt x="15244" y="68"/>
                    <a:pt x="15425" y="85"/>
                    <a:pt x="15596" y="140"/>
                  </a:cubicBezTo>
                  <a:cubicBezTo>
                    <a:pt x="15602" y="140"/>
                    <a:pt x="15612" y="144"/>
                    <a:pt x="15619" y="144"/>
                  </a:cubicBezTo>
                  <a:cubicBezTo>
                    <a:pt x="15640" y="144"/>
                    <a:pt x="15660" y="133"/>
                    <a:pt x="15667" y="117"/>
                  </a:cubicBezTo>
                  <a:cubicBezTo>
                    <a:pt x="15681" y="96"/>
                    <a:pt x="15667" y="72"/>
                    <a:pt x="15640" y="65"/>
                  </a:cubicBezTo>
                  <a:cubicBezTo>
                    <a:pt x="15534" y="31"/>
                    <a:pt x="15428" y="10"/>
                    <a:pt x="15322" y="0"/>
                  </a:cubicBezTo>
                  <a:cubicBezTo>
                    <a:pt x="15241" y="10"/>
                    <a:pt x="15156" y="18"/>
                    <a:pt x="15077" y="18"/>
                  </a:cubicBezTo>
                  <a:cubicBezTo>
                    <a:pt x="14986" y="18"/>
                    <a:pt x="14900" y="10"/>
                    <a:pt x="14822" y="0"/>
                  </a:cubicBezTo>
                  <a:cubicBezTo>
                    <a:pt x="14668" y="18"/>
                    <a:pt x="14545" y="48"/>
                    <a:pt x="14478" y="76"/>
                  </a:cubicBezTo>
                  <a:cubicBezTo>
                    <a:pt x="14331" y="137"/>
                    <a:pt x="14358" y="273"/>
                    <a:pt x="14399" y="351"/>
                  </a:cubicBezTo>
                  <a:cubicBezTo>
                    <a:pt x="14369" y="403"/>
                    <a:pt x="14365" y="454"/>
                    <a:pt x="14389" y="505"/>
                  </a:cubicBezTo>
                  <a:cubicBezTo>
                    <a:pt x="14471" y="665"/>
                    <a:pt x="14835" y="757"/>
                    <a:pt x="15030" y="808"/>
                  </a:cubicBezTo>
                  <a:cubicBezTo>
                    <a:pt x="15044" y="812"/>
                    <a:pt x="15053" y="815"/>
                    <a:pt x="15067" y="818"/>
                  </a:cubicBezTo>
                  <a:cubicBezTo>
                    <a:pt x="14311" y="999"/>
                    <a:pt x="13806" y="2137"/>
                    <a:pt x="13735" y="2314"/>
                  </a:cubicBezTo>
                  <a:lnTo>
                    <a:pt x="13677" y="2325"/>
                  </a:lnTo>
                  <a:cubicBezTo>
                    <a:pt x="13019" y="2457"/>
                    <a:pt x="12688" y="2522"/>
                    <a:pt x="12160" y="3184"/>
                  </a:cubicBezTo>
                  <a:lnTo>
                    <a:pt x="12153" y="3194"/>
                  </a:lnTo>
                  <a:cubicBezTo>
                    <a:pt x="12147" y="3214"/>
                    <a:pt x="12120" y="3261"/>
                    <a:pt x="12085" y="3266"/>
                  </a:cubicBezTo>
                  <a:lnTo>
                    <a:pt x="12082" y="3266"/>
                  </a:lnTo>
                  <a:cubicBezTo>
                    <a:pt x="12061" y="3266"/>
                    <a:pt x="11976" y="3248"/>
                    <a:pt x="11823" y="3020"/>
                  </a:cubicBezTo>
                  <a:cubicBezTo>
                    <a:pt x="11645" y="2761"/>
                    <a:pt x="11393" y="2614"/>
                    <a:pt x="11114" y="2604"/>
                  </a:cubicBezTo>
                  <a:cubicBezTo>
                    <a:pt x="11104" y="2604"/>
                    <a:pt x="11093" y="2601"/>
                    <a:pt x="11083" y="2601"/>
                  </a:cubicBezTo>
                  <a:cubicBezTo>
                    <a:pt x="11036" y="2601"/>
                    <a:pt x="10984" y="2607"/>
                    <a:pt x="10934" y="2614"/>
                  </a:cubicBezTo>
                  <a:lnTo>
                    <a:pt x="10201" y="897"/>
                  </a:lnTo>
                  <a:lnTo>
                    <a:pt x="10207" y="897"/>
                  </a:lnTo>
                  <a:cubicBezTo>
                    <a:pt x="10272" y="842"/>
                    <a:pt x="10596" y="579"/>
                    <a:pt x="10572" y="430"/>
                  </a:cubicBezTo>
                  <a:cubicBezTo>
                    <a:pt x="10566" y="395"/>
                    <a:pt x="10541" y="365"/>
                    <a:pt x="10497" y="348"/>
                  </a:cubicBezTo>
                  <a:cubicBezTo>
                    <a:pt x="10313" y="270"/>
                    <a:pt x="10112" y="246"/>
                    <a:pt x="9924" y="246"/>
                  </a:cubicBezTo>
                  <a:cubicBezTo>
                    <a:pt x="9645" y="246"/>
                    <a:pt x="9400" y="304"/>
                    <a:pt x="9298" y="331"/>
                  </a:cubicBezTo>
                  <a:cubicBezTo>
                    <a:pt x="9281" y="287"/>
                    <a:pt x="9263" y="211"/>
                    <a:pt x="9335" y="181"/>
                  </a:cubicBezTo>
                  <a:cubicBezTo>
                    <a:pt x="9416" y="147"/>
                    <a:pt x="9631" y="103"/>
                    <a:pt x="9883" y="103"/>
                  </a:cubicBezTo>
                  <a:cubicBezTo>
                    <a:pt x="10050" y="103"/>
                    <a:pt x="10231" y="120"/>
                    <a:pt x="10405" y="174"/>
                  </a:cubicBezTo>
                  <a:cubicBezTo>
                    <a:pt x="10412" y="178"/>
                    <a:pt x="10418" y="178"/>
                    <a:pt x="10426" y="178"/>
                  </a:cubicBezTo>
                  <a:cubicBezTo>
                    <a:pt x="10446" y="178"/>
                    <a:pt x="10467" y="167"/>
                    <a:pt x="10473" y="150"/>
                  </a:cubicBezTo>
                  <a:cubicBezTo>
                    <a:pt x="10487" y="130"/>
                    <a:pt x="10473" y="106"/>
                    <a:pt x="10446" y="99"/>
                  </a:cubicBezTo>
                  <a:cubicBezTo>
                    <a:pt x="10259" y="41"/>
                    <a:pt x="10064" y="21"/>
                    <a:pt x="9883" y="21"/>
                  </a:cubicBezTo>
                  <a:cubicBezTo>
                    <a:pt x="9614" y="21"/>
                    <a:pt x="9386" y="65"/>
                    <a:pt x="9284" y="109"/>
                  </a:cubicBezTo>
                  <a:cubicBezTo>
                    <a:pt x="9137" y="171"/>
                    <a:pt x="9164" y="307"/>
                    <a:pt x="9205" y="386"/>
                  </a:cubicBezTo>
                  <a:cubicBezTo>
                    <a:pt x="9175" y="436"/>
                    <a:pt x="9171" y="488"/>
                    <a:pt x="9196" y="539"/>
                  </a:cubicBezTo>
                  <a:cubicBezTo>
                    <a:pt x="9277" y="699"/>
                    <a:pt x="9641" y="791"/>
                    <a:pt x="9836" y="842"/>
                  </a:cubicBezTo>
                  <a:cubicBezTo>
                    <a:pt x="9877" y="853"/>
                    <a:pt x="9921" y="862"/>
                    <a:pt x="9932" y="869"/>
                  </a:cubicBezTo>
                  <a:cubicBezTo>
                    <a:pt x="9979" y="889"/>
                    <a:pt x="10040" y="900"/>
                    <a:pt x="10091" y="903"/>
                  </a:cubicBezTo>
                  <a:lnTo>
                    <a:pt x="10831" y="2638"/>
                  </a:lnTo>
                  <a:cubicBezTo>
                    <a:pt x="10627" y="2700"/>
                    <a:pt x="10432" y="2825"/>
                    <a:pt x="10265" y="3016"/>
                  </a:cubicBezTo>
                  <a:cubicBezTo>
                    <a:pt x="10023" y="3296"/>
                    <a:pt x="9757" y="3800"/>
                    <a:pt x="9594" y="4458"/>
                  </a:cubicBezTo>
                  <a:cubicBezTo>
                    <a:pt x="9420" y="4233"/>
                    <a:pt x="8946" y="3715"/>
                    <a:pt x="8077" y="3480"/>
                  </a:cubicBezTo>
                  <a:lnTo>
                    <a:pt x="8054" y="3480"/>
                  </a:lnTo>
                  <a:cubicBezTo>
                    <a:pt x="8030" y="3395"/>
                    <a:pt x="7931" y="3333"/>
                    <a:pt x="7812" y="3333"/>
                  </a:cubicBezTo>
                  <a:cubicBezTo>
                    <a:pt x="7675" y="3333"/>
                    <a:pt x="7563" y="3415"/>
                    <a:pt x="7563" y="3517"/>
                  </a:cubicBezTo>
                  <a:cubicBezTo>
                    <a:pt x="7563" y="3558"/>
                    <a:pt x="7580" y="3593"/>
                    <a:pt x="7607" y="3623"/>
                  </a:cubicBezTo>
                  <a:cubicBezTo>
                    <a:pt x="7164" y="3827"/>
                    <a:pt x="6860" y="4175"/>
                    <a:pt x="6728" y="4345"/>
                  </a:cubicBezTo>
                  <a:cubicBezTo>
                    <a:pt x="6451" y="3248"/>
                    <a:pt x="6050" y="2591"/>
                    <a:pt x="5559" y="2440"/>
                  </a:cubicBezTo>
                  <a:cubicBezTo>
                    <a:pt x="5490" y="2420"/>
                    <a:pt x="5419" y="2410"/>
                    <a:pt x="5347" y="2410"/>
                  </a:cubicBezTo>
                  <a:cubicBezTo>
                    <a:pt x="5467" y="2157"/>
                    <a:pt x="6039" y="1043"/>
                    <a:pt x="6905" y="917"/>
                  </a:cubicBezTo>
                  <a:cubicBezTo>
                    <a:pt x="6946" y="924"/>
                    <a:pt x="6980" y="924"/>
                    <a:pt x="6994" y="924"/>
                  </a:cubicBezTo>
                  <a:lnTo>
                    <a:pt x="7000" y="924"/>
                  </a:lnTo>
                  <a:cubicBezTo>
                    <a:pt x="7014" y="924"/>
                    <a:pt x="7028" y="917"/>
                    <a:pt x="7038" y="910"/>
                  </a:cubicBezTo>
                  <a:cubicBezTo>
                    <a:pt x="7103" y="859"/>
                    <a:pt x="7430" y="593"/>
                    <a:pt x="7403" y="444"/>
                  </a:cubicBezTo>
                  <a:cubicBezTo>
                    <a:pt x="7396" y="409"/>
                    <a:pt x="7372" y="382"/>
                    <a:pt x="7327" y="362"/>
                  </a:cubicBezTo>
                  <a:cubicBezTo>
                    <a:pt x="7143" y="287"/>
                    <a:pt x="6942" y="260"/>
                    <a:pt x="6755" y="260"/>
                  </a:cubicBezTo>
                  <a:cubicBezTo>
                    <a:pt x="6476" y="260"/>
                    <a:pt x="6231" y="317"/>
                    <a:pt x="6128" y="348"/>
                  </a:cubicBezTo>
                  <a:cubicBezTo>
                    <a:pt x="6111" y="304"/>
                    <a:pt x="6094" y="229"/>
                    <a:pt x="6165" y="194"/>
                  </a:cubicBezTo>
                  <a:cubicBezTo>
                    <a:pt x="6247" y="161"/>
                    <a:pt x="6462" y="117"/>
                    <a:pt x="6714" y="117"/>
                  </a:cubicBezTo>
                  <a:cubicBezTo>
                    <a:pt x="6881" y="117"/>
                    <a:pt x="7062" y="137"/>
                    <a:pt x="7236" y="188"/>
                  </a:cubicBezTo>
                  <a:cubicBezTo>
                    <a:pt x="7242" y="191"/>
                    <a:pt x="7249" y="191"/>
                    <a:pt x="7256" y="191"/>
                  </a:cubicBezTo>
                  <a:cubicBezTo>
                    <a:pt x="7277" y="191"/>
                    <a:pt x="7297" y="181"/>
                    <a:pt x="7304" y="167"/>
                  </a:cubicBezTo>
                  <a:cubicBezTo>
                    <a:pt x="7318" y="147"/>
                    <a:pt x="7304" y="123"/>
                    <a:pt x="7277" y="112"/>
                  </a:cubicBezTo>
                  <a:cubicBezTo>
                    <a:pt x="7089" y="55"/>
                    <a:pt x="6895" y="35"/>
                    <a:pt x="6714" y="35"/>
                  </a:cubicBezTo>
                  <a:cubicBezTo>
                    <a:pt x="6445" y="35"/>
                    <a:pt x="6217" y="82"/>
                    <a:pt x="6114" y="123"/>
                  </a:cubicBezTo>
                  <a:cubicBezTo>
                    <a:pt x="5968" y="188"/>
                    <a:pt x="5995" y="324"/>
                    <a:pt x="6036" y="399"/>
                  </a:cubicBezTo>
                  <a:cubicBezTo>
                    <a:pt x="6006" y="454"/>
                    <a:pt x="6002" y="505"/>
                    <a:pt x="6026" y="553"/>
                  </a:cubicBezTo>
                  <a:cubicBezTo>
                    <a:pt x="6108" y="713"/>
                    <a:pt x="6472" y="808"/>
                    <a:pt x="6667" y="856"/>
                  </a:cubicBezTo>
                  <a:cubicBezTo>
                    <a:pt x="6687" y="862"/>
                    <a:pt x="6707" y="866"/>
                    <a:pt x="6725" y="873"/>
                  </a:cubicBezTo>
                  <a:cubicBezTo>
                    <a:pt x="5838" y="1118"/>
                    <a:pt x="5303" y="2250"/>
                    <a:pt x="5232" y="2417"/>
                  </a:cubicBezTo>
                  <a:cubicBezTo>
                    <a:pt x="5122" y="2434"/>
                    <a:pt x="5017" y="2471"/>
                    <a:pt x="4915" y="2529"/>
                  </a:cubicBezTo>
                  <a:cubicBezTo>
                    <a:pt x="4669" y="2673"/>
                    <a:pt x="4509" y="2901"/>
                    <a:pt x="4356" y="3122"/>
                  </a:cubicBezTo>
                  <a:cubicBezTo>
                    <a:pt x="4158" y="3412"/>
                    <a:pt x="3985" y="3664"/>
                    <a:pt x="3657" y="3664"/>
                  </a:cubicBezTo>
                  <a:lnTo>
                    <a:pt x="3579" y="3664"/>
                  </a:lnTo>
                  <a:cubicBezTo>
                    <a:pt x="3258" y="3664"/>
                    <a:pt x="3085" y="3412"/>
                    <a:pt x="2887" y="3122"/>
                  </a:cubicBezTo>
                  <a:cubicBezTo>
                    <a:pt x="2734" y="2901"/>
                    <a:pt x="2574" y="2673"/>
                    <a:pt x="2328" y="2529"/>
                  </a:cubicBezTo>
                  <a:cubicBezTo>
                    <a:pt x="2189" y="2451"/>
                    <a:pt x="2045" y="2410"/>
                    <a:pt x="1902" y="2410"/>
                  </a:cubicBezTo>
                  <a:cubicBezTo>
                    <a:pt x="1855" y="2410"/>
                    <a:pt x="1810" y="2413"/>
                    <a:pt x="1766" y="2423"/>
                  </a:cubicBezTo>
                  <a:lnTo>
                    <a:pt x="1088" y="842"/>
                  </a:lnTo>
                  <a:cubicBezTo>
                    <a:pt x="1183" y="767"/>
                    <a:pt x="1456" y="532"/>
                    <a:pt x="1432" y="395"/>
                  </a:cubicBezTo>
                  <a:cubicBezTo>
                    <a:pt x="1425" y="362"/>
                    <a:pt x="1401" y="331"/>
                    <a:pt x="1360" y="314"/>
                  </a:cubicBezTo>
                  <a:cubicBezTo>
                    <a:pt x="1173" y="235"/>
                    <a:pt x="971" y="211"/>
                    <a:pt x="784" y="211"/>
                  </a:cubicBezTo>
                  <a:cubicBezTo>
                    <a:pt x="505" y="211"/>
                    <a:pt x="263" y="270"/>
                    <a:pt x="158" y="296"/>
                  </a:cubicBezTo>
                  <a:cubicBezTo>
                    <a:pt x="140" y="252"/>
                    <a:pt x="123" y="178"/>
                    <a:pt x="199" y="147"/>
                  </a:cubicBezTo>
                  <a:cubicBezTo>
                    <a:pt x="280" y="112"/>
                    <a:pt x="491" y="68"/>
                    <a:pt x="743" y="68"/>
                  </a:cubicBezTo>
                  <a:cubicBezTo>
                    <a:pt x="910" y="68"/>
                    <a:pt x="1091" y="85"/>
                    <a:pt x="1265" y="140"/>
                  </a:cubicBezTo>
                  <a:cubicBezTo>
                    <a:pt x="1272" y="140"/>
                    <a:pt x="1278" y="144"/>
                    <a:pt x="1286" y="144"/>
                  </a:cubicBezTo>
                  <a:cubicBezTo>
                    <a:pt x="1306" y="144"/>
                    <a:pt x="1326" y="133"/>
                    <a:pt x="1333" y="117"/>
                  </a:cubicBezTo>
                  <a:cubicBezTo>
                    <a:pt x="1347" y="96"/>
                    <a:pt x="1333" y="72"/>
                    <a:pt x="1306" y="65"/>
                  </a:cubicBezTo>
                  <a:cubicBezTo>
                    <a:pt x="1204" y="31"/>
                    <a:pt x="1094" y="10"/>
                    <a:pt x="992" y="0"/>
                  </a:cubicBezTo>
                  <a:cubicBezTo>
                    <a:pt x="907" y="10"/>
                    <a:pt x="822" y="18"/>
                    <a:pt x="743" y="18"/>
                  </a:cubicBezTo>
                  <a:cubicBezTo>
                    <a:pt x="655" y="18"/>
                    <a:pt x="567" y="10"/>
                    <a:pt x="491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607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4263916" y="2584983"/>
              <a:ext cx="25004" cy="1597"/>
            </a:xfrm>
            <a:custGeom>
              <a:rect b="b" l="l" r="r" t="t"/>
              <a:pathLst>
                <a:path extrusionOk="0" h="32" w="501">
                  <a:moveTo>
                    <a:pt x="252" y="1"/>
                  </a:moveTo>
                  <a:cubicBezTo>
                    <a:pt x="164" y="1"/>
                    <a:pt x="76" y="4"/>
                    <a:pt x="0" y="14"/>
                  </a:cubicBezTo>
                  <a:cubicBezTo>
                    <a:pt x="76" y="24"/>
                    <a:pt x="164" y="32"/>
                    <a:pt x="252" y="32"/>
                  </a:cubicBezTo>
                  <a:cubicBezTo>
                    <a:pt x="331" y="32"/>
                    <a:pt x="416" y="24"/>
                    <a:pt x="501" y="14"/>
                  </a:cubicBezTo>
                  <a:cubicBezTo>
                    <a:pt x="416" y="4"/>
                    <a:pt x="331" y="1"/>
                    <a:pt x="252" y="1"/>
                  </a:cubicBezTo>
                  <a:close/>
                </a:path>
              </a:pathLst>
            </a:custGeom>
            <a:solidFill>
              <a:srgbClr val="C3C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4979105" y="2584983"/>
              <a:ext cx="25054" cy="1597"/>
            </a:xfrm>
            <a:custGeom>
              <a:rect b="b" l="l" r="r" t="t"/>
              <a:pathLst>
                <a:path extrusionOk="0" h="32" w="502">
                  <a:moveTo>
                    <a:pt x="256" y="1"/>
                  </a:moveTo>
                  <a:cubicBezTo>
                    <a:pt x="165" y="1"/>
                    <a:pt x="79" y="4"/>
                    <a:pt x="1" y="14"/>
                  </a:cubicBezTo>
                  <a:cubicBezTo>
                    <a:pt x="79" y="24"/>
                    <a:pt x="165" y="32"/>
                    <a:pt x="256" y="32"/>
                  </a:cubicBezTo>
                  <a:cubicBezTo>
                    <a:pt x="335" y="32"/>
                    <a:pt x="420" y="24"/>
                    <a:pt x="501" y="14"/>
                  </a:cubicBezTo>
                  <a:cubicBezTo>
                    <a:pt x="420" y="4"/>
                    <a:pt x="335" y="1"/>
                    <a:pt x="256" y="1"/>
                  </a:cubicBezTo>
                  <a:close/>
                </a:path>
              </a:pathLst>
            </a:custGeom>
            <a:solidFill>
              <a:srgbClr val="C3C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26"/>
          <p:cNvGrpSpPr/>
          <p:nvPr/>
        </p:nvGrpSpPr>
        <p:grpSpPr>
          <a:xfrm>
            <a:off x="591981" y="1688478"/>
            <a:ext cx="440466" cy="1000922"/>
            <a:chOff x="973925" y="1455939"/>
            <a:chExt cx="379451" cy="862269"/>
          </a:xfrm>
        </p:grpSpPr>
        <p:sp>
          <p:nvSpPr>
            <p:cNvPr id="599" name="Google Shape;599;p26"/>
            <p:cNvSpPr/>
            <p:nvPr/>
          </p:nvSpPr>
          <p:spPr>
            <a:xfrm>
              <a:off x="1041879" y="1460086"/>
              <a:ext cx="172702" cy="156459"/>
            </a:xfrm>
            <a:custGeom>
              <a:rect b="b" l="l" r="r" t="t"/>
              <a:pathLst>
                <a:path extrusionOk="0" h="4980" w="5497">
                  <a:moveTo>
                    <a:pt x="2429" y="0"/>
                  </a:moveTo>
                  <a:cubicBezTo>
                    <a:pt x="2410" y="0"/>
                    <a:pt x="2393" y="1"/>
                    <a:pt x="2377" y="2"/>
                  </a:cubicBezTo>
                  <a:cubicBezTo>
                    <a:pt x="1811" y="50"/>
                    <a:pt x="1559" y="2"/>
                    <a:pt x="2094" y="902"/>
                  </a:cubicBezTo>
                  <a:cubicBezTo>
                    <a:pt x="2629" y="1802"/>
                    <a:pt x="1510" y="1754"/>
                    <a:pt x="757" y="2166"/>
                  </a:cubicBezTo>
                  <a:cubicBezTo>
                    <a:pt x="1" y="2579"/>
                    <a:pt x="287" y="3669"/>
                    <a:pt x="287" y="3669"/>
                  </a:cubicBezTo>
                  <a:cubicBezTo>
                    <a:pt x="321" y="4433"/>
                    <a:pt x="1736" y="4980"/>
                    <a:pt x="3070" y="4980"/>
                  </a:cubicBezTo>
                  <a:cubicBezTo>
                    <a:pt x="4319" y="4980"/>
                    <a:pt x="5497" y="4501"/>
                    <a:pt x="5406" y="3274"/>
                  </a:cubicBezTo>
                  <a:cubicBezTo>
                    <a:pt x="5224" y="807"/>
                    <a:pt x="3072" y="0"/>
                    <a:pt x="2429" y="0"/>
                  </a:cubicBezTo>
                  <a:close/>
                </a:path>
              </a:pathLst>
            </a:custGeom>
            <a:solidFill>
              <a:srgbClr val="C063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1329153" y="1724709"/>
              <a:ext cx="22935" cy="22935"/>
            </a:xfrm>
            <a:custGeom>
              <a:rect b="b" l="l" r="r" t="t"/>
              <a:pathLst>
                <a:path extrusionOk="0" h="730" w="730">
                  <a:moveTo>
                    <a:pt x="365" y="0"/>
                  </a:moveTo>
                  <a:cubicBezTo>
                    <a:pt x="164" y="0"/>
                    <a:pt x="1" y="164"/>
                    <a:pt x="1" y="365"/>
                  </a:cubicBezTo>
                  <a:cubicBezTo>
                    <a:pt x="1" y="566"/>
                    <a:pt x="164" y="729"/>
                    <a:pt x="365" y="729"/>
                  </a:cubicBezTo>
                  <a:cubicBezTo>
                    <a:pt x="566" y="729"/>
                    <a:pt x="730" y="566"/>
                    <a:pt x="730" y="365"/>
                  </a:cubicBezTo>
                  <a:cubicBezTo>
                    <a:pt x="730" y="164"/>
                    <a:pt x="566" y="0"/>
                    <a:pt x="36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1327865" y="1723420"/>
              <a:ext cx="25511" cy="25511"/>
            </a:xfrm>
            <a:custGeom>
              <a:rect b="b" l="l" r="r" t="t"/>
              <a:pathLst>
                <a:path extrusionOk="0" h="812" w="812">
                  <a:moveTo>
                    <a:pt x="406" y="82"/>
                  </a:moveTo>
                  <a:cubicBezTo>
                    <a:pt x="495" y="82"/>
                    <a:pt x="577" y="116"/>
                    <a:pt x="635" y="177"/>
                  </a:cubicBezTo>
                  <a:cubicBezTo>
                    <a:pt x="692" y="235"/>
                    <a:pt x="730" y="317"/>
                    <a:pt x="730" y="406"/>
                  </a:cubicBezTo>
                  <a:cubicBezTo>
                    <a:pt x="730" y="494"/>
                    <a:pt x="692" y="576"/>
                    <a:pt x="635" y="634"/>
                  </a:cubicBezTo>
                  <a:cubicBezTo>
                    <a:pt x="577" y="692"/>
                    <a:pt x="495" y="729"/>
                    <a:pt x="406" y="729"/>
                  </a:cubicBezTo>
                  <a:cubicBezTo>
                    <a:pt x="317" y="729"/>
                    <a:pt x="236" y="692"/>
                    <a:pt x="178" y="634"/>
                  </a:cubicBezTo>
                  <a:cubicBezTo>
                    <a:pt x="120" y="576"/>
                    <a:pt x="83" y="494"/>
                    <a:pt x="83" y="406"/>
                  </a:cubicBezTo>
                  <a:cubicBezTo>
                    <a:pt x="83" y="317"/>
                    <a:pt x="120" y="235"/>
                    <a:pt x="178" y="177"/>
                  </a:cubicBezTo>
                  <a:cubicBezTo>
                    <a:pt x="236" y="116"/>
                    <a:pt x="317" y="82"/>
                    <a:pt x="406" y="82"/>
                  </a:cubicBezTo>
                  <a:close/>
                  <a:moveTo>
                    <a:pt x="406" y="0"/>
                  </a:moveTo>
                  <a:cubicBezTo>
                    <a:pt x="294" y="0"/>
                    <a:pt x="192" y="45"/>
                    <a:pt x="120" y="120"/>
                  </a:cubicBezTo>
                  <a:cubicBezTo>
                    <a:pt x="45" y="191"/>
                    <a:pt x="1" y="293"/>
                    <a:pt x="1" y="406"/>
                  </a:cubicBezTo>
                  <a:cubicBezTo>
                    <a:pt x="1" y="518"/>
                    <a:pt x="45" y="617"/>
                    <a:pt x="120" y="692"/>
                  </a:cubicBezTo>
                  <a:cubicBezTo>
                    <a:pt x="192" y="764"/>
                    <a:pt x="294" y="811"/>
                    <a:pt x="406" y="811"/>
                  </a:cubicBezTo>
                  <a:cubicBezTo>
                    <a:pt x="519" y="811"/>
                    <a:pt x="621" y="764"/>
                    <a:pt x="692" y="692"/>
                  </a:cubicBezTo>
                  <a:cubicBezTo>
                    <a:pt x="767" y="617"/>
                    <a:pt x="811" y="518"/>
                    <a:pt x="811" y="406"/>
                  </a:cubicBezTo>
                  <a:cubicBezTo>
                    <a:pt x="811" y="293"/>
                    <a:pt x="767" y="191"/>
                    <a:pt x="692" y="120"/>
                  </a:cubicBezTo>
                  <a:cubicBezTo>
                    <a:pt x="621" y="45"/>
                    <a:pt x="519" y="0"/>
                    <a:pt x="40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1096733" y="1460086"/>
              <a:ext cx="117910" cy="156428"/>
            </a:xfrm>
            <a:custGeom>
              <a:rect b="b" l="l" r="r" t="t"/>
              <a:pathLst>
                <a:path extrusionOk="0" h="4979" w="3753">
                  <a:moveTo>
                    <a:pt x="683" y="0"/>
                  </a:moveTo>
                  <a:cubicBezTo>
                    <a:pt x="664" y="0"/>
                    <a:pt x="647" y="1"/>
                    <a:pt x="631" y="2"/>
                  </a:cubicBezTo>
                  <a:cubicBezTo>
                    <a:pt x="569" y="5"/>
                    <a:pt x="514" y="12"/>
                    <a:pt x="463" y="16"/>
                  </a:cubicBezTo>
                  <a:cubicBezTo>
                    <a:pt x="1346" y="367"/>
                    <a:pt x="2559" y="1287"/>
                    <a:pt x="2696" y="3114"/>
                  </a:cubicBezTo>
                  <a:cubicBezTo>
                    <a:pt x="2785" y="4338"/>
                    <a:pt x="1612" y="4817"/>
                    <a:pt x="363" y="4817"/>
                  </a:cubicBezTo>
                  <a:cubicBezTo>
                    <a:pt x="243" y="4817"/>
                    <a:pt x="121" y="4813"/>
                    <a:pt x="0" y="4804"/>
                  </a:cubicBezTo>
                  <a:lnTo>
                    <a:pt x="0" y="4804"/>
                  </a:lnTo>
                  <a:cubicBezTo>
                    <a:pt x="413" y="4916"/>
                    <a:pt x="874" y="4979"/>
                    <a:pt x="1325" y="4979"/>
                  </a:cubicBezTo>
                  <a:cubicBezTo>
                    <a:pt x="2575" y="4979"/>
                    <a:pt x="3753" y="4501"/>
                    <a:pt x="3660" y="3274"/>
                  </a:cubicBezTo>
                  <a:cubicBezTo>
                    <a:pt x="3478" y="807"/>
                    <a:pt x="1326" y="0"/>
                    <a:pt x="683" y="0"/>
                  </a:cubicBezTo>
                  <a:close/>
                </a:path>
              </a:pathLst>
            </a:custGeom>
            <a:solidFill>
              <a:srgbClr val="FFC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1039837" y="1457165"/>
              <a:ext cx="176064" cy="162209"/>
            </a:xfrm>
            <a:custGeom>
              <a:rect b="b" l="l" r="r" t="t"/>
              <a:pathLst>
                <a:path extrusionOk="0" h="5163" w="5604">
                  <a:moveTo>
                    <a:pt x="2492" y="184"/>
                  </a:moveTo>
                  <a:cubicBezTo>
                    <a:pt x="2796" y="184"/>
                    <a:pt x="3535" y="391"/>
                    <a:pt x="4190" y="951"/>
                  </a:cubicBezTo>
                  <a:cubicBezTo>
                    <a:pt x="4684" y="1369"/>
                    <a:pt x="5290" y="2133"/>
                    <a:pt x="5382" y="3373"/>
                  </a:cubicBezTo>
                  <a:cubicBezTo>
                    <a:pt x="5420" y="3888"/>
                    <a:pt x="5226" y="4294"/>
                    <a:pt x="4803" y="4573"/>
                  </a:cubicBezTo>
                  <a:cubicBezTo>
                    <a:pt x="4374" y="4859"/>
                    <a:pt x="3767" y="4983"/>
                    <a:pt x="3141" y="4983"/>
                  </a:cubicBezTo>
                  <a:cubicBezTo>
                    <a:pt x="2424" y="4983"/>
                    <a:pt x="1681" y="4820"/>
                    <a:pt x="1153" y="4553"/>
                  </a:cubicBezTo>
                  <a:cubicBezTo>
                    <a:pt x="707" y="4328"/>
                    <a:pt x="454" y="4045"/>
                    <a:pt x="441" y="3759"/>
                  </a:cubicBezTo>
                  <a:lnTo>
                    <a:pt x="441" y="3738"/>
                  </a:lnTo>
                  <a:cubicBezTo>
                    <a:pt x="438" y="3728"/>
                    <a:pt x="182" y="2712"/>
                    <a:pt x="863" y="2338"/>
                  </a:cubicBezTo>
                  <a:cubicBezTo>
                    <a:pt x="1068" y="2225"/>
                    <a:pt x="1300" y="2150"/>
                    <a:pt x="1525" y="2075"/>
                  </a:cubicBezTo>
                  <a:cubicBezTo>
                    <a:pt x="1920" y="1945"/>
                    <a:pt x="2261" y="1830"/>
                    <a:pt x="2360" y="1561"/>
                  </a:cubicBezTo>
                  <a:cubicBezTo>
                    <a:pt x="2424" y="1393"/>
                    <a:pt x="2384" y="1193"/>
                    <a:pt x="2237" y="947"/>
                  </a:cubicBezTo>
                  <a:cubicBezTo>
                    <a:pt x="2016" y="575"/>
                    <a:pt x="1923" y="350"/>
                    <a:pt x="1961" y="276"/>
                  </a:cubicBezTo>
                  <a:cubicBezTo>
                    <a:pt x="1992" y="221"/>
                    <a:pt x="2159" y="207"/>
                    <a:pt x="2339" y="194"/>
                  </a:cubicBezTo>
                  <a:lnTo>
                    <a:pt x="2451" y="184"/>
                  </a:lnTo>
                  <a:close/>
                  <a:moveTo>
                    <a:pt x="2490" y="1"/>
                  </a:moveTo>
                  <a:cubicBezTo>
                    <a:pt x="2470" y="1"/>
                    <a:pt x="2451" y="1"/>
                    <a:pt x="2434" y="3"/>
                  </a:cubicBezTo>
                  <a:lnTo>
                    <a:pt x="2325" y="13"/>
                  </a:lnTo>
                  <a:cubicBezTo>
                    <a:pt x="2063" y="34"/>
                    <a:pt x="1876" y="48"/>
                    <a:pt x="1800" y="194"/>
                  </a:cubicBezTo>
                  <a:cubicBezTo>
                    <a:pt x="1722" y="341"/>
                    <a:pt x="1797" y="562"/>
                    <a:pt x="2080" y="1039"/>
                  </a:cubicBezTo>
                  <a:cubicBezTo>
                    <a:pt x="2196" y="1237"/>
                    <a:pt x="2233" y="1383"/>
                    <a:pt x="2192" y="1495"/>
                  </a:cubicBezTo>
                  <a:cubicBezTo>
                    <a:pt x="2121" y="1687"/>
                    <a:pt x="1804" y="1792"/>
                    <a:pt x="1467" y="1901"/>
                  </a:cubicBezTo>
                  <a:cubicBezTo>
                    <a:pt x="1235" y="1980"/>
                    <a:pt x="996" y="2058"/>
                    <a:pt x="778" y="2178"/>
                  </a:cubicBezTo>
                  <a:cubicBezTo>
                    <a:pt x="1" y="2604"/>
                    <a:pt x="233" y="3656"/>
                    <a:pt x="260" y="3776"/>
                  </a:cubicBezTo>
                  <a:cubicBezTo>
                    <a:pt x="281" y="4133"/>
                    <a:pt x="560" y="4457"/>
                    <a:pt x="1072" y="4716"/>
                  </a:cubicBezTo>
                  <a:cubicBezTo>
                    <a:pt x="1616" y="4992"/>
                    <a:pt x="2387" y="5163"/>
                    <a:pt x="3137" y="5163"/>
                  </a:cubicBezTo>
                  <a:cubicBezTo>
                    <a:pt x="3801" y="5163"/>
                    <a:pt x="4449" y="5030"/>
                    <a:pt x="4905" y="4726"/>
                  </a:cubicBezTo>
                  <a:cubicBezTo>
                    <a:pt x="5379" y="4410"/>
                    <a:pt x="5604" y="3939"/>
                    <a:pt x="5563" y="3360"/>
                  </a:cubicBezTo>
                  <a:cubicBezTo>
                    <a:pt x="5464" y="2055"/>
                    <a:pt x="4827" y="1254"/>
                    <a:pt x="4306" y="811"/>
                  </a:cubicBezTo>
                  <a:cubicBezTo>
                    <a:pt x="3639" y="242"/>
                    <a:pt x="2856" y="1"/>
                    <a:pt x="249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1044989" y="1455939"/>
              <a:ext cx="171005" cy="164722"/>
            </a:xfrm>
            <a:custGeom>
              <a:rect b="b" l="l" r="r" t="t"/>
              <a:pathLst>
                <a:path extrusionOk="0" h="5243" w="5443">
                  <a:moveTo>
                    <a:pt x="2328" y="263"/>
                  </a:moveTo>
                  <a:cubicBezTo>
                    <a:pt x="2400" y="263"/>
                    <a:pt x="2503" y="277"/>
                    <a:pt x="2621" y="304"/>
                  </a:cubicBezTo>
                  <a:cubicBezTo>
                    <a:pt x="2799" y="345"/>
                    <a:pt x="3024" y="420"/>
                    <a:pt x="3262" y="540"/>
                  </a:cubicBezTo>
                  <a:cubicBezTo>
                    <a:pt x="3500" y="655"/>
                    <a:pt x="3756" y="812"/>
                    <a:pt x="3999" y="1020"/>
                  </a:cubicBezTo>
                  <a:cubicBezTo>
                    <a:pt x="4244" y="1228"/>
                    <a:pt x="4513" y="1521"/>
                    <a:pt x="4735" y="1913"/>
                  </a:cubicBezTo>
                  <a:cubicBezTo>
                    <a:pt x="4960" y="2305"/>
                    <a:pt x="5130" y="2802"/>
                    <a:pt x="5177" y="3416"/>
                  </a:cubicBezTo>
                  <a:cubicBezTo>
                    <a:pt x="5181" y="3457"/>
                    <a:pt x="5181" y="3497"/>
                    <a:pt x="5181" y="3538"/>
                  </a:cubicBezTo>
                  <a:cubicBezTo>
                    <a:pt x="5181" y="3760"/>
                    <a:pt x="5133" y="3958"/>
                    <a:pt x="5041" y="4131"/>
                  </a:cubicBezTo>
                  <a:cubicBezTo>
                    <a:pt x="4946" y="4302"/>
                    <a:pt x="4806" y="4452"/>
                    <a:pt x="4615" y="4578"/>
                  </a:cubicBezTo>
                  <a:cubicBezTo>
                    <a:pt x="4407" y="4718"/>
                    <a:pt x="4151" y="4820"/>
                    <a:pt x="3873" y="4885"/>
                  </a:cubicBezTo>
                  <a:cubicBezTo>
                    <a:pt x="3593" y="4949"/>
                    <a:pt x="3286" y="4980"/>
                    <a:pt x="2976" y="4980"/>
                  </a:cubicBezTo>
                  <a:cubicBezTo>
                    <a:pt x="2618" y="4980"/>
                    <a:pt x="2257" y="4943"/>
                    <a:pt x="1919" y="4867"/>
                  </a:cubicBezTo>
                  <a:cubicBezTo>
                    <a:pt x="1582" y="4796"/>
                    <a:pt x="1265" y="4687"/>
                    <a:pt x="1006" y="4557"/>
                  </a:cubicBezTo>
                  <a:cubicBezTo>
                    <a:pt x="788" y="4445"/>
                    <a:pt x="617" y="4319"/>
                    <a:pt x="502" y="4189"/>
                  </a:cubicBezTo>
                  <a:cubicBezTo>
                    <a:pt x="444" y="4125"/>
                    <a:pt x="400" y="4060"/>
                    <a:pt x="369" y="3992"/>
                  </a:cubicBezTo>
                  <a:cubicBezTo>
                    <a:pt x="338" y="3927"/>
                    <a:pt x="321" y="3862"/>
                    <a:pt x="318" y="3794"/>
                  </a:cubicBezTo>
                  <a:cubicBezTo>
                    <a:pt x="318" y="3784"/>
                    <a:pt x="318" y="3777"/>
                    <a:pt x="315" y="3767"/>
                  </a:cubicBezTo>
                  <a:cubicBezTo>
                    <a:pt x="315" y="3767"/>
                    <a:pt x="315" y="3763"/>
                    <a:pt x="311" y="3757"/>
                  </a:cubicBezTo>
                  <a:cubicBezTo>
                    <a:pt x="304" y="3716"/>
                    <a:pt x="266" y="3546"/>
                    <a:pt x="266" y="3338"/>
                  </a:cubicBezTo>
                  <a:cubicBezTo>
                    <a:pt x="266" y="3181"/>
                    <a:pt x="287" y="2997"/>
                    <a:pt x="356" y="2830"/>
                  </a:cubicBezTo>
                  <a:cubicBezTo>
                    <a:pt x="389" y="2748"/>
                    <a:pt x="433" y="2670"/>
                    <a:pt x="495" y="2598"/>
                  </a:cubicBezTo>
                  <a:cubicBezTo>
                    <a:pt x="553" y="2527"/>
                    <a:pt x="628" y="2465"/>
                    <a:pt x="720" y="2414"/>
                  </a:cubicBezTo>
                  <a:cubicBezTo>
                    <a:pt x="921" y="2305"/>
                    <a:pt x="1149" y="2226"/>
                    <a:pt x="1374" y="2152"/>
                  </a:cubicBezTo>
                  <a:cubicBezTo>
                    <a:pt x="1572" y="2087"/>
                    <a:pt x="1756" y="2025"/>
                    <a:pt x="1910" y="1943"/>
                  </a:cubicBezTo>
                  <a:cubicBezTo>
                    <a:pt x="1984" y="1907"/>
                    <a:pt x="2053" y="1858"/>
                    <a:pt x="2107" y="1804"/>
                  </a:cubicBezTo>
                  <a:cubicBezTo>
                    <a:pt x="2165" y="1750"/>
                    <a:pt x="2209" y="1688"/>
                    <a:pt x="2237" y="1613"/>
                  </a:cubicBezTo>
                  <a:cubicBezTo>
                    <a:pt x="2257" y="1559"/>
                    <a:pt x="2267" y="1501"/>
                    <a:pt x="2267" y="1440"/>
                  </a:cubicBezTo>
                  <a:cubicBezTo>
                    <a:pt x="2267" y="1368"/>
                    <a:pt x="2253" y="1293"/>
                    <a:pt x="2226" y="1215"/>
                  </a:cubicBezTo>
                  <a:cubicBezTo>
                    <a:pt x="2199" y="1136"/>
                    <a:pt x="2161" y="1054"/>
                    <a:pt x="2107" y="966"/>
                  </a:cubicBezTo>
                  <a:cubicBezTo>
                    <a:pt x="2015" y="809"/>
                    <a:pt x="1943" y="676"/>
                    <a:pt x="1899" y="573"/>
                  </a:cubicBezTo>
                  <a:cubicBezTo>
                    <a:pt x="1875" y="523"/>
                    <a:pt x="1858" y="479"/>
                    <a:pt x="1848" y="444"/>
                  </a:cubicBezTo>
                  <a:cubicBezTo>
                    <a:pt x="1834" y="407"/>
                    <a:pt x="1831" y="376"/>
                    <a:pt x="1831" y="359"/>
                  </a:cubicBezTo>
                  <a:cubicBezTo>
                    <a:pt x="1831" y="345"/>
                    <a:pt x="1834" y="339"/>
                    <a:pt x="1834" y="335"/>
                  </a:cubicBezTo>
                  <a:cubicBezTo>
                    <a:pt x="1834" y="335"/>
                    <a:pt x="1834" y="332"/>
                    <a:pt x="1841" y="328"/>
                  </a:cubicBezTo>
                  <a:cubicBezTo>
                    <a:pt x="1848" y="325"/>
                    <a:pt x="1861" y="318"/>
                    <a:pt x="1882" y="312"/>
                  </a:cubicBezTo>
                  <a:cubicBezTo>
                    <a:pt x="1916" y="301"/>
                    <a:pt x="1960" y="294"/>
                    <a:pt x="2012" y="287"/>
                  </a:cubicBezTo>
                  <a:cubicBezTo>
                    <a:pt x="2063" y="284"/>
                    <a:pt x="2121" y="277"/>
                    <a:pt x="2179" y="274"/>
                  </a:cubicBezTo>
                  <a:lnTo>
                    <a:pt x="2287" y="263"/>
                  </a:lnTo>
                  <a:close/>
                  <a:moveTo>
                    <a:pt x="2284" y="182"/>
                  </a:moveTo>
                  <a:lnTo>
                    <a:pt x="2171" y="192"/>
                  </a:lnTo>
                  <a:cubicBezTo>
                    <a:pt x="2083" y="199"/>
                    <a:pt x="1995" y="205"/>
                    <a:pt x="1923" y="219"/>
                  </a:cubicBezTo>
                  <a:cubicBezTo>
                    <a:pt x="1889" y="226"/>
                    <a:pt x="1855" y="233"/>
                    <a:pt x="1828" y="243"/>
                  </a:cubicBezTo>
                  <a:cubicBezTo>
                    <a:pt x="1814" y="250"/>
                    <a:pt x="1803" y="257"/>
                    <a:pt x="1790" y="263"/>
                  </a:cubicBezTo>
                  <a:cubicBezTo>
                    <a:pt x="1780" y="274"/>
                    <a:pt x="1770" y="284"/>
                    <a:pt x="1762" y="298"/>
                  </a:cubicBezTo>
                  <a:cubicBezTo>
                    <a:pt x="1753" y="315"/>
                    <a:pt x="1749" y="335"/>
                    <a:pt x="1749" y="359"/>
                  </a:cubicBezTo>
                  <a:cubicBezTo>
                    <a:pt x="1749" y="389"/>
                    <a:pt x="1756" y="424"/>
                    <a:pt x="1770" y="468"/>
                  </a:cubicBezTo>
                  <a:cubicBezTo>
                    <a:pt x="1787" y="529"/>
                    <a:pt x="1817" y="604"/>
                    <a:pt x="1865" y="693"/>
                  </a:cubicBezTo>
                  <a:cubicBezTo>
                    <a:pt x="1910" y="785"/>
                    <a:pt x="1967" y="887"/>
                    <a:pt x="2039" y="1007"/>
                  </a:cubicBezTo>
                  <a:cubicBezTo>
                    <a:pt x="2086" y="1092"/>
                    <a:pt x="2124" y="1170"/>
                    <a:pt x="2148" y="1242"/>
                  </a:cubicBezTo>
                  <a:cubicBezTo>
                    <a:pt x="2171" y="1314"/>
                    <a:pt x="2185" y="1378"/>
                    <a:pt x="2185" y="1440"/>
                  </a:cubicBezTo>
                  <a:cubicBezTo>
                    <a:pt x="2185" y="1490"/>
                    <a:pt x="2175" y="1539"/>
                    <a:pt x="2158" y="1583"/>
                  </a:cubicBezTo>
                  <a:cubicBezTo>
                    <a:pt x="2134" y="1647"/>
                    <a:pt x="2100" y="1698"/>
                    <a:pt x="2049" y="1746"/>
                  </a:cubicBezTo>
                  <a:cubicBezTo>
                    <a:pt x="1977" y="1817"/>
                    <a:pt x="1875" y="1876"/>
                    <a:pt x="1756" y="1927"/>
                  </a:cubicBezTo>
                  <a:cubicBezTo>
                    <a:pt x="1636" y="1981"/>
                    <a:pt x="1497" y="2025"/>
                    <a:pt x="1347" y="2077"/>
                  </a:cubicBezTo>
                  <a:cubicBezTo>
                    <a:pt x="1125" y="2148"/>
                    <a:pt x="890" y="2226"/>
                    <a:pt x="683" y="2343"/>
                  </a:cubicBezTo>
                  <a:cubicBezTo>
                    <a:pt x="580" y="2397"/>
                    <a:pt x="495" y="2468"/>
                    <a:pt x="430" y="2547"/>
                  </a:cubicBezTo>
                  <a:cubicBezTo>
                    <a:pt x="331" y="2663"/>
                    <a:pt x="270" y="2799"/>
                    <a:pt x="233" y="2939"/>
                  </a:cubicBezTo>
                  <a:cubicBezTo>
                    <a:pt x="199" y="3075"/>
                    <a:pt x="185" y="3215"/>
                    <a:pt x="185" y="3338"/>
                  </a:cubicBezTo>
                  <a:cubicBezTo>
                    <a:pt x="185" y="3464"/>
                    <a:pt x="199" y="3573"/>
                    <a:pt x="208" y="3654"/>
                  </a:cubicBezTo>
                  <a:cubicBezTo>
                    <a:pt x="216" y="3695"/>
                    <a:pt x="222" y="3726"/>
                    <a:pt x="226" y="3750"/>
                  </a:cubicBezTo>
                  <a:cubicBezTo>
                    <a:pt x="229" y="3760"/>
                    <a:pt x="233" y="3771"/>
                    <a:pt x="233" y="3777"/>
                  </a:cubicBezTo>
                  <a:cubicBezTo>
                    <a:pt x="233" y="3780"/>
                    <a:pt x="236" y="3784"/>
                    <a:pt x="236" y="3784"/>
                  </a:cubicBezTo>
                  <a:lnTo>
                    <a:pt x="236" y="3788"/>
                  </a:lnTo>
                  <a:lnTo>
                    <a:pt x="236" y="3798"/>
                  </a:lnTo>
                  <a:cubicBezTo>
                    <a:pt x="239" y="3876"/>
                    <a:pt x="260" y="3955"/>
                    <a:pt x="294" y="4026"/>
                  </a:cubicBezTo>
                  <a:cubicBezTo>
                    <a:pt x="345" y="4139"/>
                    <a:pt x="430" y="4247"/>
                    <a:pt x="543" y="4350"/>
                  </a:cubicBezTo>
                  <a:cubicBezTo>
                    <a:pt x="658" y="4449"/>
                    <a:pt x="801" y="4544"/>
                    <a:pt x="969" y="4629"/>
                  </a:cubicBezTo>
                  <a:cubicBezTo>
                    <a:pt x="1238" y="4765"/>
                    <a:pt x="1558" y="4875"/>
                    <a:pt x="1902" y="4949"/>
                  </a:cubicBezTo>
                  <a:cubicBezTo>
                    <a:pt x="2247" y="5021"/>
                    <a:pt x="2615" y="5062"/>
                    <a:pt x="2976" y="5062"/>
                  </a:cubicBezTo>
                  <a:cubicBezTo>
                    <a:pt x="3293" y="5062"/>
                    <a:pt x="3603" y="5031"/>
                    <a:pt x="3889" y="4963"/>
                  </a:cubicBezTo>
                  <a:cubicBezTo>
                    <a:pt x="4179" y="4899"/>
                    <a:pt x="4441" y="4793"/>
                    <a:pt x="4663" y="4647"/>
                  </a:cubicBezTo>
                  <a:cubicBezTo>
                    <a:pt x="4861" y="4513"/>
                    <a:pt x="5010" y="4356"/>
                    <a:pt x="5113" y="4169"/>
                  </a:cubicBezTo>
                  <a:cubicBezTo>
                    <a:pt x="5211" y="3982"/>
                    <a:pt x="5263" y="3771"/>
                    <a:pt x="5263" y="3538"/>
                  </a:cubicBezTo>
                  <a:cubicBezTo>
                    <a:pt x="5263" y="3494"/>
                    <a:pt x="5263" y="3453"/>
                    <a:pt x="5259" y="3409"/>
                  </a:cubicBezTo>
                  <a:cubicBezTo>
                    <a:pt x="5211" y="2782"/>
                    <a:pt x="5034" y="2275"/>
                    <a:pt x="4806" y="1872"/>
                  </a:cubicBezTo>
                  <a:cubicBezTo>
                    <a:pt x="4581" y="1470"/>
                    <a:pt x="4302" y="1170"/>
                    <a:pt x="4052" y="959"/>
                  </a:cubicBezTo>
                  <a:cubicBezTo>
                    <a:pt x="3722" y="676"/>
                    <a:pt x="3368" y="482"/>
                    <a:pt x="3061" y="359"/>
                  </a:cubicBezTo>
                  <a:cubicBezTo>
                    <a:pt x="2904" y="298"/>
                    <a:pt x="2764" y="254"/>
                    <a:pt x="2638" y="223"/>
                  </a:cubicBezTo>
                  <a:cubicBezTo>
                    <a:pt x="2516" y="196"/>
                    <a:pt x="2410" y="182"/>
                    <a:pt x="2328" y="182"/>
                  </a:cubicBezTo>
                  <a:close/>
                  <a:moveTo>
                    <a:pt x="2332" y="83"/>
                  </a:moveTo>
                  <a:cubicBezTo>
                    <a:pt x="2417" y="83"/>
                    <a:pt x="2533" y="97"/>
                    <a:pt x="2666" y="128"/>
                  </a:cubicBezTo>
                  <a:cubicBezTo>
                    <a:pt x="2867" y="175"/>
                    <a:pt x="3105" y="257"/>
                    <a:pt x="3357" y="383"/>
                  </a:cubicBezTo>
                  <a:cubicBezTo>
                    <a:pt x="3607" y="506"/>
                    <a:pt x="3868" y="672"/>
                    <a:pt x="4118" y="884"/>
                  </a:cubicBezTo>
                  <a:cubicBezTo>
                    <a:pt x="4373" y="1102"/>
                    <a:pt x="4659" y="1408"/>
                    <a:pt x="4895" y="1821"/>
                  </a:cubicBezTo>
                  <a:cubicBezTo>
                    <a:pt x="5126" y="2237"/>
                    <a:pt x="5310" y="2755"/>
                    <a:pt x="5358" y="3403"/>
                  </a:cubicBezTo>
                  <a:cubicBezTo>
                    <a:pt x="5361" y="3447"/>
                    <a:pt x="5361" y="3491"/>
                    <a:pt x="5361" y="3535"/>
                  </a:cubicBezTo>
                  <a:cubicBezTo>
                    <a:pt x="5361" y="3788"/>
                    <a:pt x="5307" y="4016"/>
                    <a:pt x="5198" y="4213"/>
                  </a:cubicBezTo>
                  <a:cubicBezTo>
                    <a:pt x="5092" y="4414"/>
                    <a:pt x="4932" y="4589"/>
                    <a:pt x="4717" y="4732"/>
                  </a:cubicBezTo>
                  <a:cubicBezTo>
                    <a:pt x="4493" y="4878"/>
                    <a:pt x="4223" y="4987"/>
                    <a:pt x="3923" y="5056"/>
                  </a:cubicBezTo>
                  <a:cubicBezTo>
                    <a:pt x="3627" y="5127"/>
                    <a:pt x="3303" y="5161"/>
                    <a:pt x="2973" y="5161"/>
                  </a:cubicBezTo>
                  <a:cubicBezTo>
                    <a:pt x="2601" y="5161"/>
                    <a:pt x="2223" y="5117"/>
                    <a:pt x="1872" y="5042"/>
                  </a:cubicBezTo>
                  <a:cubicBezTo>
                    <a:pt x="1521" y="4966"/>
                    <a:pt x="1194" y="4854"/>
                    <a:pt x="924" y="4718"/>
                  </a:cubicBezTo>
                  <a:cubicBezTo>
                    <a:pt x="672" y="4592"/>
                    <a:pt x="482" y="4449"/>
                    <a:pt x="348" y="4295"/>
                  </a:cubicBezTo>
                  <a:cubicBezTo>
                    <a:pt x="284" y="4220"/>
                    <a:pt x="233" y="4139"/>
                    <a:pt x="199" y="4060"/>
                  </a:cubicBezTo>
                  <a:cubicBezTo>
                    <a:pt x="164" y="3978"/>
                    <a:pt x="144" y="3897"/>
                    <a:pt x="137" y="3811"/>
                  </a:cubicBezTo>
                  <a:lnTo>
                    <a:pt x="137" y="3808"/>
                  </a:lnTo>
                  <a:lnTo>
                    <a:pt x="137" y="3804"/>
                  </a:lnTo>
                  <a:cubicBezTo>
                    <a:pt x="127" y="3760"/>
                    <a:pt x="82" y="3569"/>
                    <a:pt x="82" y="3331"/>
                  </a:cubicBezTo>
                  <a:cubicBezTo>
                    <a:pt x="82" y="3150"/>
                    <a:pt x="110" y="2942"/>
                    <a:pt x="188" y="2748"/>
                  </a:cubicBezTo>
                  <a:cubicBezTo>
                    <a:pt x="229" y="2653"/>
                    <a:pt x="284" y="2561"/>
                    <a:pt x="359" y="2475"/>
                  </a:cubicBezTo>
                  <a:cubicBezTo>
                    <a:pt x="430" y="2390"/>
                    <a:pt x="519" y="2316"/>
                    <a:pt x="634" y="2254"/>
                  </a:cubicBezTo>
                  <a:cubicBezTo>
                    <a:pt x="846" y="2135"/>
                    <a:pt x="1084" y="2056"/>
                    <a:pt x="1317" y="1981"/>
                  </a:cubicBezTo>
                  <a:cubicBezTo>
                    <a:pt x="1483" y="1923"/>
                    <a:pt x="1650" y="1869"/>
                    <a:pt x="1783" y="1804"/>
                  </a:cubicBezTo>
                  <a:cubicBezTo>
                    <a:pt x="1848" y="1773"/>
                    <a:pt x="1910" y="1736"/>
                    <a:pt x="1957" y="1695"/>
                  </a:cubicBezTo>
                  <a:cubicBezTo>
                    <a:pt x="2004" y="1654"/>
                    <a:pt x="2045" y="1606"/>
                    <a:pt x="2066" y="1548"/>
                  </a:cubicBezTo>
                  <a:cubicBezTo>
                    <a:pt x="2080" y="1514"/>
                    <a:pt x="2083" y="1477"/>
                    <a:pt x="2083" y="1440"/>
                  </a:cubicBezTo>
                  <a:cubicBezTo>
                    <a:pt x="2083" y="1385"/>
                    <a:pt x="2073" y="1323"/>
                    <a:pt x="2049" y="1262"/>
                  </a:cubicBezTo>
                  <a:cubicBezTo>
                    <a:pt x="2028" y="1201"/>
                    <a:pt x="1995" y="1133"/>
                    <a:pt x="1950" y="1058"/>
                  </a:cubicBezTo>
                  <a:cubicBezTo>
                    <a:pt x="1844" y="880"/>
                    <a:pt x="1770" y="737"/>
                    <a:pt x="1718" y="622"/>
                  </a:cubicBezTo>
                  <a:cubicBezTo>
                    <a:pt x="1671" y="509"/>
                    <a:pt x="1650" y="420"/>
                    <a:pt x="1650" y="356"/>
                  </a:cubicBezTo>
                  <a:cubicBezTo>
                    <a:pt x="1650" y="315"/>
                    <a:pt x="1657" y="281"/>
                    <a:pt x="1674" y="250"/>
                  </a:cubicBezTo>
                  <a:cubicBezTo>
                    <a:pt x="1688" y="219"/>
                    <a:pt x="1708" y="199"/>
                    <a:pt x="1735" y="178"/>
                  </a:cubicBezTo>
                  <a:cubicBezTo>
                    <a:pt x="1776" y="151"/>
                    <a:pt x="1834" y="131"/>
                    <a:pt x="1910" y="120"/>
                  </a:cubicBezTo>
                  <a:cubicBezTo>
                    <a:pt x="1981" y="107"/>
                    <a:pt x="2066" y="100"/>
                    <a:pt x="2165" y="93"/>
                  </a:cubicBezTo>
                  <a:lnTo>
                    <a:pt x="2274" y="83"/>
                  </a:lnTo>
                  <a:close/>
                  <a:moveTo>
                    <a:pt x="2267" y="1"/>
                  </a:moveTo>
                  <a:lnTo>
                    <a:pt x="2158" y="11"/>
                  </a:lnTo>
                  <a:cubicBezTo>
                    <a:pt x="2028" y="21"/>
                    <a:pt x="1913" y="29"/>
                    <a:pt x="1817" y="56"/>
                  </a:cubicBezTo>
                  <a:cubicBezTo>
                    <a:pt x="1773" y="70"/>
                    <a:pt x="1729" y="87"/>
                    <a:pt x="1691" y="110"/>
                  </a:cubicBezTo>
                  <a:cubicBezTo>
                    <a:pt x="1654" y="137"/>
                    <a:pt x="1623" y="172"/>
                    <a:pt x="1599" y="213"/>
                  </a:cubicBezTo>
                  <a:cubicBezTo>
                    <a:pt x="1578" y="257"/>
                    <a:pt x="1569" y="304"/>
                    <a:pt x="1569" y="356"/>
                  </a:cubicBezTo>
                  <a:cubicBezTo>
                    <a:pt x="1569" y="441"/>
                    <a:pt x="1592" y="537"/>
                    <a:pt x="1644" y="655"/>
                  </a:cubicBezTo>
                  <a:cubicBezTo>
                    <a:pt x="1694" y="775"/>
                    <a:pt x="1773" y="918"/>
                    <a:pt x="1882" y="1102"/>
                  </a:cubicBezTo>
                  <a:cubicBezTo>
                    <a:pt x="1923" y="1170"/>
                    <a:pt x="1954" y="1235"/>
                    <a:pt x="1974" y="1289"/>
                  </a:cubicBezTo>
                  <a:cubicBezTo>
                    <a:pt x="1995" y="1347"/>
                    <a:pt x="2001" y="1395"/>
                    <a:pt x="2001" y="1440"/>
                  </a:cubicBezTo>
                  <a:cubicBezTo>
                    <a:pt x="2001" y="1470"/>
                    <a:pt x="1998" y="1498"/>
                    <a:pt x="1987" y="1521"/>
                  </a:cubicBezTo>
                  <a:cubicBezTo>
                    <a:pt x="1974" y="1559"/>
                    <a:pt x="1946" y="1596"/>
                    <a:pt x="1905" y="1633"/>
                  </a:cubicBezTo>
                  <a:cubicBezTo>
                    <a:pt x="1844" y="1685"/>
                    <a:pt x="1753" y="1732"/>
                    <a:pt x="1647" y="1777"/>
                  </a:cubicBezTo>
                  <a:cubicBezTo>
                    <a:pt x="1537" y="1821"/>
                    <a:pt x="1415" y="1862"/>
                    <a:pt x="1292" y="1902"/>
                  </a:cubicBezTo>
                  <a:cubicBezTo>
                    <a:pt x="1061" y="1981"/>
                    <a:pt x="815" y="2060"/>
                    <a:pt x="594" y="2182"/>
                  </a:cubicBezTo>
                  <a:cubicBezTo>
                    <a:pt x="471" y="2247"/>
                    <a:pt x="372" y="2332"/>
                    <a:pt x="294" y="2421"/>
                  </a:cubicBezTo>
                  <a:cubicBezTo>
                    <a:pt x="178" y="2557"/>
                    <a:pt x="103" y="2717"/>
                    <a:pt x="59" y="2874"/>
                  </a:cubicBezTo>
                  <a:cubicBezTo>
                    <a:pt x="14" y="3031"/>
                    <a:pt x="1" y="3191"/>
                    <a:pt x="1" y="3331"/>
                  </a:cubicBezTo>
                  <a:cubicBezTo>
                    <a:pt x="1" y="3565"/>
                    <a:pt x="40" y="3752"/>
                    <a:pt x="56" y="3815"/>
                  </a:cubicBezTo>
                  <a:lnTo>
                    <a:pt x="55" y="3815"/>
                  </a:lnTo>
                  <a:cubicBezTo>
                    <a:pt x="62" y="3910"/>
                    <a:pt x="86" y="4002"/>
                    <a:pt x="123" y="4090"/>
                  </a:cubicBezTo>
                  <a:cubicBezTo>
                    <a:pt x="181" y="4227"/>
                    <a:pt x="277" y="4350"/>
                    <a:pt x="403" y="4469"/>
                  </a:cubicBezTo>
                  <a:cubicBezTo>
                    <a:pt x="532" y="4585"/>
                    <a:pt x="693" y="4694"/>
                    <a:pt x="887" y="4793"/>
                  </a:cubicBezTo>
                  <a:cubicBezTo>
                    <a:pt x="1166" y="4933"/>
                    <a:pt x="1497" y="5045"/>
                    <a:pt x="1855" y="5123"/>
                  </a:cubicBezTo>
                  <a:cubicBezTo>
                    <a:pt x="2212" y="5199"/>
                    <a:pt x="2594" y="5243"/>
                    <a:pt x="2973" y="5243"/>
                  </a:cubicBezTo>
                  <a:cubicBezTo>
                    <a:pt x="3307" y="5243"/>
                    <a:pt x="3637" y="5208"/>
                    <a:pt x="3944" y="5137"/>
                  </a:cubicBezTo>
                  <a:cubicBezTo>
                    <a:pt x="4247" y="5065"/>
                    <a:pt x="4530" y="4953"/>
                    <a:pt x="4762" y="4800"/>
                  </a:cubicBezTo>
                  <a:cubicBezTo>
                    <a:pt x="4987" y="4650"/>
                    <a:pt x="5157" y="4466"/>
                    <a:pt x="5270" y="4254"/>
                  </a:cubicBezTo>
                  <a:cubicBezTo>
                    <a:pt x="5386" y="4040"/>
                    <a:pt x="5443" y="3798"/>
                    <a:pt x="5443" y="3535"/>
                  </a:cubicBezTo>
                  <a:cubicBezTo>
                    <a:pt x="5443" y="3491"/>
                    <a:pt x="5443" y="3443"/>
                    <a:pt x="5440" y="3395"/>
                  </a:cubicBezTo>
                  <a:cubicBezTo>
                    <a:pt x="5389" y="2738"/>
                    <a:pt x="5205" y="2206"/>
                    <a:pt x="4966" y="1784"/>
                  </a:cubicBezTo>
                  <a:cubicBezTo>
                    <a:pt x="4724" y="1358"/>
                    <a:pt x="4431" y="1044"/>
                    <a:pt x="4169" y="819"/>
                  </a:cubicBezTo>
                  <a:cubicBezTo>
                    <a:pt x="3832" y="533"/>
                    <a:pt x="3470" y="328"/>
                    <a:pt x="3140" y="196"/>
                  </a:cubicBezTo>
                  <a:cubicBezTo>
                    <a:pt x="2976" y="128"/>
                    <a:pt x="2822" y="79"/>
                    <a:pt x="2687" y="49"/>
                  </a:cubicBezTo>
                  <a:cubicBezTo>
                    <a:pt x="2547" y="15"/>
                    <a:pt x="2427" y="1"/>
                    <a:pt x="233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1059033" y="1997091"/>
              <a:ext cx="41251" cy="17374"/>
            </a:xfrm>
            <a:custGeom>
              <a:rect b="b" l="l" r="r" t="t"/>
              <a:pathLst>
                <a:path extrusionOk="0" h="553" w="1313">
                  <a:moveTo>
                    <a:pt x="406" y="0"/>
                  </a:moveTo>
                  <a:cubicBezTo>
                    <a:pt x="0" y="0"/>
                    <a:pt x="27" y="197"/>
                    <a:pt x="21" y="552"/>
                  </a:cubicBezTo>
                  <a:lnTo>
                    <a:pt x="1312" y="552"/>
                  </a:lnTo>
                  <a:cubicBezTo>
                    <a:pt x="1312" y="552"/>
                    <a:pt x="812" y="0"/>
                    <a:pt x="40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1058373" y="1995803"/>
              <a:ext cx="44801" cy="19950"/>
            </a:xfrm>
            <a:custGeom>
              <a:rect b="b" l="l" r="r" t="t"/>
              <a:pathLst>
                <a:path extrusionOk="0" h="635" w="1426">
                  <a:moveTo>
                    <a:pt x="427" y="82"/>
                  </a:moveTo>
                  <a:cubicBezTo>
                    <a:pt x="518" y="82"/>
                    <a:pt x="621" y="116"/>
                    <a:pt x="720" y="164"/>
                  </a:cubicBezTo>
                  <a:cubicBezTo>
                    <a:pt x="870" y="238"/>
                    <a:pt x="1017" y="354"/>
                    <a:pt x="1125" y="450"/>
                  </a:cubicBezTo>
                  <a:cubicBezTo>
                    <a:pt x="1169" y="488"/>
                    <a:pt x="1206" y="524"/>
                    <a:pt x="1234" y="552"/>
                  </a:cubicBezTo>
                  <a:lnTo>
                    <a:pt x="83" y="552"/>
                  </a:lnTo>
                  <a:cubicBezTo>
                    <a:pt x="83" y="480"/>
                    <a:pt x="84" y="416"/>
                    <a:pt x="89" y="361"/>
                  </a:cubicBezTo>
                  <a:cubicBezTo>
                    <a:pt x="93" y="310"/>
                    <a:pt x="96" y="269"/>
                    <a:pt x="109" y="235"/>
                  </a:cubicBezTo>
                  <a:cubicBezTo>
                    <a:pt x="117" y="208"/>
                    <a:pt x="127" y="188"/>
                    <a:pt x="141" y="170"/>
                  </a:cubicBezTo>
                  <a:cubicBezTo>
                    <a:pt x="150" y="157"/>
                    <a:pt x="164" y="143"/>
                    <a:pt x="178" y="133"/>
                  </a:cubicBezTo>
                  <a:cubicBezTo>
                    <a:pt x="202" y="120"/>
                    <a:pt x="232" y="106"/>
                    <a:pt x="273" y="95"/>
                  </a:cubicBezTo>
                  <a:cubicBezTo>
                    <a:pt x="314" y="89"/>
                    <a:pt x="362" y="82"/>
                    <a:pt x="427" y="82"/>
                  </a:cubicBezTo>
                  <a:close/>
                  <a:moveTo>
                    <a:pt x="427" y="0"/>
                  </a:moveTo>
                  <a:cubicBezTo>
                    <a:pt x="321" y="4"/>
                    <a:pt x="243" y="13"/>
                    <a:pt x="178" y="41"/>
                  </a:cubicBezTo>
                  <a:cubicBezTo>
                    <a:pt x="134" y="62"/>
                    <a:pt x="96" y="92"/>
                    <a:pt x="69" y="130"/>
                  </a:cubicBezTo>
                  <a:cubicBezTo>
                    <a:pt x="48" y="157"/>
                    <a:pt x="38" y="188"/>
                    <a:pt x="28" y="222"/>
                  </a:cubicBezTo>
                  <a:cubicBezTo>
                    <a:pt x="15" y="269"/>
                    <a:pt x="7" y="327"/>
                    <a:pt x="4" y="389"/>
                  </a:cubicBezTo>
                  <a:cubicBezTo>
                    <a:pt x="1" y="450"/>
                    <a:pt x="1" y="518"/>
                    <a:pt x="1" y="593"/>
                  </a:cubicBezTo>
                  <a:lnTo>
                    <a:pt x="1" y="634"/>
                  </a:lnTo>
                  <a:lnTo>
                    <a:pt x="1426" y="634"/>
                  </a:lnTo>
                  <a:lnTo>
                    <a:pt x="1364" y="565"/>
                  </a:lnTo>
                  <a:cubicBezTo>
                    <a:pt x="1364" y="565"/>
                    <a:pt x="1234" y="426"/>
                    <a:pt x="1057" y="287"/>
                  </a:cubicBezTo>
                  <a:cubicBezTo>
                    <a:pt x="968" y="215"/>
                    <a:pt x="863" y="147"/>
                    <a:pt x="757" y="92"/>
                  </a:cubicBezTo>
                  <a:cubicBezTo>
                    <a:pt x="648" y="38"/>
                    <a:pt x="536" y="4"/>
                    <a:pt x="42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973925" y="1562913"/>
              <a:ext cx="326051" cy="349802"/>
            </a:xfrm>
            <a:custGeom>
              <a:rect b="b" l="l" r="r" t="t"/>
              <a:pathLst>
                <a:path extrusionOk="0" h="11134" w="10378">
                  <a:moveTo>
                    <a:pt x="8108" y="1"/>
                  </a:moveTo>
                  <a:cubicBezTo>
                    <a:pt x="7330" y="1"/>
                    <a:pt x="6399" y="441"/>
                    <a:pt x="5528" y="1125"/>
                  </a:cubicBezTo>
                  <a:cubicBezTo>
                    <a:pt x="5528" y="1125"/>
                    <a:pt x="4680" y="319"/>
                    <a:pt x="3176" y="319"/>
                  </a:cubicBezTo>
                  <a:cubicBezTo>
                    <a:pt x="3104" y="319"/>
                    <a:pt x="3030" y="321"/>
                    <a:pt x="2955" y="325"/>
                  </a:cubicBezTo>
                  <a:cubicBezTo>
                    <a:pt x="1309" y="406"/>
                    <a:pt x="0" y="1885"/>
                    <a:pt x="422" y="3825"/>
                  </a:cubicBezTo>
                  <a:cubicBezTo>
                    <a:pt x="845" y="5767"/>
                    <a:pt x="1646" y="8128"/>
                    <a:pt x="1646" y="9226"/>
                  </a:cubicBezTo>
                  <a:cubicBezTo>
                    <a:pt x="1646" y="10197"/>
                    <a:pt x="2075" y="11133"/>
                    <a:pt x="2935" y="11133"/>
                  </a:cubicBezTo>
                  <a:cubicBezTo>
                    <a:pt x="3047" y="11133"/>
                    <a:pt x="3166" y="11117"/>
                    <a:pt x="3292" y="11083"/>
                  </a:cubicBezTo>
                  <a:cubicBezTo>
                    <a:pt x="4386" y="10787"/>
                    <a:pt x="4894" y="10702"/>
                    <a:pt x="5739" y="9311"/>
                  </a:cubicBezTo>
                  <a:cubicBezTo>
                    <a:pt x="5739" y="9311"/>
                    <a:pt x="5752" y="9072"/>
                    <a:pt x="5885" y="9072"/>
                  </a:cubicBezTo>
                  <a:cubicBezTo>
                    <a:pt x="5983" y="9072"/>
                    <a:pt x="6145" y="9201"/>
                    <a:pt x="6413" y="9649"/>
                  </a:cubicBezTo>
                  <a:cubicBezTo>
                    <a:pt x="6732" y="10181"/>
                    <a:pt x="7127" y="10455"/>
                    <a:pt x="7532" y="10455"/>
                  </a:cubicBezTo>
                  <a:cubicBezTo>
                    <a:pt x="7930" y="10455"/>
                    <a:pt x="8336" y="10192"/>
                    <a:pt x="8691" y="9649"/>
                  </a:cubicBezTo>
                  <a:cubicBezTo>
                    <a:pt x="9409" y="8551"/>
                    <a:pt x="10377" y="5429"/>
                    <a:pt x="9787" y="1630"/>
                  </a:cubicBezTo>
                  <a:cubicBezTo>
                    <a:pt x="9552" y="472"/>
                    <a:pt x="8913" y="1"/>
                    <a:pt x="8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1062426" y="1909752"/>
              <a:ext cx="20390" cy="90231"/>
            </a:xfrm>
            <a:custGeom>
              <a:rect b="b" l="l" r="r" t="t"/>
              <a:pathLst>
                <a:path extrusionOk="0" h="2872" w="649">
                  <a:moveTo>
                    <a:pt x="103" y="0"/>
                  </a:moveTo>
                  <a:cubicBezTo>
                    <a:pt x="93" y="0"/>
                    <a:pt x="83" y="2"/>
                    <a:pt x="73" y="6"/>
                  </a:cubicBezTo>
                  <a:cubicBezTo>
                    <a:pt x="25" y="23"/>
                    <a:pt x="1" y="74"/>
                    <a:pt x="18" y="122"/>
                  </a:cubicBezTo>
                  <a:cubicBezTo>
                    <a:pt x="21" y="135"/>
                    <a:pt x="461" y="1373"/>
                    <a:pt x="335" y="2051"/>
                  </a:cubicBezTo>
                  <a:lnTo>
                    <a:pt x="205" y="2766"/>
                  </a:lnTo>
                  <a:cubicBezTo>
                    <a:pt x="199" y="2814"/>
                    <a:pt x="230" y="2862"/>
                    <a:pt x="281" y="2872"/>
                  </a:cubicBezTo>
                  <a:lnTo>
                    <a:pt x="298" y="2872"/>
                  </a:lnTo>
                  <a:cubicBezTo>
                    <a:pt x="339" y="2872"/>
                    <a:pt x="380" y="2842"/>
                    <a:pt x="386" y="2797"/>
                  </a:cubicBezTo>
                  <a:lnTo>
                    <a:pt x="516" y="2085"/>
                  </a:lnTo>
                  <a:cubicBezTo>
                    <a:pt x="649" y="1355"/>
                    <a:pt x="205" y="115"/>
                    <a:pt x="189" y="61"/>
                  </a:cubicBezTo>
                  <a:cubicBezTo>
                    <a:pt x="176" y="23"/>
                    <a:pt x="139" y="0"/>
                    <a:pt x="10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1061483" y="1908527"/>
              <a:ext cx="19196" cy="92744"/>
            </a:xfrm>
            <a:custGeom>
              <a:rect b="b" l="l" r="r" t="t"/>
              <a:pathLst>
                <a:path extrusionOk="0" h="2952" w="611">
                  <a:moveTo>
                    <a:pt x="133" y="82"/>
                  </a:moveTo>
                  <a:cubicBezTo>
                    <a:pt x="144" y="82"/>
                    <a:pt x="150" y="86"/>
                    <a:pt x="161" y="89"/>
                  </a:cubicBezTo>
                  <a:cubicBezTo>
                    <a:pt x="168" y="96"/>
                    <a:pt x="174" y="103"/>
                    <a:pt x="178" y="113"/>
                  </a:cubicBezTo>
                  <a:cubicBezTo>
                    <a:pt x="188" y="137"/>
                    <a:pt x="273" y="383"/>
                    <a:pt x="362" y="713"/>
                  </a:cubicBezTo>
                  <a:cubicBezTo>
                    <a:pt x="447" y="1044"/>
                    <a:pt x="529" y="1459"/>
                    <a:pt x="529" y="1817"/>
                  </a:cubicBezTo>
                  <a:cubicBezTo>
                    <a:pt x="529" y="1923"/>
                    <a:pt x="522" y="2025"/>
                    <a:pt x="505" y="2117"/>
                  </a:cubicBezTo>
                  <a:lnTo>
                    <a:pt x="375" y="2829"/>
                  </a:lnTo>
                  <a:cubicBezTo>
                    <a:pt x="372" y="2843"/>
                    <a:pt x="369" y="2853"/>
                    <a:pt x="358" y="2860"/>
                  </a:cubicBezTo>
                  <a:cubicBezTo>
                    <a:pt x="348" y="2867"/>
                    <a:pt x="338" y="2870"/>
                    <a:pt x="328" y="2870"/>
                  </a:cubicBezTo>
                  <a:lnTo>
                    <a:pt x="317" y="2870"/>
                  </a:lnTo>
                  <a:cubicBezTo>
                    <a:pt x="304" y="2867"/>
                    <a:pt x="297" y="2860"/>
                    <a:pt x="287" y="2853"/>
                  </a:cubicBezTo>
                  <a:cubicBezTo>
                    <a:pt x="280" y="2843"/>
                    <a:pt x="276" y="2832"/>
                    <a:pt x="276" y="2822"/>
                  </a:cubicBezTo>
                  <a:lnTo>
                    <a:pt x="276" y="2812"/>
                  </a:lnTo>
                  <a:lnTo>
                    <a:pt x="406" y="2100"/>
                  </a:lnTo>
                  <a:cubicBezTo>
                    <a:pt x="424" y="2011"/>
                    <a:pt x="430" y="1916"/>
                    <a:pt x="430" y="1817"/>
                  </a:cubicBezTo>
                  <a:cubicBezTo>
                    <a:pt x="430" y="1640"/>
                    <a:pt x="410" y="1449"/>
                    <a:pt x="375" y="1262"/>
                  </a:cubicBezTo>
                  <a:cubicBezTo>
                    <a:pt x="280" y="696"/>
                    <a:pt x="89" y="158"/>
                    <a:pt x="86" y="147"/>
                  </a:cubicBezTo>
                  <a:cubicBezTo>
                    <a:pt x="82" y="144"/>
                    <a:pt x="82" y="137"/>
                    <a:pt x="82" y="130"/>
                  </a:cubicBezTo>
                  <a:cubicBezTo>
                    <a:pt x="82" y="120"/>
                    <a:pt x="86" y="109"/>
                    <a:pt x="92" y="103"/>
                  </a:cubicBezTo>
                  <a:cubicBezTo>
                    <a:pt x="96" y="96"/>
                    <a:pt x="106" y="89"/>
                    <a:pt x="117" y="86"/>
                  </a:cubicBezTo>
                  <a:cubicBezTo>
                    <a:pt x="120" y="82"/>
                    <a:pt x="127" y="82"/>
                    <a:pt x="133" y="82"/>
                  </a:cubicBezTo>
                  <a:close/>
                  <a:moveTo>
                    <a:pt x="133" y="1"/>
                  </a:moveTo>
                  <a:cubicBezTo>
                    <a:pt x="117" y="1"/>
                    <a:pt x="103" y="1"/>
                    <a:pt x="86" y="7"/>
                  </a:cubicBezTo>
                  <a:lnTo>
                    <a:pt x="89" y="7"/>
                  </a:lnTo>
                  <a:cubicBezTo>
                    <a:pt x="62" y="18"/>
                    <a:pt x="38" y="35"/>
                    <a:pt x="24" y="55"/>
                  </a:cubicBezTo>
                  <a:cubicBezTo>
                    <a:pt x="7" y="79"/>
                    <a:pt x="1" y="103"/>
                    <a:pt x="1" y="130"/>
                  </a:cubicBezTo>
                  <a:cubicBezTo>
                    <a:pt x="1" y="147"/>
                    <a:pt x="4" y="161"/>
                    <a:pt x="7" y="174"/>
                  </a:cubicBezTo>
                  <a:cubicBezTo>
                    <a:pt x="10" y="181"/>
                    <a:pt x="96" y="419"/>
                    <a:pt x="181" y="743"/>
                  </a:cubicBezTo>
                  <a:cubicBezTo>
                    <a:pt x="222" y="907"/>
                    <a:pt x="263" y="1088"/>
                    <a:pt x="297" y="1275"/>
                  </a:cubicBezTo>
                  <a:cubicBezTo>
                    <a:pt x="328" y="1459"/>
                    <a:pt x="348" y="1646"/>
                    <a:pt x="348" y="1817"/>
                  </a:cubicBezTo>
                  <a:cubicBezTo>
                    <a:pt x="348" y="1912"/>
                    <a:pt x="342" y="2005"/>
                    <a:pt x="328" y="2083"/>
                  </a:cubicBezTo>
                  <a:lnTo>
                    <a:pt x="199" y="2799"/>
                  </a:lnTo>
                  <a:cubicBezTo>
                    <a:pt x="195" y="2805"/>
                    <a:pt x="195" y="2812"/>
                    <a:pt x="195" y="2822"/>
                  </a:cubicBezTo>
                  <a:cubicBezTo>
                    <a:pt x="195" y="2853"/>
                    <a:pt x="205" y="2881"/>
                    <a:pt x="226" y="2904"/>
                  </a:cubicBezTo>
                  <a:cubicBezTo>
                    <a:pt x="243" y="2928"/>
                    <a:pt x="270" y="2945"/>
                    <a:pt x="304" y="2948"/>
                  </a:cubicBezTo>
                  <a:cubicBezTo>
                    <a:pt x="311" y="2952"/>
                    <a:pt x="317" y="2952"/>
                    <a:pt x="328" y="2952"/>
                  </a:cubicBezTo>
                  <a:cubicBezTo>
                    <a:pt x="358" y="2952"/>
                    <a:pt x="389" y="2942"/>
                    <a:pt x="410" y="2921"/>
                  </a:cubicBezTo>
                  <a:cubicBezTo>
                    <a:pt x="433" y="2904"/>
                    <a:pt x="451" y="2877"/>
                    <a:pt x="457" y="2843"/>
                  </a:cubicBezTo>
                  <a:lnTo>
                    <a:pt x="587" y="2131"/>
                  </a:lnTo>
                  <a:cubicBezTo>
                    <a:pt x="603" y="2032"/>
                    <a:pt x="611" y="1926"/>
                    <a:pt x="611" y="1817"/>
                  </a:cubicBezTo>
                  <a:cubicBezTo>
                    <a:pt x="611" y="1449"/>
                    <a:pt x="526" y="1030"/>
                    <a:pt x="440" y="693"/>
                  </a:cubicBezTo>
                  <a:cubicBezTo>
                    <a:pt x="352" y="358"/>
                    <a:pt x="263" y="109"/>
                    <a:pt x="256" y="86"/>
                  </a:cubicBezTo>
                  <a:cubicBezTo>
                    <a:pt x="246" y="59"/>
                    <a:pt x="229" y="38"/>
                    <a:pt x="208" y="24"/>
                  </a:cubicBezTo>
                  <a:cubicBezTo>
                    <a:pt x="185" y="7"/>
                    <a:pt x="161" y="1"/>
                    <a:pt x="13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1216210" y="1974157"/>
              <a:ext cx="41251" cy="17374"/>
            </a:xfrm>
            <a:custGeom>
              <a:rect b="b" l="l" r="r" t="t"/>
              <a:pathLst>
                <a:path extrusionOk="0" h="553" w="1313">
                  <a:moveTo>
                    <a:pt x="402" y="1"/>
                  </a:moveTo>
                  <a:cubicBezTo>
                    <a:pt x="0" y="1"/>
                    <a:pt x="24" y="195"/>
                    <a:pt x="21" y="553"/>
                  </a:cubicBezTo>
                  <a:lnTo>
                    <a:pt x="1312" y="553"/>
                  </a:lnTo>
                  <a:cubicBezTo>
                    <a:pt x="1312" y="553"/>
                    <a:pt x="808" y="1"/>
                    <a:pt x="40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1215550" y="1972868"/>
              <a:ext cx="44770" cy="19950"/>
            </a:xfrm>
            <a:custGeom>
              <a:rect b="b" l="l" r="r" t="t"/>
              <a:pathLst>
                <a:path extrusionOk="0" h="635" w="1425">
                  <a:moveTo>
                    <a:pt x="423" y="83"/>
                  </a:moveTo>
                  <a:cubicBezTo>
                    <a:pt x="515" y="83"/>
                    <a:pt x="618" y="117"/>
                    <a:pt x="720" y="164"/>
                  </a:cubicBezTo>
                  <a:cubicBezTo>
                    <a:pt x="869" y="240"/>
                    <a:pt x="1016" y="355"/>
                    <a:pt x="1125" y="451"/>
                  </a:cubicBezTo>
                  <a:cubicBezTo>
                    <a:pt x="1168" y="488"/>
                    <a:pt x="1206" y="524"/>
                    <a:pt x="1234" y="553"/>
                  </a:cubicBezTo>
                  <a:lnTo>
                    <a:pt x="83" y="553"/>
                  </a:lnTo>
                  <a:cubicBezTo>
                    <a:pt x="83" y="481"/>
                    <a:pt x="83" y="417"/>
                    <a:pt x="86" y="362"/>
                  </a:cubicBezTo>
                  <a:cubicBezTo>
                    <a:pt x="89" y="311"/>
                    <a:pt x="96" y="270"/>
                    <a:pt x="106" y="236"/>
                  </a:cubicBezTo>
                  <a:cubicBezTo>
                    <a:pt x="116" y="208"/>
                    <a:pt x="127" y="188"/>
                    <a:pt x="141" y="171"/>
                  </a:cubicBezTo>
                  <a:cubicBezTo>
                    <a:pt x="151" y="158"/>
                    <a:pt x="164" y="144"/>
                    <a:pt x="178" y="134"/>
                  </a:cubicBezTo>
                  <a:cubicBezTo>
                    <a:pt x="202" y="120"/>
                    <a:pt x="232" y="106"/>
                    <a:pt x="273" y="96"/>
                  </a:cubicBezTo>
                  <a:cubicBezTo>
                    <a:pt x="311" y="89"/>
                    <a:pt x="362" y="83"/>
                    <a:pt x="423" y="83"/>
                  </a:cubicBezTo>
                  <a:close/>
                  <a:moveTo>
                    <a:pt x="423" y="1"/>
                  </a:moveTo>
                  <a:cubicBezTo>
                    <a:pt x="321" y="1"/>
                    <a:pt x="239" y="15"/>
                    <a:pt x="178" y="42"/>
                  </a:cubicBezTo>
                  <a:cubicBezTo>
                    <a:pt x="130" y="62"/>
                    <a:pt x="96" y="93"/>
                    <a:pt x="69" y="127"/>
                  </a:cubicBezTo>
                  <a:cubicBezTo>
                    <a:pt x="48" y="158"/>
                    <a:pt x="34" y="188"/>
                    <a:pt x="25" y="222"/>
                  </a:cubicBezTo>
                  <a:cubicBezTo>
                    <a:pt x="11" y="270"/>
                    <a:pt x="7" y="328"/>
                    <a:pt x="4" y="389"/>
                  </a:cubicBezTo>
                  <a:cubicBezTo>
                    <a:pt x="1" y="451"/>
                    <a:pt x="1" y="518"/>
                    <a:pt x="1" y="594"/>
                  </a:cubicBezTo>
                  <a:lnTo>
                    <a:pt x="1" y="635"/>
                  </a:lnTo>
                  <a:lnTo>
                    <a:pt x="1425" y="635"/>
                  </a:lnTo>
                  <a:lnTo>
                    <a:pt x="1363" y="567"/>
                  </a:lnTo>
                  <a:cubicBezTo>
                    <a:pt x="1360" y="567"/>
                    <a:pt x="1234" y="427"/>
                    <a:pt x="1057" y="287"/>
                  </a:cubicBezTo>
                  <a:cubicBezTo>
                    <a:pt x="965" y="216"/>
                    <a:pt x="863" y="147"/>
                    <a:pt x="757" y="93"/>
                  </a:cubicBezTo>
                  <a:cubicBezTo>
                    <a:pt x="648" y="38"/>
                    <a:pt x="536" y="1"/>
                    <a:pt x="42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1219509" y="1886850"/>
              <a:ext cx="20484" cy="90262"/>
            </a:xfrm>
            <a:custGeom>
              <a:rect b="b" l="l" r="r" t="t"/>
              <a:pathLst>
                <a:path extrusionOk="0" h="2873" w="652">
                  <a:moveTo>
                    <a:pt x="103" y="0"/>
                  </a:moveTo>
                  <a:cubicBezTo>
                    <a:pt x="93" y="0"/>
                    <a:pt x="82" y="2"/>
                    <a:pt x="72" y="5"/>
                  </a:cubicBezTo>
                  <a:cubicBezTo>
                    <a:pt x="25" y="22"/>
                    <a:pt x="1" y="74"/>
                    <a:pt x="18" y="121"/>
                  </a:cubicBezTo>
                  <a:cubicBezTo>
                    <a:pt x="25" y="135"/>
                    <a:pt x="465" y="1369"/>
                    <a:pt x="338" y="2050"/>
                  </a:cubicBezTo>
                  <a:lnTo>
                    <a:pt x="209" y="2766"/>
                  </a:lnTo>
                  <a:cubicBezTo>
                    <a:pt x="202" y="2814"/>
                    <a:pt x="232" y="2861"/>
                    <a:pt x="284" y="2872"/>
                  </a:cubicBezTo>
                  <a:lnTo>
                    <a:pt x="297" y="2872"/>
                  </a:lnTo>
                  <a:cubicBezTo>
                    <a:pt x="342" y="2872"/>
                    <a:pt x="379" y="2841"/>
                    <a:pt x="389" y="2797"/>
                  </a:cubicBezTo>
                  <a:lnTo>
                    <a:pt x="519" y="2084"/>
                  </a:lnTo>
                  <a:cubicBezTo>
                    <a:pt x="652" y="1355"/>
                    <a:pt x="209" y="115"/>
                    <a:pt x="188" y="60"/>
                  </a:cubicBezTo>
                  <a:cubicBezTo>
                    <a:pt x="175" y="23"/>
                    <a:pt x="140" y="0"/>
                    <a:pt x="10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1218661" y="1885624"/>
              <a:ext cx="19196" cy="92744"/>
            </a:xfrm>
            <a:custGeom>
              <a:rect b="b" l="l" r="r" t="t"/>
              <a:pathLst>
                <a:path extrusionOk="0" h="2952" w="611">
                  <a:moveTo>
                    <a:pt x="130" y="82"/>
                  </a:moveTo>
                  <a:cubicBezTo>
                    <a:pt x="140" y="82"/>
                    <a:pt x="150" y="85"/>
                    <a:pt x="160" y="89"/>
                  </a:cubicBezTo>
                  <a:cubicBezTo>
                    <a:pt x="168" y="96"/>
                    <a:pt x="174" y="102"/>
                    <a:pt x="177" y="113"/>
                  </a:cubicBezTo>
                  <a:cubicBezTo>
                    <a:pt x="185" y="137"/>
                    <a:pt x="273" y="382"/>
                    <a:pt x="358" y="713"/>
                  </a:cubicBezTo>
                  <a:cubicBezTo>
                    <a:pt x="447" y="1043"/>
                    <a:pt x="528" y="1459"/>
                    <a:pt x="528" y="1817"/>
                  </a:cubicBezTo>
                  <a:cubicBezTo>
                    <a:pt x="528" y="1922"/>
                    <a:pt x="522" y="2024"/>
                    <a:pt x="505" y="2117"/>
                  </a:cubicBezTo>
                  <a:lnTo>
                    <a:pt x="375" y="2829"/>
                  </a:lnTo>
                  <a:cubicBezTo>
                    <a:pt x="372" y="2842"/>
                    <a:pt x="365" y="2853"/>
                    <a:pt x="358" y="2860"/>
                  </a:cubicBezTo>
                  <a:cubicBezTo>
                    <a:pt x="348" y="2866"/>
                    <a:pt x="338" y="2870"/>
                    <a:pt x="324" y="2870"/>
                  </a:cubicBezTo>
                  <a:lnTo>
                    <a:pt x="317" y="2870"/>
                  </a:lnTo>
                  <a:cubicBezTo>
                    <a:pt x="303" y="2866"/>
                    <a:pt x="294" y="2860"/>
                    <a:pt x="287" y="2853"/>
                  </a:cubicBezTo>
                  <a:cubicBezTo>
                    <a:pt x="280" y="2842"/>
                    <a:pt x="276" y="2833"/>
                    <a:pt x="276" y="2819"/>
                  </a:cubicBezTo>
                  <a:lnTo>
                    <a:pt x="276" y="2812"/>
                  </a:lnTo>
                  <a:lnTo>
                    <a:pt x="406" y="2100"/>
                  </a:lnTo>
                  <a:cubicBezTo>
                    <a:pt x="423" y="2011"/>
                    <a:pt x="430" y="1916"/>
                    <a:pt x="430" y="1817"/>
                  </a:cubicBezTo>
                  <a:cubicBezTo>
                    <a:pt x="430" y="1639"/>
                    <a:pt x="406" y="1449"/>
                    <a:pt x="375" y="1261"/>
                  </a:cubicBezTo>
                  <a:cubicBezTo>
                    <a:pt x="280" y="695"/>
                    <a:pt x="89" y="157"/>
                    <a:pt x="86" y="147"/>
                  </a:cubicBezTo>
                  <a:cubicBezTo>
                    <a:pt x="83" y="143"/>
                    <a:pt x="83" y="137"/>
                    <a:pt x="83" y="130"/>
                  </a:cubicBezTo>
                  <a:cubicBezTo>
                    <a:pt x="83" y="120"/>
                    <a:pt x="86" y="110"/>
                    <a:pt x="89" y="102"/>
                  </a:cubicBezTo>
                  <a:cubicBezTo>
                    <a:pt x="96" y="93"/>
                    <a:pt x="103" y="89"/>
                    <a:pt x="113" y="82"/>
                  </a:cubicBezTo>
                  <a:close/>
                  <a:moveTo>
                    <a:pt x="130" y="0"/>
                  </a:moveTo>
                  <a:cubicBezTo>
                    <a:pt x="116" y="0"/>
                    <a:pt x="103" y="0"/>
                    <a:pt x="86" y="7"/>
                  </a:cubicBezTo>
                  <a:cubicBezTo>
                    <a:pt x="58" y="17"/>
                    <a:pt x="38" y="34"/>
                    <a:pt x="25" y="55"/>
                  </a:cubicBezTo>
                  <a:cubicBezTo>
                    <a:pt x="7" y="79"/>
                    <a:pt x="1" y="102"/>
                    <a:pt x="1" y="130"/>
                  </a:cubicBezTo>
                  <a:cubicBezTo>
                    <a:pt x="1" y="147"/>
                    <a:pt x="1" y="160"/>
                    <a:pt x="7" y="174"/>
                  </a:cubicBezTo>
                  <a:cubicBezTo>
                    <a:pt x="7" y="181"/>
                    <a:pt x="92" y="420"/>
                    <a:pt x="177" y="744"/>
                  </a:cubicBezTo>
                  <a:cubicBezTo>
                    <a:pt x="222" y="907"/>
                    <a:pt x="263" y="1087"/>
                    <a:pt x="294" y="1275"/>
                  </a:cubicBezTo>
                  <a:cubicBezTo>
                    <a:pt x="328" y="1459"/>
                    <a:pt x="348" y="1647"/>
                    <a:pt x="348" y="1817"/>
                  </a:cubicBezTo>
                  <a:cubicBezTo>
                    <a:pt x="348" y="1912"/>
                    <a:pt x="341" y="2001"/>
                    <a:pt x="324" y="2083"/>
                  </a:cubicBezTo>
                  <a:lnTo>
                    <a:pt x="195" y="2798"/>
                  </a:lnTo>
                  <a:lnTo>
                    <a:pt x="195" y="2819"/>
                  </a:lnTo>
                  <a:cubicBezTo>
                    <a:pt x="195" y="2853"/>
                    <a:pt x="205" y="2880"/>
                    <a:pt x="226" y="2904"/>
                  </a:cubicBezTo>
                  <a:cubicBezTo>
                    <a:pt x="242" y="2927"/>
                    <a:pt x="270" y="2945"/>
                    <a:pt x="303" y="2948"/>
                  </a:cubicBezTo>
                  <a:lnTo>
                    <a:pt x="300" y="2948"/>
                  </a:lnTo>
                  <a:cubicBezTo>
                    <a:pt x="311" y="2952"/>
                    <a:pt x="317" y="2952"/>
                    <a:pt x="324" y="2952"/>
                  </a:cubicBezTo>
                  <a:cubicBezTo>
                    <a:pt x="358" y="2952"/>
                    <a:pt x="385" y="2941"/>
                    <a:pt x="410" y="2921"/>
                  </a:cubicBezTo>
                  <a:cubicBezTo>
                    <a:pt x="433" y="2904"/>
                    <a:pt x="451" y="2877"/>
                    <a:pt x="454" y="2842"/>
                  </a:cubicBezTo>
                  <a:lnTo>
                    <a:pt x="586" y="2130"/>
                  </a:lnTo>
                  <a:cubicBezTo>
                    <a:pt x="604" y="2032"/>
                    <a:pt x="610" y="1925"/>
                    <a:pt x="610" y="1817"/>
                  </a:cubicBezTo>
                  <a:cubicBezTo>
                    <a:pt x="610" y="1449"/>
                    <a:pt x="525" y="1030"/>
                    <a:pt x="440" y="692"/>
                  </a:cubicBezTo>
                  <a:cubicBezTo>
                    <a:pt x="352" y="358"/>
                    <a:pt x="263" y="110"/>
                    <a:pt x="256" y="85"/>
                  </a:cubicBezTo>
                  <a:cubicBezTo>
                    <a:pt x="246" y="58"/>
                    <a:pt x="229" y="38"/>
                    <a:pt x="205" y="21"/>
                  </a:cubicBezTo>
                  <a:cubicBezTo>
                    <a:pt x="185" y="7"/>
                    <a:pt x="157" y="0"/>
                    <a:pt x="130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1026893" y="1780347"/>
              <a:ext cx="92556" cy="62489"/>
            </a:xfrm>
            <a:custGeom>
              <a:rect b="b" l="l" r="r" t="t"/>
              <a:pathLst>
                <a:path extrusionOk="0" h="1989" w="2946">
                  <a:moveTo>
                    <a:pt x="2857" y="1"/>
                  </a:moveTo>
                  <a:cubicBezTo>
                    <a:pt x="2805" y="1"/>
                    <a:pt x="2764" y="39"/>
                    <a:pt x="2764" y="90"/>
                  </a:cubicBezTo>
                  <a:cubicBezTo>
                    <a:pt x="2764" y="100"/>
                    <a:pt x="2724" y="1143"/>
                    <a:pt x="1872" y="1654"/>
                  </a:cubicBezTo>
                  <a:cubicBezTo>
                    <a:pt x="1670" y="1756"/>
                    <a:pt x="1482" y="1807"/>
                    <a:pt x="1309" y="1807"/>
                  </a:cubicBezTo>
                  <a:cubicBezTo>
                    <a:pt x="1181" y="1807"/>
                    <a:pt x="1062" y="1779"/>
                    <a:pt x="952" y="1723"/>
                  </a:cubicBezTo>
                  <a:cubicBezTo>
                    <a:pt x="369" y="1432"/>
                    <a:pt x="188" y="475"/>
                    <a:pt x="188" y="465"/>
                  </a:cubicBezTo>
                  <a:cubicBezTo>
                    <a:pt x="179" y="423"/>
                    <a:pt x="141" y="392"/>
                    <a:pt x="100" y="392"/>
                  </a:cubicBezTo>
                  <a:cubicBezTo>
                    <a:pt x="94" y="392"/>
                    <a:pt x="88" y="392"/>
                    <a:pt x="83" y="394"/>
                  </a:cubicBezTo>
                  <a:cubicBezTo>
                    <a:pt x="32" y="400"/>
                    <a:pt x="1" y="448"/>
                    <a:pt x="7" y="499"/>
                  </a:cubicBezTo>
                  <a:cubicBezTo>
                    <a:pt x="18" y="540"/>
                    <a:pt x="205" y="1555"/>
                    <a:pt x="870" y="1886"/>
                  </a:cubicBezTo>
                  <a:cubicBezTo>
                    <a:pt x="1006" y="1954"/>
                    <a:pt x="1152" y="1988"/>
                    <a:pt x="1306" y="1988"/>
                  </a:cubicBezTo>
                  <a:cubicBezTo>
                    <a:pt x="1511" y="1988"/>
                    <a:pt x="1729" y="1930"/>
                    <a:pt x="1960" y="1814"/>
                  </a:cubicBezTo>
                  <a:cubicBezTo>
                    <a:pt x="2901" y="1248"/>
                    <a:pt x="2942" y="141"/>
                    <a:pt x="2945" y="97"/>
                  </a:cubicBezTo>
                  <a:cubicBezTo>
                    <a:pt x="2945" y="46"/>
                    <a:pt x="2908" y="5"/>
                    <a:pt x="285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1025825" y="1779091"/>
              <a:ext cx="94912" cy="65034"/>
            </a:xfrm>
            <a:custGeom>
              <a:rect b="b" l="l" r="r" t="t"/>
              <a:pathLst>
                <a:path extrusionOk="0" h="2070" w="3021">
                  <a:moveTo>
                    <a:pt x="2891" y="82"/>
                  </a:moveTo>
                  <a:cubicBezTo>
                    <a:pt x="2904" y="82"/>
                    <a:pt x="2915" y="89"/>
                    <a:pt x="2924" y="99"/>
                  </a:cubicBezTo>
                  <a:cubicBezTo>
                    <a:pt x="2932" y="106"/>
                    <a:pt x="2938" y="119"/>
                    <a:pt x="2938" y="133"/>
                  </a:cubicBezTo>
                  <a:cubicBezTo>
                    <a:pt x="2938" y="154"/>
                    <a:pt x="2924" y="440"/>
                    <a:pt x="2798" y="788"/>
                  </a:cubicBezTo>
                  <a:cubicBezTo>
                    <a:pt x="2737" y="958"/>
                    <a:pt x="2646" y="1149"/>
                    <a:pt x="2512" y="1329"/>
                  </a:cubicBezTo>
                  <a:cubicBezTo>
                    <a:pt x="2380" y="1510"/>
                    <a:pt x="2202" y="1681"/>
                    <a:pt x="1974" y="1817"/>
                  </a:cubicBezTo>
                  <a:lnTo>
                    <a:pt x="1975" y="1818"/>
                  </a:lnTo>
                  <a:lnTo>
                    <a:pt x="1975" y="1818"/>
                  </a:lnTo>
                  <a:cubicBezTo>
                    <a:pt x="1747" y="1933"/>
                    <a:pt x="1533" y="1988"/>
                    <a:pt x="1340" y="1988"/>
                  </a:cubicBezTo>
                  <a:cubicBezTo>
                    <a:pt x="1194" y="1988"/>
                    <a:pt x="1054" y="1957"/>
                    <a:pt x="921" y="1889"/>
                  </a:cubicBezTo>
                  <a:cubicBezTo>
                    <a:pt x="764" y="1810"/>
                    <a:pt x="631" y="1687"/>
                    <a:pt x="522" y="1551"/>
                  </a:cubicBezTo>
                  <a:cubicBezTo>
                    <a:pt x="359" y="1343"/>
                    <a:pt x="250" y="1094"/>
                    <a:pt x="181" y="896"/>
                  </a:cubicBezTo>
                  <a:cubicBezTo>
                    <a:pt x="113" y="695"/>
                    <a:pt x="86" y="546"/>
                    <a:pt x="82" y="532"/>
                  </a:cubicBezTo>
                  <a:lnTo>
                    <a:pt x="82" y="522"/>
                  </a:lnTo>
                  <a:cubicBezTo>
                    <a:pt x="82" y="508"/>
                    <a:pt x="86" y="498"/>
                    <a:pt x="93" y="491"/>
                  </a:cubicBezTo>
                  <a:cubicBezTo>
                    <a:pt x="103" y="481"/>
                    <a:pt x="110" y="474"/>
                    <a:pt x="123" y="474"/>
                  </a:cubicBezTo>
                  <a:lnTo>
                    <a:pt x="123" y="470"/>
                  </a:lnTo>
                  <a:lnTo>
                    <a:pt x="134" y="470"/>
                  </a:lnTo>
                  <a:cubicBezTo>
                    <a:pt x="144" y="470"/>
                    <a:pt x="154" y="474"/>
                    <a:pt x="164" y="484"/>
                  </a:cubicBezTo>
                  <a:cubicBezTo>
                    <a:pt x="175" y="491"/>
                    <a:pt x="178" y="501"/>
                    <a:pt x="181" y="511"/>
                  </a:cubicBezTo>
                  <a:lnTo>
                    <a:pt x="181" y="519"/>
                  </a:lnTo>
                  <a:cubicBezTo>
                    <a:pt x="189" y="552"/>
                    <a:pt x="239" y="798"/>
                    <a:pt x="359" y="1071"/>
                  </a:cubicBezTo>
                  <a:cubicBezTo>
                    <a:pt x="420" y="1211"/>
                    <a:pt x="499" y="1354"/>
                    <a:pt x="597" y="1483"/>
                  </a:cubicBezTo>
                  <a:cubicBezTo>
                    <a:pt x="696" y="1612"/>
                    <a:pt x="818" y="1725"/>
                    <a:pt x="966" y="1799"/>
                  </a:cubicBezTo>
                  <a:cubicBezTo>
                    <a:pt x="1084" y="1858"/>
                    <a:pt x="1211" y="1889"/>
                    <a:pt x="1343" y="1889"/>
                  </a:cubicBezTo>
                  <a:cubicBezTo>
                    <a:pt x="1524" y="1889"/>
                    <a:pt x="1718" y="1834"/>
                    <a:pt x="1927" y="1732"/>
                  </a:cubicBezTo>
                  <a:lnTo>
                    <a:pt x="1927" y="1728"/>
                  </a:lnTo>
                  <a:lnTo>
                    <a:pt x="1930" y="1728"/>
                  </a:lnTo>
                  <a:cubicBezTo>
                    <a:pt x="2144" y="1599"/>
                    <a:pt x="2311" y="1431"/>
                    <a:pt x="2438" y="1261"/>
                  </a:cubicBezTo>
                  <a:cubicBezTo>
                    <a:pt x="2625" y="999"/>
                    <a:pt x="2727" y="720"/>
                    <a:pt x="2778" y="505"/>
                  </a:cubicBezTo>
                  <a:cubicBezTo>
                    <a:pt x="2833" y="290"/>
                    <a:pt x="2839" y="137"/>
                    <a:pt x="2839" y="130"/>
                  </a:cubicBezTo>
                  <a:cubicBezTo>
                    <a:pt x="2839" y="116"/>
                    <a:pt x="2843" y="106"/>
                    <a:pt x="2853" y="96"/>
                  </a:cubicBezTo>
                  <a:cubicBezTo>
                    <a:pt x="2863" y="89"/>
                    <a:pt x="2877" y="82"/>
                    <a:pt x="2891" y="82"/>
                  </a:cubicBezTo>
                  <a:close/>
                  <a:moveTo>
                    <a:pt x="2891" y="0"/>
                  </a:moveTo>
                  <a:cubicBezTo>
                    <a:pt x="2857" y="0"/>
                    <a:pt x="2822" y="14"/>
                    <a:pt x="2798" y="38"/>
                  </a:cubicBezTo>
                  <a:cubicBezTo>
                    <a:pt x="2775" y="58"/>
                    <a:pt x="2758" y="92"/>
                    <a:pt x="2758" y="130"/>
                  </a:cubicBezTo>
                  <a:cubicBezTo>
                    <a:pt x="2758" y="130"/>
                    <a:pt x="2754" y="195"/>
                    <a:pt x="2737" y="300"/>
                  </a:cubicBezTo>
                  <a:cubicBezTo>
                    <a:pt x="2713" y="457"/>
                    <a:pt x="2655" y="706"/>
                    <a:pt x="2526" y="958"/>
                  </a:cubicBezTo>
                  <a:cubicBezTo>
                    <a:pt x="2397" y="1213"/>
                    <a:pt x="2197" y="1470"/>
                    <a:pt x="1890" y="1658"/>
                  </a:cubicBezTo>
                  <a:lnTo>
                    <a:pt x="1890" y="1658"/>
                  </a:lnTo>
                  <a:lnTo>
                    <a:pt x="1889" y="1656"/>
                  </a:lnTo>
                  <a:cubicBezTo>
                    <a:pt x="1691" y="1755"/>
                    <a:pt x="1507" y="1807"/>
                    <a:pt x="1343" y="1807"/>
                  </a:cubicBezTo>
                  <a:cubicBezTo>
                    <a:pt x="1221" y="1807"/>
                    <a:pt x="1109" y="1779"/>
                    <a:pt x="1002" y="1728"/>
                  </a:cubicBezTo>
                  <a:cubicBezTo>
                    <a:pt x="867" y="1656"/>
                    <a:pt x="750" y="1548"/>
                    <a:pt x="651" y="1422"/>
                  </a:cubicBezTo>
                  <a:cubicBezTo>
                    <a:pt x="508" y="1231"/>
                    <a:pt x="409" y="1002"/>
                    <a:pt x="348" y="818"/>
                  </a:cubicBezTo>
                  <a:cubicBezTo>
                    <a:pt x="318" y="726"/>
                    <a:pt x="297" y="648"/>
                    <a:pt x="283" y="590"/>
                  </a:cubicBezTo>
                  <a:cubicBezTo>
                    <a:pt x="277" y="563"/>
                    <a:pt x="270" y="539"/>
                    <a:pt x="266" y="522"/>
                  </a:cubicBezTo>
                  <a:cubicBezTo>
                    <a:pt x="266" y="515"/>
                    <a:pt x="263" y="508"/>
                    <a:pt x="263" y="505"/>
                  </a:cubicBezTo>
                  <a:lnTo>
                    <a:pt x="263" y="501"/>
                  </a:lnTo>
                  <a:lnTo>
                    <a:pt x="263" y="498"/>
                  </a:lnTo>
                  <a:cubicBezTo>
                    <a:pt x="256" y="467"/>
                    <a:pt x="239" y="440"/>
                    <a:pt x="216" y="420"/>
                  </a:cubicBezTo>
                  <a:cubicBezTo>
                    <a:pt x="195" y="402"/>
                    <a:pt x="164" y="389"/>
                    <a:pt x="134" y="389"/>
                  </a:cubicBezTo>
                  <a:cubicBezTo>
                    <a:pt x="123" y="389"/>
                    <a:pt x="117" y="389"/>
                    <a:pt x="110" y="393"/>
                  </a:cubicBezTo>
                  <a:cubicBezTo>
                    <a:pt x="76" y="399"/>
                    <a:pt x="49" y="413"/>
                    <a:pt x="31" y="437"/>
                  </a:cubicBezTo>
                  <a:cubicBezTo>
                    <a:pt x="11" y="461"/>
                    <a:pt x="0" y="491"/>
                    <a:pt x="0" y="522"/>
                  </a:cubicBezTo>
                  <a:cubicBezTo>
                    <a:pt x="0" y="528"/>
                    <a:pt x="0" y="536"/>
                    <a:pt x="5" y="546"/>
                  </a:cubicBezTo>
                  <a:cubicBezTo>
                    <a:pt x="8" y="569"/>
                    <a:pt x="55" y="835"/>
                    <a:pt x="189" y="1139"/>
                  </a:cubicBezTo>
                  <a:cubicBezTo>
                    <a:pt x="256" y="1292"/>
                    <a:pt x="345" y="1456"/>
                    <a:pt x="458" y="1599"/>
                  </a:cubicBezTo>
                  <a:cubicBezTo>
                    <a:pt x="573" y="1745"/>
                    <a:pt x="713" y="1875"/>
                    <a:pt x="887" y="1963"/>
                  </a:cubicBezTo>
                  <a:cubicBezTo>
                    <a:pt x="1027" y="2035"/>
                    <a:pt x="1180" y="2069"/>
                    <a:pt x="1340" y="2069"/>
                  </a:cubicBezTo>
                  <a:cubicBezTo>
                    <a:pt x="1551" y="2069"/>
                    <a:pt x="1776" y="2008"/>
                    <a:pt x="2015" y="1889"/>
                  </a:cubicBezTo>
                  <a:cubicBezTo>
                    <a:pt x="2257" y="1745"/>
                    <a:pt x="2438" y="1565"/>
                    <a:pt x="2577" y="1377"/>
                  </a:cubicBezTo>
                  <a:cubicBezTo>
                    <a:pt x="2785" y="1094"/>
                    <a:pt x="2897" y="794"/>
                    <a:pt x="2956" y="560"/>
                  </a:cubicBezTo>
                  <a:cubicBezTo>
                    <a:pt x="3014" y="324"/>
                    <a:pt x="3020" y="157"/>
                    <a:pt x="3020" y="137"/>
                  </a:cubicBezTo>
                  <a:lnTo>
                    <a:pt x="3020" y="133"/>
                  </a:lnTo>
                  <a:cubicBezTo>
                    <a:pt x="3020" y="96"/>
                    <a:pt x="3006" y="66"/>
                    <a:pt x="2983" y="41"/>
                  </a:cubicBezTo>
                  <a:cubicBezTo>
                    <a:pt x="2959" y="17"/>
                    <a:pt x="2929" y="0"/>
                    <a:pt x="289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1277787" y="1744721"/>
              <a:ext cx="65757" cy="44896"/>
            </a:xfrm>
            <a:custGeom>
              <a:rect b="b" l="l" r="r" t="t"/>
              <a:pathLst>
                <a:path extrusionOk="0" h="1429" w="2093">
                  <a:moveTo>
                    <a:pt x="2004" y="1"/>
                  </a:moveTo>
                  <a:cubicBezTo>
                    <a:pt x="1952" y="1"/>
                    <a:pt x="1911" y="38"/>
                    <a:pt x="1908" y="89"/>
                  </a:cubicBezTo>
                  <a:cubicBezTo>
                    <a:pt x="1908" y="92"/>
                    <a:pt x="1871" y="730"/>
                    <a:pt x="1268" y="1152"/>
                  </a:cubicBezTo>
                  <a:cubicBezTo>
                    <a:pt x="1178" y="1215"/>
                    <a:pt x="1085" y="1246"/>
                    <a:pt x="991" y="1246"/>
                  </a:cubicBezTo>
                  <a:cubicBezTo>
                    <a:pt x="957" y="1246"/>
                    <a:pt x="923" y="1242"/>
                    <a:pt x="889" y="1234"/>
                  </a:cubicBezTo>
                  <a:cubicBezTo>
                    <a:pt x="494" y="1139"/>
                    <a:pt x="187" y="559"/>
                    <a:pt x="184" y="556"/>
                  </a:cubicBezTo>
                  <a:cubicBezTo>
                    <a:pt x="169" y="524"/>
                    <a:pt x="137" y="505"/>
                    <a:pt x="104" y="505"/>
                  </a:cubicBezTo>
                  <a:cubicBezTo>
                    <a:pt x="91" y="505"/>
                    <a:pt x="77" y="508"/>
                    <a:pt x="65" y="515"/>
                  </a:cubicBezTo>
                  <a:cubicBezTo>
                    <a:pt x="16" y="539"/>
                    <a:pt x="0" y="594"/>
                    <a:pt x="24" y="638"/>
                  </a:cubicBezTo>
                  <a:cubicBezTo>
                    <a:pt x="37" y="665"/>
                    <a:pt x="371" y="1295"/>
                    <a:pt x="845" y="1411"/>
                  </a:cubicBezTo>
                  <a:cubicBezTo>
                    <a:pt x="896" y="1421"/>
                    <a:pt x="944" y="1429"/>
                    <a:pt x="995" y="1429"/>
                  </a:cubicBezTo>
                  <a:cubicBezTo>
                    <a:pt x="1125" y="1429"/>
                    <a:pt x="1251" y="1388"/>
                    <a:pt x="1373" y="1303"/>
                  </a:cubicBezTo>
                  <a:cubicBezTo>
                    <a:pt x="2048" y="828"/>
                    <a:pt x="2089" y="126"/>
                    <a:pt x="2092" y="96"/>
                  </a:cubicBezTo>
                  <a:cubicBezTo>
                    <a:pt x="2092" y="45"/>
                    <a:pt x="2055" y="4"/>
                    <a:pt x="200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1276907" y="1743433"/>
              <a:ext cx="67925" cy="47472"/>
            </a:xfrm>
            <a:custGeom>
              <a:rect b="b" l="l" r="r" t="t"/>
              <a:pathLst>
                <a:path extrusionOk="0" h="1511" w="2162">
                  <a:moveTo>
                    <a:pt x="2032" y="82"/>
                  </a:moveTo>
                  <a:cubicBezTo>
                    <a:pt x="2045" y="82"/>
                    <a:pt x="2056" y="89"/>
                    <a:pt x="2065" y="100"/>
                  </a:cubicBezTo>
                  <a:cubicBezTo>
                    <a:pt x="2073" y="106"/>
                    <a:pt x="2079" y="120"/>
                    <a:pt x="2079" y="133"/>
                  </a:cubicBezTo>
                  <a:lnTo>
                    <a:pt x="2079" y="137"/>
                  </a:lnTo>
                  <a:cubicBezTo>
                    <a:pt x="2079" y="147"/>
                    <a:pt x="2069" y="325"/>
                    <a:pt x="1974" y="559"/>
                  </a:cubicBezTo>
                  <a:cubicBezTo>
                    <a:pt x="1881" y="792"/>
                    <a:pt x="1708" y="1078"/>
                    <a:pt x="1378" y="1309"/>
                  </a:cubicBezTo>
                  <a:cubicBezTo>
                    <a:pt x="1261" y="1391"/>
                    <a:pt x="1142" y="1429"/>
                    <a:pt x="1023" y="1429"/>
                  </a:cubicBezTo>
                  <a:cubicBezTo>
                    <a:pt x="975" y="1429"/>
                    <a:pt x="931" y="1421"/>
                    <a:pt x="883" y="1412"/>
                  </a:cubicBezTo>
                  <a:cubicBezTo>
                    <a:pt x="771" y="1385"/>
                    <a:pt x="665" y="1326"/>
                    <a:pt x="573" y="1254"/>
                  </a:cubicBezTo>
                  <a:cubicBezTo>
                    <a:pt x="430" y="1142"/>
                    <a:pt x="310" y="999"/>
                    <a:pt x="225" y="883"/>
                  </a:cubicBezTo>
                  <a:cubicBezTo>
                    <a:pt x="143" y="764"/>
                    <a:pt x="93" y="669"/>
                    <a:pt x="89" y="662"/>
                  </a:cubicBezTo>
                  <a:cubicBezTo>
                    <a:pt x="85" y="655"/>
                    <a:pt x="82" y="644"/>
                    <a:pt x="82" y="638"/>
                  </a:cubicBezTo>
                  <a:cubicBezTo>
                    <a:pt x="82" y="628"/>
                    <a:pt x="85" y="621"/>
                    <a:pt x="89" y="611"/>
                  </a:cubicBezTo>
                  <a:cubicBezTo>
                    <a:pt x="96" y="603"/>
                    <a:pt x="102" y="597"/>
                    <a:pt x="110" y="594"/>
                  </a:cubicBezTo>
                  <a:cubicBezTo>
                    <a:pt x="116" y="590"/>
                    <a:pt x="126" y="587"/>
                    <a:pt x="134" y="587"/>
                  </a:cubicBezTo>
                  <a:cubicBezTo>
                    <a:pt x="140" y="587"/>
                    <a:pt x="151" y="590"/>
                    <a:pt x="157" y="594"/>
                  </a:cubicBezTo>
                  <a:cubicBezTo>
                    <a:pt x="167" y="600"/>
                    <a:pt x="174" y="608"/>
                    <a:pt x="178" y="614"/>
                  </a:cubicBezTo>
                  <a:lnTo>
                    <a:pt x="178" y="617"/>
                  </a:lnTo>
                  <a:cubicBezTo>
                    <a:pt x="192" y="638"/>
                    <a:pt x="269" y="787"/>
                    <a:pt x="399" y="941"/>
                  </a:cubicBezTo>
                  <a:cubicBezTo>
                    <a:pt x="464" y="1020"/>
                    <a:pt x="539" y="1102"/>
                    <a:pt x="624" y="1166"/>
                  </a:cubicBezTo>
                  <a:cubicBezTo>
                    <a:pt x="709" y="1234"/>
                    <a:pt x="805" y="1289"/>
                    <a:pt x="907" y="1316"/>
                  </a:cubicBezTo>
                  <a:cubicBezTo>
                    <a:pt x="944" y="1323"/>
                    <a:pt x="982" y="1330"/>
                    <a:pt x="1023" y="1330"/>
                  </a:cubicBezTo>
                  <a:cubicBezTo>
                    <a:pt x="1074" y="1330"/>
                    <a:pt x="1122" y="1319"/>
                    <a:pt x="1173" y="1303"/>
                  </a:cubicBezTo>
                  <a:cubicBezTo>
                    <a:pt x="1224" y="1286"/>
                    <a:pt x="1271" y="1262"/>
                    <a:pt x="1319" y="1227"/>
                  </a:cubicBezTo>
                  <a:cubicBezTo>
                    <a:pt x="1626" y="1009"/>
                    <a:pt x="1793" y="740"/>
                    <a:pt x="1881" y="522"/>
                  </a:cubicBezTo>
                  <a:cubicBezTo>
                    <a:pt x="1922" y="413"/>
                    <a:pt x="1950" y="314"/>
                    <a:pt x="1963" y="246"/>
                  </a:cubicBezTo>
                  <a:cubicBezTo>
                    <a:pt x="1971" y="212"/>
                    <a:pt x="1974" y="185"/>
                    <a:pt x="1974" y="164"/>
                  </a:cubicBezTo>
                  <a:cubicBezTo>
                    <a:pt x="1977" y="154"/>
                    <a:pt x="1977" y="147"/>
                    <a:pt x="1977" y="140"/>
                  </a:cubicBezTo>
                  <a:lnTo>
                    <a:pt x="1977" y="130"/>
                  </a:lnTo>
                  <a:cubicBezTo>
                    <a:pt x="1980" y="117"/>
                    <a:pt x="1984" y="106"/>
                    <a:pt x="1994" y="96"/>
                  </a:cubicBezTo>
                  <a:cubicBezTo>
                    <a:pt x="2004" y="89"/>
                    <a:pt x="2015" y="82"/>
                    <a:pt x="2028" y="82"/>
                  </a:cubicBezTo>
                  <a:close/>
                  <a:moveTo>
                    <a:pt x="2028" y="1"/>
                  </a:moveTo>
                  <a:cubicBezTo>
                    <a:pt x="1994" y="1"/>
                    <a:pt x="1960" y="15"/>
                    <a:pt x="1936" y="38"/>
                  </a:cubicBezTo>
                  <a:cubicBezTo>
                    <a:pt x="1912" y="59"/>
                    <a:pt x="1899" y="92"/>
                    <a:pt x="1895" y="127"/>
                  </a:cubicBezTo>
                  <a:cubicBezTo>
                    <a:pt x="1895" y="127"/>
                    <a:pt x="1895" y="167"/>
                    <a:pt x="1881" y="232"/>
                  </a:cubicBezTo>
                  <a:cubicBezTo>
                    <a:pt x="1861" y="331"/>
                    <a:pt x="1820" y="488"/>
                    <a:pt x="1725" y="655"/>
                  </a:cubicBezTo>
                  <a:cubicBezTo>
                    <a:pt x="1633" y="825"/>
                    <a:pt x="1490" y="1006"/>
                    <a:pt x="1271" y="1160"/>
                  </a:cubicBezTo>
                  <a:cubicBezTo>
                    <a:pt x="1230" y="1190"/>
                    <a:pt x="1186" y="1210"/>
                    <a:pt x="1145" y="1224"/>
                  </a:cubicBezTo>
                  <a:cubicBezTo>
                    <a:pt x="1104" y="1241"/>
                    <a:pt x="1063" y="1248"/>
                    <a:pt x="1023" y="1248"/>
                  </a:cubicBezTo>
                  <a:cubicBezTo>
                    <a:pt x="989" y="1248"/>
                    <a:pt x="958" y="1245"/>
                    <a:pt x="924" y="1234"/>
                  </a:cubicBezTo>
                  <a:cubicBezTo>
                    <a:pt x="835" y="1214"/>
                    <a:pt x="747" y="1163"/>
                    <a:pt x="665" y="1098"/>
                  </a:cubicBezTo>
                  <a:cubicBezTo>
                    <a:pt x="546" y="999"/>
                    <a:pt x="440" y="869"/>
                    <a:pt x="368" y="764"/>
                  </a:cubicBezTo>
                  <a:cubicBezTo>
                    <a:pt x="331" y="713"/>
                    <a:pt x="300" y="665"/>
                    <a:pt x="280" y="631"/>
                  </a:cubicBezTo>
                  <a:cubicBezTo>
                    <a:pt x="269" y="614"/>
                    <a:pt x="263" y="600"/>
                    <a:pt x="259" y="590"/>
                  </a:cubicBezTo>
                  <a:cubicBezTo>
                    <a:pt x="256" y="587"/>
                    <a:pt x="253" y="583"/>
                    <a:pt x="253" y="580"/>
                  </a:cubicBezTo>
                  <a:cubicBezTo>
                    <a:pt x="253" y="580"/>
                    <a:pt x="249" y="580"/>
                    <a:pt x="249" y="576"/>
                  </a:cubicBezTo>
                  <a:cubicBezTo>
                    <a:pt x="239" y="553"/>
                    <a:pt x="222" y="536"/>
                    <a:pt x="201" y="526"/>
                  </a:cubicBezTo>
                  <a:cubicBezTo>
                    <a:pt x="181" y="512"/>
                    <a:pt x="157" y="505"/>
                    <a:pt x="134" y="505"/>
                  </a:cubicBezTo>
                  <a:cubicBezTo>
                    <a:pt x="113" y="505"/>
                    <a:pt x="93" y="512"/>
                    <a:pt x="72" y="522"/>
                  </a:cubicBezTo>
                  <a:cubicBezTo>
                    <a:pt x="48" y="532"/>
                    <a:pt x="31" y="549"/>
                    <a:pt x="21" y="570"/>
                  </a:cubicBezTo>
                  <a:cubicBezTo>
                    <a:pt x="8" y="590"/>
                    <a:pt x="0" y="614"/>
                    <a:pt x="0" y="638"/>
                  </a:cubicBezTo>
                  <a:cubicBezTo>
                    <a:pt x="0" y="658"/>
                    <a:pt x="8" y="679"/>
                    <a:pt x="17" y="699"/>
                  </a:cubicBezTo>
                  <a:cubicBezTo>
                    <a:pt x="24" y="713"/>
                    <a:pt x="113" y="880"/>
                    <a:pt x="259" y="1057"/>
                  </a:cubicBezTo>
                  <a:cubicBezTo>
                    <a:pt x="331" y="1149"/>
                    <a:pt x="420" y="1241"/>
                    <a:pt x="522" y="1319"/>
                  </a:cubicBezTo>
                  <a:cubicBezTo>
                    <a:pt x="624" y="1398"/>
                    <a:pt x="736" y="1459"/>
                    <a:pt x="862" y="1490"/>
                  </a:cubicBezTo>
                  <a:cubicBezTo>
                    <a:pt x="917" y="1503"/>
                    <a:pt x="969" y="1510"/>
                    <a:pt x="1023" y="1510"/>
                  </a:cubicBezTo>
                  <a:cubicBezTo>
                    <a:pt x="1159" y="1510"/>
                    <a:pt x="1296" y="1466"/>
                    <a:pt x="1422" y="1374"/>
                  </a:cubicBezTo>
                  <a:cubicBezTo>
                    <a:pt x="1769" y="1132"/>
                    <a:pt x="1953" y="832"/>
                    <a:pt x="2052" y="587"/>
                  </a:cubicBezTo>
                  <a:cubicBezTo>
                    <a:pt x="2147" y="345"/>
                    <a:pt x="2158" y="158"/>
                    <a:pt x="2161" y="140"/>
                  </a:cubicBezTo>
                  <a:lnTo>
                    <a:pt x="2161" y="133"/>
                  </a:lnTo>
                  <a:cubicBezTo>
                    <a:pt x="2161" y="100"/>
                    <a:pt x="2147" y="65"/>
                    <a:pt x="2123" y="42"/>
                  </a:cubicBezTo>
                  <a:cubicBezTo>
                    <a:pt x="2103" y="18"/>
                    <a:pt x="2069" y="4"/>
                    <a:pt x="203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1112661" y="1680411"/>
              <a:ext cx="44362" cy="31575"/>
            </a:xfrm>
            <a:custGeom>
              <a:rect b="b" l="l" r="r" t="t"/>
              <a:pathLst>
                <a:path extrusionOk="0" h="1005" w="1412">
                  <a:moveTo>
                    <a:pt x="683" y="1"/>
                  </a:moveTo>
                  <a:cubicBezTo>
                    <a:pt x="529" y="1"/>
                    <a:pt x="398" y="47"/>
                    <a:pt x="294" y="139"/>
                  </a:cubicBezTo>
                  <a:cubicBezTo>
                    <a:pt x="1" y="391"/>
                    <a:pt x="31" y="899"/>
                    <a:pt x="34" y="923"/>
                  </a:cubicBezTo>
                  <a:cubicBezTo>
                    <a:pt x="38" y="970"/>
                    <a:pt x="75" y="1005"/>
                    <a:pt x="124" y="1005"/>
                  </a:cubicBezTo>
                  <a:lnTo>
                    <a:pt x="130" y="1005"/>
                  </a:lnTo>
                  <a:cubicBezTo>
                    <a:pt x="181" y="1001"/>
                    <a:pt x="219" y="961"/>
                    <a:pt x="215" y="909"/>
                  </a:cubicBezTo>
                  <a:cubicBezTo>
                    <a:pt x="215" y="906"/>
                    <a:pt x="188" y="470"/>
                    <a:pt x="413" y="275"/>
                  </a:cubicBezTo>
                  <a:cubicBezTo>
                    <a:pt x="484" y="214"/>
                    <a:pt x="575" y="183"/>
                    <a:pt x="686" y="183"/>
                  </a:cubicBezTo>
                  <a:cubicBezTo>
                    <a:pt x="734" y="183"/>
                    <a:pt x="787" y="189"/>
                    <a:pt x="843" y="201"/>
                  </a:cubicBezTo>
                  <a:cubicBezTo>
                    <a:pt x="1224" y="282"/>
                    <a:pt x="1231" y="633"/>
                    <a:pt x="1231" y="646"/>
                  </a:cubicBezTo>
                  <a:cubicBezTo>
                    <a:pt x="1231" y="698"/>
                    <a:pt x="1272" y="739"/>
                    <a:pt x="1323" y="739"/>
                  </a:cubicBezTo>
                  <a:cubicBezTo>
                    <a:pt x="1371" y="739"/>
                    <a:pt x="1412" y="698"/>
                    <a:pt x="1412" y="646"/>
                  </a:cubicBezTo>
                  <a:cubicBezTo>
                    <a:pt x="1412" y="470"/>
                    <a:pt x="1302" y="112"/>
                    <a:pt x="880" y="23"/>
                  </a:cubicBezTo>
                  <a:cubicBezTo>
                    <a:pt x="811" y="8"/>
                    <a:pt x="745" y="1"/>
                    <a:pt x="68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1112347" y="1679186"/>
              <a:ext cx="45964" cy="34088"/>
            </a:xfrm>
            <a:custGeom>
              <a:rect b="b" l="l" r="r" t="t"/>
              <a:pathLst>
                <a:path extrusionOk="0" h="1085" w="1463">
                  <a:moveTo>
                    <a:pt x="692" y="83"/>
                  </a:moveTo>
                  <a:cubicBezTo>
                    <a:pt x="754" y="83"/>
                    <a:pt x="815" y="89"/>
                    <a:pt x="883" y="103"/>
                  </a:cubicBezTo>
                  <a:cubicBezTo>
                    <a:pt x="982" y="124"/>
                    <a:pt x="1064" y="161"/>
                    <a:pt x="1128" y="205"/>
                  </a:cubicBezTo>
                  <a:cubicBezTo>
                    <a:pt x="1224" y="273"/>
                    <a:pt x="1289" y="362"/>
                    <a:pt x="1326" y="451"/>
                  </a:cubicBezTo>
                  <a:cubicBezTo>
                    <a:pt x="1367" y="539"/>
                    <a:pt x="1381" y="628"/>
                    <a:pt x="1381" y="685"/>
                  </a:cubicBezTo>
                  <a:cubicBezTo>
                    <a:pt x="1381" y="699"/>
                    <a:pt x="1377" y="713"/>
                    <a:pt x="1367" y="723"/>
                  </a:cubicBezTo>
                  <a:cubicBezTo>
                    <a:pt x="1356" y="730"/>
                    <a:pt x="1347" y="737"/>
                    <a:pt x="1333" y="737"/>
                  </a:cubicBezTo>
                  <a:cubicBezTo>
                    <a:pt x="1320" y="737"/>
                    <a:pt x="1306" y="730"/>
                    <a:pt x="1295" y="723"/>
                  </a:cubicBezTo>
                  <a:cubicBezTo>
                    <a:pt x="1289" y="713"/>
                    <a:pt x="1282" y="699"/>
                    <a:pt x="1282" y="685"/>
                  </a:cubicBezTo>
                  <a:cubicBezTo>
                    <a:pt x="1282" y="676"/>
                    <a:pt x="1279" y="577"/>
                    <a:pt x="1227" y="471"/>
                  </a:cubicBezTo>
                  <a:cubicBezTo>
                    <a:pt x="1200" y="416"/>
                    <a:pt x="1159" y="358"/>
                    <a:pt x="1101" y="311"/>
                  </a:cubicBezTo>
                  <a:cubicBezTo>
                    <a:pt x="1040" y="263"/>
                    <a:pt x="961" y="223"/>
                    <a:pt x="862" y="202"/>
                  </a:cubicBezTo>
                  <a:cubicBezTo>
                    <a:pt x="801" y="188"/>
                    <a:pt x="747" y="182"/>
                    <a:pt x="696" y="182"/>
                  </a:cubicBezTo>
                  <a:cubicBezTo>
                    <a:pt x="637" y="182"/>
                    <a:pt x="579" y="188"/>
                    <a:pt x="532" y="205"/>
                  </a:cubicBezTo>
                  <a:cubicBezTo>
                    <a:pt x="481" y="223"/>
                    <a:pt x="436" y="250"/>
                    <a:pt x="395" y="284"/>
                  </a:cubicBezTo>
                  <a:cubicBezTo>
                    <a:pt x="345" y="328"/>
                    <a:pt x="307" y="383"/>
                    <a:pt x="280" y="437"/>
                  </a:cubicBezTo>
                  <a:cubicBezTo>
                    <a:pt x="236" y="526"/>
                    <a:pt x="211" y="618"/>
                    <a:pt x="198" y="703"/>
                  </a:cubicBezTo>
                  <a:cubicBezTo>
                    <a:pt x="184" y="784"/>
                    <a:pt x="184" y="860"/>
                    <a:pt x="184" y="904"/>
                  </a:cubicBezTo>
                  <a:lnTo>
                    <a:pt x="184" y="938"/>
                  </a:lnTo>
                  <a:lnTo>
                    <a:pt x="184" y="948"/>
                  </a:lnTo>
                  <a:lnTo>
                    <a:pt x="184" y="951"/>
                  </a:lnTo>
                  <a:lnTo>
                    <a:pt x="184" y="955"/>
                  </a:lnTo>
                  <a:cubicBezTo>
                    <a:pt x="184" y="968"/>
                    <a:pt x="178" y="979"/>
                    <a:pt x="170" y="989"/>
                  </a:cubicBezTo>
                  <a:cubicBezTo>
                    <a:pt x="161" y="996"/>
                    <a:pt x="150" y="1003"/>
                    <a:pt x="137" y="1003"/>
                  </a:cubicBezTo>
                  <a:lnTo>
                    <a:pt x="134" y="1003"/>
                  </a:lnTo>
                  <a:cubicBezTo>
                    <a:pt x="120" y="1003"/>
                    <a:pt x="109" y="1000"/>
                    <a:pt x="99" y="989"/>
                  </a:cubicBezTo>
                  <a:cubicBezTo>
                    <a:pt x="93" y="982"/>
                    <a:pt x="85" y="972"/>
                    <a:pt x="85" y="959"/>
                  </a:cubicBezTo>
                  <a:cubicBezTo>
                    <a:pt x="85" y="955"/>
                    <a:pt x="82" y="935"/>
                    <a:pt x="82" y="901"/>
                  </a:cubicBezTo>
                  <a:cubicBezTo>
                    <a:pt x="82" y="833"/>
                    <a:pt x="89" y="706"/>
                    <a:pt x="123" y="573"/>
                  </a:cubicBezTo>
                  <a:cubicBezTo>
                    <a:pt x="140" y="506"/>
                    <a:pt x="164" y="440"/>
                    <a:pt x="198" y="375"/>
                  </a:cubicBezTo>
                  <a:cubicBezTo>
                    <a:pt x="232" y="314"/>
                    <a:pt x="277" y="256"/>
                    <a:pt x="331" y="209"/>
                  </a:cubicBezTo>
                  <a:cubicBezTo>
                    <a:pt x="379" y="168"/>
                    <a:pt x="433" y="133"/>
                    <a:pt x="494" y="113"/>
                  </a:cubicBezTo>
                  <a:cubicBezTo>
                    <a:pt x="552" y="92"/>
                    <a:pt x="620" y="83"/>
                    <a:pt x="692" y="83"/>
                  </a:cubicBezTo>
                  <a:close/>
                  <a:moveTo>
                    <a:pt x="692" y="1"/>
                  </a:moveTo>
                  <a:cubicBezTo>
                    <a:pt x="614" y="1"/>
                    <a:pt x="535" y="11"/>
                    <a:pt x="467" y="35"/>
                  </a:cubicBezTo>
                  <a:cubicBezTo>
                    <a:pt x="395" y="62"/>
                    <a:pt x="334" y="97"/>
                    <a:pt x="277" y="147"/>
                  </a:cubicBezTo>
                  <a:cubicBezTo>
                    <a:pt x="211" y="202"/>
                    <a:pt x="164" y="267"/>
                    <a:pt x="126" y="338"/>
                  </a:cubicBezTo>
                  <a:cubicBezTo>
                    <a:pt x="68" y="444"/>
                    <a:pt x="38" y="556"/>
                    <a:pt x="21" y="655"/>
                  </a:cubicBezTo>
                  <a:cubicBezTo>
                    <a:pt x="4" y="757"/>
                    <a:pt x="0" y="846"/>
                    <a:pt x="0" y="901"/>
                  </a:cubicBezTo>
                  <a:cubicBezTo>
                    <a:pt x="0" y="935"/>
                    <a:pt x="4" y="959"/>
                    <a:pt x="4" y="962"/>
                  </a:cubicBezTo>
                  <a:cubicBezTo>
                    <a:pt x="4" y="996"/>
                    <a:pt x="21" y="1030"/>
                    <a:pt x="44" y="1050"/>
                  </a:cubicBezTo>
                  <a:cubicBezTo>
                    <a:pt x="68" y="1071"/>
                    <a:pt x="99" y="1085"/>
                    <a:pt x="134" y="1085"/>
                  </a:cubicBezTo>
                  <a:lnTo>
                    <a:pt x="143" y="1085"/>
                  </a:lnTo>
                  <a:cubicBezTo>
                    <a:pt x="178" y="1085"/>
                    <a:pt x="208" y="1067"/>
                    <a:pt x="232" y="1044"/>
                  </a:cubicBezTo>
                  <a:cubicBezTo>
                    <a:pt x="252" y="1020"/>
                    <a:pt x="266" y="989"/>
                    <a:pt x="266" y="955"/>
                  </a:cubicBezTo>
                  <a:lnTo>
                    <a:pt x="266" y="945"/>
                  </a:lnTo>
                  <a:lnTo>
                    <a:pt x="266" y="904"/>
                  </a:lnTo>
                  <a:cubicBezTo>
                    <a:pt x="266" y="849"/>
                    <a:pt x="269" y="744"/>
                    <a:pt x="293" y="635"/>
                  </a:cubicBezTo>
                  <a:cubicBezTo>
                    <a:pt x="307" y="580"/>
                    <a:pt x="327" y="526"/>
                    <a:pt x="351" y="474"/>
                  </a:cubicBezTo>
                  <a:cubicBezTo>
                    <a:pt x="375" y="424"/>
                    <a:pt x="409" y="379"/>
                    <a:pt x="450" y="345"/>
                  </a:cubicBezTo>
                  <a:cubicBezTo>
                    <a:pt x="481" y="317"/>
                    <a:pt x="515" y="297"/>
                    <a:pt x="556" y="284"/>
                  </a:cubicBezTo>
                  <a:cubicBezTo>
                    <a:pt x="597" y="270"/>
                    <a:pt x="645" y="263"/>
                    <a:pt x="696" y="263"/>
                  </a:cubicBezTo>
                  <a:cubicBezTo>
                    <a:pt x="740" y="263"/>
                    <a:pt x="791" y="270"/>
                    <a:pt x="845" y="281"/>
                  </a:cubicBezTo>
                  <a:cubicBezTo>
                    <a:pt x="934" y="301"/>
                    <a:pt x="999" y="335"/>
                    <a:pt x="1046" y="372"/>
                  </a:cubicBezTo>
                  <a:cubicBezTo>
                    <a:pt x="1084" y="403"/>
                    <a:pt x="1111" y="437"/>
                    <a:pt x="1131" y="471"/>
                  </a:cubicBezTo>
                  <a:cubicBezTo>
                    <a:pt x="1166" y="522"/>
                    <a:pt x="1183" y="577"/>
                    <a:pt x="1190" y="618"/>
                  </a:cubicBezTo>
                  <a:cubicBezTo>
                    <a:pt x="1200" y="658"/>
                    <a:pt x="1200" y="685"/>
                    <a:pt x="1200" y="685"/>
                  </a:cubicBezTo>
                  <a:cubicBezTo>
                    <a:pt x="1200" y="723"/>
                    <a:pt x="1213" y="757"/>
                    <a:pt x="1238" y="781"/>
                  </a:cubicBezTo>
                  <a:cubicBezTo>
                    <a:pt x="1262" y="805"/>
                    <a:pt x="1295" y="819"/>
                    <a:pt x="1333" y="819"/>
                  </a:cubicBezTo>
                  <a:cubicBezTo>
                    <a:pt x="1367" y="819"/>
                    <a:pt x="1401" y="805"/>
                    <a:pt x="1425" y="781"/>
                  </a:cubicBezTo>
                  <a:cubicBezTo>
                    <a:pt x="1449" y="757"/>
                    <a:pt x="1463" y="723"/>
                    <a:pt x="1463" y="685"/>
                  </a:cubicBezTo>
                  <a:cubicBezTo>
                    <a:pt x="1463" y="638"/>
                    <a:pt x="1455" y="580"/>
                    <a:pt x="1438" y="515"/>
                  </a:cubicBezTo>
                  <a:cubicBezTo>
                    <a:pt x="1411" y="420"/>
                    <a:pt x="1360" y="314"/>
                    <a:pt x="1275" y="226"/>
                  </a:cubicBezTo>
                  <a:cubicBezTo>
                    <a:pt x="1186" y="133"/>
                    <a:pt x="1064" y="59"/>
                    <a:pt x="900" y="21"/>
                  </a:cubicBezTo>
                  <a:cubicBezTo>
                    <a:pt x="829" y="7"/>
                    <a:pt x="760" y="1"/>
                    <a:pt x="69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1189129" y="1667530"/>
              <a:ext cx="44362" cy="31606"/>
            </a:xfrm>
            <a:custGeom>
              <a:rect b="b" l="l" r="r" t="t"/>
              <a:pathLst>
                <a:path extrusionOk="0" h="1006" w="1412">
                  <a:moveTo>
                    <a:pt x="678" y="0"/>
                  </a:moveTo>
                  <a:cubicBezTo>
                    <a:pt x="525" y="0"/>
                    <a:pt x="396" y="47"/>
                    <a:pt x="290" y="136"/>
                  </a:cubicBezTo>
                  <a:cubicBezTo>
                    <a:pt x="0" y="389"/>
                    <a:pt x="30" y="897"/>
                    <a:pt x="30" y="921"/>
                  </a:cubicBezTo>
                  <a:cubicBezTo>
                    <a:pt x="34" y="968"/>
                    <a:pt x="75" y="1006"/>
                    <a:pt x="123" y="1006"/>
                  </a:cubicBezTo>
                  <a:lnTo>
                    <a:pt x="126" y="1006"/>
                  </a:lnTo>
                  <a:cubicBezTo>
                    <a:pt x="177" y="1002"/>
                    <a:pt x="215" y="958"/>
                    <a:pt x="211" y="907"/>
                  </a:cubicBezTo>
                  <a:cubicBezTo>
                    <a:pt x="211" y="903"/>
                    <a:pt x="188" y="468"/>
                    <a:pt x="409" y="273"/>
                  </a:cubicBezTo>
                  <a:cubicBezTo>
                    <a:pt x="480" y="214"/>
                    <a:pt x="572" y="183"/>
                    <a:pt x="683" y="183"/>
                  </a:cubicBezTo>
                  <a:cubicBezTo>
                    <a:pt x="732" y="183"/>
                    <a:pt x="785" y="189"/>
                    <a:pt x="842" y="202"/>
                  </a:cubicBezTo>
                  <a:cubicBezTo>
                    <a:pt x="1220" y="279"/>
                    <a:pt x="1227" y="631"/>
                    <a:pt x="1227" y="647"/>
                  </a:cubicBezTo>
                  <a:cubicBezTo>
                    <a:pt x="1227" y="696"/>
                    <a:pt x="1268" y="737"/>
                    <a:pt x="1319" y="737"/>
                  </a:cubicBezTo>
                  <a:cubicBezTo>
                    <a:pt x="1370" y="737"/>
                    <a:pt x="1411" y="696"/>
                    <a:pt x="1411" y="647"/>
                  </a:cubicBezTo>
                  <a:cubicBezTo>
                    <a:pt x="1411" y="471"/>
                    <a:pt x="1298" y="113"/>
                    <a:pt x="879" y="24"/>
                  </a:cubicBezTo>
                  <a:cubicBezTo>
                    <a:pt x="808" y="8"/>
                    <a:pt x="741" y="0"/>
                    <a:pt x="67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1188783" y="1666242"/>
              <a:ext cx="45995" cy="34182"/>
            </a:xfrm>
            <a:custGeom>
              <a:rect b="b" l="l" r="r" t="t"/>
              <a:pathLst>
                <a:path extrusionOk="0" h="1088" w="1464">
                  <a:moveTo>
                    <a:pt x="693" y="82"/>
                  </a:moveTo>
                  <a:cubicBezTo>
                    <a:pt x="751" y="82"/>
                    <a:pt x="815" y="89"/>
                    <a:pt x="880" y="103"/>
                  </a:cubicBezTo>
                  <a:cubicBezTo>
                    <a:pt x="982" y="127"/>
                    <a:pt x="1061" y="161"/>
                    <a:pt x="1125" y="208"/>
                  </a:cubicBezTo>
                  <a:cubicBezTo>
                    <a:pt x="1224" y="276"/>
                    <a:pt x="1286" y="365"/>
                    <a:pt x="1326" y="454"/>
                  </a:cubicBezTo>
                  <a:cubicBezTo>
                    <a:pt x="1364" y="539"/>
                    <a:pt x="1381" y="627"/>
                    <a:pt x="1381" y="688"/>
                  </a:cubicBezTo>
                  <a:cubicBezTo>
                    <a:pt x="1381" y="702"/>
                    <a:pt x="1374" y="713"/>
                    <a:pt x="1364" y="723"/>
                  </a:cubicBezTo>
                  <a:cubicBezTo>
                    <a:pt x="1357" y="733"/>
                    <a:pt x="1344" y="737"/>
                    <a:pt x="1330" y="737"/>
                  </a:cubicBezTo>
                  <a:cubicBezTo>
                    <a:pt x="1316" y="737"/>
                    <a:pt x="1303" y="733"/>
                    <a:pt x="1295" y="723"/>
                  </a:cubicBezTo>
                  <a:cubicBezTo>
                    <a:pt x="1286" y="713"/>
                    <a:pt x="1279" y="702"/>
                    <a:pt x="1279" y="688"/>
                  </a:cubicBezTo>
                  <a:lnTo>
                    <a:pt x="1279" y="685"/>
                  </a:lnTo>
                  <a:cubicBezTo>
                    <a:pt x="1279" y="675"/>
                    <a:pt x="1279" y="580"/>
                    <a:pt x="1224" y="471"/>
                  </a:cubicBezTo>
                  <a:cubicBezTo>
                    <a:pt x="1197" y="416"/>
                    <a:pt x="1156" y="358"/>
                    <a:pt x="1098" y="311"/>
                  </a:cubicBezTo>
                  <a:cubicBezTo>
                    <a:pt x="1040" y="263"/>
                    <a:pt x="962" y="222"/>
                    <a:pt x="859" y="202"/>
                  </a:cubicBezTo>
                  <a:cubicBezTo>
                    <a:pt x="801" y="188"/>
                    <a:pt x="747" y="181"/>
                    <a:pt x="693" y="181"/>
                  </a:cubicBezTo>
                  <a:cubicBezTo>
                    <a:pt x="634" y="181"/>
                    <a:pt x="580" y="191"/>
                    <a:pt x="529" y="208"/>
                  </a:cubicBezTo>
                  <a:cubicBezTo>
                    <a:pt x="477" y="226"/>
                    <a:pt x="433" y="249"/>
                    <a:pt x="396" y="284"/>
                  </a:cubicBezTo>
                  <a:cubicBezTo>
                    <a:pt x="345" y="328"/>
                    <a:pt x="307" y="382"/>
                    <a:pt x="277" y="440"/>
                  </a:cubicBezTo>
                  <a:cubicBezTo>
                    <a:pt x="232" y="525"/>
                    <a:pt x="208" y="617"/>
                    <a:pt x="199" y="702"/>
                  </a:cubicBezTo>
                  <a:cubicBezTo>
                    <a:pt x="185" y="787"/>
                    <a:pt x="181" y="859"/>
                    <a:pt x="181" y="904"/>
                  </a:cubicBezTo>
                  <a:lnTo>
                    <a:pt x="181" y="938"/>
                  </a:lnTo>
                  <a:lnTo>
                    <a:pt x="181" y="948"/>
                  </a:lnTo>
                  <a:lnTo>
                    <a:pt x="181" y="951"/>
                  </a:lnTo>
                  <a:lnTo>
                    <a:pt x="181" y="954"/>
                  </a:lnTo>
                  <a:cubicBezTo>
                    <a:pt x="181" y="968"/>
                    <a:pt x="178" y="979"/>
                    <a:pt x="167" y="989"/>
                  </a:cubicBezTo>
                  <a:cubicBezTo>
                    <a:pt x="161" y="999"/>
                    <a:pt x="150" y="1003"/>
                    <a:pt x="137" y="1006"/>
                  </a:cubicBezTo>
                  <a:lnTo>
                    <a:pt x="134" y="1006"/>
                  </a:lnTo>
                  <a:cubicBezTo>
                    <a:pt x="120" y="1006"/>
                    <a:pt x="106" y="999"/>
                    <a:pt x="100" y="992"/>
                  </a:cubicBezTo>
                  <a:cubicBezTo>
                    <a:pt x="89" y="982"/>
                    <a:pt x="82" y="971"/>
                    <a:pt x="82" y="958"/>
                  </a:cubicBezTo>
                  <a:lnTo>
                    <a:pt x="82" y="904"/>
                  </a:lnTo>
                  <a:cubicBezTo>
                    <a:pt x="82" y="832"/>
                    <a:pt x="86" y="706"/>
                    <a:pt x="123" y="573"/>
                  </a:cubicBezTo>
                  <a:cubicBezTo>
                    <a:pt x="140" y="509"/>
                    <a:pt x="164" y="440"/>
                    <a:pt x="199" y="379"/>
                  </a:cubicBezTo>
                  <a:cubicBezTo>
                    <a:pt x="229" y="314"/>
                    <a:pt x="273" y="256"/>
                    <a:pt x="328" y="208"/>
                  </a:cubicBezTo>
                  <a:cubicBezTo>
                    <a:pt x="379" y="167"/>
                    <a:pt x="430" y="136"/>
                    <a:pt x="491" y="113"/>
                  </a:cubicBezTo>
                  <a:cubicBezTo>
                    <a:pt x="553" y="92"/>
                    <a:pt x="617" y="82"/>
                    <a:pt x="693" y="82"/>
                  </a:cubicBezTo>
                  <a:close/>
                  <a:moveTo>
                    <a:pt x="693" y="1"/>
                  </a:moveTo>
                  <a:cubicBezTo>
                    <a:pt x="611" y="1"/>
                    <a:pt x="536" y="14"/>
                    <a:pt x="464" y="38"/>
                  </a:cubicBezTo>
                  <a:cubicBezTo>
                    <a:pt x="396" y="62"/>
                    <a:pt x="331" y="100"/>
                    <a:pt x="273" y="147"/>
                  </a:cubicBezTo>
                  <a:cubicBezTo>
                    <a:pt x="212" y="202"/>
                    <a:pt x="161" y="270"/>
                    <a:pt x="123" y="338"/>
                  </a:cubicBezTo>
                  <a:cubicBezTo>
                    <a:pt x="68" y="443"/>
                    <a:pt x="38" y="556"/>
                    <a:pt x="21" y="658"/>
                  </a:cubicBezTo>
                  <a:cubicBezTo>
                    <a:pt x="4" y="757"/>
                    <a:pt x="1" y="846"/>
                    <a:pt x="1" y="904"/>
                  </a:cubicBezTo>
                  <a:lnTo>
                    <a:pt x="1" y="965"/>
                  </a:lnTo>
                  <a:cubicBezTo>
                    <a:pt x="4" y="999"/>
                    <a:pt x="18" y="1030"/>
                    <a:pt x="41" y="1050"/>
                  </a:cubicBezTo>
                  <a:cubicBezTo>
                    <a:pt x="65" y="1074"/>
                    <a:pt x="100" y="1088"/>
                    <a:pt x="134" y="1088"/>
                  </a:cubicBezTo>
                  <a:lnTo>
                    <a:pt x="140" y="1088"/>
                  </a:lnTo>
                  <a:cubicBezTo>
                    <a:pt x="175" y="1084"/>
                    <a:pt x="208" y="1067"/>
                    <a:pt x="229" y="1043"/>
                  </a:cubicBezTo>
                  <a:cubicBezTo>
                    <a:pt x="249" y="1020"/>
                    <a:pt x="263" y="989"/>
                    <a:pt x="263" y="954"/>
                  </a:cubicBezTo>
                  <a:lnTo>
                    <a:pt x="263" y="948"/>
                  </a:lnTo>
                  <a:lnTo>
                    <a:pt x="263" y="944"/>
                  </a:lnTo>
                  <a:lnTo>
                    <a:pt x="263" y="904"/>
                  </a:lnTo>
                  <a:cubicBezTo>
                    <a:pt x="263" y="849"/>
                    <a:pt x="266" y="743"/>
                    <a:pt x="293" y="635"/>
                  </a:cubicBezTo>
                  <a:cubicBezTo>
                    <a:pt x="307" y="580"/>
                    <a:pt x="324" y="525"/>
                    <a:pt x="348" y="477"/>
                  </a:cubicBezTo>
                  <a:cubicBezTo>
                    <a:pt x="375" y="427"/>
                    <a:pt x="406" y="382"/>
                    <a:pt x="447" y="345"/>
                  </a:cubicBezTo>
                  <a:cubicBezTo>
                    <a:pt x="477" y="320"/>
                    <a:pt x="515" y="300"/>
                    <a:pt x="556" y="287"/>
                  </a:cubicBezTo>
                  <a:cubicBezTo>
                    <a:pt x="597" y="273"/>
                    <a:pt x="641" y="263"/>
                    <a:pt x="693" y="263"/>
                  </a:cubicBezTo>
                  <a:cubicBezTo>
                    <a:pt x="740" y="263"/>
                    <a:pt x="788" y="270"/>
                    <a:pt x="842" y="280"/>
                  </a:cubicBezTo>
                  <a:cubicBezTo>
                    <a:pt x="931" y="300"/>
                    <a:pt x="996" y="334"/>
                    <a:pt x="1047" y="375"/>
                  </a:cubicBezTo>
                  <a:cubicBezTo>
                    <a:pt x="1084" y="406"/>
                    <a:pt x="1111" y="440"/>
                    <a:pt x="1132" y="474"/>
                  </a:cubicBezTo>
                  <a:cubicBezTo>
                    <a:pt x="1163" y="525"/>
                    <a:pt x="1180" y="576"/>
                    <a:pt x="1190" y="617"/>
                  </a:cubicBezTo>
                  <a:cubicBezTo>
                    <a:pt x="1197" y="658"/>
                    <a:pt x="1197" y="685"/>
                    <a:pt x="1197" y="688"/>
                  </a:cubicBezTo>
                  <a:cubicBezTo>
                    <a:pt x="1197" y="723"/>
                    <a:pt x="1214" y="757"/>
                    <a:pt x="1238" y="781"/>
                  </a:cubicBezTo>
                  <a:cubicBezTo>
                    <a:pt x="1262" y="805"/>
                    <a:pt x="1292" y="819"/>
                    <a:pt x="1330" y="819"/>
                  </a:cubicBezTo>
                  <a:cubicBezTo>
                    <a:pt x="1367" y="819"/>
                    <a:pt x="1398" y="805"/>
                    <a:pt x="1422" y="781"/>
                  </a:cubicBezTo>
                  <a:cubicBezTo>
                    <a:pt x="1446" y="757"/>
                    <a:pt x="1463" y="723"/>
                    <a:pt x="1463" y="688"/>
                  </a:cubicBezTo>
                  <a:cubicBezTo>
                    <a:pt x="1463" y="638"/>
                    <a:pt x="1456" y="580"/>
                    <a:pt x="1435" y="515"/>
                  </a:cubicBezTo>
                  <a:cubicBezTo>
                    <a:pt x="1408" y="423"/>
                    <a:pt x="1357" y="317"/>
                    <a:pt x="1272" y="226"/>
                  </a:cubicBezTo>
                  <a:cubicBezTo>
                    <a:pt x="1187" y="133"/>
                    <a:pt x="1064" y="59"/>
                    <a:pt x="897" y="24"/>
                  </a:cubicBezTo>
                  <a:cubicBezTo>
                    <a:pt x="825" y="7"/>
                    <a:pt x="757" y="1"/>
                    <a:pt x="69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1161074" y="1716006"/>
              <a:ext cx="31795" cy="53221"/>
            </a:xfrm>
            <a:custGeom>
              <a:rect b="b" l="l" r="r" t="t"/>
              <a:pathLst>
                <a:path extrusionOk="0" h="1694" w="1012">
                  <a:moveTo>
                    <a:pt x="1012" y="1"/>
                  </a:moveTo>
                  <a:lnTo>
                    <a:pt x="0" y="124"/>
                  </a:lnTo>
                  <a:cubicBezTo>
                    <a:pt x="0" y="124"/>
                    <a:pt x="52" y="1694"/>
                    <a:pt x="385" y="1694"/>
                  </a:cubicBezTo>
                  <a:cubicBezTo>
                    <a:pt x="422" y="1694"/>
                    <a:pt x="463" y="1674"/>
                    <a:pt x="508" y="1630"/>
                  </a:cubicBezTo>
                  <a:cubicBezTo>
                    <a:pt x="950" y="1194"/>
                    <a:pt x="1012" y="1"/>
                    <a:pt x="1012" y="1"/>
                  </a:cubicBezTo>
                  <a:close/>
                </a:path>
              </a:pathLst>
            </a:custGeom>
            <a:solidFill>
              <a:srgbClr val="FFC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1157964" y="1712990"/>
              <a:ext cx="38015" cy="59285"/>
            </a:xfrm>
            <a:custGeom>
              <a:rect b="b" l="l" r="r" t="t"/>
              <a:pathLst>
                <a:path extrusionOk="0" h="1887" w="1210">
                  <a:moveTo>
                    <a:pt x="1005" y="207"/>
                  </a:moveTo>
                  <a:cubicBezTo>
                    <a:pt x="978" y="509"/>
                    <a:pt x="873" y="1327"/>
                    <a:pt x="538" y="1654"/>
                  </a:cubicBezTo>
                  <a:cubicBezTo>
                    <a:pt x="508" y="1685"/>
                    <a:pt x="488" y="1692"/>
                    <a:pt x="481" y="1692"/>
                  </a:cubicBezTo>
                  <a:cubicBezTo>
                    <a:pt x="344" y="1638"/>
                    <a:pt x="228" y="946"/>
                    <a:pt x="201" y="305"/>
                  </a:cubicBezTo>
                  <a:lnTo>
                    <a:pt x="1005" y="207"/>
                  </a:lnTo>
                  <a:close/>
                  <a:moveTo>
                    <a:pt x="1116" y="1"/>
                  </a:moveTo>
                  <a:cubicBezTo>
                    <a:pt x="1111" y="1"/>
                    <a:pt x="1106" y="1"/>
                    <a:pt x="1101" y="2"/>
                  </a:cubicBezTo>
                  <a:lnTo>
                    <a:pt x="88" y="121"/>
                  </a:lnTo>
                  <a:cubicBezTo>
                    <a:pt x="38" y="128"/>
                    <a:pt x="0" y="172"/>
                    <a:pt x="3" y="223"/>
                  </a:cubicBezTo>
                  <a:cubicBezTo>
                    <a:pt x="14" y="575"/>
                    <a:pt x="79" y="1740"/>
                    <a:pt x="409" y="1873"/>
                  </a:cubicBezTo>
                  <a:cubicBezTo>
                    <a:pt x="430" y="1879"/>
                    <a:pt x="456" y="1887"/>
                    <a:pt x="484" y="1887"/>
                  </a:cubicBezTo>
                  <a:cubicBezTo>
                    <a:pt x="538" y="1887"/>
                    <a:pt x="604" y="1866"/>
                    <a:pt x="675" y="1794"/>
                  </a:cubicBezTo>
                  <a:cubicBezTo>
                    <a:pt x="1139" y="1338"/>
                    <a:pt x="1207" y="152"/>
                    <a:pt x="1210" y="100"/>
                  </a:cubicBezTo>
                  <a:cubicBezTo>
                    <a:pt x="1210" y="73"/>
                    <a:pt x="1200" y="46"/>
                    <a:pt x="1180" y="26"/>
                  </a:cubicBezTo>
                  <a:cubicBezTo>
                    <a:pt x="1163" y="9"/>
                    <a:pt x="1139" y="1"/>
                    <a:pt x="111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1156770" y="1711639"/>
              <a:ext cx="40497" cy="61924"/>
            </a:xfrm>
            <a:custGeom>
              <a:rect b="b" l="l" r="r" t="t"/>
              <a:pathLst>
                <a:path extrusionOk="0" h="1971" w="1289">
                  <a:moveTo>
                    <a:pt x="998" y="297"/>
                  </a:moveTo>
                  <a:cubicBezTo>
                    <a:pt x="982" y="454"/>
                    <a:pt x="947" y="704"/>
                    <a:pt x="883" y="955"/>
                  </a:cubicBezTo>
                  <a:cubicBezTo>
                    <a:pt x="849" y="1094"/>
                    <a:pt x="805" y="1234"/>
                    <a:pt x="747" y="1360"/>
                  </a:cubicBezTo>
                  <a:cubicBezTo>
                    <a:pt x="692" y="1483"/>
                    <a:pt x="625" y="1592"/>
                    <a:pt x="546" y="1670"/>
                  </a:cubicBezTo>
                  <a:cubicBezTo>
                    <a:pt x="537" y="1679"/>
                    <a:pt x="528" y="1685"/>
                    <a:pt x="524" y="1689"/>
                  </a:cubicBezTo>
                  <a:lnTo>
                    <a:pt x="524" y="1689"/>
                  </a:lnTo>
                  <a:cubicBezTo>
                    <a:pt x="524" y="1689"/>
                    <a:pt x="523" y="1688"/>
                    <a:pt x="522" y="1687"/>
                  </a:cubicBezTo>
                  <a:cubicBezTo>
                    <a:pt x="512" y="1677"/>
                    <a:pt x="499" y="1656"/>
                    <a:pt x="485" y="1629"/>
                  </a:cubicBezTo>
                  <a:cubicBezTo>
                    <a:pt x="461" y="1582"/>
                    <a:pt x="437" y="1507"/>
                    <a:pt x="413" y="1418"/>
                  </a:cubicBezTo>
                  <a:cubicBezTo>
                    <a:pt x="382" y="1285"/>
                    <a:pt x="351" y="1115"/>
                    <a:pt x="328" y="928"/>
                  </a:cubicBezTo>
                  <a:cubicBezTo>
                    <a:pt x="309" y="756"/>
                    <a:pt x="292" y="569"/>
                    <a:pt x="282" y="384"/>
                  </a:cubicBezTo>
                  <a:lnTo>
                    <a:pt x="282" y="384"/>
                  </a:lnTo>
                  <a:lnTo>
                    <a:pt x="998" y="297"/>
                  </a:lnTo>
                  <a:close/>
                  <a:moveTo>
                    <a:pt x="1087" y="205"/>
                  </a:moveTo>
                  <a:lnTo>
                    <a:pt x="195" y="311"/>
                  </a:lnTo>
                  <a:lnTo>
                    <a:pt x="198" y="348"/>
                  </a:lnTo>
                  <a:cubicBezTo>
                    <a:pt x="212" y="672"/>
                    <a:pt x="249" y="1006"/>
                    <a:pt x="297" y="1268"/>
                  </a:cubicBezTo>
                  <a:cubicBezTo>
                    <a:pt x="324" y="1401"/>
                    <a:pt x="351" y="1513"/>
                    <a:pt x="382" y="1599"/>
                  </a:cubicBezTo>
                  <a:cubicBezTo>
                    <a:pt x="400" y="1643"/>
                    <a:pt x="417" y="1677"/>
                    <a:pt x="433" y="1708"/>
                  </a:cubicBezTo>
                  <a:cubicBezTo>
                    <a:pt x="444" y="1722"/>
                    <a:pt x="454" y="1735"/>
                    <a:pt x="464" y="1745"/>
                  </a:cubicBezTo>
                  <a:cubicBezTo>
                    <a:pt x="474" y="1755"/>
                    <a:pt x="488" y="1766"/>
                    <a:pt x="502" y="1772"/>
                  </a:cubicBezTo>
                  <a:lnTo>
                    <a:pt x="505" y="1772"/>
                  </a:lnTo>
                  <a:cubicBezTo>
                    <a:pt x="512" y="1776"/>
                    <a:pt x="515" y="1776"/>
                    <a:pt x="522" y="1776"/>
                  </a:cubicBezTo>
                  <a:cubicBezTo>
                    <a:pt x="532" y="1776"/>
                    <a:pt x="539" y="1772"/>
                    <a:pt x="546" y="1769"/>
                  </a:cubicBezTo>
                  <a:cubicBezTo>
                    <a:pt x="556" y="1766"/>
                    <a:pt x="563" y="1763"/>
                    <a:pt x="573" y="1755"/>
                  </a:cubicBezTo>
                  <a:cubicBezTo>
                    <a:pt x="584" y="1749"/>
                    <a:pt x="593" y="1738"/>
                    <a:pt x="604" y="1728"/>
                  </a:cubicBezTo>
                  <a:cubicBezTo>
                    <a:pt x="692" y="1640"/>
                    <a:pt x="764" y="1524"/>
                    <a:pt x="822" y="1395"/>
                  </a:cubicBezTo>
                  <a:cubicBezTo>
                    <a:pt x="911" y="1197"/>
                    <a:pt x="972" y="972"/>
                    <a:pt x="1013" y="764"/>
                  </a:cubicBezTo>
                  <a:cubicBezTo>
                    <a:pt x="1051" y="556"/>
                    <a:pt x="1074" y="368"/>
                    <a:pt x="1084" y="256"/>
                  </a:cubicBezTo>
                  <a:lnTo>
                    <a:pt x="1087" y="205"/>
                  </a:lnTo>
                  <a:close/>
                  <a:moveTo>
                    <a:pt x="1149" y="82"/>
                  </a:moveTo>
                  <a:cubicBezTo>
                    <a:pt x="1163" y="82"/>
                    <a:pt x="1180" y="89"/>
                    <a:pt x="1190" y="99"/>
                  </a:cubicBezTo>
                  <a:cubicBezTo>
                    <a:pt x="1200" y="110"/>
                    <a:pt x="1207" y="123"/>
                    <a:pt x="1207" y="140"/>
                  </a:cubicBezTo>
                  <a:lnTo>
                    <a:pt x="1207" y="143"/>
                  </a:lnTo>
                  <a:cubicBezTo>
                    <a:pt x="1204" y="168"/>
                    <a:pt x="1186" y="474"/>
                    <a:pt x="1112" y="829"/>
                  </a:cubicBezTo>
                  <a:cubicBezTo>
                    <a:pt x="1074" y="1009"/>
                    <a:pt x="1023" y="1197"/>
                    <a:pt x="955" y="1370"/>
                  </a:cubicBezTo>
                  <a:cubicBezTo>
                    <a:pt x="883" y="1544"/>
                    <a:pt x="795" y="1701"/>
                    <a:pt x="683" y="1807"/>
                  </a:cubicBezTo>
                  <a:cubicBezTo>
                    <a:pt x="652" y="1840"/>
                    <a:pt x="621" y="1861"/>
                    <a:pt x="593" y="1871"/>
                  </a:cubicBezTo>
                  <a:cubicBezTo>
                    <a:pt x="566" y="1885"/>
                    <a:pt x="543" y="1889"/>
                    <a:pt x="522" y="1889"/>
                  </a:cubicBezTo>
                  <a:cubicBezTo>
                    <a:pt x="499" y="1889"/>
                    <a:pt x="478" y="1881"/>
                    <a:pt x="461" y="1875"/>
                  </a:cubicBezTo>
                  <a:cubicBezTo>
                    <a:pt x="447" y="1871"/>
                    <a:pt x="430" y="1861"/>
                    <a:pt x="413" y="1848"/>
                  </a:cubicBezTo>
                  <a:cubicBezTo>
                    <a:pt x="386" y="1820"/>
                    <a:pt x="355" y="1783"/>
                    <a:pt x="328" y="1735"/>
                  </a:cubicBezTo>
                  <a:cubicBezTo>
                    <a:pt x="283" y="1650"/>
                    <a:pt x="243" y="1530"/>
                    <a:pt x="212" y="1398"/>
                  </a:cubicBezTo>
                  <a:cubicBezTo>
                    <a:pt x="164" y="1200"/>
                    <a:pt x="134" y="972"/>
                    <a:pt x="113" y="764"/>
                  </a:cubicBezTo>
                  <a:cubicBezTo>
                    <a:pt x="93" y="556"/>
                    <a:pt x="86" y="372"/>
                    <a:pt x="82" y="263"/>
                  </a:cubicBezTo>
                  <a:cubicBezTo>
                    <a:pt x="82" y="232"/>
                    <a:pt x="103" y="209"/>
                    <a:pt x="131" y="205"/>
                  </a:cubicBezTo>
                  <a:lnTo>
                    <a:pt x="1142" y="86"/>
                  </a:lnTo>
                  <a:cubicBezTo>
                    <a:pt x="1146" y="82"/>
                    <a:pt x="1149" y="82"/>
                    <a:pt x="1149" y="82"/>
                  </a:cubicBezTo>
                  <a:close/>
                  <a:moveTo>
                    <a:pt x="1149" y="0"/>
                  </a:moveTo>
                  <a:cubicBezTo>
                    <a:pt x="1146" y="0"/>
                    <a:pt x="1139" y="0"/>
                    <a:pt x="1136" y="4"/>
                  </a:cubicBezTo>
                  <a:lnTo>
                    <a:pt x="1132" y="4"/>
                  </a:lnTo>
                  <a:lnTo>
                    <a:pt x="123" y="123"/>
                  </a:lnTo>
                  <a:cubicBezTo>
                    <a:pt x="52" y="133"/>
                    <a:pt x="0" y="191"/>
                    <a:pt x="0" y="263"/>
                  </a:cubicBezTo>
                  <a:lnTo>
                    <a:pt x="0" y="266"/>
                  </a:lnTo>
                  <a:cubicBezTo>
                    <a:pt x="8" y="443"/>
                    <a:pt x="24" y="825"/>
                    <a:pt x="82" y="1179"/>
                  </a:cubicBezTo>
                  <a:cubicBezTo>
                    <a:pt x="113" y="1357"/>
                    <a:pt x="154" y="1527"/>
                    <a:pt x="208" y="1667"/>
                  </a:cubicBezTo>
                  <a:cubicBezTo>
                    <a:pt x="236" y="1735"/>
                    <a:pt x="266" y="1796"/>
                    <a:pt x="301" y="1844"/>
                  </a:cubicBezTo>
                  <a:cubicBezTo>
                    <a:pt x="321" y="1868"/>
                    <a:pt x="338" y="1892"/>
                    <a:pt x="362" y="1909"/>
                  </a:cubicBezTo>
                  <a:cubicBezTo>
                    <a:pt x="382" y="1926"/>
                    <a:pt x="406" y="1943"/>
                    <a:pt x="430" y="1953"/>
                  </a:cubicBezTo>
                  <a:cubicBezTo>
                    <a:pt x="458" y="1963"/>
                    <a:pt x="488" y="1970"/>
                    <a:pt x="522" y="1970"/>
                  </a:cubicBezTo>
                  <a:cubicBezTo>
                    <a:pt x="556" y="1970"/>
                    <a:pt x="590" y="1963"/>
                    <a:pt x="628" y="1947"/>
                  </a:cubicBezTo>
                  <a:cubicBezTo>
                    <a:pt x="665" y="1930"/>
                    <a:pt x="703" y="1906"/>
                    <a:pt x="740" y="1865"/>
                  </a:cubicBezTo>
                  <a:cubicBezTo>
                    <a:pt x="863" y="1745"/>
                    <a:pt x="955" y="1582"/>
                    <a:pt x="1030" y="1401"/>
                  </a:cubicBezTo>
                  <a:cubicBezTo>
                    <a:pt x="1139" y="1132"/>
                    <a:pt x="1204" y="829"/>
                    <a:pt x="1241" y="586"/>
                  </a:cubicBezTo>
                  <a:cubicBezTo>
                    <a:pt x="1276" y="348"/>
                    <a:pt x="1285" y="168"/>
                    <a:pt x="1289" y="147"/>
                  </a:cubicBezTo>
                  <a:lnTo>
                    <a:pt x="1289" y="140"/>
                  </a:lnTo>
                  <a:cubicBezTo>
                    <a:pt x="1289" y="102"/>
                    <a:pt x="1272" y="65"/>
                    <a:pt x="1245" y="38"/>
                  </a:cubicBezTo>
                  <a:cubicBezTo>
                    <a:pt x="1218" y="14"/>
                    <a:pt x="1183" y="0"/>
                    <a:pt x="1149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977978" y="1560054"/>
              <a:ext cx="324763" cy="355489"/>
            </a:xfrm>
            <a:custGeom>
              <a:rect b="b" l="l" r="r" t="t"/>
              <a:pathLst>
                <a:path extrusionOk="0" h="11315" w="10337">
                  <a:moveTo>
                    <a:pt x="7986" y="185"/>
                  </a:moveTo>
                  <a:cubicBezTo>
                    <a:pt x="8184" y="185"/>
                    <a:pt x="8368" y="215"/>
                    <a:pt x="8534" y="276"/>
                  </a:cubicBezTo>
                  <a:cubicBezTo>
                    <a:pt x="9062" y="470"/>
                    <a:pt x="9410" y="965"/>
                    <a:pt x="9570" y="1737"/>
                  </a:cubicBezTo>
                  <a:cubicBezTo>
                    <a:pt x="10146" y="5443"/>
                    <a:pt x="9212" y="8581"/>
                    <a:pt x="8486" y="9688"/>
                  </a:cubicBezTo>
                  <a:cubicBezTo>
                    <a:pt x="8158" y="10187"/>
                    <a:pt x="7787" y="10456"/>
                    <a:pt x="7409" y="10456"/>
                  </a:cubicBezTo>
                  <a:cubicBezTo>
                    <a:pt x="7402" y="10456"/>
                    <a:pt x="7395" y="10456"/>
                    <a:pt x="7389" y="10456"/>
                  </a:cubicBezTo>
                  <a:cubicBezTo>
                    <a:pt x="7017" y="10448"/>
                    <a:pt x="6653" y="10176"/>
                    <a:pt x="6363" y="9692"/>
                  </a:cubicBezTo>
                  <a:cubicBezTo>
                    <a:pt x="6106" y="9269"/>
                    <a:pt x="5917" y="9072"/>
                    <a:pt x="5757" y="9072"/>
                  </a:cubicBezTo>
                  <a:cubicBezTo>
                    <a:pt x="5741" y="9072"/>
                    <a:pt x="5724" y="9074"/>
                    <a:pt x="5709" y="9078"/>
                  </a:cubicBezTo>
                  <a:cubicBezTo>
                    <a:pt x="5562" y="9113"/>
                    <a:pt x="5528" y="9300"/>
                    <a:pt x="5521" y="9372"/>
                  </a:cubicBezTo>
                  <a:cubicBezTo>
                    <a:pt x="4738" y="10657"/>
                    <a:pt x="4277" y="10783"/>
                    <a:pt x="3272" y="11049"/>
                  </a:cubicBezTo>
                  <a:lnTo>
                    <a:pt x="3139" y="11086"/>
                  </a:lnTo>
                  <a:cubicBezTo>
                    <a:pt x="3022" y="11117"/>
                    <a:pt x="2911" y="11133"/>
                    <a:pt x="2805" y="11133"/>
                  </a:cubicBezTo>
                  <a:cubicBezTo>
                    <a:pt x="2587" y="11133"/>
                    <a:pt x="2391" y="11067"/>
                    <a:pt x="2219" y="10936"/>
                  </a:cubicBezTo>
                  <a:cubicBezTo>
                    <a:pt x="1841" y="10646"/>
                    <a:pt x="1605" y="10026"/>
                    <a:pt x="1605" y="9317"/>
                  </a:cubicBezTo>
                  <a:cubicBezTo>
                    <a:pt x="1605" y="8608"/>
                    <a:pt x="1282" y="7395"/>
                    <a:pt x="938" y="6107"/>
                  </a:cubicBezTo>
                  <a:cubicBezTo>
                    <a:pt x="740" y="5367"/>
                    <a:pt x="535" y="4604"/>
                    <a:pt x="382" y="3898"/>
                  </a:cubicBezTo>
                  <a:cubicBezTo>
                    <a:pt x="191" y="3016"/>
                    <a:pt x="355" y="2177"/>
                    <a:pt x="849" y="1533"/>
                  </a:cubicBezTo>
                  <a:cubicBezTo>
                    <a:pt x="1316" y="920"/>
                    <a:pt x="2039" y="545"/>
                    <a:pt x="2829" y="504"/>
                  </a:cubicBezTo>
                  <a:cubicBezTo>
                    <a:pt x="2901" y="501"/>
                    <a:pt x="2972" y="501"/>
                    <a:pt x="3041" y="501"/>
                  </a:cubicBezTo>
                  <a:cubicBezTo>
                    <a:pt x="4496" y="501"/>
                    <a:pt x="5327" y="1275"/>
                    <a:pt x="5334" y="1281"/>
                  </a:cubicBezTo>
                  <a:cubicBezTo>
                    <a:pt x="5352" y="1298"/>
                    <a:pt x="5376" y="1307"/>
                    <a:pt x="5399" y="1307"/>
                  </a:cubicBezTo>
                  <a:cubicBezTo>
                    <a:pt x="5418" y="1307"/>
                    <a:pt x="5438" y="1300"/>
                    <a:pt x="5453" y="1288"/>
                  </a:cubicBezTo>
                  <a:cubicBezTo>
                    <a:pt x="6366" y="573"/>
                    <a:pt x="7270" y="185"/>
                    <a:pt x="7986" y="185"/>
                  </a:cubicBezTo>
                  <a:close/>
                  <a:moveTo>
                    <a:pt x="7972" y="1"/>
                  </a:moveTo>
                  <a:cubicBezTo>
                    <a:pt x="7232" y="1"/>
                    <a:pt x="6331" y="380"/>
                    <a:pt x="5402" y="1097"/>
                  </a:cubicBezTo>
                  <a:cubicBezTo>
                    <a:pt x="5180" y="914"/>
                    <a:pt x="4365" y="317"/>
                    <a:pt x="3047" y="317"/>
                  </a:cubicBezTo>
                  <a:cubicBezTo>
                    <a:pt x="2972" y="317"/>
                    <a:pt x="2896" y="319"/>
                    <a:pt x="2819" y="323"/>
                  </a:cubicBezTo>
                  <a:cubicBezTo>
                    <a:pt x="1977" y="367"/>
                    <a:pt x="1207" y="767"/>
                    <a:pt x="706" y="1424"/>
                  </a:cubicBezTo>
                  <a:cubicBezTo>
                    <a:pt x="178" y="2110"/>
                    <a:pt x="0" y="3002"/>
                    <a:pt x="205" y="3936"/>
                  </a:cubicBezTo>
                  <a:cubicBezTo>
                    <a:pt x="358" y="4648"/>
                    <a:pt x="562" y="5415"/>
                    <a:pt x="764" y="6154"/>
                  </a:cubicBezTo>
                  <a:cubicBezTo>
                    <a:pt x="1105" y="7429"/>
                    <a:pt x="1425" y="8632"/>
                    <a:pt x="1425" y="9317"/>
                  </a:cubicBezTo>
                  <a:cubicBezTo>
                    <a:pt x="1425" y="10094"/>
                    <a:pt x="1680" y="10752"/>
                    <a:pt x="2110" y="11082"/>
                  </a:cubicBezTo>
                  <a:cubicBezTo>
                    <a:pt x="2311" y="11236"/>
                    <a:pt x="2546" y="11314"/>
                    <a:pt x="2805" y="11314"/>
                  </a:cubicBezTo>
                  <a:cubicBezTo>
                    <a:pt x="2928" y="11314"/>
                    <a:pt x="3054" y="11297"/>
                    <a:pt x="3187" y="11260"/>
                  </a:cubicBezTo>
                  <a:lnTo>
                    <a:pt x="3320" y="11225"/>
                  </a:lnTo>
                  <a:cubicBezTo>
                    <a:pt x="4345" y="10950"/>
                    <a:pt x="4860" y="10813"/>
                    <a:pt x="5685" y="9446"/>
                  </a:cubicBezTo>
                  <a:cubicBezTo>
                    <a:pt x="5695" y="9436"/>
                    <a:pt x="5699" y="9419"/>
                    <a:pt x="5699" y="9405"/>
                  </a:cubicBezTo>
                  <a:cubicBezTo>
                    <a:pt x="5702" y="9341"/>
                    <a:pt x="5732" y="9259"/>
                    <a:pt x="5753" y="9252"/>
                  </a:cubicBezTo>
                  <a:cubicBezTo>
                    <a:pt x="5753" y="9252"/>
                    <a:pt x="5753" y="9252"/>
                    <a:pt x="5755" y="9252"/>
                  </a:cubicBezTo>
                  <a:cubicBezTo>
                    <a:pt x="5770" y="9252"/>
                    <a:pt x="5895" y="9270"/>
                    <a:pt x="6206" y="9784"/>
                  </a:cubicBezTo>
                  <a:cubicBezTo>
                    <a:pt x="6530" y="10325"/>
                    <a:pt x="6949" y="10629"/>
                    <a:pt x="7385" y="10636"/>
                  </a:cubicBezTo>
                  <a:cubicBezTo>
                    <a:pt x="7393" y="10636"/>
                    <a:pt x="7400" y="10637"/>
                    <a:pt x="7407" y="10637"/>
                  </a:cubicBezTo>
                  <a:cubicBezTo>
                    <a:pt x="7849" y="10637"/>
                    <a:pt x="8274" y="10344"/>
                    <a:pt x="8639" y="9787"/>
                  </a:cubicBezTo>
                  <a:cubicBezTo>
                    <a:pt x="9406" y="8612"/>
                    <a:pt x="10336" y="5490"/>
                    <a:pt x="9747" y="1704"/>
                  </a:cubicBezTo>
                  <a:cubicBezTo>
                    <a:pt x="9577" y="862"/>
                    <a:pt x="9188" y="323"/>
                    <a:pt x="8595" y="106"/>
                  </a:cubicBezTo>
                  <a:cubicBezTo>
                    <a:pt x="8404" y="35"/>
                    <a:pt x="8195" y="1"/>
                    <a:pt x="797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980554" y="1558734"/>
              <a:ext cx="310845" cy="358097"/>
            </a:xfrm>
            <a:custGeom>
              <a:rect b="b" l="l" r="r" t="t"/>
              <a:pathLst>
                <a:path extrusionOk="0" h="11398" w="9894">
                  <a:moveTo>
                    <a:pt x="7903" y="266"/>
                  </a:moveTo>
                  <a:cubicBezTo>
                    <a:pt x="8098" y="266"/>
                    <a:pt x="8278" y="297"/>
                    <a:pt x="8439" y="355"/>
                  </a:cubicBezTo>
                  <a:cubicBezTo>
                    <a:pt x="8694" y="450"/>
                    <a:pt x="8905" y="618"/>
                    <a:pt x="9076" y="856"/>
                  </a:cubicBezTo>
                  <a:cubicBezTo>
                    <a:pt x="9243" y="1092"/>
                    <a:pt x="9369" y="1405"/>
                    <a:pt x="9447" y="1787"/>
                  </a:cubicBezTo>
                  <a:lnTo>
                    <a:pt x="9448" y="1787"/>
                  </a:lnTo>
                  <a:lnTo>
                    <a:pt x="9448" y="1787"/>
                  </a:lnTo>
                  <a:cubicBezTo>
                    <a:pt x="9573" y="2590"/>
                    <a:pt x="9625" y="3369"/>
                    <a:pt x="9625" y="4101"/>
                  </a:cubicBezTo>
                  <a:cubicBezTo>
                    <a:pt x="9625" y="5423"/>
                    <a:pt x="9450" y="6612"/>
                    <a:pt x="9208" y="7577"/>
                  </a:cubicBezTo>
                  <a:cubicBezTo>
                    <a:pt x="9086" y="8057"/>
                    <a:pt x="8946" y="8483"/>
                    <a:pt x="8803" y="8845"/>
                  </a:cubicBezTo>
                  <a:cubicBezTo>
                    <a:pt x="8659" y="9202"/>
                    <a:pt x="8510" y="9496"/>
                    <a:pt x="8370" y="9707"/>
                  </a:cubicBezTo>
                  <a:cubicBezTo>
                    <a:pt x="8210" y="9955"/>
                    <a:pt x="8036" y="10143"/>
                    <a:pt x="7862" y="10269"/>
                  </a:cubicBezTo>
                  <a:cubicBezTo>
                    <a:pt x="7685" y="10392"/>
                    <a:pt x="7508" y="10457"/>
                    <a:pt x="7327" y="10457"/>
                  </a:cubicBezTo>
                  <a:lnTo>
                    <a:pt x="7307" y="10457"/>
                  </a:lnTo>
                  <a:cubicBezTo>
                    <a:pt x="7130" y="10453"/>
                    <a:pt x="6956" y="10385"/>
                    <a:pt x="6786" y="10262"/>
                  </a:cubicBezTo>
                  <a:cubicBezTo>
                    <a:pt x="6619" y="10136"/>
                    <a:pt x="6458" y="9952"/>
                    <a:pt x="6315" y="9713"/>
                  </a:cubicBezTo>
                  <a:cubicBezTo>
                    <a:pt x="6185" y="9499"/>
                    <a:pt x="6073" y="9342"/>
                    <a:pt x="5971" y="9236"/>
                  </a:cubicBezTo>
                  <a:cubicBezTo>
                    <a:pt x="5919" y="9182"/>
                    <a:pt x="5869" y="9145"/>
                    <a:pt x="5821" y="9114"/>
                  </a:cubicBezTo>
                  <a:cubicBezTo>
                    <a:pt x="5773" y="9087"/>
                    <a:pt x="5722" y="9073"/>
                    <a:pt x="5674" y="9073"/>
                  </a:cubicBezTo>
                  <a:cubicBezTo>
                    <a:pt x="5654" y="9073"/>
                    <a:pt x="5637" y="9076"/>
                    <a:pt x="5617" y="9079"/>
                  </a:cubicBezTo>
                  <a:cubicBezTo>
                    <a:pt x="5572" y="9090"/>
                    <a:pt x="5538" y="9114"/>
                    <a:pt x="5507" y="9141"/>
                  </a:cubicBezTo>
                  <a:cubicBezTo>
                    <a:pt x="5466" y="9186"/>
                    <a:pt x="5439" y="9236"/>
                    <a:pt x="5425" y="9288"/>
                  </a:cubicBezTo>
                  <a:cubicBezTo>
                    <a:pt x="5411" y="9328"/>
                    <a:pt x="5404" y="9366"/>
                    <a:pt x="5400" y="9396"/>
                  </a:cubicBezTo>
                  <a:lnTo>
                    <a:pt x="5400" y="9396"/>
                  </a:lnTo>
                  <a:cubicBezTo>
                    <a:pt x="5207" y="9715"/>
                    <a:pt x="5033" y="9959"/>
                    <a:pt x="4867" y="10153"/>
                  </a:cubicBezTo>
                  <a:cubicBezTo>
                    <a:pt x="4615" y="10446"/>
                    <a:pt x="4383" y="10617"/>
                    <a:pt x="4117" y="10746"/>
                  </a:cubicBezTo>
                  <a:cubicBezTo>
                    <a:pt x="3854" y="10872"/>
                    <a:pt x="3558" y="10951"/>
                    <a:pt x="3179" y="11053"/>
                  </a:cubicBezTo>
                  <a:lnTo>
                    <a:pt x="3047" y="11087"/>
                  </a:lnTo>
                  <a:cubicBezTo>
                    <a:pt x="2931" y="11118"/>
                    <a:pt x="2822" y="11135"/>
                    <a:pt x="2720" y="11135"/>
                  </a:cubicBezTo>
                  <a:cubicBezTo>
                    <a:pt x="2512" y="11135"/>
                    <a:pt x="2328" y="11070"/>
                    <a:pt x="2164" y="10947"/>
                  </a:cubicBezTo>
                  <a:cubicBezTo>
                    <a:pt x="1984" y="10808"/>
                    <a:pt x="1834" y="10586"/>
                    <a:pt x="1728" y="10314"/>
                  </a:cubicBezTo>
                  <a:cubicBezTo>
                    <a:pt x="1622" y="10037"/>
                    <a:pt x="1564" y="9710"/>
                    <a:pt x="1564" y="9359"/>
                  </a:cubicBezTo>
                  <a:cubicBezTo>
                    <a:pt x="1564" y="9178"/>
                    <a:pt x="1544" y="8967"/>
                    <a:pt x="1510" y="8732"/>
                  </a:cubicBezTo>
                  <a:cubicBezTo>
                    <a:pt x="1401" y="8030"/>
                    <a:pt x="1152" y="7103"/>
                    <a:pt x="897" y="6139"/>
                  </a:cubicBezTo>
                  <a:cubicBezTo>
                    <a:pt x="699" y="5399"/>
                    <a:pt x="494" y="4636"/>
                    <a:pt x="341" y="3931"/>
                  </a:cubicBezTo>
                  <a:cubicBezTo>
                    <a:pt x="287" y="3695"/>
                    <a:pt x="263" y="3464"/>
                    <a:pt x="263" y="3235"/>
                  </a:cubicBezTo>
                  <a:cubicBezTo>
                    <a:pt x="263" y="2625"/>
                    <a:pt x="447" y="2062"/>
                    <a:pt x="798" y="1600"/>
                  </a:cubicBezTo>
                  <a:cubicBezTo>
                    <a:pt x="1261" y="996"/>
                    <a:pt x="1970" y="628"/>
                    <a:pt x="2750" y="587"/>
                  </a:cubicBezTo>
                  <a:cubicBezTo>
                    <a:pt x="2822" y="584"/>
                    <a:pt x="2890" y="584"/>
                    <a:pt x="2959" y="584"/>
                  </a:cubicBezTo>
                  <a:cubicBezTo>
                    <a:pt x="3678" y="584"/>
                    <a:pt x="4243" y="774"/>
                    <a:pt x="4628" y="966"/>
                  </a:cubicBezTo>
                  <a:cubicBezTo>
                    <a:pt x="4823" y="1064"/>
                    <a:pt x="4972" y="1159"/>
                    <a:pt x="5071" y="1231"/>
                  </a:cubicBezTo>
                  <a:cubicBezTo>
                    <a:pt x="5122" y="1268"/>
                    <a:pt x="5160" y="1299"/>
                    <a:pt x="5187" y="1320"/>
                  </a:cubicBezTo>
                  <a:cubicBezTo>
                    <a:pt x="5197" y="1330"/>
                    <a:pt x="5208" y="1340"/>
                    <a:pt x="5214" y="1344"/>
                  </a:cubicBezTo>
                  <a:cubicBezTo>
                    <a:pt x="5218" y="1347"/>
                    <a:pt x="5221" y="1350"/>
                    <a:pt x="5221" y="1350"/>
                  </a:cubicBezTo>
                  <a:lnTo>
                    <a:pt x="5224" y="1354"/>
                  </a:lnTo>
                  <a:cubicBezTo>
                    <a:pt x="5249" y="1378"/>
                    <a:pt x="5282" y="1391"/>
                    <a:pt x="5317" y="1391"/>
                  </a:cubicBezTo>
                  <a:cubicBezTo>
                    <a:pt x="5344" y="1391"/>
                    <a:pt x="5375" y="1381"/>
                    <a:pt x="5398" y="1361"/>
                  </a:cubicBezTo>
                  <a:cubicBezTo>
                    <a:pt x="5848" y="1007"/>
                    <a:pt x="6301" y="733"/>
                    <a:pt x="6724" y="546"/>
                  </a:cubicBezTo>
                  <a:cubicBezTo>
                    <a:pt x="7150" y="362"/>
                    <a:pt x="7552" y="266"/>
                    <a:pt x="7903" y="266"/>
                  </a:cubicBezTo>
                  <a:close/>
                  <a:moveTo>
                    <a:pt x="7903" y="185"/>
                  </a:moveTo>
                  <a:cubicBezTo>
                    <a:pt x="7535" y="185"/>
                    <a:pt x="7126" y="283"/>
                    <a:pt x="6693" y="471"/>
                  </a:cubicBezTo>
                  <a:cubicBezTo>
                    <a:pt x="6261" y="662"/>
                    <a:pt x="5804" y="938"/>
                    <a:pt x="5347" y="1296"/>
                  </a:cubicBezTo>
                  <a:cubicBezTo>
                    <a:pt x="5337" y="1306"/>
                    <a:pt x="5326" y="1309"/>
                    <a:pt x="5317" y="1309"/>
                  </a:cubicBezTo>
                  <a:cubicBezTo>
                    <a:pt x="5303" y="1309"/>
                    <a:pt x="5290" y="1303"/>
                    <a:pt x="5282" y="1296"/>
                  </a:cubicBezTo>
                  <a:cubicBezTo>
                    <a:pt x="5279" y="1293"/>
                    <a:pt x="5279" y="1293"/>
                    <a:pt x="5276" y="1293"/>
                  </a:cubicBezTo>
                  <a:cubicBezTo>
                    <a:pt x="5245" y="1262"/>
                    <a:pt x="5024" y="1064"/>
                    <a:pt x="4628" y="873"/>
                  </a:cubicBezTo>
                  <a:cubicBezTo>
                    <a:pt x="4233" y="686"/>
                    <a:pt x="3670" y="502"/>
                    <a:pt x="2959" y="502"/>
                  </a:cubicBezTo>
                  <a:cubicBezTo>
                    <a:pt x="2890" y="502"/>
                    <a:pt x="2819" y="502"/>
                    <a:pt x="2744" y="505"/>
                  </a:cubicBezTo>
                  <a:cubicBezTo>
                    <a:pt x="1943" y="546"/>
                    <a:pt x="1210" y="928"/>
                    <a:pt x="733" y="1551"/>
                  </a:cubicBezTo>
                  <a:cubicBezTo>
                    <a:pt x="368" y="2029"/>
                    <a:pt x="181" y="2611"/>
                    <a:pt x="181" y="3235"/>
                  </a:cubicBezTo>
                  <a:cubicBezTo>
                    <a:pt x="181" y="3467"/>
                    <a:pt x="208" y="3706"/>
                    <a:pt x="260" y="3947"/>
                  </a:cubicBezTo>
                  <a:cubicBezTo>
                    <a:pt x="412" y="4656"/>
                    <a:pt x="617" y="5423"/>
                    <a:pt x="815" y="6159"/>
                  </a:cubicBezTo>
                  <a:cubicBezTo>
                    <a:pt x="988" y="6803"/>
                    <a:pt x="1155" y="7427"/>
                    <a:pt x="1278" y="7979"/>
                  </a:cubicBezTo>
                  <a:cubicBezTo>
                    <a:pt x="1343" y="8255"/>
                    <a:pt x="1394" y="8514"/>
                    <a:pt x="1428" y="8746"/>
                  </a:cubicBezTo>
                  <a:cubicBezTo>
                    <a:pt x="1466" y="8977"/>
                    <a:pt x="1482" y="9186"/>
                    <a:pt x="1482" y="9359"/>
                  </a:cubicBezTo>
                  <a:cubicBezTo>
                    <a:pt x="1482" y="9717"/>
                    <a:pt x="1544" y="10054"/>
                    <a:pt x="1653" y="10341"/>
                  </a:cubicBezTo>
                  <a:cubicBezTo>
                    <a:pt x="1759" y="10627"/>
                    <a:pt x="1916" y="10862"/>
                    <a:pt x="2113" y="11012"/>
                  </a:cubicBezTo>
                  <a:cubicBezTo>
                    <a:pt x="2290" y="11149"/>
                    <a:pt x="2495" y="11216"/>
                    <a:pt x="2720" y="11216"/>
                  </a:cubicBezTo>
                  <a:cubicBezTo>
                    <a:pt x="2832" y="11216"/>
                    <a:pt x="2945" y="11199"/>
                    <a:pt x="3067" y="11165"/>
                  </a:cubicBezTo>
                  <a:lnTo>
                    <a:pt x="3200" y="11131"/>
                  </a:lnTo>
                  <a:cubicBezTo>
                    <a:pt x="3453" y="11063"/>
                    <a:pt x="3670" y="11005"/>
                    <a:pt x="3868" y="10937"/>
                  </a:cubicBezTo>
                  <a:cubicBezTo>
                    <a:pt x="4168" y="10831"/>
                    <a:pt x="4424" y="10699"/>
                    <a:pt x="4676" y="10470"/>
                  </a:cubicBezTo>
                  <a:cubicBezTo>
                    <a:pt x="4928" y="10242"/>
                    <a:pt x="5177" y="9918"/>
                    <a:pt x="5474" y="9434"/>
                  </a:cubicBezTo>
                  <a:lnTo>
                    <a:pt x="5477" y="9427"/>
                  </a:lnTo>
                  <a:lnTo>
                    <a:pt x="5480" y="9417"/>
                  </a:lnTo>
                  <a:cubicBezTo>
                    <a:pt x="5484" y="9386"/>
                    <a:pt x="5494" y="9325"/>
                    <a:pt x="5518" y="9271"/>
                  </a:cubicBezTo>
                  <a:cubicBezTo>
                    <a:pt x="5531" y="9243"/>
                    <a:pt x="5545" y="9219"/>
                    <a:pt x="5565" y="9199"/>
                  </a:cubicBezTo>
                  <a:cubicBezTo>
                    <a:pt x="5586" y="9182"/>
                    <a:pt x="5609" y="9165"/>
                    <a:pt x="5637" y="9158"/>
                  </a:cubicBezTo>
                  <a:cubicBezTo>
                    <a:pt x="5650" y="9155"/>
                    <a:pt x="5661" y="9155"/>
                    <a:pt x="5674" y="9155"/>
                  </a:cubicBezTo>
                  <a:cubicBezTo>
                    <a:pt x="5705" y="9155"/>
                    <a:pt x="5743" y="9165"/>
                    <a:pt x="5780" y="9186"/>
                  </a:cubicBezTo>
                  <a:cubicBezTo>
                    <a:pt x="5842" y="9219"/>
                    <a:pt x="5910" y="9284"/>
                    <a:pt x="5988" y="9376"/>
                  </a:cubicBezTo>
                  <a:cubicBezTo>
                    <a:pt x="6063" y="9472"/>
                    <a:pt x="6148" y="9598"/>
                    <a:pt x="6243" y="9754"/>
                  </a:cubicBezTo>
                  <a:cubicBezTo>
                    <a:pt x="6394" y="9999"/>
                    <a:pt x="6561" y="10194"/>
                    <a:pt x="6737" y="10327"/>
                  </a:cubicBezTo>
                  <a:cubicBezTo>
                    <a:pt x="6918" y="10460"/>
                    <a:pt x="7110" y="10535"/>
                    <a:pt x="7303" y="10538"/>
                  </a:cubicBezTo>
                  <a:lnTo>
                    <a:pt x="7327" y="10538"/>
                  </a:lnTo>
                  <a:cubicBezTo>
                    <a:pt x="7528" y="10538"/>
                    <a:pt x="7723" y="10466"/>
                    <a:pt x="7910" y="10334"/>
                  </a:cubicBezTo>
                  <a:cubicBezTo>
                    <a:pt x="8094" y="10201"/>
                    <a:pt x="8275" y="10007"/>
                    <a:pt x="8439" y="9754"/>
                  </a:cubicBezTo>
                  <a:cubicBezTo>
                    <a:pt x="8582" y="9533"/>
                    <a:pt x="8731" y="9236"/>
                    <a:pt x="8878" y="8875"/>
                  </a:cubicBezTo>
                  <a:cubicBezTo>
                    <a:pt x="9314" y="7785"/>
                    <a:pt x="9706" y="6098"/>
                    <a:pt x="9706" y="4101"/>
                  </a:cubicBezTo>
                  <a:cubicBezTo>
                    <a:pt x="9706" y="3361"/>
                    <a:pt x="9655" y="2581"/>
                    <a:pt x="9529" y="1773"/>
                  </a:cubicBezTo>
                  <a:lnTo>
                    <a:pt x="9529" y="1770"/>
                  </a:lnTo>
                  <a:lnTo>
                    <a:pt x="9526" y="1770"/>
                  </a:lnTo>
                  <a:cubicBezTo>
                    <a:pt x="9447" y="1381"/>
                    <a:pt x="9321" y="1057"/>
                    <a:pt x="9144" y="809"/>
                  </a:cubicBezTo>
                  <a:cubicBezTo>
                    <a:pt x="8966" y="557"/>
                    <a:pt x="8738" y="379"/>
                    <a:pt x="8466" y="280"/>
                  </a:cubicBezTo>
                  <a:cubicBezTo>
                    <a:pt x="8295" y="216"/>
                    <a:pt x="8104" y="185"/>
                    <a:pt x="7903" y="185"/>
                  </a:cubicBezTo>
                  <a:close/>
                  <a:moveTo>
                    <a:pt x="7893" y="82"/>
                  </a:moveTo>
                  <a:cubicBezTo>
                    <a:pt x="8111" y="82"/>
                    <a:pt x="8316" y="117"/>
                    <a:pt x="8500" y="185"/>
                  </a:cubicBezTo>
                  <a:cubicBezTo>
                    <a:pt x="8790" y="291"/>
                    <a:pt x="9028" y="475"/>
                    <a:pt x="9216" y="737"/>
                  </a:cubicBezTo>
                  <a:cubicBezTo>
                    <a:pt x="9403" y="996"/>
                    <a:pt x="9539" y="1337"/>
                    <a:pt x="9625" y="1756"/>
                  </a:cubicBezTo>
                  <a:lnTo>
                    <a:pt x="9625" y="1756"/>
                  </a:lnTo>
                  <a:lnTo>
                    <a:pt x="9625" y="1756"/>
                  </a:lnTo>
                  <a:cubicBezTo>
                    <a:pt x="9754" y="2590"/>
                    <a:pt x="9812" y="3389"/>
                    <a:pt x="9812" y="4145"/>
                  </a:cubicBezTo>
                  <a:cubicBezTo>
                    <a:pt x="9812" y="5477"/>
                    <a:pt x="9638" y="6666"/>
                    <a:pt x="9389" y="7635"/>
                  </a:cubicBezTo>
                  <a:cubicBezTo>
                    <a:pt x="9266" y="8118"/>
                    <a:pt x="9123" y="8552"/>
                    <a:pt x="8974" y="8916"/>
                  </a:cubicBezTo>
                  <a:cubicBezTo>
                    <a:pt x="8823" y="9280"/>
                    <a:pt x="8670" y="9581"/>
                    <a:pt x="8520" y="9809"/>
                  </a:cubicBezTo>
                  <a:cubicBezTo>
                    <a:pt x="8343" y="10081"/>
                    <a:pt x="8148" y="10290"/>
                    <a:pt x="7948" y="10429"/>
                  </a:cubicBezTo>
                  <a:cubicBezTo>
                    <a:pt x="7747" y="10569"/>
                    <a:pt x="7539" y="10637"/>
                    <a:pt x="7324" y="10637"/>
                  </a:cubicBezTo>
                  <a:lnTo>
                    <a:pt x="7303" y="10637"/>
                  </a:lnTo>
                  <a:cubicBezTo>
                    <a:pt x="7096" y="10633"/>
                    <a:pt x="6888" y="10559"/>
                    <a:pt x="6693" y="10419"/>
                  </a:cubicBezTo>
                  <a:cubicBezTo>
                    <a:pt x="6503" y="10279"/>
                    <a:pt x="6319" y="10071"/>
                    <a:pt x="6158" y="9806"/>
                  </a:cubicBezTo>
                  <a:cubicBezTo>
                    <a:pt x="6005" y="9550"/>
                    <a:pt x="5896" y="9414"/>
                    <a:pt x="5817" y="9342"/>
                  </a:cubicBezTo>
                  <a:cubicBezTo>
                    <a:pt x="5780" y="9304"/>
                    <a:pt x="5753" y="9284"/>
                    <a:pt x="5729" y="9271"/>
                  </a:cubicBezTo>
                  <a:cubicBezTo>
                    <a:pt x="5705" y="9257"/>
                    <a:pt x="5685" y="9254"/>
                    <a:pt x="5674" y="9254"/>
                  </a:cubicBezTo>
                  <a:lnTo>
                    <a:pt x="5668" y="9254"/>
                  </a:lnTo>
                  <a:lnTo>
                    <a:pt x="5664" y="9257"/>
                  </a:lnTo>
                  <a:lnTo>
                    <a:pt x="5654" y="9257"/>
                  </a:lnTo>
                  <a:cubicBezTo>
                    <a:pt x="5654" y="9257"/>
                    <a:pt x="5654" y="9257"/>
                    <a:pt x="5653" y="9258"/>
                  </a:cubicBezTo>
                  <a:lnTo>
                    <a:pt x="5653" y="9258"/>
                  </a:lnTo>
                  <a:cubicBezTo>
                    <a:pt x="5649" y="9259"/>
                    <a:pt x="5646" y="9261"/>
                    <a:pt x="5644" y="9263"/>
                  </a:cubicBezTo>
                  <a:cubicBezTo>
                    <a:pt x="5637" y="9271"/>
                    <a:pt x="5630" y="9274"/>
                    <a:pt x="5627" y="9280"/>
                  </a:cubicBezTo>
                  <a:cubicBezTo>
                    <a:pt x="5620" y="9291"/>
                    <a:pt x="5613" y="9301"/>
                    <a:pt x="5606" y="9315"/>
                  </a:cubicBezTo>
                  <a:cubicBezTo>
                    <a:pt x="5600" y="9332"/>
                    <a:pt x="5592" y="9352"/>
                    <a:pt x="5586" y="9376"/>
                  </a:cubicBezTo>
                  <a:cubicBezTo>
                    <a:pt x="5582" y="9400"/>
                    <a:pt x="5579" y="9424"/>
                    <a:pt x="5576" y="9444"/>
                  </a:cubicBezTo>
                  <a:cubicBezTo>
                    <a:pt x="5576" y="9455"/>
                    <a:pt x="5572" y="9461"/>
                    <a:pt x="5569" y="9468"/>
                  </a:cubicBezTo>
                  <a:cubicBezTo>
                    <a:pt x="5364" y="9809"/>
                    <a:pt x="5177" y="10071"/>
                    <a:pt x="4999" y="10279"/>
                  </a:cubicBezTo>
                  <a:cubicBezTo>
                    <a:pt x="4730" y="10589"/>
                    <a:pt x="4482" y="10773"/>
                    <a:pt x="4202" y="10907"/>
                  </a:cubicBezTo>
                  <a:cubicBezTo>
                    <a:pt x="3923" y="11042"/>
                    <a:pt x="3613" y="11124"/>
                    <a:pt x="3228" y="11226"/>
                  </a:cubicBezTo>
                  <a:lnTo>
                    <a:pt x="3091" y="11264"/>
                  </a:lnTo>
                  <a:cubicBezTo>
                    <a:pt x="2965" y="11298"/>
                    <a:pt x="2842" y="11315"/>
                    <a:pt x="2723" y="11315"/>
                  </a:cubicBezTo>
                  <a:cubicBezTo>
                    <a:pt x="2474" y="11315"/>
                    <a:pt x="2246" y="11240"/>
                    <a:pt x="2052" y="11091"/>
                  </a:cubicBezTo>
                  <a:cubicBezTo>
                    <a:pt x="1847" y="10933"/>
                    <a:pt x="1677" y="10691"/>
                    <a:pt x="1564" y="10395"/>
                  </a:cubicBezTo>
                  <a:cubicBezTo>
                    <a:pt x="1449" y="10095"/>
                    <a:pt x="1384" y="9741"/>
                    <a:pt x="1384" y="9359"/>
                  </a:cubicBezTo>
                  <a:cubicBezTo>
                    <a:pt x="1384" y="9186"/>
                    <a:pt x="1364" y="8981"/>
                    <a:pt x="1329" y="8749"/>
                  </a:cubicBezTo>
                  <a:cubicBezTo>
                    <a:pt x="1221" y="8057"/>
                    <a:pt x="975" y="7141"/>
                    <a:pt x="719" y="6186"/>
                  </a:cubicBezTo>
                  <a:cubicBezTo>
                    <a:pt x="521" y="5447"/>
                    <a:pt x="317" y="4680"/>
                    <a:pt x="161" y="3967"/>
                  </a:cubicBezTo>
                  <a:cubicBezTo>
                    <a:pt x="109" y="3719"/>
                    <a:pt x="82" y="3473"/>
                    <a:pt x="82" y="3235"/>
                  </a:cubicBezTo>
                  <a:cubicBezTo>
                    <a:pt x="82" y="2588"/>
                    <a:pt x="276" y="1984"/>
                    <a:pt x="655" y="1490"/>
                  </a:cubicBezTo>
                  <a:cubicBezTo>
                    <a:pt x="1149" y="843"/>
                    <a:pt x="1908" y="450"/>
                    <a:pt x="2740" y="406"/>
                  </a:cubicBezTo>
                  <a:cubicBezTo>
                    <a:pt x="2816" y="403"/>
                    <a:pt x="2893" y="400"/>
                    <a:pt x="2965" y="400"/>
                  </a:cubicBezTo>
                  <a:cubicBezTo>
                    <a:pt x="3620" y="400"/>
                    <a:pt x="4145" y="549"/>
                    <a:pt x="4536" y="720"/>
                  </a:cubicBezTo>
                  <a:cubicBezTo>
                    <a:pt x="4928" y="890"/>
                    <a:pt x="5183" y="1081"/>
                    <a:pt x="5293" y="1173"/>
                  </a:cubicBezTo>
                  <a:lnTo>
                    <a:pt x="5317" y="1194"/>
                  </a:lnTo>
                  <a:lnTo>
                    <a:pt x="5344" y="1173"/>
                  </a:lnTo>
                  <a:cubicBezTo>
                    <a:pt x="5807" y="815"/>
                    <a:pt x="6261" y="543"/>
                    <a:pt x="6693" y="359"/>
                  </a:cubicBezTo>
                  <a:cubicBezTo>
                    <a:pt x="7123" y="178"/>
                    <a:pt x="7528" y="82"/>
                    <a:pt x="7893" y="82"/>
                  </a:cubicBezTo>
                  <a:close/>
                  <a:moveTo>
                    <a:pt x="7893" y="0"/>
                  </a:moveTo>
                  <a:cubicBezTo>
                    <a:pt x="7514" y="0"/>
                    <a:pt x="7099" y="99"/>
                    <a:pt x="6660" y="283"/>
                  </a:cubicBezTo>
                  <a:cubicBezTo>
                    <a:pt x="6231" y="467"/>
                    <a:pt x="5780" y="737"/>
                    <a:pt x="5319" y="1089"/>
                  </a:cubicBezTo>
                  <a:lnTo>
                    <a:pt x="5319" y="1089"/>
                  </a:lnTo>
                  <a:cubicBezTo>
                    <a:pt x="5196" y="990"/>
                    <a:pt x="4942" y="807"/>
                    <a:pt x="4570" y="645"/>
                  </a:cubicBezTo>
                  <a:cubicBezTo>
                    <a:pt x="4168" y="471"/>
                    <a:pt x="3629" y="318"/>
                    <a:pt x="2965" y="318"/>
                  </a:cubicBezTo>
                  <a:cubicBezTo>
                    <a:pt x="2890" y="318"/>
                    <a:pt x="2816" y="321"/>
                    <a:pt x="2737" y="324"/>
                  </a:cubicBezTo>
                  <a:cubicBezTo>
                    <a:pt x="1881" y="369"/>
                    <a:pt x="1098" y="774"/>
                    <a:pt x="590" y="1439"/>
                  </a:cubicBezTo>
                  <a:cubicBezTo>
                    <a:pt x="201" y="1950"/>
                    <a:pt x="0" y="2570"/>
                    <a:pt x="0" y="3235"/>
                  </a:cubicBezTo>
                  <a:cubicBezTo>
                    <a:pt x="0" y="3481"/>
                    <a:pt x="27" y="3733"/>
                    <a:pt x="82" y="3985"/>
                  </a:cubicBezTo>
                  <a:cubicBezTo>
                    <a:pt x="235" y="4700"/>
                    <a:pt x="444" y="5467"/>
                    <a:pt x="641" y="6207"/>
                  </a:cubicBezTo>
                  <a:cubicBezTo>
                    <a:pt x="812" y="6844"/>
                    <a:pt x="978" y="7464"/>
                    <a:pt x="1101" y="8009"/>
                  </a:cubicBezTo>
                  <a:cubicBezTo>
                    <a:pt x="1163" y="8279"/>
                    <a:pt x="1213" y="8535"/>
                    <a:pt x="1248" y="8763"/>
                  </a:cubicBezTo>
                  <a:cubicBezTo>
                    <a:pt x="1282" y="8988"/>
                    <a:pt x="1302" y="9192"/>
                    <a:pt x="1302" y="9359"/>
                  </a:cubicBezTo>
                  <a:cubicBezTo>
                    <a:pt x="1302" y="9751"/>
                    <a:pt x="1367" y="10116"/>
                    <a:pt x="1486" y="10422"/>
                  </a:cubicBezTo>
                  <a:cubicBezTo>
                    <a:pt x="1605" y="10732"/>
                    <a:pt x="1782" y="10985"/>
                    <a:pt x="2004" y="11155"/>
                  </a:cubicBezTo>
                  <a:cubicBezTo>
                    <a:pt x="2212" y="11315"/>
                    <a:pt x="2457" y="11397"/>
                    <a:pt x="2723" y="11397"/>
                  </a:cubicBezTo>
                  <a:cubicBezTo>
                    <a:pt x="2849" y="11397"/>
                    <a:pt x="2979" y="11377"/>
                    <a:pt x="3115" y="11342"/>
                  </a:cubicBezTo>
                  <a:lnTo>
                    <a:pt x="3248" y="11305"/>
                  </a:lnTo>
                  <a:cubicBezTo>
                    <a:pt x="3503" y="11237"/>
                    <a:pt x="3728" y="11179"/>
                    <a:pt x="3936" y="11104"/>
                  </a:cubicBezTo>
                  <a:cubicBezTo>
                    <a:pt x="4247" y="10995"/>
                    <a:pt x="4519" y="10852"/>
                    <a:pt x="4788" y="10610"/>
                  </a:cubicBezTo>
                  <a:cubicBezTo>
                    <a:pt x="5061" y="10367"/>
                    <a:pt x="5326" y="10024"/>
                    <a:pt x="5641" y="9513"/>
                  </a:cubicBezTo>
                  <a:cubicBezTo>
                    <a:pt x="5650" y="9492"/>
                    <a:pt x="5658" y="9472"/>
                    <a:pt x="5658" y="9451"/>
                  </a:cubicBezTo>
                  <a:cubicBezTo>
                    <a:pt x="5661" y="9424"/>
                    <a:pt x="5668" y="9390"/>
                    <a:pt x="5674" y="9362"/>
                  </a:cubicBezTo>
                  <a:cubicBezTo>
                    <a:pt x="5679" y="9354"/>
                    <a:pt x="5682" y="9346"/>
                    <a:pt x="5684" y="9341"/>
                  </a:cubicBezTo>
                  <a:lnTo>
                    <a:pt x="5684" y="9341"/>
                  </a:lnTo>
                  <a:cubicBezTo>
                    <a:pt x="5690" y="9344"/>
                    <a:pt x="5696" y="9347"/>
                    <a:pt x="5705" y="9352"/>
                  </a:cubicBezTo>
                  <a:cubicBezTo>
                    <a:pt x="5735" y="9373"/>
                    <a:pt x="5780" y="9411"/>
                    <a:pt x="5842" y="9488"/>
                  </a:cubicBezTo>
                  <a:cubicBezTo>
                    <a:pt x="5906" y="9563"/>
                    <a:pt x="5988" y="9680"/>
                    <a:pt x="6090" y="9850"/>
                  </a:cubicBezTo>
                  <a:cubicBezTo>
                    <a:pt x="6254" y="10122"/>
                    <a:pt x="6441" y="10337"/>
                    <a:pt x="6646" y="10484"/>
                  </a:cubicBezTo>
                  <a:cubicBezTo>
                    <a:pt x="6854" y="10633"/>
                    <a:pt x="7075" y="10715"/>
                    <a:pt x="7300" y="10719"/>
                  </a:cubicBezTo>
                  <a:lnTo>
                    <a:pt x="7324" y="10719"/>
                  </a:lnTo>
                  <a:cubicBezTo>
                    <a:pt x="7555" y="10719"/>
                    <a:pt x="7780" y="10644"/>
                    <a:pt x="7995" y="10498"/>
                  </a:cubicBezTo>
                  <a:cubicBezTo>
                    <a:pt x="8206" y="10347"/>
                    <a:pt x="8408" y="10133"/>
                    <a:pt x="8592" y="9853"/>
                  </a:cubicBezTo>
                  <a:cubicBezTo>
                    <a:pt x="8741" y="9622"/>
                    <a:pt x="8898" y="9315"/>
                    <a:pt x="9048" y="8947"/>
                  </a:cubicBezTo>
                  <a:cubicBezTo>
                    <a:pt x="9502" y="7839"/>
                    <a:pt x="9894" y="6152"/>
                    <a:pt x="9894" y="4145"/>
                  </a:cubicBezTo>
                  <a:cubicBezTo>
                    <a:pt x="9894" y="3385"/>
                    <a:pt x="9836" y="2577"/>
                    <a:pt x="9706" y="1739"/>
                  </a:cubicBezTo>
                  <a:cubicBezTo>
                    <a:pt x="9617" y="1313"/>
                    <a:pt x="9477" y="962"/>
                    <a:pt x="9280" y="689"/>
                  </a:cubicBezTo>
                  <a:cubicBezTo>
                    <a:pt x="9086" y="417"/>
                    <a:pt x="8834" y="219"/>
                    <a:pt x="8530" y="110"/>
                  </a:cubicBezTo>
                  <a:cubicBezTo>
                    <a:pt x="8332" y="38"/>
                    <a:pt x="8118" y="0"/>
                    <a:pt x="789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1147565" y="1598257"/>
              <a:ext cx="53033" cy="21458"/>
            </a:xfrm>
            <a:custGeom>
              <a:rect b="b" l="l" r="r" t="t"/>
              <a:pathLst>
                <a:path extrusionOk="0" h="683" w="1688">
                  <a:moveTo>
                    <a:pt x="1" y="0"/>
                  </a:moveTo>
                  <a:cubicBezTo>
                    <a:pt x="89" y="130"/>
                    <a:pt x="208" y="239"/>
                    <a:pt x="334" y="334"/>
                  </a:cubicBezTo>
                  <a:cubicBezTo>
                    <a:pt x="460" y="433"/>
                    <a:pt x="600" y="512"/>
                    <a:pt x="747" y="573"/>
                  </a:cubicBezTo>
                  <a:cubicBezTo>
                    <a:pt x="897" y="631"/>
                    <a:pt x="1057" y="672"/>
                    <a:pt x="1217" y="682"/>
                  </a:cubicBezTo>
                  <a:cubicBezTo>
                    <a:pt x="1233" y="682"/>
                    <a:pt x="1248" y="683"/>
                    <a:pt x="1264" y="683"/>
                  </a:cubicBezTo>
                  <a:cubicBezTo>
                    <a:pt x="1412" y="683"/>
                    <a:pt x="1558" y="652"/>
                    <a:pt x="1687" y="590"/>
                  </a:cubicBezTo>
                  <a:cubicBezTo>
                    <a:pt x="1528" y="590"/>
                    <a:pt x="1380" y="580"/>
                    <a:pt x="1234" y="549"/>
                  </a:cubicBezTo>
                  <a:cubicBezTo>
                    <a:pt x="1091" y="515"/>
                    <a:pt x="948" y="474"/>
                    <a:pt x="812" y="416"/>
                  </a:cubicBezTo>
                  <a:cubicBezTo>
                    <a:pt x="536" y="304"/>
                    <a:pt x="273" y="153"/>
                    <a:pt x="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1143166" y="1594298"/>
              <a:ext cx="63086" cy="26673"/>
            </a:xfrm>
            <a:custGeom>
              <a:rect b="b" l="l" r="r" t="t"/>
              <a:pathLst>
                <a:path extrusionOk="0" h="849" w="2008">
                  <a:moveTo>
                    <a:pt x="319" y="274"/>
                  </a:moveTo>
                  <a:lnTo>
                    <a:pt x="319" y="274"/>
                  </a:lnTo>
                  <a:cubicBezTo>
                    <a:pt x="522" y="388"/>
                    <a:pt x="724" y="495"/>
                    <a:pt x="935" y="580"/>
                  </a:cubicBezTo>
                  <a:cubicBezTo>
                    <a:pt x="1075" y="638"/>
                    <a:pt x="1218" y="682"/>
                    <a:pt x="1364" y="716"/>
                  </a:cubicBezTo>
                  <a:lnTo>
                    <a:pt x="1368" y="716"/>
                  </a:lnTo>
                  <a:cubicBezTo>
                    <a:pt x="1442" y="732"/>
                    <a:pt x="1518" y="742"/>
                    <a:pt x="1596" y="748"/>
                  </a:cubicBezTo>
                  <a:lnTo>
                    <a:pt x="1596" y="748"/>
                  </a:lnTo>
                  <a:cubicBezTo>
                    <a:pt x="1533" y="761"/>
                    <a:pt x="1469" y="767"/>
                    <a:pt x="1405" y="767"/>
                  </a:cubicBezTo>
                  <a:lnTo>
                    <a:pt x="1361" y="767"/>
                  </a:lnTo>
                  <a:cubicBezTo>
                    <a:pt x="1204" y="757"/>
                    <a:pt x="1050" y="719"/>
                    <a:pt x="904" y="661"/>
                  </a:cubicBezTo>
                  <a:cubicBezTo>
                    <a:pt x="757" y="600"/>
                    <a:pt x="621" y="521"/>
                    <a:pt x="498" y="430"/>
                  </a:cubicBezTo>
                  <a:cubicBezTo>
                    <a:pt x="435" y="381"/>
                    <a:pt x="374" y="329"/>
                    <a:pt x="319" y="274"/>
                  </a:cubicBezTo>
                  <a:close/>
                  <a:moveTo>
                    <a:pt x="1" y="0"/>
                  </a:moveTo>
                  <a:lnTo>
                    <a:pt x="106" y="150"/>
                  </a:lnTo>
                  <a:cubicBezTo>
                    <a:pt x="202" y="283"/>
                    <a:pt x="321" y="396"/>
                    <a:pt x="447" y="495"/>
                  </a:cubicBezTo>
                  <a:cubicBezTo>
                    <a:pt x="577" y="593"/>
                    <a:pt x="720" y="672"/>
                    <a:pt x="870" y="737"/>
                  </a:cubicBezTo>
                  <a:lnTo>
                    <a:pt x="874" y="737"/>
                  </a:lnTo>
                  <a:cubicBezTo>
                    <a:pt x="1026" y="798"/>
                    <a:pt x="1190" y="839"/>
                    <a:pt x="1357" y="849"/>
                  </a:cubicBezTo>
                  <a:lnTo>
                    <a:pt x="1405" y="849"/>
                  </a:lnTo>
                  <a:cubicBezTo>
                    <a:pt x="1558" y="849"/>
                    <a:pt x="1709" y="818"/>
                    <a:pt x="1844" y="754"/>
                  </a:cubicBezTo>
                  <a:lnTo>
                    <a:pt x="2008" y="679"/>
                  </a:lnTo>
                  <a:lnTo>
                    <a:pt x="1827" y="675"/>
                  </a:lnTo>
                  <a:cubicBezTo>
                    <a:pt x="1671" y="675"/>
                    <a:pt x="1525" y="665"/>
                    <a:pt x="1381" y="634"/>
                  </a:cubicBezTo>
                  <a:lnTo>
                    <a:pt x="1381" y="637"/>
                  </a:lnTo>
                  <a:lnTo>
                    <a:pt x="1381" y="637"/>
                  </a:lnTo>
                  <a:cubicBezTo>
                    <a:pt x="1239" y="603"/>
                    <a:pt x="1101" y="559"/>
                    <a:pt x="965" y="504"/>
                  </a:cubicBezTo>
                  <a:cubicBezTo>
                    <a:pt x="693" y="392"/>
                    <a:pt x="433" y="246"/>
                    <a:pt x="161" y="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1154194" y="1814309"/>
              <a:ext cx="46404" cy="41157"/>
            </a:xfrm>
            <a:custGeom>
              <a:rect b="b" l="l" r="r" t="t"/>
              <a:pathLst>
                <a:path extrusionOk="0" h="1310" w="1477">
                  <a:moveTo>
                    <a:pt x="1476" y="0"/>
                  </a:moveTo>
                  <a:lnTo>
                    <a:pt x="1476" y="0"/>
                  </a:lnTo>
                  <a:cubicBezTo>
                    <a:pt x="1306" y="14"/>
                    <a:pt x="1129" y="55"/>
                    <a:pt x="976" y="134"/>
                  </a:cubicBezTo>
                  <a:cubicBezTo>
                    <a:pt x="815" y="212"/>
                    <a:pt x="669" y="310"/>
                    <a:pt x="543" y="430"/>
                  </a:cubicBezTo>
                  <a:cubicBezTo>
                    <a:pt x="413" y="553"/>
                    <a:pt x="301" y="686"/>
                    <a:pt x="208" y="836"/>
                  </a:cubicBezTo>
                  <a:cubicBezTo>
                    <a:pt x="117" y="982"/>
                    <a:pt x="42" y="1139"/>
                    <a:pt x="1" y="1309"/>
                  </a:cubicBezTo>
                  <a:cubicBezTo>
                    <a:pt x="205" y="1033"/>
                    <a:pt x="417" y="777"/>
                    <a:pt x="655" y="556"/>
                  </a:cubicBezTo>
                  <a:cubicBezTo>
                    <a:pt x="774" y="440"/>
                    <a:pt x="904" y="341"/>
                    <a:pt x="1040" y="249"/>
                  </a:cubicBezTo>
                  <a:cubicBezTo>
                    <a:pt x="1174" y="154"/>
                    <a:pt x="1323" y="82"/>
                    <a:pt x="147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1151429" y="1812487"/>
              <a:ext cx="55169" cy="48634"/>
            </a:xfrm>
            <a:custGeom>
              <a:rect b="b" l="l" r="r" t="t"/>
              <a:pathLst>
                <a:path extrusionOk="0" h="1548" w="1756">
                  <a:moveTo>
                    <a:pt x="1323" y="139"/>
                  </a:moveTo>
                  <a:cubicBezTo>
                    <a:pt x="1247" y="180"/>
                    <a:pt x="1174" y="223"/>
                    <a:pt x="1105" y="274"/>
                  </a:cubicBezTo>
                  <a:cubicBezTo>
                    <a:pt x="968" y="368"/>
                    <a:pt x="835" y="467"/>
                    <a:pt x="716" y="584"/>
                  </a:cubicBezTo>
                  <a:cubicBezTo>
                    <a:pt x="533" y="754"/>
                    <a:pt x="368" y="943"/>
                    <a:pt x="208" y="1143"/>
                  </a:cubicBezTo>
                  <a:lnTo>
                    <a:pt x="208" y="1143"/>
                  </a:lnTo>
                  <a:cubicBezTo>
                    <a:pt x="244" y="1064"/>
                    <a:pt x="286" y="987"/>
                    <a:pt x="331" y="914"/>
                  </a:cubicBezTo>
                  <a:cubicBezTo>
                    <a:pt x="423" y="771"/>
                    <a:pt x="532" y="638"/>
                    <a:pt x="658" y="519"/>
                  </a:cubicBezTo>
                  <a:cubicBezTo>
                    <a:pt x="781" y="403"/>
                    <a:pt x="927" y="304"/>
                    <a:pt x="1081" y="229"/>
                  </a:cubicBezTo>
                  <a:cubicBezTo>
                    <a:pt x="1157" y="189"/>
                    <a:pt x="1239" y="160"/>
                    <a:pt x="1323" y="139"/>
                  </a:cubicBezTo>
                  <a:close/>
                  <a:moveTo>
                    <a:pt x="1756" y="0"/>
                  </a:moveTo>
                  <a:lnTo>
                    <a:pt x="1561" y="18"/>
                  </a:lnTo>
                  <a:cubicBezTo>
                    <a:pt x="1388" y="31"/>
                    <a:pt x="1208" y="72"/>
                    <a:pt x="1045" y="157"/>
                  </a:cubicBezTo>
                  <a:lnTo>
                    <a:pt x="1045" y="157"/>
                  </a:lnTo>
                  <a:lnTo>
                    <a:pt x="1043" y="154"/>
                  </a:lnTo>
                  <a:cubicBezTo>
                    <a:pt x="883" y="233"/>
                    <a:pt x="733" y="338"/>
                    <a:pt x="600" y="461"/>
                  </a:cubicBezTo>
                  <a:cubicBezTo>
                    <a:pt x="474" y="584"/>
                    <a:pt x="358" y="720"/>
                    <a:pt x="263" y="870"/>
                  </a:cubicBezTo>
                  <a:cubicBezTo>
                    <a:pt x="170" y="1019"/>
                    <a:pt x="89" y="1183"/>
                    <a:pt x="48" y="1357"/>
                  </a:cubicBezTo>
                  <a:lnTo>
                    <a:pt x="0" y="1548"/>
                  </a:lnTo>
                  <a:lnTo>
                    <a:pt x="120" y="1391"/>
                  </a:lnTo>
                  <a:cubicBezTo>
                    <a:pt x="328" y="1118"/>
                    <a:pt x="535" y="863"/>
                    <a:pt x="774" y="645"/>
                  </a:cubicBezTo>
                  <a:lnTo>
                    <a:pt x="774" y="642"/>
                  </a:lnTo>
                  <a:cubicBezTo>
                    <a:pt x="886" y="529"/>
                    <a:pt x="1016" y="434"/>
                    <a:pt x="1152" y="341"/>
                  </a:cubicBezTo>
                  <a:cubicBezTo>
                    <a:pt x="1282" y="246"/>
                    <a:pt x="1428" y="178"/>
                    <a:pt x="1585" y="93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1105058" y="1760335"/>
              <a:ext cx="22935" cy="22966"/>
            </a:xfrm>
            <a:custGeom>
              <a:rect b="b" l="l" r="r" t="t"/>
              <a:pathLst>
                <a:path extrusionOk="0" h="731" w="730">
                  <a:moveTo>
                    <a:pt x="366" y="1"/>
                  </a:moveTo>
                  <a:cubicBezTo>
                    <a:pt x="164" y="1"/>
                    <a:pt x="1" y="164"/>
                    <a:pt x="1" y="366"/>
                  </a:cubicBezTo>
                  <a:cubicBezTo>
                    <a:pt x="1" y="567"/>
                    <a:pt x="164" y="730"/>
                    <a:pt x="366" y="730"/>
                  </a:cubicBezTo>
                  <a:cubicBezTo>
                    <a:pt x="566" y="730"/>
                    <a:pt x="730" y="567"/>
                    <a:pt x="730" y="366"/>
                  </a:cubicBezTo>
                  <a:cubicBezTo>
                    <a:pt x="730" y="164"/>
                    <a:pt x="566" y="1"/>
                    <a:pt x="36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1103770" y="1759047"/>
              <a:ext cx="25511" cy="25542"/>
            </a:xfrm>
            <a:custGeom>
              <a:rect b="b" l="l" r="r" t="t"/>
              <a:pathLst>
                <a:path extrusionOk="0" h="813" w="812">
                  <a:moveTo>
                    <a:pt x="407" y="83"/>
                  </a:moveTo>
                  <a:cubicBezTo>
                    <a:pt x="498" y="83"/>
                    <a:pt x="577" y="117"/>
                    <a:pt x="635" y="178"/>
                  </a:cubicBezTo>
                  <a:cubicBezTo>
                    <a:pt x="696" y="236"/>
                    <a:pt x="730" y="315"/>
                    <a:pt x="730" y="407"/>
                  </a:cubicBezTo>
                  <a:cubicBezTo>
                    <a:pt x="730" y="495"/>
                    <a:pt x="696" y="577"/>
                    <a:pt x="635" y="635"/>
                  </a:cubicBezTo>
                  <a:cubicBezTo>
                    <a:pt x="577" y="693"/>
                    <a:pt x="498" y="730"/>
                    <a:pt x="407" y="730"/>
                  </a:cubicBezTo>
                  <a:cubicBezTo>
                    <a:pt x="317" y="730"/>
                    <a:pt x="236" y="693"/>
                    <a:pt x="178" y="635"/>
                  </a:cubicBezTo>
                  <a:cubicBezTo>
                    <a:pt x="120" y="577"/>
                    <a:pt x="83" y="495"/>
                    <a:pt x="83" y="407"/>
                  </a:cubicBezTo>
                  <a:cubicBezTo>
                    <a:pt x="83" y="315"/>
                    <a:pt x="120" y="236"/>
                    <a:pt x="178" y="178"/>
                  </a:cubicBezTo>
                  <a:cubicBezTo>
                    <a:pt x="236" y="117"/>
                    <a:pt x="317" y="83"/>
                    <a:pt x="407" y="83"/>
                  </a:cubicBezTo>
                  <a:close/>
                  <a:moveTo>
                    <a:pt x="407" y="1"/>
                  </a:moveTo>
                  <a:cubicBezTo>
                    <a:pt x="294" y="1"/>
                    <a:pt x="195" y="45"/>
                    <a:pt x="120" y="120"/>
                  </a:cubicBezTo>
                  <a:cubicBezTo>
                    <a:pt x="48" y="192"/>
                    <a:pt x="1" y="295"/>
                    <a:pt x="1" y="407"/>
                  </a:cubicBezTo>
                  <a:cubicBezTo>
                    <a:pt x="1" y="519"/>
                    <a:pt x="48" y="618"/>
                    <a:pt x="120" y="693"/>
                  </a:cubicBezTo>
                  <a:cubicBezTo>
                    <a:pt x="195" y="765"/>
                    <a:pt x="294" y="812"/>
                    <a:pt x="407" y="812"/>
                  </a:cubicBezTo>
                  <a:cubicBezTo>
                    <a:pt x="519" y="812"/>
                    <a:pt x="621" y="765"/>
                    <a:pt x="693" y="693"/>
                  </a:cubicBezTo>
                  <a:cubicBezTo>
                    <a:pt x="767" y="618"/>
                    <a:pt x="811" y="519"/>
                    <a:pt x="811" y="407"/>
                  </a:cubicBezTo>
                  <a:cubicBezTo>
                    <a:pt x="811" y="295"/>
                    <a:pt x="767" y="192"/>
                    <a:pt x="693" y="120"/>
                  </a:cubicBezTo>
                  <a:cubicBezTo>
                    <a:pt x="621" y="45"/>
                    <a:pt x="519" y="1"/>
                    <a:pt x="40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990733" y="2015721"/>
              <a:ext cx="361364" cy="302488"/>
            </a:xfrm>
            <a:custGeom>
              <a:rect b="b" l="l" r="r" t="t"/>
              <a:pathLst>
                <a:path extrusionOk="0" h="9628" w="11502">
                  <a:moveTo>
                    <a:pt x="2195" y="0"/>
                  </a:moveTo>
                  <a:cubicBezTo>
                    <a:pt x="2198" y="304"/>
                    <a:pt x="2195" y="477"/>
                    <a:pt x="2492" y="504"/>
                  </a:cubicBezTo>
                  <a:cubicBezTo>
                    <a:pt x="2487" y="511"/>
                    <a:pt x="2487" y="518"/>
                    <a:pt x="2487" y="529"/>
                  </a:cubicBezTo>
                  <a:lnTo>
                    <a:pt x="2617" y="1240"/>
                  </a:lnTo>
                  <a:cubicBezTo>
                    <a:pt x="2726" y="1840"/>
                    <a:pt x="2402" y="2866"/>
                    <a:pt x="2317" y="3115"/>
                  </a:cubicBezTo>
                  <a:cubicBezTo>
                    <a:pt x="2092" y="3129"/>
                    <a:pt x="1885" y="3203"/>
                    <a:pt x="1704" y="3343"/>
                  </a:cubicBezTo>
                  <a:cubicBezTo>
                    <a:pt x="1274" y="3670"/>
                    <a:pt x="1019" y="4332"/>
                    <a:pt x="1019" y="5109"/>
                  </a:cubicBezTo>
                  <a:cubicBezTo>
                    <a:pt x="1019" y="5790"/>
                    <a:pt x="699" y="6993"/>
                    <a:pt x="358" y="8268"/>
                  </a:cubicBezTo>
                  <a:cubicBezTo>
                    <a:pt x="235" y="8717"/>
                    <a:pt x="112" y="9178"/>
                    <a:pt x="0" y="9628"/>
                  </a:cubicBezTo>
                  <a:lnTo>
                    <a:pt x="9512" y="9628"/>
                  </a:lnTo>
                  <a:cubicBezTo>
                    <a:pt x="9485" y="9035"/>
                    <a:pt x="9427" y="8475"/>
                    <a:pt x="9341" y="7958"/>
                  </a:cubicBezTo>
                  <a:cubicBezTo>
                    <a:pt x="9413" y="7835"/>
                    <a:pt x="9685" y="7395"/>
                    <a:pt x="10023" y="7310"/>
                  </a:cubicBezTo>
                  <a:cubicBezTo>
                    <a:pt x="10060" y="7303"/>
                    <a:pt x="10094" y="7300"/>
                    <a:pt x="10132" y="7300"/>
                  </a:cubicBezTo>
                  <a:cubicBezTo>
                    <a:pt x="10224" y="7300"/>
                    <a:pt x="10312" y="7330"/>
                    <a:pt x="10405" y="7392"/>
                  </a:cubicBezTo>
                  <a:cubicBezTo>
                    <a:pt x="11008" y="7815"/>
                    <a:pt x="11045" y="8452"/>
                    <a:pt x="11045" y="8458"/>
                  </a:cubicBezTo>
                  <a:cubicBezTo>
                    <a:pt x="11045" y="8462"/>
                    <a:pt x="11048" y="8462"/>
                    <a:pt x="11048" y="8466"/>
                  </a:cubicBezTo>
                  <a:cubicBezTo>
                    <a:pt x="10891" y="8506"/>
                    <a:pt x="10773" y="8650"/>
                    <a:pt x="10773" y="8820"/>
                  </a:cubicBezTo>
                  <a:cubicBezTo>
                    <a:pt x="10773" y="9021"/>
                    <a:pt x="10936" y="9185"/>
                    <a:pt x="11137" y="9185"/>
                  </a:cubicBezTo>
                  <a:cubicBezTo>
                    <a:pt x="11338" y="9185"/>
                    <a:pt x="11502" y="9021"/>
                    <a:pt x="11502" y="8820"/>
                  </a:cubicBezTo>
                  <a:cubicBezTo>
                    <a:pt x="11502" y="8646"/>
                    <a:pt x="11382" y="8506"/>
                    <a:pt x="11226" y="8466"/>
                  </a:cubicBezTo>
                  <a:cubicBezTo>
                    <a:pt x="11226" y="8458"/>
                    <a:pt x="11229" y="8455"/>
                    <a:pt x="11229" y="8448"/>
                  </a:cubicBezTo>
                  <a:cubicBezTo>
                    <a:pt x="11226" y="8421"/>
                    <a:pt x="11185" y="7719"/>
                    <a:pt x="10510" y="7245"/>
                  </a:cubicBezTo>
                  <a:cubicBezTo>
                    <a:pt x="10388" y="7160"/>
                    <a:pt x="10262" y="7116"/>
                    <a:pt x="10132" y="7116"/>
                  </a:cubicBezTo>
                  <a:cubicBezTo>
                    <a:pt x="10081" y="7116"/>
                    <a:pt x="10033" y="7123"/>
                    <a:pt x="9982" y="7136"/>
                  </a:cubicBezTo>
                  <a:cubicBezTo>
                    <a:pt x="9682" y="7208"/>
                    <a:pt x="9436" y="7491"/>
                    <a:pt x="9293" y="7692"/>
                  </a:cubicBezTo>
                  <a:cubicBezTo>
                    <a:pt x="9041" y="6295"/>
                    <a:pt x="8615" y="5221"/>
                    <a:pt x="8233" y="4634"/>
                  </a:cubicBezTo>
                  <a:cubicBezTo>
                    <a:pt x="8005" y="4291"/>
                    <a:pt x="7753" y="4041"/>
                    <a:pt x="7491" y="3909"/>
                  </a:cubicBezTo>
                  <a:cubicBezTo>
                    <a:pt x="7572" y="3664"/>
                    <a:pt x="7920" y="2594"/>
                    <a:pt x="7801" y="1935"/>
                  </a:cubicBezTo>
                  <a:lnTo>
                    <a:pt x="7671" y="1230"/>
                  </a:lnTo>
                  <a:cubicBezTo>
                    <a:pt x="8057" y="1162"/>
                    <a:pt x="8489" y="688"/>
                    <a:pt x="8489" y="688"/>
                  </a:cubicBezTo>
                  <a:lnTo>
                    <a:pt x="7198" y="688"/>
                  </a:lnTo>
                  <a:cubicBezTo>
                    <a:pt x="7201" y="1015"/>
                    <a:pt x="7184" y="1203"/>
                    <a:pt x="7491" y="1234"/>
                  </a:cubicBezTo>
                  <a:lnTo>
                    <a:pt x="7491" y="1257"/>
                  </a:lnTo>
                  <a:lnTo>
                    <a:pt x="7620" y="1970"/>
                  </a:lnTo>
                  <a:cubicBezTo>
                    <a:pt x="7729" y="2563"/>
                    <a:pt x="7409" y="3579"/>
                    <a:pt x="7320" y="3837"/>
                  </a:cubicBezTo>
                  <a:cubicBezTo>
                    <a:pt x="7221" y="3803"/>
                    <a:pt x="7116" y="3786"/>
                    <a:pt x="7010" y="3786"/>
                  </a:cubicBezTo>
                  <a:lnTo>
                    <a:pt x="6979" y="3786"/>
                  </a:lnTo>
                  <a:cubicBezTo>
                    <a:pt x="6543" y="3796"/>
                    <a:pt x="6124" y="4096"/>
                    <a:pt x="5800" y="4639"/>
                  </a:cubicBezTo>
                  <a:cubicBezTo>
                    <a:pt x="5492" y="5153"/>
                    <a:pt x="5365" y="5170"/>
                    <a:pt x="5349" y="5170"/>
                  </a:cubicBezTo>
                  <a:cubicBezTo>
                    <a:pt x="5347" y="5170"/>
                    <a:pt x="5347" y="5170"/>
                    <a:pt x="5347" y="5170"/>
                  </a:cubicBezTo>
                  <a:cubicBezTo>
                    <a:pt x="5326" y="5166"/>
                    <a:pt x="5299" y="5092"/>
                    <a:pt x="5293" y="5016"/>
                  </a:cubicBezTo>
                  <a:cubicBezTo>
                    <a:pt x="5293" y="5003"/>
                    <a:pt x="5289" y="4989"/>
                    <a:pt x="5279" y="4976"/>
                  </a:cubicBezTo>
                  <a:cubicBezTo>
                    <a:pt x="4454" y="3609"/>
                    <a:pt x="3939" y="3473"/>
                    <a:pt x="2914" y="3200"/>
                  </a:cubicBezTo>
                  <a:lnTo>
                    <a:pt x="2781" y="3162"/>
                  </a:lnTo>
                  <a:cubicBezTo>
                    <a:pt x="2685" y="3139"/>
                    <a:pt x="2597" y="3121"/>
                    <a:pt x="2508" y="3115"/>
                  </a:cubicBezTo>
                  <a:cubicBezTo>
                    <a:pt x="2617" y="2784"/>
                    <a:pt x="2910" y="1820"/>
                    <a:pt x="2798" y="1207"/>
                  </a:cubicBezTo>
                  <a:lnTo>
                    <a:pt x="2668" y="501"/>
                  </a:lnTo>
                  <a:cubicBezTo>
                    <a:pt x="2986" y="443"/>
                    <a:pt x="3333" y="116"/>
                    <a:pt x="344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1059661" y="2014433"/>
              <a:ext cx="40623" cy="1320"/>
            </a:xfrm>
            <a:custGeom>
              <a:rect b="b" l="l" r="r" t="t"/>
              <a:pathLst>
                <a:path extrusionOk="0" h="42" w="1293">
                  <a:moveTo>
                    <a:pt x="1" y="0"/>
                  </a:moveTo>
                  <a:lnTo>
                    <a:pt x="1" y="41"/>
                  </a:lnTo>
                  <a:lnTo>
                    <a:pt x="1254" y="41"/>
                  </a:lnTo>
                  <a:cubicBezTo>
                    <a:pt x="1279" y="17"/>
                    <a:pt x="1292" y="0"/>
                    <a:pt x="1292" y="0"/>
                  </a:cubicBezTo>
                  <a:close/>
                </a:path>
              </a:pathLst>
            </a:custGeom>
            <a:solidFill>
              <a:srgbClr val="C3C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5" name="Google Shape;635;p26"/>
          <p:cNvSpPr/>
          <p:nvPr/>
        </p:nvSpPr>
        <p:spPr>
          <a:xfrm flipH="1" rot="5400000">
            <a:off x="6274575" y="3284549"/>
            <a:ext cx="783900" cy="1963800"/>
          </a:xfrm>
          <a:prstGeom prst="wedgeRoundRectCallout">
            <a:avLst>
              <a:gd fmla="val -19568" name="adj1"/>
              <a:gd fmla="val 58154" name="adj2"/>
              <a:gd fmla="val 0" name="adj3"/>
            </a:avLst>
          </a:prstGeom>
          <a:solidFill>
            <a:srgbClr val="FFC3CC"/>
          </a:solidFill>
          <a:ln cap="flat" cmpd="sng" w="19050">
            <a:solidFill>
              <a:srgbClr val="303F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6"/>
          <p:cNvSpPr txBox="1"/>
          <p:nvPr>
            <p:ph idx="1" type="subTitle"/>
          </p:nvPr>
        </p:nvSpPr>
        <p:spPr>
          <a:xfrm flipH="1">
            <a:off x="5780175" y="3996325"/>
            <a:ext cx="1845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VOCÊ CONSEGUE ME MANTER LIMPO?!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9EAEF"/>
        </a:solidFill>
      </p:bgPr>
    </p:bg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35"/>
          <p:cNvSpPr/>
          <p:nvPr/>
        </p:nvSpPr>
        <p:spPr>
          <a:xfrm>
            <a:off x="5009222" y="4092150"/>
            <a:ext cx="1688182" cy="324098"/>
          </a:xfrm>
          <a:custGeom>
            <a:rect b="b" l="l" r="r" t="t"/>
            <a:pathLst>
              <a:path extrusionOk="0" h="8136" w="23979">
                <a:moveTo>
                  <a:pt x="11990" y="0"/>
                </a:moveTo>
                <a:cubicBezTo>
                  <a:pt x="5368" y="0"/>
                  <a:pt x="1" y="1820"/>
                  <a:pt x="1" y="4066"/>
                </a:cubicBezTo>
                <a:cubicBezTo>
                  <a:pt x="1" y="6315"/>
                  <a:pt x="5368" y="8135"/>
                  <a:pt x="11990" y="8135"/>
                </a:cubicBezTo>
                <a:cubicBezTo>
                  <a:pt x="18611" y="8135"/>
                  <a:pt x="23978" y="6315"/>
                  <a:pt x="23978" y="4066"/>
                </a:cubicBezTo>
                <a:cubicBezTo>
                  <a:pt x="23978" y="1820"/>
                  <a:pt x="18611" y="0"/>
                  <a:pt x="11990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60784"/>
                </a:srgbClr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35"/>
          <p:cNvSpPr txBox="1"/>
          <p:nvPr>
            <p:ph type="ctrTitle"/>
          </p:nvPr>
        </p:nvSpPr>
        <p:spPr>
          <a:xfrm flipH="1">
            <a:off x="1238350" y="2207700"/>
            <a:ext cx="73707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1502" name="Google Shape;1502;p35"/>
          <p:cNvSpPr txBox="1"/>
          <p:nvPr>
            <p:ph idx="1" type="subTitle"/>
          </p:nvPr>
        </p:nvSpPr>
        <p:spPr>
          <a:xfrm flipH="1">
            <a:off x="1238400" y="2783550"/>
            <a:ext cx="263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Alguma pergunta</a:t>
            </a:r>
            <a:r>
              <a:rPr lang="es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1503" name="Google Shape;1503;p35"/>
          <p:cNvGrpSpPr/>
          <p:nvPr/>
        </p:nvGrpSpPr>
        <p:grpSpPr>
          <a:xfrm>
            <a:off x="5182652" y="2833256"/>
            <a:ext cx="1341314" cy="1444517"/>
            <a:chOff x="4727200" y="3532975"/>
            <a:chExt cx="519225" cy="559175"/>
          </a:xfrm>
        </p:grpSpPr>
        <p:sp>
          <p:nvSpPr>
            <p:cNvPr id="1504" name="Google Shape;1504;p35"/>
            <p:cNvSpPr/>
            <p:nvPr/>
          </p:nvSpPr>
          <p:spPr>
            <a:xfrm>
              <a:off x="5003675" y="3954850"/>
              <a:ext cx="31625" cy="124950"/>
            </a:xfrm>
            <a:custGeom>
              <a:rect b="b" l="l" r="r" t="t"/>
              <a:pathLst>
                <a:path extrusionOk="0" h="4998" w="1265">
                  <a:moveTo>
                    <a:pt x="0" y="1"/>
                  </a:moveTo>
                  <a:lnTo>
                    <a:pt x="0" y="4998"/>
                  </a:lnTo>
                  <a:lnTo>
                    <a:pt x="1265" y="4998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4956650" y="4002325"/>
              <a:ext cx="124900" cy="31625"/>
            </a:xfrm>
            <a:custGeom>
              <a:rect b="b" l="l" r="r" t="t"/>
              <a:pathLst>
                <a:path extrusionOk="0" h="1265" w="4996">
                  <a:moveTo>
                    <a:pt x="0" y="0"/>
                  </a:moveTo>
                  <a:lnTo>
                    <a:pt x="0" y="1265"/>
                  </a:lnTo>
                  <a:lnTo>
                    <a:pt x="4996" y="1265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4733750" y="3622075"/>
              <a:ext cx="506875" cy="463350"/>
            </a:xfrm>
            <a:custGeom>
              <a:rect b="b" l="l" r="r" t="t"/>
              <a:pathLst>
                <a:path extrusionOk="0" h="18534" w="20275">
                  <a:moveTo>
                    <a:pt x="14846" y="0"/>
                  </a:moveTo>
                  <a:cubicBezTo>
                    <a:pt x="14733" y="0"/>
                    <a:pt x="14624" y="8"/>
                    <a:pt x="14515" y="18"/>
                  </a:cubicBezTo>
                  <a:cubicBezTo>
                    <a:pt x="14358" y="35"/>
                    <a:pt x="14205" y="55"/>
                    <a:pt x="14055" y="82"/>
                  </a:cubicBezTo>
                  <a:cubicBezTo>
                    <a:pt x="13915" y="107"/>
                    <a:pt x="13775" y="131"/>
                    <a:pt x="13636" y="161"/>
                  </a:cubicBezTo>
                  <a:cubicBezTo>
                    <a:pt x="13476" y="195"/>
                    <a:pt x="13312" y="233"/>
                    <a:pt x="13152" y="277"/>
                  </a:cubicBezTo>
                  <a:cubicBezTo>
                    <a:pt x="12903" y="342"/>
                    <a:pt x="12691" y="414"/>
                    <a:pt x="12512" y="495"/>
                  </a:cubicBezTo>
                  <a:cubicBezTo>
                    <a:pt x="12273" y="601"/>
                    <a:pt x="12095" y="689"/>
                    <a:pt x="11932" y="782"/>
                  </a:cubicBezTo>
                  <a:cubicBezTo>
                    <a:pt x="11847" y="829"/>
                    <a:pt x="11762" y="876"/>
                    <a:pt x="11673" y="925"/>
                  </a:cubicBezTo>
                  <a:lnTo>
                    <a:pt x="11615" y="962"/>
                  </a:lnTo>
                  <a:cubicBezTo>
                    <a:pt x="11540" y="1002"/>
                    <a:pt x="11469" y="1043"/>
                    <a:pt x="11400" y="1092"/>
                  </a:cubicBezTo>
                  <a:cubicBezTo>
                    <a:pt x="11247" y="1194"/>
                    <a:pt x="11087" y="1306"/>
                    <a:pt x="10909" y="1442"/>
                  </a:cubicBezTo>
                  <a:lnTo>
                    <a:pt x="10886" y="1466"/>
                  </a:lnTo>
                  <a:lnTo>
                    <a:pt x="10889" y="1469"/>
                  </a:lnTo>
                  <a:cubicBezTo>
                    <a:pt x="10804" y="1524"/>
                    <a:pt x="10712" y="1589"/>
                    <a:pt x="10623" y="1657"/>
                  </a:cubicBezTo>
                  <a:lnTo>
                    <a:pt x="10470" y="1763"/>
                  </a:lnTo>
                  <a:lnTo>
                    <a:pt x="10365" y="1837"/>
                  </a:lnTo>
                  <a:lnTo>
                    <a:pt x="10258" y="1913"/>
                  </a:lnTo>
                  <a:lnTo>
                    <a:pt x="10221" y="1940"/>
                  </a:lnTo>
                  <a:cubicBezTo>
                    <a:pt x="10187" y="1919"/>
                    <a:pt x="10160" y="1899"/>
                    <a:pt x="10132" y="1878"/>
                  </a:cubicBezTo>
                  <a:lnTo>
                    <a:pt x="10109" y="1878"/>
                  </a:lnTo>
                  <a:cubicBezTo>
                    <a:pt x="10095" y="1878"/>
                    <a:pt x="10078" y="1878"/>
                    <a:pt x="10061" y="1872"/>
                  </a:cubicBezTo>
                  <a:cubicBezTo>
                    <a:pt x="10027" y="1861"/>
                    <a:pt x="9992" y="1841"/>
                    <a:pt x="9972" y="1814"/>
                  </a:cubicBezTo>
                  <a:cubicBezTo>
                    <a:pt x="9951" y="1790"/>
                    <a:pt x="9931" y="1759"/>
                    <a:pt x="9911" y="1732"/>
                  </a:cubicBezTo>
                  <a:cubicBezTo>
                    <a:pt x="9907" y="1722"/>
                    <a:pt x="9901" y="1715"/>
                    <a:pt x="9894" y="1705"/>
                  </a:cubicBezTo>
                  <a:cubicBezTo>
                    <a:pt x="9884" y="1694"/>
                    <a:pt x="9870" y="1688"/>
                    <a:pt x="9860" y="1681"/>
                  </a:cubicBezTo>
                  <a:cubicBezTo>
                    <a:pt x="9740" y="1599"/>
                    <a:pt x="9621" y="1524"/>
                    <a:pt x="9495" y="1452"/>
                  </a:cubicBezTo>
                  <a:lnTo>
                    <a:pt x="9335" y="1364"/>
                  </a:lnTo>
                  <a:cubicBezTo>
                    <a:pt x="9134" y="1252"/>
                    <a:pt x="8923" y="1132"/>
                    <a:pt x="8704" y="1033"/>
                  </a:cubicBezTo>
                  <a:cubicBezTo>
                    <a:pt x="8449" y="917"/>
                    <a:pt x="8190" y="812"/>
                    <a:pt x="7927" y="710"/>
                  </a:cubicBezTo>
                  <a:cubicBezTo>
                    <a:pt x="7669" y="607"/>
                    <a:pt x="7400" y="526"/>
                    <a:pt x="7140" y="444"/>
                  </a:cubicBezTo>
                  <a:cubicBezTo>
                    <a:pt x="6834" y="348"/>
                    <a:pt x="6520" y="307"/>
                    <a:pt x="6244" y="274"/>
                  </a:cubicBezTo>
                  <a:cubicBezTo>
                    <a:pt x="6107" y="256"/>
                    <a:pt x="5961" y="250"/>
                    <a:pt x="5780" y="246"/>
                  </a:cubicBezTo>
                  <a:cubicBezTo>
                    <a:pt x="5716" y="246"/>
                    <a:pt x="5651" y="243"/>
                    <a:pt x="5586" y="239"/>
                  </a:cubicBezTo>
                  <a:cubicBezTo>
                    <a:pt x="5505" y="236"/>
                    <a:pt x="5426" y="233"/>
                    <a:pt x="5344" y="233"/>
                  </a:cubicBezTo>
                  <a:lnTo>
                    <a:pt x="5294" y="233"/>
                  </a:lnTo>
                  <a:cubicBezTo>
                    <a:pt x="5154" y="236"/>
                    <a:pt x="5014" y="253"/>
                    <a:pt x="4874" y="263"/>
                  </a:cubicBezTo>
                  <a:lnTo>
                    <a:pt x="4836" y="270"/>
                  </a:lnTo>
                  <a:cubicBezTo>
                    <a:pt x="4683" y="283"/>
                    <a:pt x="4530" y="307"/>
                    <a:pt x="4377" y="335"/>
                  </a:cubicBezTo>
                  <a:cubicBezTo>
                    <a:pt x="4251" y="359"/>
                    <a:pt x="4121" y="389"/>
                    <a:pt x="3971" y="437"/>
                  </a:cubicBezTo>
                  <a:cubicBezTo>
                    <a:pt x="3906" y="454"/>
                    <a:pt x="3845" y="475"/>
                    <a:pt x="3784" y="499"/>
                  </a:cubicBezTo>
                  <a:cubicBezTo>
                    <a:pt x="3735" y="519"/>
                    <a:pt x="3691" y="539"/>
                    <a:pt x="3647" y="560"/>
                  </a:cubicBezTo>
                  <a:lnTo>
                    <a:pt x="3562" y="598"/>
                  </a:lnTo>
                  <a:cubicBezTo>
                    <a:pt x="3487" y="631"/>
                    <a:pt x="3419" y="665"/>
                    <a:pt x="3347" y="700"/>
                  </a:cubicBezTo>
                  <a:lnTo>
                    <a:pt x="3265" y="737"/>
                  </a:lnTo>
                  <a:cubicBezTo>
                    <a:pt x="3163" y="791"/>
                    <a:pt x="3061" y="843"/>
                    <a:pt x="2966" y="904"/>
                  </a:cubicBezTo>
                  <a:cubicBezTo>
                    <a:pt x="2908" y="938"/>
                    <a:pt x="2853" y="979"/>
                    <a:pt x="2799" y="1020"/>
                  </a:cubicBezTo>
                  <a:lnTo>
                    <a:pt x="2713" y="1081"/>
                  </a:lnTo>
                  <a:lnTo>
                    <a:pt x="2631" y="1136"/>
                  </a:lnTo>
                  <a:cubicBezTo>
                    <a:pt x="2557" y="1191"/>
                    <a:pt x="2485" y="1238"/>
                    <a:pt x="2414" y="1296"/>
                  </a:cubicBezTo>
                  <a:cubicBezTo>
                    <a:pt x="2335" y="1361"/>
                    <a:pt x="2260" y="1422"/>
                    <a:pt x="2189" y="1493"/>
                  </a:cubicBezTo>
                  <a:lnTo>
                    <a:pt x="2175" y="1493"/>
                  </a:lnTo>
                  <a:cubicBezTo>
                    <a:pt x="2120" y="1493"/>
                    <a:pt x="2083" y="1510"/>
                    <a:pt x="2059" y="1538"/>
                  </a:cubicBezTo>
                  <a:lnTo>
                    <a:pt x="2018" y="1589"/>
                  </a:lnTo>
                  <a:cubicBezTo>
                    <a:pt x="1926" y="1694"/>
                    <a:pt x="1830" y="1807"/>
                    <a:pt x="1725" y="1909"/>
                  </a:cubicBezTo>
                  <a:lnTo>
                    <a:pt x="1619" y="2004"/>
                  </a:lnTo>
                  <a:cubicBezTo>
                    <a:pt x="1534" y="2083"/>
                    <a:pt x="1445" y="2161"/>
                    <a:pt x="1368" y="2250"/>
                  </a:cubicBezTo>
                  <a:cubicBezTo>
                    <a:pt x="1289" y="2342"/>
                    <a:pt x="1220" y="2444"/>
                    <a:pt x="1156" y="2547"/>
                  </a:cubicBezTo>
                  <a:lnTo>
                    <a:pt x="1102" y="2632"/>
                  </a:lnTo>
                  <a:cubicBezTo>
                    <a:pt x="1030" y="2737"/>
                    <a:pt x="941" y="2871"/>
                    <a:pt x="873" y="3006"/>
                  </a:cubicBezTo>
                  <a:cubicBezTo>
                    <a:pt x="798" y="3160"/>
                    <a:pt x="737" y="3320"/>
                    <a:pt x="685" y="3460"/>
                  </a:cubicBezTo>
                  <a:cubicBezTo>
                    <a:pt x="652" y="3552"/>
                    <a:pt x="618" y="3644"/>
                    <a:pt x="586" y="3736"/>
                  </a:cubicBezTo>
                  <a:cubicBezTo>
                    <a:pt x="559" y="3797"/>
                    <a:pt x="539" y="3859"/>
                    <a:pt x="515" y="3923"/>
                  </a:cubicBezTo>
                  <a:lnTo>
                    <a:pt x="478" y="4029"/>
                  </a:lnTo>
                  <a:cubicBezTo>
                    <a:pt x="440" y="4128"/>
                    <a:pt x="402" y="4230"/>
                    <a:pt x="375" y="4332"/>
                  </a:cubicBezTo>
                  <a:cubicBezTo>
                    <a:pt x="355" y="4401"/>
                    <a:pt x="338" y="4475"/>
                    <a:pt x="325" y="4547"/>
                  </a:cubicBezTo>
                  <a:cubicBezTo>
                    <a:pt x="280" y="4585"/>
                    <a:pt x="256" y="4618"/>
                    <a:pt x="246" y="4656"/>
                  </a:cubicBezTo>
                  <a:cubicBezTo>
                    <a:pt x="243" y="4700"/>
                    <a:pt x="232" y="4741"/>
                    <a:pt x="226" y="4785"/>
                  </a:cubicBezTo>
                  <a:cubicBezTo>
                    <a:pt x="209" y="4860"/>
                    <a:pt x="198" y="4925"/>
                    <a:pt x="188" y="4990"/>
                  </a:cubicBezTo>
                  <a:lnTo>
                    <a:pt x="182" y="5027"/>
                  </a:lnTo>
                  <a:cubicBezTo>
                    <a:pt x="151" y="5188"/>
                    <a:pt x="124" y="5345"/>
                    <a:pt x="106" y="5505"/>
                  </a:cubicBezTo>
                  <a:cubicBezTo>
                    <a:pt x="86" y="5658"/>
                    <a:pt x="65" y="5812"/>
                    <a:pt x="59" y="5961"/>
                  </a:cubicBezTo>
                  <a:cubicBezTo>
                    <a:pt x="48" y="6122"/>
                    <a:pt x="38" y="6278"/>
                    <a:pt x="31" y="6438"/>
                  </a:cubicBezTo>
                  <a:cubicBezTo>
                    <a:pt x="28" y="6510"/>
                    <a:pt x="25" y="6581"/>
                    <a:pt x="21" y="6653"/>
                  </a:cubicBezTo>
                  <a:cubicBezTo>
                    <a:pt x="14" y="6724"/>
                    <a:pt x="11" y="6796"/>
                    <a:pt x="7" y="6868"/>
                  </a:cubicBezTo>
                  <a:cubicBezTo>
                    <a:pt x="1" y="7007"/>
                    <a:pt x="1" y="7147"/>
                    <a:pt x="1" y="7287"/>
                  </a:cubicBezTo>
                  <a:cubicBezTo>
                    <a:pt x="1" y="7529"/>
                    <a:pt x="28" y="7775"/>
                    <a:pt x="55" y="8009"/>
                  </a:cubicBezTo>
                  <a:lnTo>
                    <a:pt x="72" y="8173"/>
                  </a:lnTo>
                  <a:cubicBezTo>
                    <a:pt x="106" y="8490"/>
                    <a:pt x="141" y="8763"/>
                    <a:pt x="182" y="9011"/>
                  </a:cubicBezTo>
                  <a:cubicBezTo>
                    <a:pt x="209" y="9161"/>
                    <a:pt x="229" y="9301"/>
                    <a:pt x="259" y="9437"/>
                  </a:cubicBezTo>
                  <a:cubicBezTo>
                    <a:pt x="280" y="9540"/>
                    <a:pt x="304" y="9642"/>
                    <a:pt x="328" y="9744"/>
                  </a:cubicBezTo>
                  <a:lnTo>
                    <a:pt x="358" y="9884"/>
                  </a:lnTo>
                  <a:cubicBezTo>
                    <a:pt x="420" y="10136"/>
                    <a:pt x="492" y="10439"/>
                    <a:pt x="583" y="10740"/>
                  </a:cubicBezTo>
                  <a:lnTo>
                    <a:pt x="618" y="10848"/>
                  </a:lnTo>
                  <a:cubicBezTo>
                    <a:pt x="648" y="10954"/>
                    <a:pt x="682" y="11059"/>
                    <a:pt x="709" y="11165"/>
                  </a:cubicBezTo>
                  <a:lnTo>
                    <a:pt x="767" y="11387"/>
                  </a:lnTo>
                  <a:cubicBezTo>
                    <a:pt x="788" y="11465"/>
                    <a:pt x="811" y="11544"/>
                    <a:pt x="832" y="11625"/>
                  </a:cubicBezTo>
                  <a:cubicBezTo>
                    <a:pt x="873" y="11772"/>
                    <a:pt x="924" y="11912"/>
                    <a:pt x="975" y="12052"/>
                  </a:cubicBezTo>
                  <a:cubicBezTo>
                    <a:pt x="1020" y="12174"/>
                    <a:pt x="1074" y="12297"/>
                    <a:pt x="1132" y="12412"/>
                  </a:cubicBezTo>
                  <a:cubicBezTo>
                    <a:pt x="1176" y="12501"/>
                    <a:pt x="1220" y="12590"/>
                    <a:pt x="1265" y="12675"/>
                  </a:cubicBezTo>
                  <a:lnTo>
                    <a:pt x="1316" y="12774"/>
                  </a:lnTo>
                  <a:lnTo>
                    <a:pt x="1377" y="12896"/>
                  </a:lnTo>
                  <a:cubicBezTo>
                    <a:pt x="1422" y="12978"/>
                    <a:pt x="1462" y="13063"/>
                    <a:pt x="1514" y="13145"/>
                  </a:cubicBezTo>
                  <a:cubicBezTo>
                    <a:pt x="1541" y="13197"/>
                    <a:pt x="1572" y="13244"/>
                    <a:pt x="1599" y="13288"/>
                  </a:cubicBezTo>
                  <a:cubicBezTo>
                    <a:pt x="1633" y="13343"/>
                    <a:pt x="1667" y="13398"/>
                    <a:pt x="1698" y="13449"/>
                  </a:cubicBezTo>
                  <a:cubicBezTo>
                    <a:pt x="1749" y="13541"/>
                    <a:pt x="1800" y="13633"/>
                    <a:pt x="1851" y="13728"/>
                  </a:cubicBezTo>
                  <a:cubicBezTo>
                    <a:pt x="1875" y="13776"/>
                    <a:pt x="1906" y="13823"/>
                    <a:pt x="1933" y="13871"/>
                  </a:cubicBezTo>
                  <a:lnTo>
                    <a:pt x="1953" y="13905"/>
                  </a:lnTo>
                  <a:cubicBezTo>
                    <a:pt x="1981" y="13953"/>
                    <a:pt x="2008" y="14001"/>
                    <a:pt x="2035" y="14048"/>
                  </a:cubicBezTo>
                  <a:lnTo>
                    <a:pt x="2069" y="14106"/>
                  </a:lnTo>
                  <a:lnTo>
                    <a:pt x="2168" y="14284"/>
                  </a:lnTo>
                  <a:cubicBezTo>
                    <a:pt x="2212" y="14359"/>
                    <a:pt x="2257" y="14437"/>
                    <a:pt x="2298" y="14512"/>
                  </a:cubicBezTo>
                  <a:lnTo>
                    <a:pt x="2321" y="14556"/>
                  </a:lnTo>
                  <a:cubicBezTo>
                    <a:pt x="2365" y="14628"/>
                    <a:pt x="2406" y="14699"/>
                    <a:pt x="2451" y="14771"/>
                  </a:cubicBezTo>
                  <a:cubicBezTo>
                    <a:pt x="2485" y="14825"/>
                    <a:pt x="2522" y="14877"/>
                    <a:pt x="2560" y="14931"/>
                  </a:cubicBezTo>
                  <a:lnTo>
                    <a:pt x="2618" y="15006"/>
                  </a:lnTo>
                  <a:cubicBezTo>
                    <a:pt x="2744" y="15183"/>
                    <a:pt x="2890" y="15350"/>
                    <a:pt x="3034" y="15510"/>
                  </a:cubicBezTo>
                  <a:lnTo>
                    <a:pt x="3197" y="15695"/>
                  </a:lnTo>
                  <a:lnTo>
                    <a:pt x="3470" y="16004"/>
                  </a:lnTo>
                  <a:cubicBezTo>
                    <a:pt x="3542" y="16083"/>
                    <a:pt x="3617" y="16158"/>
                    <a:pt x="3691" y="16233"/>
                  </a:cubicBezTo>
                  <a:cubicBezTo>
                    <a:pt x="3732" y="16270"/>
                    <a:pt x="3773" y="16308"/>
                    <a:pt x="3817" y="16346"/>
                  </a:cubicBezTo>
                  <a:cubicBezTo>
                    <a:pt x="3821" y="16366"/>
                    <a:pt x="3828" y="16390"/>
                    <a:pt x="3845" y="16407"/>
                  </a:cubicBezTo>
                  <a:cubicBezTo>
                    <a:pt x="4144" y="16805"/>
                    <a:pt x="4594" y="17146"/>
                    <a:pt x="5177" y="17419"/>
                  </a:cubicBezTo>
                  <a:lnTo>
                    <a:pt x="5498" y="17565"/>
                  </a:lnTo>
                  <a:lnTo>
                    <a:pt x="5600" y="17613"/>
                  </a:lnTo>
                  <a:cubicBezTo>
                    <a:pt x="5692" y="17654"/>
                    <a:pt x="5784" y="17688"/>
                    <a:pt x="5876" y="17725"/>
                  </a:cubicBezTo>
                  <a:lnTo>
                    <a:pt x="5981" y="17763"/>
                  </a:lnTo>
                  <a:cubicBezTo>
                    <a:pt x="6261" y="17872"/>
                    <a:pt x="6544" y="17971"/>
                    <a:pt x="6823" y="18053"/>
                  </a:cubicBezTo>
                  <a:cubicBezTo>
                    <a:pt x="6939" y="18087"/>
                    <a:pt x="7055" y="18117"/>
                    <a:pt x="7175" y="18142"/>
                  </a:cubicBezTo>
                  <a:cubicBezTo>
                    <a:pt x="7297" y="18162"/>
                    <a:pt x="7423" y="18175"/>
                    <a:pt x="7549" y="18186"/>
                  </a:cubicBezTo>
                  <a:cubicBezTo>
                    <a:pt x="7665" y="18196"/>
                    <a:pt x="7788" y="18199"/>
                    <a:pt x="7907" y="18199"/>
                  </a:cubicBezTo>
                  <a:cubicBezTo>
                    <a:pt x="8064" y="18199"/>
                    <a:pt x="8227" y="18189"/>
                    <a:pt x="8381" y="18175"/>
                  </a:cubicBezTo>
                  <a:cubicBezTo>
                    <a:pt x="8476" y="18165"/>
                    <a:pt x="8572" y="18148"/>
                    <a:pt x="8663" y="18134"/>
                  </a:cubicBezTo>
                  <a:lnTo>
                    <a:pt x="8834" y="18111"/>
                  </a:lnTo>
                  <a:cubicBezTo>
                    <a:pt x="8957" y="18090"/>
                    <a:pt x="9080" y="18073"/>
                    <a:pt x="9202" y="18060"/>
                  </a:cubicBezTo>
                  <a:lnTo>
                    <a:pt x="9294" y="18046"/>
                  </a:lnTo>
                  <a:cubicBezTo>
                    <a:pt x="9444" y="18029"/>
                    <a:pt x="9577" y="17999"/>
                    <a:pt x="9710" y="17954"/>
                  </a:cubicBezTo>
                  <a:cubicBezTo>
                    <a:pt x="9772" y="17933"/>
                    <a:pt x="9833" y="17909"/>
                    <a:pt x="9890" y="17886"/>
                  </a:cubicBezTo>
                  <a:cubicBezTo>
                    <a:pt x="9918" y="17876"/>
                    <a:pt x="9938" y="17869"/>
                    <a:pt x="9965" y="17859"/>
                  </a:cubicBezTo>
                  <a:cubicBezTo>
                    <a:pt x="10027" y="17900"/>
                    <a:pt x="10085" y="17937"/>
                    <a:pt x="10149" y="17971"/>
                  </a:cubicBezTo>
                  <a:cubicBezTo>
                    <a:pt x="10204" y="18002"/>
                    <a:pt x="10262" y="18029"/>
                    <a:pt x="10320" y="18056"/>
                  </a:cubicBezTo>
                  <a:lnTo>
                    <a:pt x="10351" y="18070"/>
                  </a:lnTo>
                  <a:cubicBezTo>
                    <a:pt x="10470" y="18125"/>
                    <a:pt x="10585" y="18183"/>
                    <a:pt x="10708" y="18233"/>
                  </a:cubicBezTo>
                  <a:cubicBezTo>
                    <a:pt x="10848" y="18298"/>
                    <a:pt x="10988" y="18346"/>
                    <a:pt x="11097" y="18380"/>
                  </a:cubicBezTo>
                  <a:lnTo>
                    <a:pt x="11131" y="18390"/>
                  </a:lnTo>
                  <a:cubicBezTo>
                    <a:pt x="11254" y="18428"/>
                    <a:pt x="11376" y="18465"/>
                    <a:pt x="11499" y="18493"/>
                  </a:cubicBezTo>
                  <a:cubicBezTo>
                    <a:pt x="11622" y="18520"/>
                    <a:pt x="11758" y="18533"/>
                    <a:pt x="11914" y="18533"/>
                  </a:cubicBezTo>
                  <a:cubicBezTo>
                    <a:pt x="12034" y="18533"/>
                    <a:pt x="12153" y="18523"/>
                    <a:pt x="12269" y="18516"/>
                  </a:cubicBezTo>
                  <a:cubicBezTo>
                    <a:pt x="12405" y="18506"/>
                    <a:pt x="12542" y="18493"/>
                    <a:pt x="12675" y="18475"/>
                  </a:cubicBezTo>
                  <a:cubicBezTo>
                    <a:pt x="12811" y="18458"/>
                    <a:pt x="12947" y="18424"/>
                    <a:pt x="13080" y="18394"/>
                  </a:cubicBezTo>
                  <a:lnTo>
                    <a:pt x="13149" y="18380"/>
                  </a:lnTo>
                  <a:lnTo>
                    <a:pt x="13254" y="18353"/>
                  </a:lnTo>
                  <a:lnTo>
                    <a:pt x="13254" y="18353"/>
                  </a:lnTo>
                  <a:lnTo>
                    <a:pt x="13248" y="18356"/>
                  </a:lnTo>
                  <a:cubicBezTo>
                    <a:pt x="13322" y="18336"/>
                    <a:pt x="13383" y="18322"/>
                    <a:pt x="13445" y="18301"/>
                  </a:cubicBezTo>
                  <a:cubicBezTo>
                    <a:pt x="13465" y="18318"/>
                    <a:pt x="13496" y="18326"/>
                    <a:pt x="13530" y="18326"/>
                  </a:cubicBezTo>
                  <a:cubicBezTo>
                    <a:pt x="13544" y="18326"/>
                    <a:pt x="13561" y="18326"/>
                    <a:pt x="13578" y="18318"/>
                  </a:cubicBezTo>
                  <a:cubicBezTo>
                    <a:pt x="13745" y="18277"/>
                    <a:pt x="13874" y="18237"/>
                    <a:pt x="13990" y="18186"/>
                  </a:cubicBezTo>
                  <a:cubicBezTo>
                    <a:pt x="14130" y="18125"/>
                    <a:pt x="14266" y="18060"/>
                    <a:pt x="14399" y="17991"/>
                  </a:cubicBezTo>
                  <a:cubicBezTo>
                    <a:pt x="14505" y="17937"/>
                    <a:pt x="14610" y="17879"/>
                    <a:pt x="14713" y="17821"/>
                  </a:cubicBezTo>
                  <a:lnTo>
                    <a:pt x="14774" y="17787"/>
                  </a:lnTo>
                  <a:cubicBezTo>
                    <a:pt x="14904" y="17712"/>
                    <a:pt x="15030" y="17634"/>
                    <a:pt x="15156" y="17552"/>
                  </a:cubicBezTo>
                  <a:cubicBezTo>
                    <a:pt x="15279" y="17473"/>
                    <a:pt x="15401" y="17395"/>
                    <a:pt x="15521" y="17313"/>
                  </a:cubicBezTo>
                  <a:cubicBezTo>
                    <a:pt x="15633" y="17235"/>
                    <a:pt x="15738" y="17156"/>
                    <a:pt x="15848" y="17074"/>
                  </a:cubicBezTo>
                  <a:cubicBezTo>
                    <a:pt x="16079" y="16898"/>
                    <a:pt x="16315" y="16723"/>
                    <a:pt x="16543" y="16543"/>
                  </a:cubicBezTo>
                  <a:cubicBezTo>
                    <a:pt x="16658" y="16451"/>
                    <a:pt x="16771" y="16352"/>
                    <a:pt x="16883" y="16250"/>
                  </a:cubicBezTo>
                  <a:cubicBezTo>
                    <a:pt x="16996" y="16148"/>
                    <a:pt x="17105" y="16039"/>
                    <a:pt x="17215" y="15929"/>
                  </a:cubicBezTo>
                  <a:cubicBezTo>
                    <a:pt x="17317" y="15827"/>
                    <a:pt x="17422" y="15718"/>
                    <a:pt x="17521" y="15596"/>
                  </a:cubicBezTo>
                  <a:lnTo>
                    <a:pt x="17610" y="15487"/>
                  </a:lnTo>
                  <a:lnTo>
                    <a:pt x="17660" y="15422"/>
                  </a:lnTo>
                  <a:lnTo>
                    <a:pt x="17712" y="15361"/>
                  </a:lnTo>
                  <a:cubicBezTo>
                    <a:pt x="17746" y="15316"/>
                    <a:pt x="17783" y="15272"/>
                    <a:pt x="17814" y="15231"/>
                  </a:cubicBezTo>
                  <a:cubicBezTo>
                    <a:pt x="17875" y="15146"/>
                    <a:pt x="17937" y="15054"/>
                    <a:pt x="17995" y="14968"/>
                  </a:cubicBezTo>
                  <a:lnTo>
                    <a:pt x="18066" y="14863"/>
                  </a:lnTo>
                  <a:lnTo>
                    <a:pt x="18117" y="14788"/>
                  </a:lnTo>
                  <a:cubicBezTo>
                    <a:pt x="18144" y="14754"/>
                    <a:pt x="18168" y="14720"/>
                    <a:pt x="18192" y="14682"/>
                  </a:cubicBezTo>
                  <a:cubicBezTo>
                    <a:pt x="18216" y="14641"/>
                    <a:pt x="18243" y="14600"/>
                    <a:pt x="18270" y="14556"/>
                  </a:cubicBezTo>
                  <a:lnTo>
                    <a:pt x="18308" y="14495"/>
                  </a:lnTo>
                  <a:cubicBezTo>
                    <a:pt x="18366" y="14400"/>
                    <a:pt x="18421" y="14304"/>
                    <a:pt x="18472" y="14205"/>
                  </a:cubicBezTo>
                  <a:lnTo>
                    <a:pt x="18550" y="14059"/>
                  </a:lnTo>
                  <a:cubicBezTo>
                    <a:pt x="18612" y="13950"/>
                    <a:pt x="18676" y="13837"/>
                    <a:pt x="18741" y="13728"/>
                  </a:cubicBezTo>
                  <a:lnTo>
                    <a:pt x="18789" y="13650"/>
                  </a:lnTo>
                  <a:cubicBezTo>
                    <a:pt x="18833" y="13571"/>
                    <a:pt x="18877" y="13496"/>
                    <a:pt x="18922" y="13422"/>
                  </a:cubicBezTo>
                  <a:cubicBezTo>
                    <a:pt x="19000" y="13288"/>
                    <a:pt x="19079" y="13159"/>
                    <a:pt x="19150" y="13026"/>
                  </a:cubicBezTo>
                  <a:cubicBezTo>
                    <a:pt x="19198" y="12934"/>
                    <a:pt x="19249" y="12842"/>
                    <a:pt x="19300" y="12753"/>
                  </a:cubicBezTo>
                  <a:cubicBezTo>
                    <a:pt x="19357" y="12651"/>
                    <a:pt x="19416" y="12552"/>
                    <a:pt x="19467" y="12453"/>
                  </a:cubicBezTo>
                  <a:cubicBezTo>
                    <a:pt x="19549" y="12300"/>
                    <a:pt x="19620" y="12146"/>
                    <a:pt x="19689" y="11990"/>
                  </a:cubicBezTo>
                  <a:lnTo>
                    <a:pt x="19760" y="11836"/>
                  </a:lnTo>
                  <a:cubicBezTo>
                    <a:pt x="19804" y="11737"/>
                    <a:pt x="19845" y="11635"/>
                    <a:pt x="19883" y="11537"/>
                  </a:cubicBezTo>
                  <a:cubicBezTo>
                    <a:pt x="19914" y="11455"/>
                    <a:pt x="19941" y="11373"/>
                    <a:pt x="19968" y="11292"/>
                  </a:cubicBezTo>
                  <a:lnTo>
                    <a:pt x="19985" y="11226"/>
                  </a:lnTo>
                  <a:lnTo>
                    <a:pt x="20019" y="11138"/>
                  </a:lnTo>
                  <a:cubicBezTo>
                    <a:pt x="20032" y="11100"/>
                    <a:pt x="20046" y="11063"/>
                    <a:pt x="20060" y="11026"/>
                  </a:cubicBezTo>
                  <a:cubicBezTo>
                    <a:pt x="20090" y="10940"/>
                    <a:pt x="20114" y="10848"/>
                    <a:pt x="20142" y="10756"/>
                  </a:cubicBezTo>
                  <a:cubicBezTo>
                    <a:pt x="20159" y="10695"/>
                    <a:pt x="20172" y="10637"/>
                    <a:pt x="20186" y="10572"/>
                  </a:cubicBezTo>
                  <a:lnTo>
                    <a:pt x="20210" y="10466"/>
                  </a:lnTo>
                  <a:lnTo>
                    <a:pt x="20227" y="10405"/>
                  </a:lnTo>
                  <a:cubicBezTo>
                    <a:pt x="20247" y="10327"/>
                    <a:pt x="20271" y="10242"/>
                    <a:pt x="20274" y="10156"/>
                  </a:cubicBezTo>
                  <a:cubicBezTo>
                    <a:pt x="20274" y="10112"/>
                    <a:pt x="20247" y="10068"/>
                    <a:pt x="20220" y="10044"/>
                  </a:cubicBezTo>
                  <a:cubicBezTo>
                    <a:pt x="20189" y="10020"/>
                    <a:pt x="20152" y="10007"/>
                    <a:pt x="20111" y="10007"/>
                  </a:cubicBezTo>
                  <a:cubicBezTo>
                    <a:pt x="20067" y="10007"/>
                    <a:pt x="20029" y="10024"/>
                    <a:pt x="19999" y="10051"/>
                  </a:cubicBezTo>
                  <a:lnTo>
                    <a:pt x="19958" y="10034"/>
                  </a:lnTo>
                  <a:cubicBezTo>
                    <a:pt x="19906" y="10020"/>
                    <a:pt x="19856" y="10007"/>
                    <a:pt x="19801" y="9993"/>
                  </a:cubicBezTo>
                  <a:cubicBezTo>
                    <a:pt x="19699" y="9963"/>
                    <a:pt x="19596" y="9918"/>
                    <a:pt x="19494" y="9860"/>
                  </a:cubicBezTo>
                  <a:cubicBezTo>
                    <a:pt x="19423" y="9819"/>
                    <a:pt x="19354" y="9768"/>
                    <a:pt x="19286" y="9707"/>
                  </a:cubicBezTo>
                  <a:cubicBezTo>
                    <a:pt x="19187" y="9601"/>
                    <a:pt x="19102" y="9482"/>
                    <a:pt x="19030" y="9379"/>
                  </a:cubicBezTo>
                  <a:cubicBezTo>
                    <a:pt x="18969" y="9288"/>
                    <a:pt x="18908" y="9192"/>
                    <a:pt x="18854" y="9096"/>
                  </a:cubicBezTo>
                  <a:cubicBezTo>
                    <a:pt x="18823" y="9038"/>
                    <a:pt x="18796" y="8977"/>
                    <a:pt x="18775" y="8916"/>
                  </a:cubicBezTo>
                  <a:cubicBezTo>
                    <a:pt x="18761" y="8854"/>
                    <a:pt x="18751" y="8793"/>
                    <a:pt x="18741" y="8732"/>
                  </a:cubicBezTo>
                  <a:cubicBezTo>
                    <a:pt x="18737" y="8705"/>
                    <a:pt x="18737" y="8678"/>
                    <a:pt x="18734" y="8650"/>
                  </a:cubicBezTo>
                  <a:lnTo>
                    <a:pt x="18731" y="8589"/>
                  </a:lnTo>
                  <a:cubicBezTo>
                    <a:pt x="18720" y="8494"/>
                    <a:pt x="18656" y="8418"/>
                    <a:pt x="18557" y="8384"/>
                  </a:cubicBezTo>
                  <a:cubicBezTo>
                    <a:pt x="18503" y="8371"/>
                    <a:pt x="18445" y="8357"/>
                    <a:pt x="18387" y="8343"/>
                  </a:cubicBezTo>
                  <a:lnTo>
                    <a:pt x="18356" y="8333"/>
                  </a:lnTo>
                  <a:cubicBezTo>
                    <a:pt x="18206" y="8289"/>
                    <a:pt x="18049" y="8217"/>
                    <a:pt x="17879" y="8122"/>
                  </a:cubicBezTo>
                  <a:cubicBezTo>
                    <a:pt x="17767" y="8050"/>
                    <a:pt x="17647" y="7965"/>
                    <a:pt x="17507" y="7846"/>
                  </a:cubicBezTo>
                  <a:cubicBezTo>
                    <a:pt x="17466" y="7808"/>
                    <a:pt x="17426" y="7771"/>
                    <a:pt x="17385" y="7734"/>
                  </a:cubicBezTo>
                  <a:lnTo>
                    <a:pt x="17333" y="7682"/>
                  </a:lnTo>
                  <a:lnTo>
                    <a:pt x="17272" y="7624"/>
                  </a:lnTo>
                  <a:cubicBezTo>
                    <a:pt x="17231" y="7587"/>
                    <a:pt x="17190" y="7550"/>
                    <a:pt x="17149" y="7512"/>
                  </a:cubicBezTo>
                  <a:lnTo>
                    <a:pt x="17149" y="7512"/>
                  </a:lnTo>
                  <a:cubicBezTo>
                    <a:pt x="17149" y="7512"/>
                    <a:pt x="17160" y="7522"/>
                    <a:pt x="17160" y="7525"/>
                  </a:cubicBezTo>
                  <a:cubicBezTo>
                    <a:pt x="17160" y="7525"/>
                    <a:pt x="17164" y="7532"/>
                    <a:pt x="17169" y="7537"/>
                  </a:cubicBezTo>
                  <a:lnTo>
                    <a:pt x="17169" y="7537"/>
                  </a:lnTo>
                  <a:cubicBezTo>
                    <a:pt x="17040" y="7399"/>
                    <a:pt x="16910" y="7268"/>
                    <a:pt x="16788" y="7127"/>
                  </a:cubicBezTo>
                  <a:cubicBezTo>
                    <a:pt x="16699" y="7028"/>
                    <a:pt x="16625" y="6922"/>
                    <a:pt x="16560" y="6820"/>
                  </a:cubicBezTo>
                  <a:cubicBezTo>
                    <a:pt x="16478" y="6671"/>
                    <a:pt x="16410" y="6513"/>
                    <a:pt x="16345" y="6367"/>
                  </a:cubicBezTo>
                  <a:cubicBezTo>
                    <a:pt x="16263" y="6169"/>
                    <a:pt x="16202" y="5996"/>
                    <a:pt x="16155" y="5832"/>
                  </a:cubicBezTo>
                  <a:cubicBezTo>
                    <a:pt x="16065" y="5480"/>
                    <a:pt x="16021" y="5143"/>
                    <a:pt x="16018" y="4823"/>
                  </a:cubicBezTo>
                  <a:cubicBezTo>
                    <a:pt x="16021" y="4646"/>
                    <a:pt x="16035" y="4472"/>
                    <a:pt x="16059" y="4308"/>
                  </a:cubicBezTo>
                  <a:cubicBezTo>
                    <a:pt x="16065" y="4247"/>
                    <a:pt x="16076" y="4192"/>
                    <a:pt x="16093" y="4135"/>
                  </a:cubicBezTo>
                  <a:cubicBezTo>
                    <a:pt x="16147" y="4131"/>
                    <a:pt x="16192" y="4097"/>
                    <a:pt x="16222" y="4039"/>
                  </a:cubicBezTo>
                  <a:cubicBezTo>
                    <a:pt x="16236" y="4022"/>
                    <a:pt x="16240" y="3998"/>
                    <a:pt x="16243" y="3981"/>
                  </a:cubicBezTo>
                  <a:cubicBezTo>
                    <a:pt x="16253" y="3947"/>
                    <a:pt x="16267" y="3913"/>
                    <a:pt x="16280" y="3879"/>
                  </a:cubicBezTo>
                  <a:lnTo>
                    <a:pt x="16298" y="3835"/>
                  </a:lnTo>
                  <a:lnTo>
                    <a:pt x="16318" y="3791"/>
                  </a:lnTo>
                  <a:lnTo>
                    <a:pt x="16339" y="3742"/>
                  </a:lnTo>
                  <a:lnTo>
                    <a:pt x="16356" y="3706"/>
                  </a:lnTo>
                  <a:lnTo>
                    <a:pt x="16376" y="3668"/>
                  </a:lnTo>
                  <a:cubicBezTo>
                    <a:pt x="16430" y="3558"/>
                    <a:pt x="16488" y="3453"/>
                    <a:pt x="16550" y="3347"/>
                  </a:cubicBezTo>
                  <a:cubicBezTo>
                    <a:pt x="16581" y="3293"/>
                    <a:pt x="16617" y="3245"/>
                    <a:pt x="16652" y="3194"/>
                  </a:cubicBezTo>
                  <a:cubicBezTo>
                    <a:pt x="16696" y="3129"/>
                    <a:pt x="16727" y="3082"/>
                    <a:pt x="16761" y="3034"/>
                  </a:cubicBezTo>
                  <a:lnTo>
                    <a:pt x="16833" y="2949"/>
                  </a:lnTo>
                  <a:lnTo>
                    <a:pt x="16856" y="2915"/>
                  </a:lnTo>
                  <a:cubicBezTo>
                    <a:pt x="16894" y="2863"/>
                    <a:pt x="16911" y="2816"/>
                    <a:pt x="16908" y="2758"/>
                  </a:cubicBezTo>
                  <a:cubicBezTo>
                    <a:pt x="16908" y="2710"/>
                    <a:pt x="16883" y="2659"/>
                    <a:pt x="16860" y="2622"/>
                  </a:cubicBezTo>
                  <a:cubicBezTo>
                    <a:pt x="16836" y="2581"/>
                    <a:pt x="16812" y="2540"/>
                    <a:pt x="16785" y="2499"/>
                  </a:cubicBezTo>
                  <a:cubicBezTo>
                    <a:pt x="16757" y="2451"/>
                    <a:pt x="16727" y="2403"/>
                    <a:pt x="16693" y="2359"/>
                  </a:cubicBezTo>
                  <a:cubicBezTo>
                    <a:pt x="16628" y="2270"/>
                    <a:pt x="16573" y="2185"/>
                    <a:pt x="16519" y="2093"/>
                  </a:cubicBezTo>
                  <a:cubicBezTo>
                    <a:pt x="16471" y="2008"/>
                    <a:pt x="16441" y="1936"/>
                    <a:pt x="16417" y="1872"/>
                  </a:cubicBezTo>
                  <a:cubicBezTo>
                    <a:pt x="16403" y="1807"/>
                    <a:pt x="16393" y="1746"/>
                    <a:pt x="16386" y="1685"/>
                  </a:cubicBezTo>
                  <a:cubicBezTo>
                    <a:pt x="16372" y="1595"/>
                    <a:pt x="16362" y="1507"/>
                    <a:pt x="16362" y="1415"/>
                  </a:cubicBezTo>
                  <a:cubicBezTo>
                    <a:pt x="16369" y="1313"/>
                    <a:pt x="16379" y="1207"/>
                    <a:pt x="16397" y="1109"/>
                  </a:cubicBezTo>
                  <a:cubicBezTo>
                    <a:pt x="16413" y="1006"/>
                    <a:pt x="16438" y="904"/>
                    <a:pt x="16461" y="805"/>
                  </a:cubicBezTo>
                  <a:lnTo>
                    <a:pt x="16474" y="764"/>
                  </a:lnTo>
                  <a:cubicBezTo>
                    <a:pt x="16491" y="723"/>
                    <a:pt x="16509" y="679"/>
                    <a:pt x="16509" y="634"/>
                  </a:cubicBezTo>
                  <a:cubicBezTo>
                    <a:pt x="16546" y="628"/>
                    <a:pt x="16584" y="601"/>
                    <a:pt x="16604" y="563"/>
                  </a:cubicBezTo>
                  <a:cubicBezTo>
                    <a:pt x="16625" y="526"/>
                    <a:pt x="16631" y="481"/>
                    <a:pt x="16617" y="437"/>
                  </a:cubicBezTo>
                  <a:cubicBezTo>
                    <a:pt x="16608" y="396"/>
                    <a:pt x="16581" y="365"/>
                    <a:pt x="16546" y="345"/>
                  </a:cubicBezTo>
                  <a:cubicBezTo>
                    <a:pt x="16451" y="291"/>
                    <a:pt x="16356" y="246"/>
                    <a:pt x="16257" y="205"/>
                  </a:cubicBezTo>
                  <a:cubicBezTo>
                    <a:pt x="16141" y="161"/>
                    <a:pt x="16011" y="123"/>
                    <a:pt x="15851" y="90"/>
                  </a:cubicBezTo>
                  <a:cubicBezTo>
                    <a:pt x="15790" y="76"/>
                    <a:pt x="15725" y="66"/>
                    <a:pt x="15664" y="59"/>
                  </a:cubicBezTo>
                  <a:lnTo>
                    <a:pt x="15616" y="52"/>
                  </a:lnTo>
                  <a:cubicBezTo>
                    <a:pt x="15544" y="45"/>
                    <a:pt x="15469" y="38"/>
                    <a:pt x="15398" y="32"/>
                  </a:cubicBezTo>
                  <a:cubicBezTo>
                    <a:pt x="15244" y="18"/>
                    <a:pt x="15091" y="8"/>
                    <a:pt x="14937" y="5"/>
                  </a:cubicBezTo>
                  <a:cubicBezTo>
                    <a:pt x="14907" y="0"/>
                    <a:pt x="14876" y="0"/>
                    <a:pt x="14846" y="0"/>
                  </a:cubicBezTo>
                  <a:close/>
                </a:path>
              </a:pathLst>
            </a:custGeom>
            <a:solidFill>
              <a:srgbClr val="FFC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5135625" y="3643975"/>
              <a:ext cx="99125" cy="225075"/>
            </a:xfrm>
            <a:custGeom>
              <a:rect b="b" l="l" r="r" t="t"/>
              <a:pathLst>
                <a:path extrusionOk="0" h="9003" w="3965">
                  <a:moveTo>
                    <a:pt x="928" y="3170"/>
                  </a:moveTo>
                  <a:cubicBezTo>
                    <a:pt x="928" y="3180"/>
                    <a:pt x="924" y="3190"/>
                    <a:pt x="921" y="3201"/>
                  </a:cubicBezTo>
                  <a:lnTo>
                    <a:pt x="921" y="3184"/>
                  </a:lnTo>
                  <a:cubicBezTo>
                    <a:pt x="924" y="3177"/>
                    <a:pt x="928" y="3173"/>
                    <a:pt x="928" y="3170"/>
                  </a:cubicBezTo>
                  <a:close/>
                  <a:moveTo>
                    <a:pt x="591" y="0"/>
                  </a:moveTo>
                  <a:cubicBezTo>
                    <a:pt x="542" y="0"/>
                    <a:pt x="506" y="21"/>
                    <a:pt x="468" y="59"/>
                  </a:cubicBezTo>
                  <a:cubicBezTo>
                    <a:pt x="427" y="99"/>
                    <a:pt x="430" y="164"/>
                    <a:pt x="427" y="216"/>
                  </a:cubicBezTo>
                  <a:lnTo>
                    <a:pt x="427" y="280"/>
                  </a:lnTo>
                  <a:cubicBezTo>
                    <a:pt x="424" y="283"/>
                    <a:pt x="420" y="290"/>
                    <a:pt x="416" y="294"/>
                  </a:cubicBezTo>
                  <a:cubicBezTo>
                    <a:pt x="399" y="328"/>
                    <a:pt x="393" y="372"/>
                    <a:pt x="379" y="406"/>
                  </a:cubicBezTo>
                  <a:cubicBezTo>
                    <a:pt x="376" y="430"/>
                    <a:pt x="372" y="454"/>
                    <a:pt x="366" y="478"/>
                  </a:cubicBezTo>
                  <a:cubicBezTo>
                    <a:pt x="338" y="628"/>
                    <a:pt x="328" y="788"/>
                    <a:pt x="349" y="944"/>
                  </a:cubicBezTo>
                  <a:cubicBezTo>
                    <a:pt x="358" y="1023"/>
                    <a:pt x="379" y="1105"/>
                    <a:pt x="403" y="1183"/>
                  </a:cubicBezTo>
                  <a:cubicBezTo>
                    <a:pt x="416" y="1238"/>
                    <a:pt x="440" y="1285"/>
                    <a:pt x="468" y="1337"/>
                  </a:cubicBezTo>
                  <a:cubicBezTo>
                    <a:pt x="488" y="1381"/>
                    <a:pt x="509" y="1419"/>
                    <a:pt x="536" y="1460"/>
                  </a:cubicBezTo>
                  <a:cubicBezTo>
                    <a:pt x="621" y="1589"/>
                    <a:pt x="717" y="1712"/>
                    <a:pt x="819" y="1824"/>
                  </a:cubicBezTo>
                  <a:cubicBezTo>
                    <a:pt x="843" y="1851"/>
                    <a:pt x="863" y="1872"/>
                    <a:pt x="890" y="1892"/>
                  </a:cubicBezTo>
                  <a:cubicBezTo>
                    <a:pt x="887" y="1896"/>
                    <a:pt x="884" y="1896"/>
                    <a:pt x="884" y="1899"/>
                  </a:cubicBezTo>
                  <a:cubicBezTo>
                    <a:pt x="839" y="1957"/>
                    <a:pt x="819" y="2028"/>
                    <a:pt x="798" y="2097"/>
                  </a:cubicBezTo>
                  <a:cubicBezTo>
                    <a:pt x="795" y="2107"/>
                    <a:pt x="792" y="2117"/>
                    <a:pt x="788" y="2127"/>
                  </a:cubicBezTo>
                  <a:lnTo>
                    <a:pt x="785" y="2127"/>
                  </a:lnTo>
                  <a:cubicBezTo>
                    <a:pt x="747" y="2130"/>
                    <a:pt x="696" y="2151"/>
                    <a:pt x="676" y="2185"/>
                  </a:cubicBezTo>
                  <a:cubicBezTo>
                    <a:pt x="641" y="2240"/>
                    <a:pt x="604" y="2294"/>
                    <a:pt x="574" y="2352"/>
                  </a:cubicBezTo>
                  <a:cubicBezTo>
                    <a:pt x="550" y="2400"/>
                    <a:pt x="526" y="2444"/>
                    <a:pt x="498" y="2489"/>
                  </a:cubicBezTo>
                  <a:cubicBezTo>
                    <a:pt x="427" y="2608"/>
                    <a:pt x="369" y="2734"/>
                    <a:pt x="318" y="2860"/>
                  </a:cubicBezTo>
                  <a:cubicBezTo>
                    <a:pt x="291" y="2928"/>
                    <a:pt x="267" y="2996"/>
                    <a:pt x="243" y="3064"/>
                  </a:cubicBezTo>
                  <a:cubicBezTo>
                    <a:pt x="212" y="3140"/>
                    <a:pt x="182" y="3218"/>
                    <a:pt x="154" y="3293"/>
                  </a:cubicBezTo>
                  <a:cubicBezTo>
                    <a:pt x="97" y="3443"/>
                    <a:pt x="52" y="3599"/>
                    <a:pt x="28" y="3760"/>
                  </a:cubicBezTo>
                  <a:cubicBezTo>
                    <a:pt x="11" y="3903"/>
                    <a:pt x="4" y="4052"/>
                    <a:pt x="1" y="4200"/>
                  </a:cubicBezTo>
                  <a:cubicBezTo>
                    <a:pt x="1" y="4332"/>
                    <a:pt x="15" y="4461"/>
                    <a:pt x="35" y="4595"/>
                  </a:cubicBezTo>
                  <a:cubicBezTo>
                    <a:pt x="45" y="4659"/>
                    <a:pt x="59" y="4724"/>
                    <a:pt x="72" y="4785"/>
                  </a:cubicBezTo>
                  <a:cubicBezTo>
                    <a:pt x="86" y="4867"/>
                    <a:pt x="100" y="4946"/>
                    <a:pt x="117" y="5021"/>
                  </a:cubicBezTo>
                  <a:cubicBezTo>
                    <a:pt x="151" y="5164"/>
                    <a:pt x="192" y="5304"/>
                    <a:pt x="240" y="5443"/>
                  </a:cubicBezTo>
                  <a:cubicBezTo>
                    <a:pt x="267" y="5521"/>
                    <a:pt x="294" y="5603"/>
                    <a:pt x="328" y="5682"/>
                  </a:cubicBezTo>
                  <a:cubicBezTo>
                    <a:pt x="376" y="5781"/>
                    <a:pt x="430" y="5872"/>
                    <a:pt x="488" y="5965"/>
                  </a:cubicBezTo>
                  <a:cubicBezTo>
                    <a:pt x="526" y="6029"/>
                    <a:pt x="563" y="6091"/>
                    <a:pt x="604" y="6152"/>
                  </a:cubicBezTo>
                  <a:cubicBezTo>
                    <a:pt x="659" y="6230"/>
                    <a:pt x="723" y="6302"/>
                    <a:pt x="788" y="6374"/>
                  </a:cubicBezTo>
                  <a:cubicBezTo>
                    <a:pt x="904" y="6493"/>
                    <a:pt x="1023" y="6608"/>
                    <a:pt x="1140" y="6724"/>
                  </a:cubicBezTo>
                  <a:cubicBezTo>
                    <a:pt x="1275" y="6854"/>
                    <a:pt x="1456" y="6932"/>
                    <a:pt x="1616" y="7028"/>
                  </a:cubicBezTo>
                  <a:cubicBezTo>
                    <a:pt x="1667" y="7062"/>
                    <a:pt x="1719" y="7096"/>
                    <a:pt x="1769" y="7127"/>
                  </a:cubicBezTo>
                  <a:cubicBezTo>
                    <a:pt x="1821" y="7160"/>
                    <a:pt x="1879" y="7191"/>
                    <a:pt x="1937" y="7218"/>
                  </a:cubicBezTo>
                  <a:cubicBezTo>
                    <a:pt x="2019" y="7267"/>
                    <a:pt x="2101" y="7311"/>
                    <a:pt x="2189" y="7344"/>
                  </a:cubicBezTo>
                  <a:cubicBezTo>
                    <a:pt x="2247" y="7369"/>
                    <a:pt x="2305" y="7396"/>
                    <a:pt x="2362" y="7420"/>
                  </a:cubicBezTo>
                  <a:cubicBezTo>
                    <a:pt x="2407" y="7440"/>
                    <a:pt x="2448" y="7461"/>
                    <a:pt x="2492" y="7478"/>
                  </a:cubicBezTo>
                  <a:cubicBezTo>
                    <a:pt x="2546" y="7495"/>
                    <a:pt x="2601" y="7505"/>
                    <a:pt x="2659" y="7505"/>
                  </a:cubicBezTo>
                  <a:cubicBezTo>
                    <a:pt x="2683" y="7501"/>
                    <a:pt x="2703" y="7498"/>
                    <a:pt x="2727" y="7495"/>
                  </a:cubicBezTo>
                  <a:cubicBezTo>
                    <a:pt x="2788" y="7648"/>
                    <a:pt x="2843" y="7805"/>
                    <a:pt x="2898" y="7962"/>
                  </a:cubicBezTo>
                  <a:lnTo>
                    <a:pt x="2898" y="7969"/>
                  </a:lnTo>
                  <a:cubicBezTo>
                    <a:pt x="2881" y="8006"/>
                    <a:pt x="2881" y="8047"/>
                    <a:pt x="2894" y="8088"/>
                  </a:cubicBezTo>
                  <a:cubicBezTo>
                    <a:pt x="2908" y="8139"/>
                    <a:pt x="2928" y="8183"/>
                    <a:pt x="2955" y="8228"/>
                  </a:cubicBezTo>
                  <a:cubicBezTo>
                    <a:pt x="2986" y="8278"/>
                    <a:pt x="3021" y="8326"/>
                    <a:pt x="3058" y="8377"/>
                  </a:cubicBezTo>
                  <a:cubicBezTo>
                    <a:pt x="3082" y="8412"/>
                    <a:pt x="3106" y="8445"/>
                    <a:pt x="3133" y="8480"/>
                  </a:cubicBezTo>
                  <a:cubicBezTo>
                    <a:pt x="3188" y="8555"/>
                    <a:pt x="3252" y="8626"/>
                    <a:pt x="3314" y="8698"/>
                  </a:cubicBezTo>
                  <a:cubicBezTo>
                    <a:pt x="3372" y="8763"/>
                    <a:pt x="3433" y="8827"/>
                    <a:pt x="3498" y="8885"/>
                  </a:cubicBezTo>
                  <a:cubicBezTo>
                    <a:pt x="3518" y="8906"/>
                    <a:pt x="3542" y="8923"/>
                    <a:pt x="3562" y="8939"/>
                  </a:cubicBezTo>
                  <a:cubicBezTo>
                    <a:pt x="3597" y="8964"/>
                    <a:pt x="3644" y="8994"/>
                    <a:pt x="3685" y="9001"/>
                  </a:cubicBezTo>
                  <a:cubicBezTo>
                    <a:pt x="3694" y="9002"/>
                    <a:pt x="3704" y="9002"/>
                    <a:pt x="3713" y="9002"/>
                  </a:cubicBezTo>
                  <a:cubicBezTo>
                    <a:pt x="3767" y="9002"/>
                    <a:pt x="3817" y="8983"/>
                    <a:pt x="3855" y="8939"/>
                  </a:cubicBezTo>
                  <a:cubicBezTo>
                    <a:pt x="3855" y="8936"/>
                    <a:pt x="3859" y="8936"/>
                    <a:pt x="3859" y="8933"/>
                  </a:cubicBezTo>
                  <a:cubicBezTo>
                    <a:pt x="3907" y="8912"/>
                    <a:pt x="3941" y="8871"/>
                    <a:pt x="3951" y="8817"/>
                  </a:cubicBezTo>
                  <a:cubicBezTo>
                    <a:pt x="3965" y="8746"/>
                    <a:pt x="3927" y="8678"/>
                    <a:pt x="3862" y="8647"/>
                  </a:cubicBezTo>
                  <a:cubicBezTo>
                    <a:pt x="3855" y="8637"/>
                    <a:pt x="3845" y="8623"/>
                    <a:pt x="3835" y="8612"/>
                  </a:cubicBezTo>
                  <a:cubicBezTo>
                    <a:pt x="3831" y="8602"/>
                    <a:pt x="3825" y="8596"/>
                    <a:pt x="3818" y="8588"/>
                  </a:cubicBezTo>
                  <a:cubicBezTo>
                    <a:pt x="3808" y="8579"/>
                    <a:pt x="3801" y="8568"/>
                    <a:pt x="3790" y="8558"/>
                  </a:cubicBezTo>
                  <a:lnTo>
                    <a:pt x="3790" y="8555"/>
                  </a:lnTo>
                  <a:cubicBezTo>
                    <a:pt x="3790" y="8555"/>
                    <a:pt x="3787" y="8555"/>
                    <a:pt x="3784" y="8551"/>
                  </a:cubicBezTo>
                  <a:cubicBezTo>
                    <a:pt x="3773" y="8538"/>
                    <a:pt x="3760" y="8527"/>
                    <a:pt x="3749" y="8514"/>
                  </a:cubicBezTo>
                  <a:cubicBezTo>
                    <a:pt x="3716" y="8476"/>
                    <a:pt x="3685" y="8436"/>
                    <a:pt x="3655" y="8398"/>
                  </a:cubicBezTo>
                  <a:cubicBezTo>
                    <a:pt x="3651" y="8391"/>
                    <a:pt x="3647" y="8387"/>
                    <a:pt x="3644" y="8384"/>
                  </a:cubicBezTo>
                  <a:cubicBezTo>
                    <a:pt x="3600" y="8316"/>
                    <a:pt x="3559" y="8252"/>
                    <a:pt x="3518" y="8183"/>
                  </a:cubicBezTo>
                  <a:cubicBezTo>
                    <a:pt x="3484" y="8105"/>
                    <a:pt x="3453" y="8027"/>
                    <a:pt x="3422" y="7945"/>
                  </a:cubicBezTo>
                  <a:cubicBezTo>
                    <a:pt x="3385" y="7835"/>
                    <a:pt x="3348" y="7720"/>
                    <a:pt x="3314" y="7604"/>
                  </a:cubicBezTo>
                  <a:cubicBezTo>
                    <a:pt x="3287" y="7508"/>
                    <a:pt x="3255" y="7416"/>
                    <a:pt x="3225" y="7321"/>
                  </a:cubicBezTo>
                  <a:cubicBezTo>
                    <a:pt x="3208" y="7280"/>
                    <a:pt x="3191" y="7232"/>
                    <a:pt x="3177" y="7188"/>
                  </a:cubicBezTo>
                  <a:cubicBezTo>
                    <a:pt x="3167" y="7157"/>
                    <a:pt x="3156" y="7127"/>
                    <a:pt x="3143" y="7099"/>
                  </a:cubicBezTo>
                  <a:cubicBezTo>
                    <a:pt x="3139" y="7089"/>
                    <a:pt x="3133" y="7075"/>
                    <a:pt x="3129" y="7066"/>
                  </a:cubicBezTo>
                  <a:cubicBezTo>
                    <a:pt x="3133" y="7055"/>
                    <a:pt x="3139" y="7048"/>
                    <a:pt x="3143" y="7038"/>
                  </a:cubicBezTo>
                  <a:cubicBezTo>
                    <a:pt x="3164" y="7004"/>
                    <a:pt x="3170" y="6970"/>
                    <a:pt x="3174" y="6929"/>
                  </a:cubicBezTo>
                  <a:cubicBezTo>
                    <a:pt x="3177" y="6837"/>
                    <a:pt x="3089" y="6789"/>
                    <a:pt x="3021" y="6748"/>
                  </a:cubicBezTo>
                  <a:cubicBezTo>
                    <a:pt x="2918" y="6687"/>
                    <a:pt x="2816" y="6633"/>
                    <a:pt x="2717" y="6575"/>
                  </a:cubicBezTo>
                  <a:cubicBezTo>
                    <a:pt x="2571" y="6479"/>
                    <a:pt x="2424" y="6387"/>
                    <a:pt x="2294" y="6271"/>
                  </a:cubicBezTo>
                  <a:cubicBezTo>
                    <a:pt x="2227" y="6213"/>
                    <a:pt x="2155" y="6152"/>
                    <a:pt x="2087" y="6094"/>
                  </a:cubicBezTo>
                  <a:cubicBezTo>
                    <a:pt x="2011" y="6029"/>
                    <a:pt x="1937" y="5965"/>
                    <a:pt x="1865" y="5893"/>
                  </a:cubicBezTo>
                  <a:cubicBezTo>
                    <a:pt x="1790" y="5811"/>
                    <a:pt x="1725" y="5726"/>
                    <a:pt x="1657" y="5637"/>
                  </a:cubicBezTo>
                  <a:cubicBezTo>
                    <a:pt x="1589" y="5552"/>
                    <a:pt x="1535" y="5463"/>
                    <a:pt x="1480" y="5368"/>
                  </a:cubicBezTo>
                  <a:cubicBezTo>
                    <a:pt x="1450" y="5307"/>
                    <a:pt x="1418" y="5238"/>
                    <a:pt x="1388" y="5170"/>
                  </a:cubicBezTo>
                  <a:cubicBezTo>
                    <a:pt x="1354" y="5089"/>
                    <a:pt x="1316" y="5010"/>
                    <a:pt x="1286" y="4928"/>
                  </a:cubicBezTo>
                  <a:cubicBezTo>
                    <a:pt x="1228" y="4782"/>
                    <a:pt x="1167" y="4632"/>
                    <a:pt x="1132" y="4478"/>
                  </a:cubicBezTo>
                  <a:cubicBezTo>
                    <a:pt x="1099" y="4308"/>
                    <a:pt x="1085" y="4131"/>
                    <a:pt x="1091" y="3957"/>
                  </a:cubicBezTo>
                  <a:cubicBezTo>
                    <a:pt x="1105" y="3807"/>
                    <a:pt x="1135" y="3664"/>
                    <a:pt x="1170" y="3517"/>
                  </a:cubicBezTo>
                  <a:cubicBezTo>
                    <a:pt x="1201" y="3374"/>
                    <a:pt x="1234" y="3234"/>
                    <a:pt x="1279" y="3095"/>
                  </a:cubicBezTo>
                  <a:cubicBezTo>
                    <a:pt x="1364" y="2819"/>
                    <a:pt x="1432" y="2539"/>
                    <a:pt x="1494" y="2260"/>
                  </a:cubicBezTo>
                  <a:cubicBezTo>
                    <a:pt x="1524" y="2110"/>
                    <a:pt x="1544" y="1957"/>
                    <a:pt x="1555" y="1803"/>
                  </a:cubicBezTo>
                  <a:cubicBezTo>
                    <a:pt x="1562" y="1759"/>
                    <a:pt x="1562" y="1715"/>
                    <a:pt x="1562" y="1674"/>
                  </a:cubicBezTo>
                  <a:cubicBezTo>
                    <a:pt x="1555" y="1633"/>
                    <a:pt x="1544" y="1589"/>
                    <a:pt x="1535" y="1548"/>
                  </a:cubicBezTo>
                  <a:cubicBezTo>
                    <a:pt x="1517" y="1473"/>
                    <a:pt x="1480" y="1405"/>
                    <a:pt x="1439" y="1337"/>
                  </a:cubicBezTo>
                  <a:cubicBezTo>
                    <a:pt x="1378" y="1231"/>
                    <a:pt x="1313" y="1132"/>
                    <a:pt x="1252" y="1030"/>
                  </a:cubicBezTo>
                  <a:cubicBezTo>
                    <a:pt x="1184" y="921"/>
                    <a:pt x="1122" y="809"/>
                    <a:pt x="1050" y="699"/>
                  </a:cubicBezTo>
                  <a:cubicBezTo>
                    <a:pt x="1000" y="617"/>
                    <a:pt x="938" y="546"/>
                    <a:pt x="887" y="464"/>
                  </a:cubicBezTo>
                  <a:cubicBezTo>
                    <a:pt x="849" y="409"/>
                    <a:pt x="822" y="348"/>
                    <a:pt x="785" y="290"/>
                  </a:cubicBezTo>
                  <a:cubicBezTo>
                    <a:pt x="781" y="270"/>
                    <a:pt x="778" y="253"/>
                    <a:pt x="767" y="236"/>
                  </a:cubicBezTo>
                  <a:cubicBezTo>
                    <a:pt x="767" y="233"/>
                    <a:pt x="764" y="225"/>
                    <a:pt x="764" y="222"/>
                  </a:cubicBezTo>
                  <a:cubicBezTo>
                    <a:pt x="761" y="205"/>
                    <a:pt x="758" y="192"/>
                    <a:pt x="754" y="175"/>
                  </a:cubicBezTo>
                  <a:cubicBezTo>
                    <a:pt x="751" y="154"/>
                    <a:pt x="747" y="123"/>
                    <a:pt x="740" y="103"/>
                  </a:cubicBezTo>
                  <a:cubicBezTo>
                    <a:pt x="717" y="52"/>
                    <a:pt x="676" y="14"/>
                    <a:pt x="621" y="4"/>
                  </a:cubicBezTo>
                  <a:cubicBezTo>
                    <a:pt x="611" y="0"/>
                    <a:pt x="601" y="0"/>
                    <a:pt x="591" y="0"/>
                  </a:cubicBezTo>
                  <a:close/>
                </a:path>
              </a:pathLst>
            </a:custGeom>
            <a:solidFill>
              <a:srgbClr val="E4E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4860525" y="3537400"/>
              <a:ext cx="107550" cy="115475"/>
            </a:xfrm>
            <a:custGeom>
              <a:rect b="b" l="l" r="r" t="t"/>
              <a:pathLst>
                <a:path extrusionOk="0" h="4619" w="4302">
                  <a:moveTo>
                    <a:pt x="239" y="0"/>
                  </a:moveTo>
                  <a:cubicBezTo>
                    <a:pt x="195" y="0"/>
                    <a:pt x="151" y="10"/>
                    <a:pt x="120" y="31"/>
                  </a:cubicBezTo>
                  <a:cubicBezTo>
                    <a:pt x="34" y="86"/>
                    <a:pt x="11" y="177"/>
                    <a:pt x="7" y="243"/>
                  </a:cubicBezTo>
                  <a:cubicBezTo>
                    <a:pt x="1" y="300"/>
                    <a:pt x="4" y="355"/>
                    <a:pt x="4" y="413"/>
                  </a:cubicBezTo>
                  <a:lnTo>
                    <a:pt x="4" y="484"/>
                  </a:lnTo>
                  <a:lnTo>
                    <a:pt x="4" y="611"/>
                  </a:lnTo>
                  <a:cubicBezTo>
                    <a:pt x="4" y="644"/>
                    <a:pt x="7" y="675"/>
                    <a:pt x="7" y="706"/>
                  </a:cubicBezTo>
                  <a:lnTo>
                    <a:pt x="11" y="767"/>
                  </a:lnTo>
                  <a:cubicBezTo>
                    <a:pt x="18" y="849"/>
                    <a:pt x="14" y="930"/>
                    <a:pt x="14" y="1009"/>
                  </a:cubicBezTo>
                  <a:lnTo>
                    <a:pt x="11" y="1081"/>
                  </a:lnTo>
                  <a:cubicBezTo>
                    <a:pt x="11" y="1173"/>
                    <a:pt x="21" y="1261"/>
                    <a:pt x="28" y="1350"/>
                  </a:cubicBezTo>
                  <a:lnTo>
                    <a:pt x="34" y="1401"/>
                  </a:lnTo>
                  <a:cubicBezTo>
                    <a:pt x="38" y="1452"/>
                    <a:pt x="42" y="1503"/>
                    <a:pt x="42" y="1555"/>
                  </a:cubicBezTo>
                  <a:cubicBezTo>
                    <a:pt x="42" y="1595"/>
                    <a:pt x="45" y="1633"/>
                    <a:pt x="45" y="1670"/>
                  </a:cubicBezTo>
                  <a:lnTo>
                    <a:pt x="52" y="1762"/>
                  </a:lnTo>
                  <a:cubicBezTo>
                    <a:pt x="59" y="1827"/>
                    <a:pt x="62" y="1888"/>
                    <a:pt x="69" y="1953"/>
                  </a:cubicBezTo>
                  <a:cubicBezTo>
                    <a:pt x="75" y="2017"/>
                    <a:pt x="86" y="2083"/>
                    <a:pt x="96" y="2148"/>
                  </a:cubicBezTo>
                  <a:lnTo>
                    <a:pt x="106" y="2212"/>
                  </a:lnTo>
                  <a:cubicBezTo>
                    <a:pt x="130" y="2403"/>
                    <a:pt x="164" y="2631"/>
                    <a:pt x="229" y="2846"/>
                  </a:cubicBezTo>
                  <a:cubicBezTo>
                    <a:pt x="256" y="2942"/>
                    <a:pt x="287" y="3030"/>
                    <a:pt x="321" y="3122"/>
                  </a:cubicBezTo>
                  <a:lnTo>
                    <a:pt x="348" y="3197"/>
                  </a:lnTo>
                  <a:cubicBezTo>
                    <a:pt x="369" y="3248"/>
                    <a:pt x="386" y="3302"/>
                    <a:pt x="413" y="3357"/>
                  </a:cubicBezTo>
                  <a:cubicBezTo>
                    <a:pt x="416" y="3419"/>
                    <a:pt x="461" y="3490"/>
                    <a:pt x="532" y="3504"/>
                  </a:cubicBezTo>
                  <a:cubicBezTo>
                    <a:pt x="668" y="3527"/>
                    <a:pt x="819" y="3551"/>
                    <a:pt x="972" y="3562"/>
                  </a:cubicBezTo>
                  <a:lnTo>
                    <a:pt x="1027" y="3565"/>
                  </a:lnTo>
                  <a:cubicBezTo>
                    <a:pt x="1118" y="3571"/>
                    <a:pt x="1211" y="3579"/>
                    <a:pt x="1302" y="3589"/>
                  </a:cubicBezTo>
                  <a:cubicBezTo>
                    <a:pt x="1347" y="3592"/>
                    <a:pt x="1388" y="3599"/>
                    <a:pt x="1432" y="3606"/>
                  </a:cubicBezTo>
                  <a:cubicBezTo>
                    <a:pt x="1476" y="3612"/>
                    <a:pt x="1507" y="3616"/>
                    <a:pt x="1538" y="3620"/>
                  </a:cubicBezTo>
                  <a:cubicBezTo>
                    <a:pt x="1654" y="3637"/>
                    <a:pt x="1739" y="3657"/>
                    <a:pt x="1824" y="3678"/>
                  </a:cubicBezTo>
                  <a:cubicBezTo>
                    <a:pt x="1862" y="3688"/>
                    <a:pt x="1895" y="3694"/>
                    <a:pt x="1929" y="3705"/>
                  </a:cubicBezTo>
                  <a:lnTo>
                    <a:pt x="2005" y="3722"/>
                  </a:lnTo>
                  <a:cubicBezTo>
                    <a:pt x="2073" y="3739"/>
                    <a:pt x="2137" y="3760"/>
                    <a:pt x="2202" y="3776"/>
                  </a:cubicBezTo>
                  <a:cubicBezTo>
                    <a:pt x="2257" y="3793"/>
                    <a:pt x="2311" y="3814"/>
                    <a:pt x="2365" y="3831"/>
                  </a:cubicBezTo>
                  <a:cubicBezTo>
                    <a:pt x="2417" y="3848"/>
                    <a:pt x="2472" y="3868"/>
                    <a:pt x="2526" y="3886"/>
                  </a:cubicBezTo>
                  <a:lnTo>
                    <a:pt x="2557" y="3892"/>
                  </a:lnTo>
                  <a:cubicBezTo>
                    <a:pt x="2631" y="3916"/>
                    <a:pt x="2703" y="3936"/>
                    <a:pt x="2774" y="3964"/>
                  </a:cubicBezTo>
                  <a:cubicBezTo>
                    <a:pt x="3078" y="4087"/>
                    <a:pt x="3398" y="4223"/>
                    <a:pt x="3695" y="4400"/>
                  </a:cubicBezTo>
                  <a:cubicBezTo>
                    <a:pt x="3763" y="4438"/>
                    <a:pt x="3834" y="4482"/>
                    <a:pt x="3899" y="4523"/>
                  </a:cubicBezTo>
                  <a:lnTo>
                    <a:pt x="3933" y="4543"/>
                  </a:lnTo>
                  <a:lnTo>
                    <a:pt x="3988" y="4578"/>
                  </a:lnTo>
                  <a:cubicBezTo>
                    <a:pt x="4009" y="4587"/>
                    <a:pt x="4029" y="4598"/>
                    <a:pt x="4056" y="4608"/>
                  </a:cubicBezTo>
                  <a:cubicBezTo>
                    <a:pt x="4073" y="4614"/>
                    <a:pt x="4094" y="4618"/>
                    <a:pt x="4114" y="4618"/>
                  </a:cubicBezTo>
                  <a:cubicBezTo>
                    <a:pt x="4131" y="4618"/>
                    <a:pt x="4148" y="4614"/>
                    <a:pt x="4169" y="4611"/>
                  </a:cubicBezTo>
                  <a:cubicBezTo>
                    <a:pt x="4226" y="4605"/>
                    <a:pt x="4271" y="4543"/>
                    <a:pt x="4288" y="4492"/>
                  </a:cubicBezTo>
                  <a:cubicBezTo>
                    <a:pt x="4301" y="4455"/>
                    <a:pt x="4292" y="4410"/>
                    <a:pt x="4284" y="4373"/>
                  </a:cubicBezTo>
                  <a:cubicBezTo>
                    <a:pt x="4281" y="4359"/>
                    <a:pt x="4278" y="4342"/>
                    <a:pt x="4271" y="4328"/>
                  </a:cubicBezTo>
                  <a:lnTo>
                    <a:pt x="4243" y="4267"/>
                  </a:lnTo>
                  <a:lnTo>
                    <a:pt x="4223" y="4216"/>
                  </a:lnTo>
                  <a:lnTo>
                    <a:pt x="4158" y="4062"/>
                  </a:lnTo>
                  <a:lnTo>
                    <a:pt x="4094" y="3913"/>
                  </a:lnTo>
                  <a:cubicBezTo>
                    <a:pt x="4059" y="3827"/>
                    <a:pt x="4029" y="3746"/>
                    <a:pt x="4005" y="3661"/>
                  </a:cubicBezTo>
                  <a:lnTo>
                    <a:pt x="3954" y="3469"/>
                  </a:lnTo>
                  <a:lnTo>
                    <a:pt x="3924" y="3351"/>
                  </a:lnTo>
                  <a:cubicBezTo>
                    <a:pt x="3875" y="3170"/>
                    <a:pt x="3817" y="2989"/>
                    <a:pt x="3756" y="2808"/>
                  </a:cubicBezTo>
                  <a:lnTo>
                    <a:pt x="3729" y="2730"/>
                  </a:lnTo>
                  <a:cubicBezTo>
                    <a:pt x="3681" y="2590"/>
                    <a:pt x="3633" y="2447"/>
                    <a:pt x="3600" y="2304"/>
                  </a:cubicBezTo>
                  <a:lnTo>
                    <a:pt x="3582" y="2226"/>
                  </a:lnTo>
                  <a:cubicBezTo>
                    <a:pt x="3559" y="2113"/>
                    <a:pt x="3531" y="2001"/>
                    <a:pt x="3515" y="1885"/>
                  </a:cubicBezTo>
                  <a:cubicBezTo>
                    <a:pt x="3507" y="1830"/>
                    <a:pt x="3504" y="1772"/>
                    <a:pt x="3507" y="1718"/>
                  </a:cubicBezTo>
                  <a:cubicBezTo>
                    <a:pt x="3511" y="1704"/>
                    <a:pt x="3515" y="1690"/>
                    <a:pt x="3518" y="1677"/>
                  </a:cubicBezTo>
                  <a:cubicBezTo>
                    <a:pt x="3551" y="1616"/>
                    <a:pt x="3572" y="1578"/>
                    <a:pt x="3569" y="1531"/>
                  </a:cubicBezTo>
                  <a:cubicBezTo>
                    <a:pt x="3565" y="1459"/>
                    <a:pt x="3524" y="1388"/>
                    <a:pt x="3443" y="1312"/>
                  </a:cubicBezTo>
                  <a:cubicBezTo>
                    <a:pt x="3378" y="1251"/>
                    <a:pt x="3303" y="1200"/>
                    <a:pt x="3228" y="1152"/>
                  </a:cubicBezTo>
                  <a:cubicBezTo>
                    <a:pt x="3122" y="1081"/>
                    <a:pt x="3037" y="1026"/>
                    <a:pt x="2945" y="975"/>
                  </a:cubicBezTo>
                  <a:cubicBezTo>
                    <a:pt x="2829" y="910"/>
                    <a:pt x="2713" y="849"/>
                    <a:pt x="2598" y="787"/>
                  </a:cubicBezTo>
                  <a:lnTo>
                    <a:pt x="2458" y="716"/>
                  </a:lnTo>
                  <a:cubicBezTo>
                    <a:pt x="2311" y="638"/>
                    <a:pt x="2154" y="580"/>
                    <a:pt x="2005" y="518"/>
                  </a:cubicBezTo>
                  <a:lnTo>
                    <a:pt x="2005" y="518"/>
                  </a:lnTo>
                  <a:lnTo>
                    <a:pt x="2042" y="539"/>
                  </a:lnTo>
                  <a:lnTo>
                    <a:pt x="2042" y="539"/>
                  </a:lnTo>
                  <a:lnTo>
                    <a:pt x="1988" y="512"/>
                  </a:lnTo>
                  <a:cubicBezTo>
                    <a:pt x="1933" y="488"/>
                    <a:pt x="1875" y="468"/>
                    <a:pt x="1821" y="440"/>
                  </a:cubicBezTo>
                  <a:cubicBezTo>
                    <a:pt x="1736" y="399"/>
                    <a:pt x="1657" y="369"/>
                    <a:pt x="1579" y="348"/>
                  </a:cubicBezTo>
                  <a:lnTo>
                    <a:pt x="1490" y="328"/>
                  </a:lnTo>
                  <a:cubicBezTo>
                    <a:pt x="1449" y="317"/>
                    <a:pt x="1408" y="307"/>
                    <a:pt x="1371" y="297"/>
                  </a:cubicBezTo>
                  <a:cubicBezTo>
                    <a:pt x="1319" y="279"/>
                    <a:pt x="1272" y="263"/>
                    <a:pt x="1224" y="249"/>
                  </a:cubicBezTo>
                  <a:lnTo>
                    <a:pt x="1156" y="225"/>
                  </a:lnTo>
                  <a:cubicBezTo>
                    <a:pt x="1102" y="208"/>
                    <a:pt x="1047" y="188"/>
                    <a:pt x="992" y="167"/>
                  </a:cubicBezTo>
                  <a:cubicBezTo>
                    <a:pt x="928" y="144"/>
                    <a:pt x="863" y="120"/>
                    <a:pt x="795" y="99"/>
                  </a:cubicBezTo>
                  <a:cubicBezTo>
                    <a:pt x="740" y="79"/>
                    <a:pt x="685" y="62"/>
                    <a:pt x="627" y="51"/>
                  </a:cubicBezTo>
                  <a:cubicBezTo>
                    <a:pt x="566" y="41"/>
                    <a:pt x="509" y="31"/>
                    <a:pt x="447" y="24"/>
                  </a:cubicBezTo>
                  <a:lnTo>
                    <a:pt x="457" y="24"/>
                  </a:lnTo>
                  <a:lnTo>
                    <a:pt x="382" y="18"/>
                  </a:lnTo>
                  <a:lnTo>
                    <a:pt x="273" y="4"/>
                  </a:lnTo>
                  <a:cubicBezTo>
                    <a:pt x="263" y="0"/>
                    <a:pt x="253" y="0"/>
                    <a:pt x="239" y="0"/>
                  </a:cubicBezTo>
                  <a:close/>
                </a:path>
              </a:pathLst>
            </a:custGeom>
            <a:solidFill>
              <a:srgbClr val="8CB1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4952875" y="3540375"/>
              <a:ext cx="66675" cy="128675"/>
            </a:xfrm>
            <a:custGeom>
              <a:rect b="b" l="l" r="r" t="t"/>
              <a:pathLst>
                <a:path extrusionOk="0" h="5147" w="2667">
                  <a:moveTo>
                    <a:pt x="1609" y="1"/>
                  </a:moveTo>
                  <a:cubicBezTo>
                    <a:pt x="1579" y="1"/>
                    <a:pt x="1548" y="4"/>
                    <a:pt x="1518" y="4"/>
                  </a:cubicBezTo>
                  <a:cubicBezTo>
                    <a:pt x="1460" y="7"/>
                    <a:pt x="1402" y="11"/>
                    <a:pt x="1347" y="25"/>
                  </a:cubicBezTo>
                  <a:cubicBezTo>
                    <a:pt x="1268" y="42"/>
                    <a:pt x="1197" y="83"/>
                    <a:pt x="1125" y="124"/>
                  </a:cubicBezTo>
                  <a:lnTo>
                    <a:pt x="1064" y="160"/>
                  </a:lnTo>
                  <a:cubicBezTo>
                    <a:pt x="1030" y="178"/>
                    <a:pt x="999" y="198"/>
                    <a:pt x="966" y="218"/>
                  </a:cubicBezTo>
                  <a:cubicBezTo>
                    <a:pt x="948" y="229"/>
                    <a:pt x="928" y="236"/>
                    <a:pt x="908" y="246"/>
                  </a:cubicBezTo>
                  <a:cubicBezTo>
                    <a:pt x="884" y="256"/>
                    <a:pt x="859" y="270"/>
                    <a:pt x="839" y="283"/>
                  </a:cubicBezTo>
                  <a:cubicBezTo>
                    <a:pt x="802" y="304"/>
                    <a:pt x="774" y="341"/>
                    <a:pt x="764" y="382"/>
                  </a:cubicBezTo>
                  <a:cubicBezTo>
                    <a:pt x="747" y="393"/>
                    <a:pt x="730" y="410"/>
                    <a:pt x="710" y="437"/>
                  </a:cubicBezTo>
                  <a:lnTo>
                    <a:pt x="669" y="495"/>
                  </a:lnTo>
                  <a:cubicBezTo>
                    <a:pt x="652" y="515"/>
                    <a:pt x="631" y="536"/>
                    <a:pt x="607" y="556"/>
                  </a:cubicBezTo>
                  <a:lnTo>
                    <a:pt x="557" y="594"/>
                  </a:lnTo>
                  <a:lnTo>
                    <a:pt x="505" y="635"/>
                  </a:lnTo>
                  <a:cubicBezTo>
                    <a:pt x="458" y="672"/>
                    <a:pt x="417" y="712"/>
                    <a:pt x="376" y="757"/>
                  </a:cubicBezTo>
                  <a:cubicBezTo>
                    <a:pt x="311" y="825"/>
                    <a:pt x="257" y="904"/>
                    <a:pt x="202" y="982"/>
                  </a:cubicBezTo>
                  <a:lnTo>
                    <a:pt x="168" y="1030"/>
                  </a:lnTo>
                  <a:cubicBezTo>
                    <a:pt x="144" y="1064"/>
                    <a:pt x="123" y="1098"/>
                    <a:pt x="103" y="1135"/>
                  </a:cubicBezTo>
                  <a:cubicBezTo>
                    <a:pt x="73" y="1193"/>
                    <a:pt x="55" y="1261"/>
                    <a:pt x="38" y="1333"/>
                  </a:cubicBezTo>
                  <a:cubicBezTo>
                    <a:pt x="11" y="1473"/>
                    <a:pt x="8" y="1620"/>
                    <a:pt x="5" y="1759"/>
                  </a:cubicBezTo>
                  <a:cubicBezTo>
                    <a:pt x="5" y="1831"/>
                    <a:pt x="1" y="1903"/>
                    <a:pt x="5" y="1974"/>
                  </a:cubicBezTo>
                  <a:cubicBezTo>
                    <a:pt x="11" y="2049"/>
                    <a:pt x="14" y="2123"/>
                    <a:pt x="25" y="2199"/>
                  </a:cubicBezTo>
                  <a:cubicBezTo>
                    <a:pt x="38" y="2359"/>
                    <a:pt x="55" y="2499"/>
                    <a:pt x="79" y="2621"/>
                  </a:cubicBezTo>
                  <a:cubicBezTo>
                    <a:pt x="120" y="2836"/>
                    <a:pt x="198" y="3037"/>
                    <a:pt x="270" y="3204"/>
                  </a:cubicBezTo>
                  <a:lnTo>
                    <a:pt x="270" y="3207"/>
                  </a:lnTo>
                  <a:cubicBezTo>
                    <a:pt x="324" y="3330"/>
                    <a:pt x="376" y="3436"/>
                    <a:pt x="427" y="3545"/>
                  </a:cubicBezTo>
                  <a:cubicBezTo>
                    <a:pt x="461" y="3620"/>
                    <a:pt x="499" y="3698"/>
                    <a:pt x="532" y="3776"/>
                  </a:cubicBezTo>
                  <a:cubicBezTo>
                    <a:pt x="563" y="3845"/>
                    <a:pt x="598" y="3913"/>
                    <a:pt x="631" y="3981"/>
                  </a:cubicBezTo>
                  <a:cubicBezTo>
                    <a:pt x="669" y="4053"/>
                    <a:pt x="703" y="4124"/>
                    <a:pt x="733" y="4199"/>
                  </a:cubicBezTo>
                  <a:cubicBezTo>
                    <a:pt x="737" y="4203"/>
                    <a:pt x="741" y="4209"/>
                    <a:pt x="744" y="4220"/>
                  </a:cubicBezTo>
                  <a:cubicBezTo>
                    <a:pt x="744" y="4213"/>
                    <a:pt x="741" y="4209"/>
                    <a:pt x="741" y="4209"/>
                  </a:cubicBezTo>
                  <a:lnTo>
                    <a:pt x="744" y="4206"/>
                  </a:lnTo>
                  <a:lnTo>
                    <a:pt x="747" y="4223"/>
                  </a:lnTo>
                  <a:cubicBezTo>
                    <a:pt x="751" y="4237"/>
                    <a:pt x="757" y="4250"/>
                    <a:pt x="764" y="4267"/>
                  </a:cubicBezTo>
                  <a:lnTo>
                    <a:pt x="798" y="4336"/>
                  </a:lnTo>
                  <a:lnTo>
                    <a:pt x="788" y="4298"/>
                  </a:lnTo>
                  <a:lnTo>
                    <a:pt x="788" y="4298"/>
                  </a:lnTo>
                  <a:cubicBezTo>
                    <a:pt x="836" y="4427"/>
                    <a:pt x="894" y="4553"/>
                    <a:pt x="955" y="4676"/>
                  </a:cubicBezTo>
                  <a:cubicBezTo>
                    <a:pt x="1013" y="4799"/>
                    <a:pt x="1084" y="4908"/>
                    <a:pt x="1146" y="5000"/>
                  </a:cubicBezTo>
                  <a:cubicBezTo>
                    <a:pt x="1166" y="5031"/>
                    <a:pt x="1186" y="5058"/>
                    <a:pt x="1207" y="5082"/>
                  </a:cubicBezTo>
                  <a:cubicBezTo>
                    <a:pt x="1227" y="5109"/>
                    <a:pt x="1262" y="5129"/>
                    <a:pt x="1296" y="5140"/>
                  </a:cubicBezTo>
                  <a:cubicBezTo>
                    <a:pt x="1313" y="5146"/>
                    <a:pt x="1330" y="5146"/>
                    <a:pt x="1344" y="5146"/>
                  </a:cubicBezTo>
                  <a:cubicBezTo>
                    <a:pt x="1375" y="5146"/>
                    <a:pt x="1402" y="5140"/>
                    <a:pt x="1439" y="5123"/>
                  </a:cubicBezTo>
                  <a:cubicBezTo>
                    <a:pt x="1477" y="5105"/>
                    <a:pt x="1507" y="5061"/>
                    <a:pt x="1521" y="5041"/>
                  </a:cubicBezTo>
                  <a:cubicBezTo>
                    <a:pt x="1534" y="5020"/>
                    <a:pt x="1545" y="4997"/>
                    <a:pt x="1555" y="4970"/>
                  </a:cubicBezTo>
                  <a:cubicBezTo>
                    <a:pt x="1575" y="4918"/>
                    <a:pt x="1592" y="4874"/>
                    <a:pt x="1606" y="4827"/>
                  </a:cubicBezTo>
                  <a:cubicBezTo>
                    <a:pt x="1654" y="4652"/>
                    <a:pt x="1715" y="4479"/>
                    <a:pt x="1784" y="4311"/>
                  </a:cubicBezTo>
                  <a:cubicBezTo>
                    <a:pt x="1811" y="4250"/>
                    <a:pt x="1834" y="4203"/>
                    <a:pt x="1858" y="4155"/>
                  </a:cubicBezTo>
                  <a:cubicBezTo>
                    <a:pt x="1878" y="4114"/>
                    <a:pt x="1899" y="4077"/>
                    <a:pt x="1916" y="4036"/>
                  </a:cubicBezTo>
                  <a:cubicBezTo>
                    <a:pt x="1957" y="3951"/>
                    <a:pt x="1991" y="3861"/>
                    <a:pt x="2029" y="3776"/>
                  </a:cubicBezTo>
                  <a:lnTo>
                    <a:pt x="2083" y="3637"/>
                  </a:lnTo>
                  <a:cubicBezTo>
                    <a:pt x="2121" y="3548"/>
                    <a:pt x="2158" y="3460"/>
                    <a:pt x="2196" y="3364"/>
                  </a:cubicBezTo>
                  <a:lnTo>
                    <a:pt x="2213" y="3320"/>
                  </a:lnTo>
                  <a:cubicBezTo>
                    <a:pt x="2250" y="3224"/>
                    <a:pt x="2287" y="3125"/>
                    <a:pt x="2328" y="3030"/>
                  </a:cubicBezTo>
                  <a:cubicBezTo>
                    <a:pt x="2383" y="2891"/>
                    <a:pt x="2427" y="2744"/>
                    <a:pt x="2468" y="2604"/>
                  </a:cubicBezTo>
                  <a:lnTo>
                    <a:pt x="2499" y="2502"/>
                  </a:lnTo>
                  <a:cubicBezTo>
                    <a:pt x="2526" y="2400"/>
                    <a:pt x="2556" y="2298"/>
                    <a:pt x="2581" y="2192"/>
                  </a:cubicBezTo>
                  <a:cubicBezTo>
                    <a:pt x="2601" y="2079"/>
                    <a:pt x="2615" y="1967"/>
                    <a:pt x="2628" y="1854"/>
                  </a:cubicBezTo>
                  <a:lnTo>
                    <a:pt x="2635" y="1810"/>
                  </a:lnTo>
                  <a:lnTo>
                    <a:pt x="2635" y="1813"/>
                  </a:lnTo>
                  <a:cubicBezTo>
                    <a:pt x="2646" y="1746"/>
                    <a:pt x="2652" y="1691"/>
                    <a:pt x="2655" y="1640"/>
                  </a:cubicBezTo>
                  <a:cubicBezTo>
                    <a:pt x="2659" y="1571"/>
                    <a:pt x="2663" y="1503"/>
                    <a:pt x="2663" y="1432"/>
                  </a:cubicBezTo>
                  <a:lnTo>
                    <a:pt x="2663" y="1360"/>
                  </a:lnTo>
                  <a:cubicBezTo>
                    <a:pt x="2666" y="1261"/>
                    <a:pt x="2666" y="1159"/>
                    <a:pt x="2659" y="1057"/>
                  </a:cubicBezTo>
                  <a:cubicBezTo>
                    <a:pt x="2649" y="942"/>
                    <a:pt x="2618" y="835"/>
                    <a:pt x="2594" y="744"/>
                  </a:cubicBezTo>
                  <a:lnTo>
                    <a:pt x="2577" y="686"/>
                  </a:lnTo>
                  <a:cubicBezTo>
                    <a:pt x="2561" y="618"/>
                    <a:pt x="2543" y="549"/>
                    <a:pt x="2520" y="488"/>
                  </a:cubicBezTo>
                  <a:cubicBezTo>
                    <a:pt x="2503" y="447"/>
                    <a:pt x="2485" y="403"/>
                    <a:pt x="2462" y="365"/>
                  </a:cubicBezTo>
                  <a:cubicBezTo>
                    <a:pt x="2441" y="331"/>
                    <a:pt x="2410" y="297"/>
                    <a:pt x="2377" y="267"/>
                  </a:cubicBezTo>
                  <a:cubicBezTo>
                    <a:pt x="2315" y="205"/>
                    <a:pt x="2254" y="157"/>
                    <a:pt x="2188" y="124"/>
                  </a:cubicBezTo>
                  <a:cubicBezTo>
                    <a:pt x="2029" y="42"/>
                    <a:pt x="1834" y="1"/>
                    <a:pt x="160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4951950" y="3539375"/>
              <a:ext cx="68600" cy="130700"/>
            </a:xfrm>
            <a:custGeom>
              <a:rect b="b" l="l" r="r" t="t"/>
              <a:pathLst>
                <a:path extrusionOk="0" h="5228" w="2744">
                  <a:moveTo>
                    <a:pt x="1646" y="82"/>
                  </a:moveTo>
                  <a:cubicBezTo>
                    <a:pt x="1865" y="82"/>
                    <a:pt x="2055" y="123"/>
                    <a:pt x="2205" y="200"/>
                  </a:cubicBezTo>
                  <a:cubicBezTo>
                    <a:pt x="2266" y="231"/>
                    <a:pt x="2324" y="276"/>
                    <a:pt x="2382" y="334"/>
                  </a:cubicBezTo>
                  <a:lnTo>
                    <a:pt x="2386" y="337"/>
                  </a:lnTo>
                  <a:cubicBezTo>
                    <a:pt x="2420" y="368"/>
                    <a:pt x="2444" y="398"/>
                    <a:pt x="2464" y="429"/>
                  </a:cubicBezTo>
                  <a:cubicBezTo>
                    <a:pt x="2485" y="463"/>
                    <a:pt x="2502" y="500"/>
                    <a:pt x="2519" y="540"/>
                  </a:cubicBezTo>
                  <a:lnTo>
                    <a:pt x="2519" y="540"/>
                  </a:lnTo>
                  <a:lnTo>
                    <a:pt x="2516" y="541"/>
                  </a:lnTo>
                  <a:cubicBezTo>
                    <a:pt x="2540" y="603"/>
                    <a:pt x="2557" y="667"/>
                    <a:pt x="2577" y="736"/>
                  </a:cubicBezTo>
                  <a:lnTo>
                    <a:pt x="2590" y="797"/>
                  </a:lnTo>
                  <a:cubicBezTo>
                    <a:pt x="2618" y="886"/>
                    <a:pt x="2645" y="988"/>
                    <a:pt x="2655" y="1100"/>
                  </a:cubicBezTo>
                  <a:cubicBezTo>
                    <a:pt x="2659" y="1158"/>
                    <a:pt x="2662" y="1220"/>
                    <a:pt x="2662" y="1278"/>
                  </a:cubicBezTo>
                  <a:cubicBezTo>
                    <a:pt x="2662" y="1318"/>
                    <a:pt x="2662" y="1359"/>
                    <a:pt x="2659" y="1400"/>
                  </a:cubicBezTo>
                  <a:lnTo>
                    <a:pt x="2659" y="1472"/>
                  </a:lnTo>
                  <a:cubicBezTo>
                    <a:pt x="2659" y="1540"/>
                    <a:pt x="2655" y="1608"/>
                    <a:pt x="2652" y="1677"/>
                  </a:cubicBezTo>
                  <a:cubicBezTo>
                    <a:pt x="2648" y="1726"/>
                    <a:pt x="2642" y="1777"/>
                    <a:pt x="2632" y="1843"/>
                  </a:cubicBezTo>
                  <a:lnTo>
                    <a:pt x="2632" y="1843"/>
                  </a:lnTo>
                  <a:lnTo>
                    <a:pt x="2631" y="1844"/>
                  </a:lnTo>
                  <a:lnTo>
                    <a:pt x="2628" y="1891"/>
                  </a:lnTo>
                  <a:cubicBezTo>
                    <a:pt x="2614" y="2004"/>
                    <a:pt x="2598" y="2113"/>
                    <a:pt x="2577" y="2221"/>
                  </a:cubicBezTo>
                  <a:cubicBezTo>
                    <a:pt x="2553" y="2327"/>
                    <a:pt x="2526" y="2429"/>
                    <a:pt x="2495" y="2528"/>
                  </a:cubicBezTo>
                  <a:lnTo>
                    <a:pt x="2464" y="2634"/>
                  </a:lnTo>
                  <a:cubicBezTo>
                    <a:pt x="2423" y="2774"/>
                    <a:pt x="2382" y="2917"/>
                    <a:pt x="2328" y="3057"/>
                  </a:cubicBezTo>
                  <a:cubicBezTo>
                    <a:pt x="2287" y="3152"/>
                    <a:pt x="2250" y="3247"/>
                    <a:pt x="2212" y="3343"/>
                  </a:cubicBezTo>
                  <a:lnTo>
                    <a:pt x="2195" y="3390"/>
                  </a:lnTo>
                  <a:cubicBezTo>
                    <a:pt x="2158" y="3483"/>
                    <a:pt x="2120" y="3574"/>
                    <a:pt x="2082" y="3663"/>
                  </a:cubicBezTo>
                  <a:lnTo>
                    <a:pt x="2025" y="3799"/>
                  </a:lnTo>
                  <a:cubicBezTo>
                    <a:pt x="1991" y="3888"/>
                    <a:pt x="1956" y="3973"/>
                    <a:pt x="1919" y="4058"/>
                  </a:cubicBezTo>
                  <a:cubicBezTo>
                    <a:pt x="1898" y="4096"/>
                    <a:pt x="1878" y="4137"/>
                    <a:pt x="1857" y="4175"/>
                  </a:cubicBezTo>
                  <a:cubicBezTo>
                    <a:pt x="1834" y="4222"/>
                    <a:pt x="1810" y="4270"/>
                    <a:pt x="1783" y="4335"/>
                  </a:cubicBezTo>
                  <a:lnTo>
                    <a:pt x="1780" y="4335"/>
                  </a:lnTo>
                  <a:cubicBezTo>
                    <a:pt x="1711" y="4505"/>
                    <a:pt x="1653" y="4678"/>
                    <a:pt x="1602" y="4856"/>
                  </a:cubicBezTo>
                  <a:cubicBezTo>
                    <a:pt x="1588" y="4900"/>
                    <a:pt x="1575" y="4944"/>
                    <a:pt x="1555" y="4996"/>
                  </a:cubicBezTo>
                  <a:cubicBezTo>
                    <a:pt x="1544" y="5023"/>
                    <a:pt x="1534" y="5040"/>
                    <a:pt x="1524" y="5057"/>
                  </a:cubicBezTo>
                  <a:lnTo>
                    <a:pt x="1520" y="5060"/>
                  </a:lnTo>
                  <a:cubicBezTo>
                    <a:pt x="1517" y="5067"/>
                    <a:pt x="1506" y="5081"/>
                    <a:pt x="1493" y="5095"/>
                  </a:cubicBezTo>
                  <a:cubicBezTo>
                    <a:pt x="1489" y="5101"/>
                    <a:pt x="1483" y="5108"/>
                    <a:pt x="1476" y="5115"/>
                  </a:cubicBezTo>
                  <a:cubicBezTo>
                    <a:pt x="1469" y="5118"/>
                    <a:pt x="1462" y="5125"/>
                    <a:pt x="1459" y="5125"/>
                  </a:cubicBezTo>
                  <a:cubicBezTo>
                    <a:pt x="1442" y="5132"/>
                    <a:pt x="1428" y="5139"/>
                    <a:pt x="1415" y="5142"/>
                  </a:cubicBezTo>
                  <a:cubicBezTo>
                    <a:pt x="1401" y="5145"/>
                    <a:pt x="1391" y="5145"/>
                    <a:pt x="1381" y="5145"/>
                  </a:cubicBezTo>
                  <a:cubicBezTo>
                    <a:pt x="1371" y="5145"/>
                    <a:pt x="1361" y="5145"/>
                    <a:pt x="1346" y="5143"/>
                  </a:cubicBezTo>
                  <a:lnTo>
                    <a:pt x="1346" y="5143"/>
                  </a:lnTo>
                  <a:lnTo>
                    <a:pt x="1346" y="5142"/>
                  </a:lnTo>
                  <a:cubicBezTo>
                    <a:pt x="1333" y="5139"/>
                    <a:pt x="1319" y="5132"/>
                    <a:pt x="1305" y="5122"/>
                  </a:cubicBezTo>
                  <a:cubicBezTo>
                    <a:pt x="1295" y="5115"/>
                    <a:pt x="1285" y="5105"/>
                    <a:pt x="1278" y="5098"/>
                  </a:cubicBezTo>
                  <a:lnTo>
                    <a:pt x="1275" y="5095"/>
                  </a:lnTo>
                  <a:cubicBezTo>
                    <a:pt x="1255" y="5071"/>
                    <a:pt x="1237" y="5047"/>
                    <a:pt x="1217" y="5020"/>
                  </a:cubicBezTo>
                  <a:cubicBezTo>
                    <a:pt x="1156" y="4928"/>
                    <a:pt x="1088" y="4818"/>
                    <a:pt x="1030" y="4699"/>
                  </a:cubicBezTo>
                  <a:cubicBezTo>
                    <a:pt x="970" y="4580"/>
                    <a:pt x="914" y="4459"/>
                    <a:pt x="868" y="4337"/>
                  </a:cubicBezTo>
                  <a:lnTo>
                    <a:pt x="868" y="4337"/>
                  </a:lnTo>
                  <a:lnTo>
                    <a:pt x="866" y="4328"/>
                  </a:lnTo>
                  <a:lnTo>
                    <a:pt x="864" y="4328"/>
                  </a:lnTo>
                  <a:lnTo>
                    <a:pt x="864" y="4328"/>
                  </a:lnTo>
                  <a:cubicBezTo>
                    <a:pt x="864" y="4327"/>
                    <a:pt x="863" y="4326"/>
                    <a:pt x="863" y="4324"/>
                  </a:cubicBezTo>
                  <a:lnTo>
                    <a:pt x="856" y="4326"/>
                  </a:lnTo>
                  <a:lnTo>
                    <a:pt x="839" y="4290"/>
                  </a:lnTo>
                  <a:cubicBezTo>
                    <a:pt x="832" y="4274"/>
                    <a:pt x="825" y="4260"/>
                    <a:pt x="822" y="4246"/>
                  </a:cubicBezTo>
                  <a:lnTo>
                    <a:pt x="821" y="4246"/>
                  </a:lnTo>
                  <a:lnTo>
                    <a:pt x="821" y="4246"/>
                  </a:lnTo>
                  <a:lnTo>
                    <a:pt x="808" y="4184"/>
                  </a:lnTo>
                  <a:lnTo>
                    <a:pt x="795" y="4191"/>
                  </a:lnTo>
                  <a:lnTo>
                    <a:pt x="795" y="4191"/>
                  </a:lnTo>
                  <a:cubicBezTo>
                    <a:pt x="767" y="4127"/>
                    <a:pt x="735" y="4066"/>
                    <a:pt x="706" y="4004"/>
                  </a:cubicBezTo>
                  <a:cubicBezTo>
                    <a:pt x="671" y="3936"/>
                    <a:pt x="638" y="3868"/>
                    <a:pt x="607" y="3799"/>
                  </a:cubicBezTo>
                  <a:cubicBezTo>
                    <a:pt x="573" y="3722"/>
                    <a:pt x="536" y="3643"/>
                    <a:pt x="498" y="3568"/>
                  </a:cubicBezTo>
                  <a:cubicBezTo>
                    <a:pt x="451" y="3459"/>
                    <a:pt x="399" y="3353"/>
                    <a:pt x="344" y="3231"/>
                  </a:cubicBezTo>
                  <a:lnTo>
                    <a:pt x="344" y="3227"/>
                  </a:lnTo>
                  <a:lnTo>
                    <a:pt x="343" y="3227"/>
                  </a:lnTo>
                  <a:lnTo>
                    <a:pt x="343" y="3227"/>
                  </a:lnTo>
                  <a:cubicBezTo>
                    <a:pt x="272" y="3060"/>
                    <a:pt x="198" y="2861"/>
                    <a:pt x="157" y="2654"/>
                  </a:cubicBezTo>
                  <a:cubicBezTo>
                    <a:pt x="133" y="2531"/>
                    <a:pt x="116" y="2396"/>
                    <a:pt x="103" y="2235"/>
                  </a:cubicBezTo>
                  <a:cubicBezTo>
                    <a:pt x="92" y="2157"/>
                    <a:pt x="89" y="2086"/>
                    <a:pt x="83" y="2010"/>
                  </a:cubicBezTo>
                  <a:lnTo>
                    <a:pt x="83" y="1911"/>
                  </a:lnTo>
                  <a:lnTo>
                    <a:pt x="83" y="1799"/>
                  </a:lnTo>
                  <a:cubicBezTo>
                    <a:pt x="86" y="1660"/>
                    <a:pt x="89" y="1516"/>
                    <a:pt x="116" y="1380"/>
                  </a:cubicBezTo>
                  <a:lnTo>
                    <a:pt x="116" y="1383"/>
                  </a:lnTo>
                  <a:cubicBezTo>
                    <a:pt x="130" y="1312"/>
                    <a:pt x="147" y="1247"/>
                    <a:pt x="177" y="1193"/>
                  </a:cubicBezTo>
                  <a:cubicBezTo>
                    <a:pt x="195" y="1161"/>
                    <a:pt x="215" y="1128"/>
                    <a:pt x="239" y="1094"/>
                  </a:cubicBezTo>
                  <a:lnTo>
                    <a:pt x="273" y="1046"/>
                  </a:lnTo>
                  <a:cubicBezTo>
                    <a:pt x="328" y="968"/>
                    <a:pt x="382" y="889"/>
                    <a:pt x="443" y="824"/>
                  </a:cubicBezTo>
                  <a:cubicBezTo>
                    <a:pt x="484" y="780"/>
                    <a:pt x="525" y="739"/>
                    <a:pt x="566" y="705"/>
                  </a:cubicBezTo>
                  <a:lnTo>
                    <a:pt x="617" y="667"/>
                  </a:lnTo>
                  <a:lnTo>
                    <a:pt x="668" y="627"/>
                  </a:lnTo>
                  <a:lnTo>
                    <a:pt x="671" y="627"/>
                  </a:lnTo>
                  <a:cubicBezTo>
                    <a:pt x="696" y="606"/>
                    <a:pt x="716" y="582"/>
                    <a:pt x="737" y="562"/>
                  </a:cubicBezTo>
                  <a:lnTo>
                    <a:pt x="740" y="559"/>
                  </a:lnTo>
                  <a:lnTo>
                    <a:pt x="781" y="501"/>
                  </a:lnTo>
                  <a:cubicBezTo>
                    <a:pt x="798" y="477"/>
                    <a:pt x="811" y="463"/>
                    <a:pt x="822" y="456"/>
                  </a:cubicBezTo>
                  <a:lnTo>
                    <a:pt x="839" y="450"/>
                  </a:lnTo>
                  <a:lnTo>
                    <a:pt x="842" y="433"/>
                  </a:lnTo>
                  <a:cubicBezTo>
                    <a:pt x="849" y="398"/>
                    <a:pt x="869" y="375"/>
                    <a:pt x="896" y="357"/>
                  </a:cubicBezTo>
                  <a:cubicBezTo>
                    <a:pt x="917" y="344"/>
                    <a:pt x="941" y="334"/>
                    <a:pt x="962" y="323"/>
                  </a:cubicBezTo>
                  <a:lnTo>
                    <a:pt x="965" y="323"/>
                  </a:lnTo>
                  <a:cubicBezTo>
                    <a:pt x="982" y="313"/>
                    <a:pt x="1003" y="307"/>
                    <a:pt x="1023" y="293"/>
                  </a:cubicBezTo>
                  <a:cubicBezTo>
                    <a:pt x="1057" y="272"/>
                    <a:pt x="1091" y="255"/>
                    <a:pt x="1121" y="235"/>
                  </a:cubicBezTo>
                  <a:lnTo>
                    <a:pt x="1183" y="197"/>
                  </a:lnTo>
                  <a:cubicBezTo>
                    <a:pt x="1255" y="156"/>
                    <a:pt x="1322" y="119"/>
                    <a:pt x="1394" y="102"/>
                  </a:cubicBezTo>
                  <a:cubicBezTo>
                    <a:pt x="1445" y="92"/>
                    <a:pt x="1497" y="88"/>
                    <a:pt x="1558" y="85"/>
                  </a:cubicBezTo>
                  <a:lnTo>
                    <a:pt x="1558" y="85"/>
                  </a:lnTo>
                  <a:lnTo>
                    <a:pt x="1558" y="85"/>
                  </a:lnTo>
                  <a:cubicBezTo>
                    <a:pt x="1587" y="85"/>
                    <a:pt x="1617" y="82"/>
                    <a:pt x="1646" y="82"/>
                  </a:cubicBezTo>
                  <a:close/>
                  <a:moveTo>
                    <a:pt x="1646" y="0"/>
                  </a:moveTo>
                  <a:cubicBezTo>
                    <a:pt x="1616" y="0"/>
                    <a:pt x="1585" y="3"/>
                    <a:pt x="1555" y="3"/>
                  </a:cubicBezTo>
                  <a:lnTo>
                    <a:pt x="1551" y="3"/>
                  </a:lnTo>
                  <a:cubicBezTo>
                    <a:pt x="1493" y="7"/>
                    <a:pt x="1435" y="10"/>
                    <a:pt x="1377" y="24"/>
                  </a:cubicBezTo>
                  <a:lnTo>
                    <a:pt x="1374" y="24"/>
                  </a:lnTo>
                  <a:cubicBezTo>
                    <a:pt x="1289" y="44"/>
                    <a:pt x="1214" y="85"/>
                    <a:pt x="1142" y="129"/>
                  </a:cubicBezTo>
                  <a:lnTo>
                    <a:pt x="1080" y="164"/>
                  </a:lnTo>
                  <a:cubicBezTo>
                    <a:pt x="1047" y="184"/>
                    <a:pt x="1016" y="204"/>
                    <a:pt x="982" y="221"/>
                  </a:cubicBezTo>
                  <a:cubicBezTo>
                    <a:pt x="965" y="231"/>
                    <a:pt x="948" y="238"/>
                    <a:pt x="927" y="249"/>
                  </a:cubicBezTo>
                  <a:cubicBezTo>
                    <a:pt x="904" y="258"/>
                    <a:pt x="880" y="272"/>
                    <a:pt x="852" y="286"/>
                  </a:cubicBezTo>
                  <a:cubicBezTo>
                    <a:pt x="813" y="313"/>
                    <a:pt x="781" y="352"/>
                    <a:pt x="768" y="397"/>
                  </a:cubicBezTo>
                  <a:lnTo>
                    <a:pt x="768" y="397"/>
                  </a:lnTo>
                  <a:cubicBezTo>
                    <a:pt x="748" y="410"/>
                    <a:pt x="730" y="428"/>
                    <a:pt x="716" y="453"/>
                  </a:cubicBezTo>
                  <a:lnTo>
                    <a:pt x="712" y="453"/>
                  </a:lnTo>
                  <a:lnTo>
                    <a:pt x="671" y="511"/>
                  </a:lnTo>
                  <a:lnTo>
                    <a:pt x="672" y="511"/>
                  </a:lnTo>
                  <a:lnTo>
                    <a:pt x="672" y="511"/>
                  </a:lnTo>
                  <a:cubicBezTo>
                    <a:pt x="655" y="530"/>
                    <a:pt x="636" y="549"/>
                    <a:pt x="617" y="565"/>
                  </a:cubicBezTo>
                  <a:lnTo>
                    <a:pt x="619" y="567"/>
                  </a:lnTo>
                  <a:lnTo>
                    <a:pt x="619" y="567"/>
                  </a:lnTo>
                  <a:lnTo>
                    <a:pt x="569" y="603"/>
                  </a:lnTo>
                  <a:lnTo>
                    <a:pt x="518" y="640"/>
                  </a:lnTo>
                  <a:cubicBezTo>
                    <a:pt x="467" y="681"/>
                    <a:pt x="426" y="726"/>
                    <a:pt x="385" y="770"/>
                  </a:cubicBezTo>
                  <a:lnTo>
                    <a:pt x="385" y="766"/>
                  </a:lnTo>
                  <a:cubicBezTo>
                    <a:pt x="317" y="838"/>
                    <a:pt x="259" y="920"/>
                    <a:pt x="205" y="998"/>
                  </a:cubicBezTo>
                  <a:lnTo>
                    <a:pt x="171" y="1049"/>
                  </a:lnTo>
                  <a:cubicBezTo>
                    <a:pt x="147" y="1084"/>
                    <a:pt x="127" y="1117"/>
                    <a:pt x="106" y="1155"/>
                  </a:cubicBezTo>
                  <a:cubicBezTo>
                    <a:pt x="69" y="1223"/>
                    <a:pt x="51" y="1295"/>
                    <a:pt x="38" y="1363"/>
                  </a:cubicBezTo>
                  <a:cubicBezTo>
                    <a:pt x="4" y="1509"/>
                    <a:pt x="4" y="1656"/>
                    <a:pt x="1" y="1795"/>
                  </a:cubicBezTo>
                  <a:lnTo>
                    <a:pt x="1" y="1911"/>
                  </a:lnTo>
                  <a:lnTo>
                    <a:pt x="1" y="2014"/>
                  </a:lnTo>
                  <a:cubicBezTo>
                    <a:pt x="7" y="2092"/>
                    <a:pt x="11" y="2167"/>
                    <a:pt x="21" y="2242"/>
                  </a:cubicBezTo>
                  <a:cubicBezTo>
                    <a:pt x="34" y="2402"/>
                    <a:pt x="51" y="2545"/>
                    <a:pt x="75" y="2671"/>
                  </a:cubicBezTo>
                  <a:cubicBezTo>
                    <a:pt x="119" y="2890"/>
                    <a:pt x="198" y="3091"/>
                    <a:pt x="270" y="3261"/>
                  </a:cubicBezTo>
                  <a:lnTo>
                    <a:pt x="270" y="3264"/>
                  </a:lnTo>
                  <a:cubicBezTo>
                    <a:pt x="324" y="3387"/>
                    <a:pt x="375" y="3492"/>
                    <a:pt x="426" y="3602"/>
                  </a:cubicBezTo>
                  <a:cubicBezTo>
                    <a:pt x="460" y="3681"/>
                    <a:pt x="498" y="3755"/>
                    <a:pt x="532" y="3834"/>
                  </a:cubicBezTo>
                  <a:cubicBezTo>
                    <a:pt x="563" y="3901"/>
                    <a:pt x="597" y="3970"/>
                    <a:pt x="635" y="4041"/>
                  </a:cubicBezTo>
                  <a:cubicBezTo>
                    <a:pt x="668" y="4110"/>
                    <a:pt x="702" y="4181"/>
                    <a:pt x="733" y="4253"/>
                  </a:cubicBezTo>
                  <a:lnTo>
                    <a:pt x="733" y="4256"/>
                  </a:lnTo>
                  <a:lnTo>
                    <a:pt x="737" y="4256"/>
                  </a:lnTo>
                  <a:lnTo>
                    <a:pt x="737" y="4256"/>
                  </a:lnTo>
                  <a:lnTo>
                    <a:pt x="737" y="4256"/>
                  </a:lnTo>
                  <a:cubicBezTo>
                    <a:pt x="737" y="4256"/>
                    <a:pt x="737" y="4260"/>
                    <a:pt x="740" y="4263"/>
                  </a:cubicBezTo>
                  <a:cubicBezTo>
                    <a:pt x="740" y="4265"/>
                    <a:pt x="742" y="4270"/>
                    <a:pt x="743" y="4274"/>
                  </a:cubicBezTo>
                  <a:lnTo>
                    <a:pt x="743" y="4274"/>
                  </a:lnTo>
                  <a:lnTo>
                    <a:pt x="743" y="4277"/>
                  </a:lnTo>
                  <a:lnTo>
                    <a:pt x="747" y="4280"/>
                  </a:lnTo>
                  <a:cubicBezTo>
                    <a:pt x="750" y="4294"/>
                    <a:pt x="757" y="4307"/>
                    <a:pt x="767" y="4324"/>
                  </a:cubicBezTo>
                  <a:lnTo>
                    <a:pt x="793" y="4381"/>
                  </a:lnTo>
                  <a:lnTo>
                    <a:pt x="793" y="4381"/>
                  </a:lnTo>
                  <a:lnTo>
                    <a:pt x="794" y="4386"/>
                  </a:lnTo>
                  <a:lnTo>
                    <a:pt x="795" y="4385"/>
                  </a:lnTo>
                  <a:lnTo>
                    <a:pt x="795" y="4385"/>
                  </a:lnTo>
                  <a:lnTo>
                    <a:pt x="798" y="4392"/>
                  </a:lnTo>
                  <a:lnTo>
                    <a:pt x="802" y="4391"/>
                  </a:lnTo>
                  <a:lnTo>
                    <a:pt x="802" y="4391"/>
                  </a:lnTo>
                  <a:cubicBezTo>
                    <a:pt x="847" y="4510"/>
                    <a:pt x="902" y="4623"/>
                    <a:pt x="954" y="4733"/>
                  </a:cubicBezTo>
                  <a:cubicBezTo>
                    <a:pt x="1016" y="4859"/>
                    <a:pt x="1088" y="4972"/>
                    <a:pt x="1149" y="5064"/>
                  </a:cubicBezTo>
                  <a:cubicBezTo>
                    <a:pt x="1170" y="5095"/>
                    <a:pt x="1190" y="5122"/>
                    <a:pt x="1214" y="5149"/>
                  </a:cubicBezTo>
                  <a:cubicBezTo>
                    <a:pt x="1228" y="5166"/>
                    <a:pt x="1244" y="5180"/>
                    <a:pt x="1261" y="5190"/>
                  </a:cubicBezTo>
                  <a:cubicBezTo>
                    <a:pt x="1282" y="5204"/>
                    <a:pt x="1299" y="5214"/>
                    <a:pt x="1319" y="5221"/>
                  </a:cubicBezTo>
                  <a:lnTo>
                    <a:pt x="1322" y="5221"/>
                  </a:lnTo>
                  <a:cubicBezTo>
                    <a:pt x="1343" y="5224"/>
                    <a:pt x="1360" y="5227"/>
                    <a:pt x="1381" y="5227"/>
                  </a:cubicBezTo>
                  <a:cubicBezTo>
                    <a:pt x="1401" y="5227"/>
                    <a:pt x="1418" y="5227"/>
                    <a:pt x="1435" y="5221"/>
                  </a:cubicBezTo>
                  <a:cubicBezTo>
                    <a:pt x="1456" y="5217"/>
                    <a:pt x="1473" y="5210"/>
                    <a:pt x="1493" y="5200"/>
                  </a:cubicBezTo>
                  <a:cubicBezTo>
                    <a:pt x="1506" y="5194"/>
                    <a:pt x="1517" y="5186"/>
                    <a:pt x="1527" y="5177"/>
                  </a:cubicBezTo>
                  <a:cubicBezTo>
                    <a:pt x="1544" y="5163"/>
                    <a:pt x="1558" y="5149"/>
                    <a:pt x="1568" y="5136"/>
                  </a:cubicBezTo>
                  <a:cubicBezTo>
                    <a:pt x="1578" y="5125"/>
                    <a:pt x="1585" y="5112"/>
                    <a:pt x="1592" y="5105"/>
                  </a:cubicBezTo>
                  <a:lnTo>
                    <a:pt x="1589" y="5103"/>
                  </a:lnTo>
                  <a:lnTo>
                    <a:pt x="1589" y="5103"/>
                  </a:lnTo>
                  <a:cubicBezTo>
                    <a:pt x="1609" y="5077"/>
                    <a:pt x="1620" y="5050"/>
                    <a:pt x="1629" y="5026"/>
                  </a:cubicBezTo>
                  <a:cubicBezTo>
                    <a:pt x="1653" y="4975"/>
                    <a:pt x="1667" y="4928"/>
                    <a:pt x="1681" y="4876"/>
                  </a:cubicBezTo>
                  <a:cubicBezTo>
                    <a:pt x="1731" y="4707"/>
                    <a:pt x="1789" y="4534"/>
                    <a:pt x="1856" y="4368"/>
                  </a:cubicBezTo>
                  <a:lnTo>
                    <a:pt x="1856" y="4368"/>
                  </a:lnTo>
                  <a:lnTo>
                    <a:pt x="1857" y="4368"/>
                  </a:lnTo>
                  <a:cubicBezTo>
                    <a:pt x="1885" y="4307"/>
                    <a:pt x="1906" y="4260"/>
                    <a:pt x="1933" y="4212"/>
                  </a:cubicBezTo>
                  <a:cubicBezTo>
                    <a:pt x="1953" y="4175"/>
                    <a:pt x="1974" y="4134"/>
                    <a:pt x="1991" y="4093"/>
                  </a:cubicBezTo>
                  <a:cubicBezTo>
                    <a:pt x="2032" y="4008"/>
                    <a:pt x="2066" y="3919"/>
                    <a:pt x="2103" y="3830"/>
                  </a:cubicBezTo>
                  <a:lnTo>
                    <a:pt x="2158" y="3694"/>
                  </a:lnTo>
                  <a:cubicBezTo>
                    <a:pt x="2195" y="3605"/>
                    <a:pt x="2233" y="3513"/>
                    <a:pt x="2270" y="3421"/>
                  </a:cubicBezTo>
                  <a:lnTo>
                    <a:pt x="2287" y="3374"/>
                  </a:lnTo>
                  <a:cubicBezTo>
                    <a:pt x="2324" y="3278"/>
                    <a:pt x="2362" y="3179"/>
                    <a:pt x="2403" y="3088"/>
                  </a:cubicBezTo>
                  <a:cubicBezTo>
                    <a:pt x="2461" y="2944"/>
                    <a:pt x="2502" y="2797"/>
                    <a:pt x="2543" y="2654"/>
                  </a:cubicBezTo>
                  <a:lnTo>
                    <a:pt x="2543" y="2658"/>
                  </a:lnTo>
                  <a:lnTo>
                    <a:pt x="2573" y="2552"/>
                  </a:lnTo>
                  <a:cubicBezTo>
                    <a:pt x="2604" y="2450"/>
                    <a:pt x="2631" y="2344"/>
                    <a:pt x="2655" y="2239"/>
                  </a:cubicBezTo>
                  <a:cubicBezTo>
                    <a:pt x="2679" y="2127"/>
                    <a:pt x="2692" y="2014"/>
                    <a:pt x="2706" y="1902"/>
                  </a:cubicBezTo>
                  <a:lnTo>
                    <a:pt x="2712" y="1864"/>
                  </a:lnTo>
                  <a:lnTo>
                    <a:pt x="2712" y="1864"/>
                  </a:lnTo>
                  <a:lnTo>
                    <a:pt x="2713" y="1864"/>
                  </a:lnTo>
                  <a:lnTo>
                    <a:pt x="2713" y="1861"/>
                  </a:lnTo>
                  <a:cubicBezTo>
                    <a:pt x="2724" y="1789"/>
                    <a:pt x="2730" y="1734"/>
                    <a:pt x="2733" y="1683"/>
                  </a:cubicBezTo>
                  <a:cubicBezTo>
                    <a:pt x="2737" y="1611"/>
                    <a:pt x="2741" y="1543"/>
                    <a:pt x="2741" y="1472"/>
                  </a:cubicBezTo>
                  <a:lnTo>
                    <a:pt x="2741" y="1404"/>
                  </a:lnTo>
                  <a:cubicBezTo>
                    <a:pt x="2744" y="1363"/>
                    <a:pt x="2744" y="1318"/>
                    <a:pt x="2744" y="1278"/>
                  </a:cubicBezTo>
                  <a:cubicBezTo>
                    <a:pt x="2744" y="1216"/>
                    <a:pt x="2741" y="1155"/>
                    <a:pt x="2737" y="1094"/>
                  </a:cubicBezTo>
                  <a:lnTo>
                    <a:pt x="2737" y="1090"/>
                  </a:lnTo>
                  <a:cubicBezTo>
                    <a:pt x="2724" y="974"/>
                    <a:pt x="2696" y="865"/>
                    <a:pt x="2669" y="773"/>
                  </a:cubicBezTo>
                  <a:lnTo>
                    <a:pt x="2655" y="716"/>
                  </a:lnTo>
                  <a:cubicBezTo>
                    <a:pt x="2638" y="647"/>
                    <a:pt x="2618" y="579"/>
                    <a:pt x="2593" y="511"/>
                  </a:cubicBezTo>
                  <a:cubicBezTo>
                    <a:pt x="2577" y="470"/>
                    <a:pt x="2560" y="425"/>
                    <a:pt x="2532" y="384"/>
                  </a:cubicBezTo>
                  <a:cubicBezTo>
                    <a:pt x="2509" y="348"/>
                    <a:pt x="2479" y="311"/>
                    <a:pt x="2442" y="277"/>
                  </a:cubicBezTo>
                  <a:lnTo>
                    <a:pt x="2442" y="277"/>
                  </a:lnTo>
                  <a:lnTo>
                    <a:pt x="2444" y="276"/>
                  </a:lnTo>
                  <a:cubicBezTo>
                    <a:pt x="2379" y="214"/>
                    <a:pt x="2311" y="164"/>
                    <a:pt x="2243" y="129"/>
                  </a:cubicBezTo>
                  <a:cubicBezTo>
                    <a:pt x="2076" y="44"/>
                    <a:pt x="1875" y="0"/>
                    <a:pt x="164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4778050" y="3681375"/>
              <a:ext cx="43750" cy="258575"/>
            </a:xfrm>
            <a:custGeom>
              <a:rect b="b" l="l" r="r" t="t"/>
              <a:pathLst>
                <a:path extrusionOk="0" h="10343" w="1750">
                  <a:moveTo>
                    <a:pt x="1403" y="786"/>
                  </a:moveTo>
                  <a:lnTo>
                    <a:pt x="1403" y="786"/>
                  </a:lnTo>
                  <a:cubicBezTo>
                    <a:pt x="1403" y="788"/>
                    <a:pt x="1402" y="790"/>
                    <a:pt x="1401" y="793"/>
                  </a:cubicBezTo>
                  <a:lnTo>
                    <a:pt x="1401" y="793"/>
                  </a:lnTo>
                  <a:cubicBezTo>
                    <a:pt x="1402" y="790"/>
                    <a:pt x="1403" y="788"/>
                    <a:pt x="1403" y="786"/>
                  </a:cubicBezTo>
                  <a:close/>
                  <a:moveTo>
                    <a:pt x="750" y="3572"/>
                  </a:moveTo>
                  <a:lnTo>
                    <a:pt x="750" y="3572"/>
                  </a:lnTo>
                  <a:cubicBezTo>
                    <a:pt x="750" y="3576"/>
                    <a:pt x="750" y="3580"/>
                    <a:pt x="749" y="3584"/>
                  </a:cubicBezTo>
                  <a:lnTo>
                    <a:pt x="749" y="3584"/>
                  </a:lnTo>
                  <a:cubicBezTo>
                    <a:pt x="750" y="3579"/>
                    <a:pt x="750" y="3575"/>
                    <a:pt x="750" y="3572"/>
                  </a:cubicBezTo>
                  <a:close/>
                  <a:moveTo>
                    <a:pt x="1582" y="0"/>
                  </a:moveTo>
                  <a:cubicBezTo>
                    <a:pt x="1531" y="0"/>
                    <a:pt x="1483" y="28"/>
                    <a:pt x="1456" y="76"/>
                  </a:cubicBezTo>
                  <a:cubicBezTo>
                    <a:pt x="1293" y="324"/>
                    <a:pt x="1132" y="577"/>
                    <a:pt x="993" y="839"/>
                  </a:cubicBezTo>
                  <a:cubicBezTo>
                    <a:pt x="928" y="958"/>
                    <a:pt x="859" y="1078"/>
                    <a:pt x="798" y="1197"/>
                  </a:cubicBezTo>
                  <a:cubicBezTo>
                    <a:pt x="723" y="1340"/>
                    <a:pt x="669" y="1490"/>
                    <a:pt x="614" y="1640"/>
                  </a:cubicBezTo>
                  <a:cubicBezTo>
                    <a:pt x="563" y="1779"/>
                    <a:pt x="516" y="1922"/>
                    <a:pt x="471" y="2066"/>
                  </a:cubicBezTo>
                  <a:cubicBezTo>
                    <a:pt x="420" y="2219"/>
                    <a:pt x="382" y="2376"/>
                    <a:pt x="345" y="2533"/>
                  </a:cubicBezTo>
                  <a:cubicBezTo>
                    <a:pt x="274" y="2830"/>
                    <a:pt x="229" y="3126"/>
                    <a:pt x="181" y="3426"/>
                  </a:cubicBezTo>
                  <a:cubicBezTo>
                    <a:pt x="168" y="3502"/>
                    <a:pt x="158" y="3579"/>
                    <a:pt x="147" y="3655"/>
                  </a:cubicBezTo>
                  <a:lnTo>
                    <a:pt x="147" y="3655"/>
                  </a:lnTo>
                  <a:cubicBezTo>
                    <a:pt x="148" y="3655"/>
                    <a:pt x="148" y="3654"/>
                    <a:pt x="148" y="3654"/>
                  </a:cubicBezTo>
                  <a:lnTo>
                    <a:pt x="148" y="3654"/>
                  </a:lnTo>
                  <a:cubicBezTo>
                    <a:pt x="147" y="3655"/>
                    <a:pt x="147" y="3656"/>
                    <a:pt x="147" y="3658"/>
                  </a:cubicBezTo>
                  <a:lnTo>
                    <a:pt x="147" y="3658"/>
                  </a:lnTo>
                  <a:cubicBezTo>
                    <a:pt x="147" y="3657"/>
                    <a:pt x="147" y="3656"/>
                    <a:pt x="147" y="3655"/>
                  </a:cubicBezTo>
                  <a:lnTo>
                    <a:pt x="147" y="3655"/>
                  </a:lnTo>
                  <a:cubicBezTo>
                    <a:pt x="145" y="3670"/>
                    <a:pt x="143" y="3687"/>
                    <a:pt x="141" y="3704"/>
                  </a:cubicBezTo>
                  <a:lnTo>
                    <a:pt x="141" y="3704"/>
                  </a:lnTo>
                  <a:cubicBezTo>
                    <a:pt x="143" y="3688"/>
                    <a:pt x="145" y="3673"/>
                    <a:pt x="147" y="3658"/>
                  </a:cubicBezTo>
                  <a:lnTo>
                    <a:pt x="147" y="3658"/>
                  </a:lnTo>
                  <a:cubicBezTo>
                    <a:pt x="144" y="3683"/>
                    <a:pt x="140" y="3708"/>
                    <a:pt x="137" y="3733"/>
                  </a:cubicBezTo>
                  <a:cubicBezTo>
                    <a:pt x="138" y="3723"/>
                    <a:pt x="139" y="3713"/>
                    <a:pt x="141" y="3704"/>
                  </a:cubicBezTo>
                  <a:lnTo>
                    <a:pt x="141" y="3704"/>
                  </a:lnTo>
                  <a:cubicBezTo>
                    <a:pt x="126" y="3807"/>
                    <a:pt x="111" y="3913"/>
                    <a:pt x="99" y="4016"/>
                  </a:cubicBezTo>
                  <a:cubicBezTo>
                    <a:pt x="103" y="3988"/>
                    <a:pt x="107" y="3961"/>
                    <a:pt x="110" y="3937"/>
                  </a:cubicBezTo>
                  <a:lnTo>
                    <a:pt x="110" y="3937"/>
                  </a:lnTo>
                  <a:cubicBezTo>
                    <a:pt x="86" y="4110"/>
                    <a:pt x="66" y="4281"/>
                    <a:pt x="55" y="4458"/>
                  </a:cubicBezTo>
                  <a:cubicBezTo>
                    <a:pt x="45" y="4615"/>
                    <a:pt x="28" y="4772"/>
                    <a:pt x="21" y="4932"/>
                  </a:cubicBezTo>
                  <a:cubicBezTo>
                    <a:pt x="5" y="5246"/>
                    <a:pt x="0" y="5566"/>
                    <a:pt x="8" y="5880"/>
                  </a:cubicBezTo>
                  <a:cubicBezTo>
                    <a:pt x="11" y="6186"/>
                    <a:pt x="35" y="6496"/>
                    <a:pt x="66" y="6800"/>
                  </a:cubicBezTo>
                  <a:cubicBezTo>
                    <a:pt x="99" y="7116"/>
                    <a:pt x="134" y="7434"/>
                    <a:pt x="184" y="7747"/>
                  </a:cubicBezTo>
                  <a:cubicBezTo>
                    <a:pt x="216" y="7962"/>
                    <a:pt x="253" y="8173"/>
                    <a:pt x="301" y="8384"/>
                  </a:cubicBezTo>
                  <a:cubicBezTo>
                    <a:pt x="345" y="8596"/>
                    <a:pt x="396" y="8807"/>
                    <a:pt x="450" y="9018"/>
                  </a:cubicBezTo>
                  <a:cubicBezTo>
                    <a:pt x="499" y="9213"/>
                    <a:pt x="543" y="9410"/>
                    <a:pt x="597" y="9604"/>
                  </a:cubicBezTo>
                  <a:cubicBezTo>
                    <a:pt x="624" y="9707"/>
                    <a:pt x="651" y="9805"/>
                    <a:pt x="679" y="9904"/>
                  </a:cubicBezTo>
                  <a:cubicBezTo>
                    <a:pt x="692" y="9949"/>
                    <a:pt x="706" y="9986"/>
                    <a:pt x="720" y="10027"/>
                  </a:cubicBezTo>
                  <a:cubicBezTo>
                    <a:pt x="754" y="10119"/>
                    <a:pt x="788" y="10174"/>
                    <a:pt x="853" y="10252"/>
                  </a:cubicBezTo>
                  <a:cubicBezTo>
                    <a:pt x="890" y="10290"/>
                    <a:pt x="938" y="10317"/>
                    <a:pt x="989" y="10331"/>
                  </a:cubicBezTo>
                  <a:cubicBezTo>
                    <a:pt x="1016" y="10339"/>
                    <a:pt x="1045" y="10343"/>
                    <a:pt x="1073" y="10343"/>
                  </a:cubicBezTo>
                  <a:cubicBezTo>
                    <a:pt x="1127" y="10343"/>
                    <a:pt x="1181" y="10328"/>
                    <a:pt x="1227" y="10300"/>
                  </a:cubicBezTo>
                  <a:cubicBezTo>
                    <a:pt x="1370" y="10218"/>
                    <a:pt x="1428" y="10020"/>
                    <a:pt x="1340" y="9873"/>
                  </a:cubicBezTo>
                  <a:cubicBezTo>
                    <a:pt x="1337" y="9870"/>
                    <a:pt x="1334" y="9864"/>
                    <a:pt x="1330" y="9856"/>
                  </a:cubicBezTo>
                  <a:cubicBezTo>
                    <a:pt x="1268" y="9693"/>
                    <a:pt x="1231" y="9522"/>
                    <a:pt x="1186" y="9356"/>
                  </a:cubicBezTo>
                  <a:cubicBezTo>
                    <a:pt x="1129" y="9145"/>
                    <a:pt x="1078" y="8930"/>
                    <a:pt x="1027" y="8718"/>
                  </a:cubicBezTo>
                  <a:cubicBezTo>
                    <a:pt x="917" y="8289"/>
                    <a:pt x="829" y="7856"/>
                    <a:pt x="768" y="7416"/>
                  </a:cubicBezTo>
                  <a:cubicBezTo>
                    <a:pt x="733" y="7130"/>
                    <a:pt x="700" y="6844"/>
                    <a:pt x="669" y="6558"/>
                  </a:cubicBezTo>
                  <a:cubicBezTo>
                    <a:pt x="638" y="6251"/>
                    <a:pt x="628" y="5941"/>
                    <a:pt x="628" y="5631"/>
                  </a:cubicBezTo>
                  <a:cubicBezTo>
                    <a:pt x="628" y="5317"/>
                    <a:pt x="631" y="5004"/>
                    <a:pt x="648" y="4690"/>
                  </a:cubicBezTo>
                  <a:cubicBezTo>
                    <a:pt x="659" y="4537"/>
                    <a:pt x="665" y="4380"/>
                    <a:pt x="679" y="4223"/>
                  </a:cubicBezTo>
                  <a:cubicBezTo>
                    <a:pt x="692" y="4069"/>
                    <a:pt x="710" y="3920"/>
                    <a:pt x="730" y="3767"/>
                  </a:cubicBezTo>
                  <a:cubicBezTo>
                    <a:pt x="736" y="3706"/>
                    <a:pt x="743" y="3642"/>
                    <a:pt x="749" y="3584"/>
                  </a:cubicBezTo>
                  <a:lnTo>
                    <a:pt x="749" y="3584"/>
                  </a:lnTo>
                  <a:cubicBezTo>
                    <a:pt x="749" y="3586"/>
                    <a:pt x="748" y="3588"/>
                    <a:pt x="747" y="3589"/>
                  </a:cubicBezTo>
                  <a:cubicBezTo>
                    <a:pt x="752" y="3556"/>
                    <a:pt x="757" y="3521"/>
                    <a:pt x="762" y="3487"/>
                  </a:cubicBezTo>
                  <a:lnTo>
                    <a:pt x="762" y="3487"/>
                  </a:lnTo>
                  <a:cubicBezTo>
                    <a:pt x="760" y="3500"/>
                    <a:pt x="759" y="3512"/>
                    <a:pt x="757" y="3525"/>
                  </a:cubicBezTo>
                  <a:lnTo>
                    <a:pt x="768" y="3446"/>
                  </a:lnTo>
                  <a:lnTo>
                    <a:pt x="768" y="3446"/>
                  </a:lnTo>
                  <a:cubicBezTo>
                    <a:pt x="766" y="3460"/>
                    <a:pt x="764" y="3474"/>
                    <a:pt x="762" y="3487"/>
                  </a:cubicBezTo>
                  <a:lnTo>
                    <a:pt x="762" y="3487"/>
                  </a:lnTo>
                  <a:cubicBezTo>
                    <a:pt x="777" y="3367"/>
                    <a:pt x="793" y="3246"/>
                    <a:pt x="809" y="3126"/>
                  </a:cubicBezTo>
                  <a:lnTo>
                    <a:pt x="809" y="3140"/>
                  </a:lnTo>
                  <a:cubicBezTo>
                    <a:pt x="836" y="2952"/>
                    <a:pt x="863" y="2768"/>
                    <a:pt x="900" y="2587"/>
                  </a:cubicBezTo>
                  <a:cubicBezTo>
                    <a:pt x="941" y="2363"/>
                    <a:pt x="996" y="2141"/>
                    <a:pt x="1047" y="1922"/>
                  </a:cubicBezTo>
                  <a:cubicBezTo>
                    <a:pt x="1095" y="1722"/>
                    <a:pt x="1139" y="1527"/>
                    <a:pt x="1204" y="1334"/>
                  </a:cubicBezTo>
                  <a:cubicBezTo>
                    <a:pt x="1264" y="1151"/>
                    <a:pt x="1328" y="970"/>
                    <a:pt x="1401" y="793"/>
                  </a:cubicBezTo>
                  <a:lnTo>
                    <a:pt x="1401" y="793"/>
                  </a:lnTo>
                  <a:cubicBezTo>
                    <a:pt x="1400" y="795"/>
                    <a:pt x="1399" y="796"/>
                    <a:pt x="1398" y="798"/>
                  </a:cubicBezTo>
                  <a:cubicBezTo>
                    <a:pt x="1401" y="792"/>
                    <a:pt x="1403" y="787"/>
                    <a:pt x="1405" y="781"/>
                  </a:cubicBezTo>
                  <a:lnTo>
                    <a:pt x="1405" y="781"/>
                  </a:lnTo>
                  <a:cubicBezTo>
                    <a:pt x="1405" y="783"/>
                    <a:pt x="1404" y="784"/>
                    <a:pt x="1403" y="786"/>
                  </a:cubicBezTo>
                  <a:lnTo>
                    <a:pt x="1403" y="786"/>
                  </a:lnTo>
                  <a:cubicBezTo>
                    <a:pt x="1407" y="778"/>
                    <a:pt x="1410" y="770"/>
                    <a:pt x="1413" y="762"/>
                  </a:cubicBezTo>
                  <a:lnTo>
                    <a:pt x="1413" y="762"/>
                  </a:lnTo>
                  <a:cubicBezTo>
                    <a:pt x="1450" y="676"/>
                    <a:pt x="1489" y="589"/>
                    <a:pt x="1534" y="505"/>
                  </a:cubicBezTo>
                  <a:cubicBezTo>
                    <a:pt x="1586" y="409"/>
                    <a:pt x="1647" y="314"/>
                    <a:pt x="1705" y="222"/>
                  </a:cubicBezTo>
                  <a:cubicBezTo>
                    <a:pt x="1749" y="154"/>
                    <a:pt x="1718" y="62"/>
                    <a:pt x="1653" y="21"/>
                  </a:cubicBezTo>
                  <a:cubicBezTo>
                    <a:pt x="1630" y="8"/>
                    <a:pt x="1606" y="0"/>
                    <a:pt x="1582" y="0"/>
                  </a:cubicBezTo>
                  <a:close/>
                </a:path>
              </a:pathLst>
            </a:custGeom>
            <a:solidFill>
              <a:srgbClr val="FEE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4805500" y="3948575"/>
              <a:ext cx="15850" cy="15850"/>
            </a:xfrm>
            <a:custGeom>
              <a:rect b="b" l="l" r="r" t="t"/>
              <a:pathLst>
                <a:path extrusionOk="0" h="634" w="634">
                  <a:moveTo>
                    <a:pt x="317" y="0"/>
                  </a:moveTo>
                  <a:cubicBezTo>
                    <a:pt x="143" y="0"/>
                    <a:pt x="0" y="143"/>
                    <a:pt x="0" y="317"/>
                  </a:cubicBezTo>
                  <a:cubicBezTo>
                    <a:pt x="0" y="491"/>
                    <a:pt x="143" y="634"/>
                    <a:pt x="317" y="634"/>
                  </a:cubicBezTo>
                  <a:cubicBezTo>
                    <a:pt x="491" y="634"/>
                    <a:pt x="634" y="491"/>
                    <a:pt x="634" y="317"/>
                  </a:cubicBezTo>
                  <a:cubicBezTo>
                    <a:pt x="634" y="143"/>
                    <a:pt x="491" y="0"/>
                    <a:pt x="317" y="0"/>
                  </a:cubicBezTo>
                  <a:close/>
                </a:path>
              </a:pathLst>
            </a:custGeom>
            <a:solidFill>
              <a:srgbClr val="FEE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4819975" y="3665450"/>
              <a:ext cx="41425" cy="143075"/>
            </a:xfrm>
            <a:custGeom>
              <a:rect b="b" l="l" r="r" t="t"/>
              <a:pathLst>
                <a:path extrusionOk="0" h="5723" w="1657">
                  <a:moveTo>
                    <a:pt x="1411" y="0"/>
                  </a:moveTo>
                  <a:cubicBezTo>
                    <a:pt x="1337" y="0"/>
                    <a:pt x="1261" y="41"/>
                    <a:pt x="1220" y="106"/>
                  </a:cubicBezTo>
                  <a:cubicBezTo>
                    <a:pt x="1142" y="236"/>
                    <a:pt x="1057" y="365"/>
                    <a:pt x="978" y="498"/>
                  </a:cubicBezTo>
                  <a:cubicBezTo>
                    <a:pt x="910" y="624"/>
                    <a:pt x="849" y="754"/>
                    <a:pt x="794" y="887"/>
                  </a:cubicBezTo>
                  <a:cubicBezTo>
                    <a:pt x="665" y="1183"/>
                    <a:pt x="560" y="1486"/>
                    <a:pt x="461" y="1790"/>
                  </a:cubicBezTo>
                  <a:cubicBezTo>
                    <a:pt x="253" y="2407"/>
                    <a:pt x="123" y="3058"/>
                    <a:pt x="79" y="3705"/>
                  </a:cubicBezTo>
                  <a:cubicBezTo>
                    <a:pt x="58" y="3988"/>
                    <a:pt x="34" y="4274"/>
                    <a:pt x="25" y="4557"/>
                  </a:cubicBezTo>
                  <a:cubicBezTo>
                    <a:pt x="17" y="4693"/>
                    <a:pt x="17" y="4826"/>
                    <a:pt x="14" y="4959"/>
                  </a:cubicBezTo>
                  <a:cubicBezTo>
                    <a:pt x="11" y="5109"/>
                    <a:pt x="0" y="5259"/>
                    <a:pt x="11" y="5409"/>
                  </a:cubicBezTo>
                  <a:cubicBezTo>
                    <a:pt x="21" y="5494"/>
                    <a:pt x="41" y="5565"/>
                    <a:pt x="102" y="5631"/>
                  </a:cubicBezTo>
                  <a:cubicBezTo>
                    <a:pt x="160" y="5688"/>
                    <a:pt x="242" y="5722"/>
                    <a:pt x="324" y="5722"/>
                  </a:cubicBezTo>
                  <a:cubicBezTo>
                    <a:pt x="491" y="5722"/>
                    <a:pt x="641" y="5579"/>
                    <a:pt x="634" y="5409"/>
                  </a:cubicBezTo>
                  <a:cubicBezTo>
                    <a:pt x="631" y="5222"/>
                    <a:pt x="634" y="5038"/>
                    <a:pt x="638" y="4850"/>
                  </a:cubicBezTo>
                  <a:cubicBezTo>
                    <a:pt x="638" y="4653"/>
                    <a:pt x="645" y="4455"/>
                    <a:pt x="654" y="4253"/>
                  </a:cubicBezTo>
                  <a:cubicBezTo>
                    <a:pt x="665" y="4063"/>
                    <a:pt x="675" y="3868"/>
                    <a:pt x="686" y="3678"/>
                  </a:cubicBezTo>
                  <a:cubicBezTo>
                    <a:pt x="695" y="3490"/>
                    <a:pt x="720" y="3300"/>
                    <a:pt x="744" y="3112"/>
                  </a:cubicBezTo>
                  <a:cubicBezTo>
                    <a:pt x="805" y="2710"/>
                    <a:pt x="887" y="2311"/>
                    <a:pt x="992" y="1919"/>
                  </a:cubicBezTo>
                  <a:cubicBezTo>
                    <a:pt x="1043" y="1725"/>
                    <a:pt x="1098" y="1531"/>
                    <a:pt x="1153" y="1337"/>
                  </a:cubicBezTo>
                  <a:cubicBezTo>
                    <a:pt x="1200" y="1162"/>
                    <a:pt x="1255" y="985"/>
                    <a:pt x="1319" y="818"/>
                  </a:cubicBezTo>
                  <a:cubicBezTo>
                    <a:pt x="1395" y="645"/>
                    <a:pt x="1497" y="484"/>
                    <a:pt x="1595" y="324"/>
                  </a:cubicBezTo>
                  <a:cubicBezTo>
                    <a:pt x="1656" y="225"/>
                    <a:pt x="1615" y="85"/>
                    <a:pt x="1517" y="28"/>
                  </a:cubicBezTo>
                  <a:cubicBezTo>
                    <a:pt x="1483" y="11"/>
                    <a:pt x="1445" y="0"/>
                    <a:pt x="1411" y="0"/>
                  </a:cubicBezTo>
                  <a:close/>
                </a:path>
              </a:pathLst>
            </a:custGeom>
            <a:solidFill>
              <a:srgbClr val="FEE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4871850" y="3540625"/>
              <a:ext cx="92575" cy="103375"/>
            </a:xfrm>
            <a:custGeom>
              <a:rect b="b" l="l" r="r" t="t"/>
              <a:pathLst>
                <a:path extrusionOk="0" h="4135" w="3703">
                  <a:moveTo>
                    <a:pt x="362" y="1"/>
                  </a:moveTo>
                  <a:cubicBezTo>
                    <a:pt x="355" y="1"/>
                    <a:pt x="349" y="1"/>
                    <a:pt x="342" y="4"/>
                  </a:cubicBezTo>
                  <a:cubicBezTo>
                    <a:pt x="294" y="7"/>
                    <a:pt x="240" y="28"/>
                    <a:pt x="215" y="79"/>
                  </a:cubicBezTo>
                  <a:cubicBezTo>
                    <a:pt x="209" y="93"/>
                    <a:pt x="202" y="106"/>
                    <a:pt x="199" y="120"/>
                  </a:cubicBezTo>
                  <a:cubicBezTo>
                    <a:pt x="182" y="103"/>
                    <a:pt x="161" y="89"/>
                    <a:pt x="144" y="73"/>
                  </a:cubicBezTo>
                  <a:cubicBezTo>
                    <a:pt x="127" y="59"/>
                    <a:pt x="106" y="51"/>
                    <a:pt x="86" y="51"/>
                  </a:cubicBezTo>
                  <a:cubicBezTo>
                    <a:pt x="66" y="51"/>
                    <a:pt x="47" y="59"/>
                    <a:pt x="31" y="76"/>
                  </a:cubicBezTo>
                  <a:cubicBezTo>
                    <a:pt x="1" y="103"/>
                    <a:pt x="1" y="161"/>
                    <a:pt x="35" y="188"/>
                  </a:cubicBezTo>
                  <a:cubicBezTo>
                    <a:pt x="83" y="226"/>
                    <a:pt x="133" y="263"/>
                    <a:pt x="178" y="307"/>
                  </a:cubicBezTo>
                  <a:cubicBezTo>
                    <a:pt x="232" y="355"/>
                    <a:pt x="284" y="406"/>
                    <a:pt x="338" y="457"/>
                  </a:cubicBezTo>
                  <a:cubicBezTo>
                    <a:pt x="440" y="556"/>
                    <a:pt x="536" y="666"/>
                    <a:pt x="635" y="771"/>
                  </a:cubicBezTo>
                  <a:cubicBezTo>
                    <a:pt x="731" y="877"/>
                    <a:pt x="829" y="982"/>
                    <a:pt x="924" y="1088"/>
                  </a:cubicBezTo>
                  <a:cubicBezTo>
                    <a:pt x="1017" y="1193"/>
                    <a:pt x="1112" y="1292"/>
                    <a:pt x="1201" y="1398"/>
                  </a:cubicBezTo>
                  <a:cubicBezTo>
                    <a:pt x="1299" y="1511"/>
                    <a:pt x="1395" y="1630"/>
                    <a:pt x="1494" y="1742"/>
                  </a:cubicBezTo>
                  <a:cubicBezTo>
                    <a:pt x="1535" y="1786"/>
                    <a:pt x="1575" y="1831"/>
                    <a:pt x="1616" y="1875"/>
                  </a:cubicBezTo>
                  <a:cubicBezTo>
                    <a:pt x="1661" y="1926"/>
                    <a:pt x="1701" y="1978"/>
                    <a:pt x="1746" y="2028"/>
                  </a:cubicBezTo>
                  <a:cubicBezTo>
                    <a:pt x="1835" y="2127"/>
                    <a:pt x="1920" y="2226"/>
                    <a:pt x="2011" y="2318"/>
                  </a:cubicBezTo>
                  <a:cubicBezTo>
                    <a:pt x="2104" y="2414"/>
                    <a:pt x="2199" y="2509"/>
                    <a:pt x="2285" y="2608"/>
                  </a:cubicBezTo>
                  <a:cubicBezTo>
                    <a:pt x="2434" y="2778"/>
                    <a:pt x="2567" y="2956"/>
                    <a:pt x="2721" y="3119"/>
                  </a:cubicBezTo>
                  <a:cubicBezTo>
                    <a:pt x="2864" y="3272"/>
                    <a:pt x="3004" y="3426"/>
                    <a:pt x="3136" y="3590"/>
                  </a:cubicBezTo>
                  <a:cubicBezTo>
                    <a:pt x="3129" y="3579"/>
                    <a:pt x="3123" y="3573"/>
                    <a:pt x="3119" y="3562"/>
                  </a:cubicBezTo>
                  <a:lnTo>
                    <a:pt x="3119" y="3562"/>
                  </a:lnTo>
                  <a:cubicBezTo>
                    <a:pt x="3180" y="3644"/>
                    <a:pt x="3246" y="3729"/>
                    <a:pt x="3307" y="3811"/>
                  </a:cubicBezTo>
                  <a:cubicBezTo>
                    <a:pt x="3337" y="3848"/>
                    <a:pt x="3368" y="3889"/>
                    <a:pt x="3399" y="3927"/>
                  </a:cubicBezTo>
                  <a:cubicBezTo>
                    <a:pt x="3416" y="3947"/>
                    <a:pt x="3430" y="3968"/>
                    <a:pt x="3446" y="3988"/>
                  </a:cubicBezTo>
                  <a:lnTo>
                    <a:pt x="3450" y="3988"/>
                  </a:lnTo>
                  <a:cubicBezTo>
                    <a:pt x="3477" y="4032"/>
                    <a:pt x="3504" y="4073"/>
                    <a:pt x="3538" y="4111"/>
                  </a:cubicBezTo>
                  <a:cubicBezTo>
                    <a:pt x="3554" y="4126"/>
                    <a:pt x="3577" y="4134"/>
                    <a:pt x="3600" y="4134"/>
                  </a:cubicBezTo>
                  <a:cubicBezTo>
                    <a:pt x="3616" y="4134"/>
                    <a:pt x="3633" y="4130"/>
                    <a:pt x="3647" y="4121"/>
                  </a:cubicBezTo>
                  <a:cubicBezTo>
                    <a:pt x="3691" y="4094"/>
                    <a:pt x="3702" y="4043"/>
                    <a:pt x="3678" y="3999"/>
                  </a:cubicBezTo>
                  <a:cubicBezTo>
                    <a:pt x="3671" y="3985"/>
                    <a:pt x="3661" y="3968"/>
                    <a:pt x="3655" y="3954"/>
                  </a:cubicBezTo>
                  <a:cubicBezTo>
                    <a:pt x="3658" y="3944"/>
                    <a:pt x="3661" y="3933"/>
                    <a:pt x="3661" y="3923"/>
                  </a:cubicBezTo>
                  <a:cubicBezTo>
                    <a:pt x="3661" y="3886"/>
                    <a:pt x="3647" y="3856"/>
                    <a:pt x="3634" y="3824"/>
                  </a:cubicBezTo>
                  <a:cubicBezTo>
                    <a:pt x="3620" y="3797"/>
                    <a:pt x="3606" y="3774"/>
                    <a:pt x="3597" y="3746"/>
                  </a:cubicBezTo>
                  <a:cubicBezTo>
                    <a:pt x="3573" y="3692"/>
                    <a:pt x="3542" y="3634"/>
                    <a:pt x="3511" y="3579"/>
                  </a:cubicBezTo>
                  <a:cubicBezTo>
                    <a:pt x="3494" y="3545"/>
                    <a:pt x="3474" y="3508"/>
                    <a:pt x="3457" y="3470"/>
                  </a:cubicBezTo>
                  <a:cubicBezTo>
                    <a:pt x="3457" y="3467"/>
                    <a:pt x="3453" y="3463"/>
                    <a:pt x="3453" y="3460"/>
                  </a:cubicBezTo>
                  <a:cubicBezTo>
                    <a:pt x="3412" y="3354"/>
                    <a:pt x="3364" y="3249"/>
                    <a:pt x="3320" y="3146"/>
                  </a:cubicBezTo>
                  <a:cubicBezTo>
                    <a:pt x="3303" y="3109"/>
                    <a:pt x="3290" y="3068"/>
                    <a:pt x="3276" y="3034"/>
                  </a:cubicBezTo>
                  <a:cubicBezTo>
                    <a:pt x="3255" y="2969"/>
                    <a:pt x="3238" y="2908"/>
                    <a:pt x="3225" y="2843"/>
                  </a:cubicBezTo>
                  <a:cubicBezTo>
                    <a:pt x="3194" y="2720"/>
                    <a:pt x="3164" y="2601"/>
                    <a:pt x="3143" y="2475"/>
                  </a:cubicBezTo>
                  <a:cubicBezTo>
                    <a:pt x="3133" y="2373"/>
                    <a:pt x="3123" y="2274"/>
                    <a:pt x="3109" y="2171"/>
                  </a:cubicBezTo>
                  <a:cubicBezTo>
                    <a:pt x="3095" y="2069"/>
                    <a:pt x="3085" y="1964"/>
                    <a:pt x="3082" y="1861"/>
                  </a:cubicBezTo>
                  <a:cubicBezTo>
                    <a:pt x="3082" y="1817"/>
                    <a:pt x="3085" y="1776"/>
                    <a:pt x="3082" y="1732"/>
                  </a:cubicBezTo>
                  <a:cubicBezTo>
                    <a:pt x="3082" y="1674"/>
                    <a:pt x="3075" y="1619"/>
                    <a:pt x="3065" y="1565"/>
                  </a:cubicBezTo>
                  <a:cubicBezTo>
                    <a:pt x="3054" y="1487"/>
                    <a:pt x="3031" y="1412"/>
                    <a:pt x="2990" y="1344"/>
                  </a:cubicBezTo>
                  <a:cubicBezTo>
                    <a:pt x="2939" y="1259"/>
                    <a:pt x="2850" y="1193"/>
                    <a:pt x="2771" y="1136"/>
                  </a:cubicBezTo>
                  <a:cubicBezTo>
                    <a:pt x="2639" y="1034"/>
                    <a:pt x="2496" y="952"/>
                    <a:pt x="2356" y="866"/>
                  </a:cubicBezTo>
                  <a:cubicBezTo>
                    <a:pt x="2213" y="781"/>
                    <a:pt x="2073" y="699"/>
                    <a:pt x="1930" y="621"/>
                  </a:cubicBezTo>
                  <a:cubicBezTo>
                    <a:pt x="1797" y="550"/>
                    <a:pt x="1661" y="488"/>
                    <a:pt x="1524" y="420"/>
                  </a:cubicBezTo>
                  <a:cubicBezTo>
                    <a:pt x="1426" y="372"/>
                    <a:pt x="1327" y="328"/>
                    <a:pt x="1228" y="284"/>
                  </a:cubicBezTo>
                  <a:cubicBezTo>
                    <a:pt x="1129" y="243"/>
                    <a:pt x="1027" y="208"/>
                    <a:pt x="924" y="178"/>
                  </a:cubicBezTo>
                  <a:cubicBezTo>
                    <a:pt x="829" y="147"/>
                    <a:pt x="731" y="117"/>
                    <a:pt x="635" y="83"/>
                  </a:cubicBezTo>
                  <a:cubicBezTo>
                    <a:pt x="587" y="65"/>
                    <a:pt x="539" y="45"/>
                    <a:pt x="492" y="28"/>
                  </a:cubicBezTo>
                  <a:cubicBezTo>
                    <a:pt x="451" y="15"/>
                    <a:pt x="407" y="1"/>
                    <a:pt x="362" y="1"/>
                  </a:cubicBezTo>
                  <a:close/>
                </a:path>
              </a:pathLst>
            </a:custGeom>
            <a:solidFill>
              <a:srgbClr val="90D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4952875" y="3541400"/>
              <a:ext cx="36325" cy="127375"/>
            </a:xfrm>
            <a:custGeom>
              <a:rect b="b" l="l" r="r" t="t"/>
              <a:pathLst>
                <a:path extrusionOk="0" h="5095" w="1453">
                  <a:moveTo>
                    <a:pt x="1320" y="402"/>
                  </a:moveTo>
                  <a:lnTo>
                    <a:pt x="1320" y="402"/>
                  </a:lnTo>
                  <a:cubicBezTo>
                    <a:pt x="1319" y="405"/>
                    <a:pt x="1318" y="407"/>
                    <a:pt x="1317" y="409"/>
                  </a:cubicBezTo>
                  <a:lnTo>
                    <a:pt x="1317" y="409"/>
                  </a:lnTo>
                  <a:cubicBezTo>
                    <a:pt x="1320" y="406"/>
                    <a:pt x="1320" y="405"/>
                    <a:pt x="1320" y="402"/>
                  </a:cubicBezTo>
                  <a:close/>
                  <a:moveTo>
                    <a:pt x="700" y="3232"/>
                  </a:moveTo>
                  <a:cubicBezTo>
                    <a:pt x="703" y="3262"/>
                    <a:pt x="703" y="3296"/>
                    <a:pt x="710" y="3326"/>
                  </a:cubicBezTo>
                  <a:cubicBezTo>
                    <a:pt x="696" y="3303"/>
                    <a:pt x="686" y="3276"/>
                    <a:pt x="675" y="3248"/>
                  </a:cubicBezTo>
                  <a:cubicBezTo>
                    <a:pt x="675" y="3248"/>
                    <a:pt x="675" y="3245"/>
                    <a:pt x="672" y="3245"/>
                  </a:cubicBezTo>
                  <a:cubicBezTo>
                    <a:pt x="683" y="3241"/>
                    <a:pt x="692" y="3235"/>
                    <a:pt x="700" y="3232"/>
                  </a:cubicBezTo>
                  <a:close/>
                  <a:moveTo>
                    <a:pt x="1344" y="1"/>
                  </a:moveTo>
                  <a:cubicBezTo>
                    <a:pt x="1306" y="1"/>
                    <a:pt x="1272" y="28"/>
                    <a:pt x="1255" y="69"/>
                  </a:cubicBezTo>
                  <a:cubicBezTo>
                    <a:pt x="1252" y="83"/>
                    <a:pt x="1245" y="99"/>
                    <a:pt x="1238" y="113"/>
                  </a:cubicBezTo>
                  <a:cubicBezTo>
                    <a:pt x="1227" y="108"/>
                    <a:pt x="1214" y="106"/>
                    <a:pt x="1202" y="106"/>
                  </a:cubicBezTo>
                  <a:cubicBezTo>
                    <a:pt x="1177" y="106"/>
                    <a:pt x="1152" y="115"/>
                    <a:pt x="1136" y="133"/>
                  </a:cubicBezTo>
                  <a:cubicBezTo>
                    <a:pt x="1101" y="174"/>
                    <a:pt x="1064" y="215"/>
                    <a:pt x="1037" y="259"/>
                  </a:cubicBezTo>
                  <a:cubicBezTo>
                    <a:pt x="1034" y="259"/>
                    <a:pt x="1034" y="256"/>
                    <a:pt x="1030" y="256"/>
                  </a:cubicBezTo>
                  <a:cubicBezTo>
                    <a:pt x="1016" y="253"/>
                    <a:pt x="1002" y="252"/>
                    <a:pt x="989" y="252"/>
                  </a:cubicBezTo>
                  <a:cubicBezTo>
                    <a:pt x="955" y="252"/>
                    <a:pt x="923" y="261"/>
                    <a:pt x="894" y="280"/>
                  </a:cubicBezTo>
                  <a:cubicBezTo>
                    <a:pt x="867" y="290"/>
                    <a:pt x="846" y="308"/>
                    <a:pt x="823" y="324"/>
                  </a:cubicBezTo>
                  <a:cubicBezTo>
                    <a:pt x="716" y="406"/>
                    <a:pt x="607" y="481"/>
                    <a:pt x="508" y="569"/>
                  </a:cubicBezTo>
                  <a:cubicBezTo>
                    <a:pt x="400" y="671"/>
                    <a:pt x="304" y="788"/>
                    <a:pt x="225" y="914"/>
                  </a:cubicBezTo>
                  <a:cubicBezTo>
                    <a:pt x="195" y="965"/>
                    <a:pt x="168" y="1019"/>
                    <a:pt x="144" y="1074"/>
                  </a:cubicBezTo>
                  <a:cubicBezTo>
                    <a:pt x="110" y="1146"/>
                    <a:pt x="79" y="1220"/>
                    <a:pt x="55" y="1299"/>
                  </a:cubicBezTo>
                  <a:cubicBezTo>
                    <a:pt x="18" y="1439"/>
                    <a:pt x="1" y="1579"/>
                    <a:pt x="1" y="1722"/>
                  </a:cubicBezTo>
                  <a:cubicBezTo>
                    <a:pt x="1" y="1871"/>
                    <a:pt x="18" y="2028"/>
                    <a:pt x="55" y="2175"/>
                  </a:cubicBezTo>
                  <a:cubicBezTo>
                    <a:pt x="93" y="2315"/>
                    <a:pt x="131" y="2455"/>
                    <a:pt x="171" y="2594"/>
                  </a:cubicBezTo>
                  <a:cubicBezTo>
                    <a:pt x="205" y="2706"/>
                    <a:pt x="243" y="2819"/>
                    <a:pt x="270" y="2935"/>
                  </a:cubicBezTo>
                  <a:cubicBezTo>
                    <a:pt x="304" y="3071"/>
                    <a:pt x="345" y="3204"/>
                    <a:pt x="400" y="3330"/>
                  </a:cubicBezTo>
                  <a:cubicBezTo>
                    <a:pt x="396" y="3323"/>
                    <a:pt x="393" y="3317"/>
                    <a:pt x="389" y="3309"/>
                  </a:cubicBezTo>
                  <a:lnTo>
                    <a:pt x="389" y="3309"/>
                  </a:lnTo>
                  <a:cubicBezTo>
                    <a:pt x="400" y="3330"/>
                    <a:pt x="406" y="3347"/>
                    <a:pt x="414" y="3367"/>
                  </a:cubicBezTo>
                  <a:cubicBezTo>
                    <a:pt x="464" y="3487"/>
                    <a:pt x="508" y="3609"/>
                    <a:pt x="560" y="3729"/>
                  </a:cubicBezTo>
                  <a:cubicBezTo>
                    <a:pt x="621" y="3865"/>
                    <a:pt x="689" y="3998"/>
                    <a:pt x="747" y="4138"/>
                  </a:cubicBezTo>
                  <a:lnTo>
                    <a:pt x="733" y="4103"/>
                  </a:lnTo>
                  <a:lnTo>
                    <a:pt x="733" y="4103"/>
                  </a:lnTo>
                  <a:cubicBezTo>
                    <a:pt x="809" y="4287"/>
                    <a:pt x="894" y="4468"/>
                    <a:pt x="972" y="4652"/>
                  </a:cubicBezTo>
                  <a:cubicBezTo>
                    <a:pt x="999" y="4724"/>
                    <a:pt x="1030" y="4795"/>
                    <a:pt x="1057" y="4867"/>
                  </a:cubicBezTo>
                  <a:cubicBezTo>
                    <a:pt x="1071" y="4901"/>
                    <a:pt x="1084" y="4939"/>
                    <a:pt x="1101" y="4973"/>
                  </a:cubicBezTo>
                  <a:cubicBezTo>
                    <a:pt x="1119" y="5014"/>
                    <a:pt x="1142" y="5044"/>
                    <a:pt x="1183" y="5072"/>
                  </a:cubicBezTo>
                  <a:cubicBezTo>
                    <a:pt x="1205" y="5087"/>
                    <a:pt x="1235" y="5095"/>
                    <a:pt x="1265" y="5095"/>
                  </a:cubicBezTo>
                  <a:cubicBezTo>
                    <a:pt x="1294" y="5095"/>
                    <a:pt x="1323" y="5087"/>
                    <a:pt x="1344" y="5072"/>
                  </a:cubicBezTo>
                  <a:cubicBezTo>
                    <a:pt x="1371" y="5051"/>
                    <a:pt x="1388" y="5041"/>
                    <a:pt x="1405" y="5010"/>
                  </a:cubicBezTo>
                  <a:cubicBezTo>
                    <a:pt x="1422" y="4979"/>
                    <a:pt x="1429" y="4945"/>
                    <a:pt x="1429" y="4912"/>
                  </a:cubicBezTo>
                  <a:cubicBezTo>
                    <a:pt x="1429" y="4874"/>
                    <a:pt x="1422" y="4840"/>
                    <a:pt x="1416" y="4802"/>
                  </a:cubicBezTo>
                  <a:cubicBezTo>
                    <a:pt x="1405" y="4741"/>
                    <a:pt x="1391" y="4679"/>
                    <a:pt x="1375" y="4618"/>
                  </a:cubicBezTo>
                  <a:lnTo>
                    <a:pt x="1313" y="4434"/>
                  </a:lnTo>
                  <a:cubicBezTo>
                    <a:pt x="1293" y="4363"/>
                    <a:pt x="1272" y="4291"/>
                    <a:pt x="1248" y="4223"/>
                  </a:cubicBezTo>
                  <a:cubicBezTo>
                    <a:pt x="1200" y="4070"/>
                    <a:pt x="1166" y="3916"/>
                    <a:pt x="1136" y="3759"/>
                  </a:cubicBezTo>
                  <a:cubicBezTo>
                    <a:pt x="1105" y="3606"/>
                    <a:pt x="1074" y="3452"/>
                    <a:pt x="1051" y="3296"/>
                  </a:cubicBezTo>
                  <a:cubicBezTo>
                    <a:pt x="1037" y="3177"/>
                    <a:pt x="1023" y="3057"/>
                    <a:pt x="1016" y="2938"/>
                  </a:cubicBezTo>
                  <a:cubicBezTo>
                    <a:pt x="1007" y="2785"/>
                    <a:pt x="1002" y="2628"/>
                    <a:pt x="999" y="2475"/>
                  </a:cubicBezTo>
                  <a:cubicBezTo>
                    <a:pt x="996" y="2304"/>
                    <a:pt x="996" y="2134"/>
                    <a:pt x="999" y="1967"/>
                  </a:cubicBezTo>
                  <a:cubicBezTo>
                    <a:pt x="1002" y="1817"/>
                    <a:pt x="1023" y="1670"/>
                    <a:pt x="1040" y="1524"/>
                  </a:cubicBezTo>
                  <a:lnTo>
                    <a:pt x="1040" y="1524"/>
                  </a:lnTo>
                  <a:lnTo>
                    <a:pt x="1037" y="1558"/>
                  </a:lnTo>
                  <a:cubicBezTo>
                    <a:pt x="1064" y="1354"/>
                    <a:pt x="1105" y="1152"/>
                    <a:pt x="1150" y="954"/>
                  </a:cubicBezTo>
                  <a:cubicBezTo>
                    <a:pt x="1193" y="770"/>
                    <a:pt x="1247" y="585"/>
                    <a:pt x="1317" y="409"/>
                  </a:cubicBezTo>
                  <a:lnTo>
                    <a:pt x="1317" y="409"/>
                  </a:lnTo>
                  <a:cubicBezTo>
                    <a:pt x="1317" y="409"/>
                    <a:pt x="1317" y="409"/>
                    <a:pt x="1317" y="410"/>
                  </a:cubicBezTo>
                  <a:cubicBezTo>
                    <a:pt x="1357" y="311"/>
                    <a:pt x="1398" y="215"/>
                    <a:pt x="1436" y="116"/>
                  </a:cubicBezTo>
                  <a:cubicBezTo>
                    <a:pt x="1452" y="69"/>
                    <a:pt x="1416" y="14"/>
                    <a:pt x="1371" y="4"/>
                  </a:cubicBezTo>
                  <a:cubicBezTo>
                    <a:pt x="1361" y="1"/>
                    <a:pt x="1354" y="1"/>
                    <a:pt x="134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4951850" y="3540375"/>
              <a:ext cx="38050" cy="129450"/>
            </a:xfrm>
            <a:custGeom>
              <a:rect b="b" l="l" r="r" t="t"/>
              <a:pathLst>
                <a:path extrusionOk="0" h="5178" w="1522">
                  <a:moveTo>
                    <a:pt x="720" y="3238"/>
                  </a:moveTo>
                  <a:cubicBezTo>
                    <a:pt x="713" y="3241"/>
                    <a:pt x="706" y="3245"/>
                    <a:pt x="700" y="3248"/>
                  </a:cubicBezTo>
                  <a:lnTo>
                    <a:pt x="645" y="3265"/>
                  </a:lnTo>
                  <a:lnTo>
                    <a:pt x="682" y="3313"/>
                  </a:lnTo>
                  <a:lnTo>
                    <a:pt x="682" y="3313"/>
                  </a:lnTo>
                  <a:cubicBezTo>
                    <a:pt x="691" y="3335"/>
                    <a:pt x="701" y="3360"/>
                    <a:pt x="710" y="3385"/>
                  </a:cubicBezTo>
                  <a:lnTo>
                    <a:pt x="819" y="3647"/>
                  </a:lnTo>
                  <a:lnTo>
                    <a:pt x="819" y="3647"/>
                  </a:lnTo>
                  <a:lnTo>
                    <a:pt x="788" y="3364"/>
                  </a:lnTo>
                  <a:cubicBezTo>
                    <a:pt x="788" y="3361"/>
                    <a:pt x="788" y="3358"/>
                    <a:pt x="787" y="3355"/>
                  </a:cubicBezTo>
                  <a:lnTo>
                    <a:pt x="787" y="3355"/>
                  </a:lnTo>
                  <a:lnTo>
                    <a:pt x="788" y="3354"/>
                  </a:lnTo>
                  <a:cubicBezTo>
                    <a:pt x="788" y="3354"/>
                    <a:pt x="788" y="3353"/>
                    <a:pt x="787" y="3352"/>
                  </a:cubicBezTo>
                  <a:lnTo>
                    <a:pt x="787" y="3352"/>
                  </a:lnTo>
                  <a:cubicBezTo>
                    <a:pt x="785" y="3326"/>
                    <a:pt x="785" y="3298"/>
                    <a:pt x="782" y="3268"/>
                  </a:cubicBezTo>
                  <a:lnTo>
                    <a:pt x="753" y="3271"/>
                  </a:lnTo>
                  <a:lnTo>
                    <a:pt x="753" y="3271"/>
                  </a:lnTo>
                  <a:lnTo>
                    <a:pt x="751" y="3268"/>
                  </a:lnTo>
                  <a:cubicBezTo>
                    <a:pt x="751" y="3265"/>
                    <a:pt x="751" y="3262"/>
                    <a:pt x="747" y="3259"/>
                  </a:cubicBezTo>
                  <a:lnTo>
                    <a:pt x="737" y="3266"/>
                  </a:lnTo>
                  <a:lnTo>
                    <a:pt x="737" y="3266"/>
                  </a:lnTo>
                  <a:lnTo>
                    <a:pt x="720" y="3238"/>
                  </a:lnTo>
                  <a:close/>
                  <a:moveTo>
                    <a:pt x="1398" y="83"/>
                  </a:moveTo>
                  <a:cubicBezTo>
                    <a:pt x="1408" y="86"/>
                    <a:pt x="1419" y="93"/>
                    <a:pt x="1425" y="103"/>
                  </a:cubicBezTo>
                  <a:cubicBezTo>
                    <a:pt x="1432" y="106"/>
                    <a:pt x="1432" y="113"/>
                    <a:pt x="1436" y="120"/>
                  </a:cubicBezTo>
                  <a:cubicBezTo>
                    <a:pt x="1439" y="124"/>
                    <a:pt x="1439" y="130"/>
                    <a:pt x="1439" y="133"/>
                  </a:cubicBezTo>
                  <a:cubicBezTo>
                    <a:pt x="1439" y="137"/>
                    <a:pt x="1439" y="140"/>
                    <a:pt x="1436" y="144"/>
                  </a:cubicBezTo>
                  <a:cubicBezTo>
                    <a:pt x="1402" y="239"/>
                    <a:pt x="1361" y="338"/>
                    <a:pt x="1320" y="434"/>
                  </a:cubicBezTo>
                  <a:lnTo>
                    <a:pt x="1320" y="434"/>
                  </a:lnTo>
                  <a:lnTo>
                    <a:pt x="1320" y="434"/>
                  </a:lnTo>
                  <a:cubicBezTo>
                    <a:pt x="1247" y="612"/>
                    <a:pt x="1197" y="801"/>
                    <a:pt x="1150" y="986"/>
                  </a:cubicBezTo>
                  <a:cubicBezTo>
                    <a:pt x="1107" y="1177"/>
                    <a:pt x="1072" y="1368"/>
                    <a:pt x="1042" y="1562"/>
                  </a:cubicBezTo>
                  <a:lnTo>
                    <a:pt x="1042" y="1562"/>
                  </a:lnTo>
                  <a:lnTo>
                    <a:pt x="1040" y="1561"/>
                  </a:lnTo>
                  <a:cubicBezTo>
                    <a:pt x="1023" y="1708"/>
                    <a:pt x="1003" y="1854"/>
                    <a:pt x="999" y="2008"/>
                  </a:cubicBezTo>
                  <a:cubicBezTo>
                    <a:pt x="999" y="2079"/>
                    <a:pt x="996" y="2154"/>
                    <a:pt x="996" y="2230"/>
                  </a:cubicBezTo>
                  <a:cubicBezTo>
                    <a:pt x="996" y="2325"/>
                    <a:pt x="999" y="2420"/>
                    <a:pt x="999" y="2516"/>
                  </a:cubicBezTo>
                  <a:cubicBezTo>
                    <a:pt x="1003" y="2669"/>
                    <a:pt x="1007" y="2826"/>
                    <a:pt x="1016" y="2982"/>
                  </a:cubicBezTo>
                  <a:cubicBezTo>
                    <a:pt x="1023" y="3102"/>
                    <a:pt x="1037" y="3224"/>
                    <a:pt x="1054" y="3344"/>
                  </a:cubicBezTo>
                  <a:cubicBezTo>
                    <a:pt x="1075" y="3501"/>
                    <a:pt x="1105" y="3654"/>
                    <a:pt x="1136" y="3807"/>
                  </a:cubicBezTo>
                  <a:cubicBezTo>
                    <a:pt x="1166" y="3964"/>
                    <a:pt x="1204" y="4121"/>
                    <a:pt x="1252" y="4274"/>
                  </a:cubicBezTo>
                  <a:cubicBezTo>
                    <a:pt x="1276" y="4346"/>
                    <a:pt x="1293" y="4418"/>
                    <a:pt x="1317" y="4489"/>
                  </a:cubicBezTo>
                  <a:cubicBezTo>
                    <a:pt x="1334" y="4550"/>
                    <a:pt x="1358" y="4611"/>
                    <a:pt x="1375" y="4673"/>
                  </a:cubicBezTo>
                  <a:cubicBezTo>
                    <a:pt x="1391" y="4731"/>
                    <a:pt x="1405" y="4792"/>
                    <a:pt x="1416" y="4850"/>
                  </a:cubicBezTo>
                  <a:cubicBezTo>
                    <a:pt x="1422" y="4888"/>
                    <a:pt x="1429" y="4921"/>
                    <a:pt x="1429" y="4953"/>
                  </a:cubicBezTo>
                  <a:cubicBezTo>
                    <a:pt x="1429" y="4979"/>
                    <a:pt x="1423" y="5008"/>
                    <a:pt x="1413" y="5032"/>
                  </a:cubicBezTo>
                  <a:lnTo>
                    <a:pt x="1413" y="5032"/>
                  </a:lnTo>
                  <a:lnTo>
                    <a:pt x="1412" y="5031"/>
                  </a:lnTo>
                  <a:cubicBezTo>
                    <a:pt x="1405" y="5044"/>
                    <a:pt x="1398" y="5051"/>
                    <a:pt x="1391" y="5055"/>
                  </a:cubicBezTo>
                  <a:cubicBezTo>
                    <a:pt x="1385" y="5061"/>
                    <a:pt x="1376" y="5070"/>
                    <a:pt x="1364" y="5079"/>
                  </a:cubicBezTo>
                  <a:lnTo>
                    <a:pt x="1364" y="5079"/>
                  </a:lnTo>
                  <a:lnTo>
                    <a:pt x="1364" y="5078"/>
                  </a:lnTo>
                  <a:cubicBezTo>
                    <a:pt x="1358" y="5085"/>
                    <a:pt x="1347" y="5088"/>
                    <a:pt x="1340" y="5092"/>
                  </a:cubicBezTo>
                  <a:cubicBezTo>
                    <a:pt x="1330" y="5092"/>
                    <a:pt x="1317" y="5096"/>
                    <a:pt x="1306" y="5096"/>
                  </a:cubicBezTo>
                  <a:cubicBezTo>
                    <a:pt x="1296" y="5096"/>
                    <a:pt x="1282" y="5092"/>
                    <a:pt x="1272" y="5088"/>
                  </a:cubicBezTo>
                  <a:cubicBezTo>
                    <a:pt x="1262" y="5088"/>
                    <a:pt x="1252" y="5082"/>
                    <a:pt x="1248" y="5078"/>
                  </a:cubicBezTo>
                  <a:cubicBezTo>
                    <a:pt x="1232" y="5068"/>
                    <a:pt x="1218" y="5058"/>
                    <a:pt x="1207" y="5044"/>
                  </a:cubicBezTo>
                  <a:cubicBezTo>
                    <a:pt x="1197" y="5031"/>
                    <a:pt x="1187" y="5014"/>
                    <a:pt x="1180" y="4997"/>
                  </a:cubicBezTo>
                  <a:cubicBezTo>
                    <a:pt x="1163" y="4962"/>
                    <a:pt x="1150" y="4929"/>
                    <a:pt x="1136" y="4891"/>
                  </a:cubicBezTo>
                  <a:cubicBezTo>
                    <a:pt x="1114" y="4832"/>
                    <a:pt x="1091" y="4776"/>
                    <a:pt x="1067" y="4717"/>
                  </a:cubicBezTo>
                  <a:lnTo>
                    <a:pt x="1067" y="4717"/>
                  </a:lnTo>
                  <a:lnTo>
                    <a:pt x="1068" y="4717"/>
                  </a:lnTo>
                  <a:cubicBezTo>
                    <a:pt x="1064" y="4707"/>
                    <a:pt x="1061" y="4700"/>
                    <a:pt x="1057" y="4693"/>
                  </a:cubicBezTo>
                  <a:lnTo>
                    <a:pt x="1057" y="4694"/>
                  </a:lnTo>
                  <a:lnTo>
                    <a:pt x="1057" y="4694"/>
                  </a:lnTo>
                  <a:cubicBezTo>
                    <a:pt x="1055" y="4689"/>
                    <a:pt x="1053" y="4684"/>
                    <a:pt x="1051" y="4679"/>
                  </a:cubicBezTo>
                  <a:lnTo>
                    <a:pt x="1051" y="4676"/>
                  </a:lnTo>
                  <a:cubicBezTo>
                    <a:pt x="972" y="4492"/>
                    <a:pt x="887" y="4311"/>
                    <a:pt x="812" y="4127"/>
                  </a:cubicBezTo>
                  <a:lnTo>
                    <a:pt x="811" y="4128"/>
                  </a:lnTo>
                  <a:lnTo>
                    <a:pt x="811" y="4128"/>
                  </a:lnTo>
                  <a:cubicBezTo>
                    <a:pt x="753" y="4000"/>
                    <a:pt x="691" y="3878"/>
                    <a:pt x="639" y="3753"/>
                  </a:cubicBezTo>
                  <a:cubicBezTo>
                    <a:pt x="587" y="3637"/>
                    <a:pt x="543" y="3514"/>
                    <a:pt x="495" y="3395"/>
                  </a:cubicBezTo>
                  <a:lnTo>
                    <a:pt x="495" y="3391"/>
                  </a:lnTo>
                  <a:lnTo>
                    <a:pt x="491" y="3391"/>
                  </a:lnTo>
                  <a:cubicBezTo>
                    <a:pt x="487" y="3380"/>
                    <a:pt x="483" y="3368"/>
                    <a:pt x="477" y="3355"/>
                  </a:cubicBezTo>
                  <a:lnTo>
                    <a:pt x="477" y="3355"/>
                  </a:lnTo>
                  <a:lnTo>
                    <a:pt x="478" y="3354"/>
                  </a:lnTo>
                  <a:cubicBezTo>
                    <a:pt x="478" y="3354"/>
                    <a:pt x="478" y="3354"/>
                    <a:pt x="478" y="3354"/>
                  </a:cubicBezTo>
                  <a:lnTo>
                    <a:pt x="478" y="3354"/>
                  </a:lnTo>
                  <a:cubicBezTo>
                    <a:pt x="475" y="3346"/>
                    <a:pt x="471" y="3338"/>
                    <a:pt x="467" y="3329"/>
                  </a:cubicBezTo>
                  <a:lnTo>
                    <a:pt x="467" y="3329"/>
                  </a:lnTo>
                  <a:cubicBezTo>
                    <a:pt x="467" y="3329"/>
                    <a:pt x="467" y="3328"/>
                    <a:pt x="467" y="3327"/>
                  </a:cubicBezTo>
                  <a:lnTo>
                    <a:pt x="467" y="3327"/>
                  </a:lnTo>
                  <a:cubicBezTo>
                    <a:pt x="418" y="3213"/>
                    <a:pt x="383" y="3092"/>
                    <a:pt x="352" y="2966"/>
                  </a:cubicBezTo>
                  <a:cubicBezTo>
                    <a:pt x="321" y="2850"/>
                    <a:pt x="284" y="2737"/>
                    <a:pt x="250" y="2621"/>
                  </a:cubicBezTo>
                  <a:cubicBezTo>
                    <a:pt x="209" y="2485"/>
                    <a:pt x="175" y="2345"/>
                    <a:pt x="137" y="2205"/>
                  </a:cubicBezTo>
                  <a:cubicBezTo>
                    <a:pt x="100" y="2062"/>
                    <a:pt x="82" y="1909"/>
                    <a:pt x="82" y="1763"/>
                  </a:cubicBezTo>
                  <a:cubicBezTo>
                    <a:pt x="82" y="1623"/>
                    <a:pt x="100" y="1486"/>
                    <a:pt x="137" y="1354"/>
                  </a:cubicBezTo>
                  <a:cubicBezTo>
                    <a:pt x="158" y="1278"/>
                    <a:pt x="189" y="1203"/>
                    <a:pt x="222" y="1132"/>
                  </a:cubicBezTo>
                  <a:cubicBezTo>
                    <a:pt x="246" y="1077"/>
                    <a:pt x="271" y="1023"/>
                    <a:pt x="301" y="975"/>
                  </a:cubicBezTo>
                  <a:cubicBezTo>
                    <a:pt x="379" y="852"/>
                    <a:pt x="471" y="740"/>
                    <a:pt x="577" y="641"/>
                  </a:cubicBezTo>
                  <a:cubicBezTo>
                    <a:pt x="672" y="556"/>
                    <a:pt x="782" y="478"/>
                    <a:pt x="891" y="399"/>
                  </a:cubicBezTo>
                  <a:cubicBezTo>
                    <a:pt x="911" y="382"/>
                    <a:pt x="931" y="369"/>
                    <a:pt x="952" y="355"/>
                  </a:cubicBezTo>
                  <a:lnTo>
                    <a:pt x="955" y="355"/>
                  </a:lnTo>
                  <a:cubicBezTo>
                    <a:pt x="979" y="341"/>
                    <a:pt x="1003" y="335"/>
                    <a:pt x="1030" y="335"/>
                  </a:cubicBezTo>
                  <a:cubicBezTo>
                    <a:pt x="1040" y="335"/>
                    <a:pt x="1051" y="335"/>
                    <a:pt x="1064" y="338"/>
                  </a:cubicBezTo>
                  <a:lnTo>
                    <a:pt x="1064" y="338"/>
                  </a:lnTo>
                  <a:lnTo>
                    <a:pt x="1064" y="338"/>
                  </a:lnTo>
                  <a:cubicBezTo>
                    <a:pt x="1066" y="338"/>
                    <a:pt x="1068" y="338"/>
                    <a:pt x="1068" y="338"/>
                  </a:cubicBezTo>
                  <a:lnTo>
                    <a:pt x="1095" y="344"/>
                  </a:lnTo>
                  <a:lnTo>
                    <a:pt x="1112" y="321"/>
                  </a:lnTo>
                  <a:cubicBezTo>
                    <a:pt x="1139" y="280"/>
                    <a:pt x="1174" y="242"/>
                    <a:pt x="1207" y="201"/>
                  </a:cubicBezTo>
                  <a:cubicBezTo>
                    <a:pt x="1211" y="198"/>
                    <a:pt x="1218" y="195"/>
                    <a:pt x="1221" y="191"/>
                  </a:cubicBezTo>
                  <a:cubicBezTo>
                    <a:pt x="1227" y="191"/>
                    <a:pt x="1235" y="188"/>
                    <a:pt x="1241" y="188"/>
                  </a:cubicBezTo>
                  <a:cubicBezTo>
                    <a:pt x="1248" y="188"/>
                    <a:pt x="1255" y="191"/>
                    <a:pt x="1265" y="195"/>
                  </a:cubicBezTo>
                  <a:lnTo>
                    <a:pt x="1303" y="209"/>
                  </a:lnTo>
                  <a:lnTo>
                    <a:pt x="1317" y="171"/>
                  </a:lnTo>
                  <a:cubicBezTo>
                    <a:pt x="1323" y="154"/>
                    <a:pt x="1330" y="140"/>
                    <a:pt x="1337" y="124"/>
                  </a:cubicBezTo>
                  <a:cubicBezTo>
                    <a:pt x="1340" y="110"/>
                    <a:pt x="1347" y="99"/>
                    <a:pt x="1358" y="93"/>
                  </a:cubicBezTo>
                  <a:cubicBezTo>
                    <a:pt x="1367" y="86"/>
                    <a:pt x="1375" y="83"/>
                    <a:pt x="1385" y="83"/>
                  </a:cubicBezTo>
                  <a:close/>
                  <a:moveTo>
                    <a:pt x="1385" y="1"/>
                  </a:moveTo>
                  <a:cubicBezTo>
                    <a:pt x="1358" y="1"/>
                    <a:pt x="1330" y="11"/>
                    <a:pt x="1306" y="28"/>
                  </a:cubicBezTo>
                  <a:cubicBezTo>
                    <a:pt x="1286" y="44"/>
                    <a:pt x="1270" y="67"/>
                    <a:pt x="1260" y="93"/>
                  </a:cubicBezTo>
                  <a:lnTo>
                    <a:pt x="1260" y="93"/>
                  </a:lnTo>
                  <a:lnTo>
                    <a:pt x="1259" y="93"/>
                  </a:lnTo>
                  <a:cubicBezTo>
                    <a:pt x="1257" y="97"/>
                    <a:pt x="1255" y="102"/>
                    <a:pt x="1254" y="107"/>
                  </a:cubicBezTo>
                  <a:lnTo>
                    <a:pt x="1254" y="107"/>
                  </a:lnTo>
                  <a:cubicBezTo>
                    <a:pt x="1249" y="107"/>
                    <a:pt x="1245" y="106"/>
                    <a:pt x="1241" y="106"/>
                  </a:cubicBezTo>
                  <a:cubicBezTo>
                    <a:pt x="1224" y="106"/>
                    <a:pt x="1207" y="110"/>
                    <a:pt x="1191" y="116"/>
                  </a:cubicBezTo>
                  <a:cubicBezTo>
                    <a:pt x="1174" y="123"/>
                    <a:pt x="1161" y="133"/>
                    <a:pt x="1147" y="149"/>
                  </a:cubicBezTo>
                  <a:lnTo>
                    <a:pt x="1147" y="149"/>
                  </a:lnTo>
                  <a:lnTo>
                    <a:pt x="1146" y="147"/>
                  </a:lnTo>
                  <a:cubicBezTo>
                    <a:pt x="1115" y="181"/>
                    <a:pt x="1086" y="216"/>
                    <a:pt x="1059" y="253"/>
                  </a:cubicBezTo>
                  <a:lnTo>
                    <a:pt x="1059" y="253"/>
                  </a:lnTo>
                  <a:cubicBezTo>
                    <a:pt x="1050" y="253"/>
                    <a:pt x="1040" y="253"/>
                    <a:pt x="1030" y="253"/>
                  </a:cubicBezTo>
                  <a:cubicBezTo>
                    <a:pt x="989" y="253"/>
                    <a:pt x="949" y="263"/>
                    <a:pt x="914" y="283"/>
                  </a:cubicBezTo>
                  <a:cubicBezTo>
                    <a:pt x="887" y="297"/>
                    <a:pt x="864" y="314"/>
                    <a:pt x="839" y="335"/>
                  </a:cubicBezTo>
                  <a:cubicBezTo>
                    <a:pt x="733" y="413"/>
                    <a:pt x="625" y="492"/>
                    <a:pt x="522" y="583"/>
                  </a:cubicBezTo>
                  <a:cubicBezTo>
                    <a:pt x="410" y="686"/>
                    <a:pt x="311" y="805"/>
                    <a:pt x="233" y="934"/>
                  </a:cubicBezTo>
                  <a:lnTo>
                    <a:pt x="230" y="934"/>
                  </a:lnTo>
                  <a:cubicBezTo>
                    <a:pt x="199" y="986"/>
                    <a:pt x="172" y="1044"/>
                    <a:pt x="148" y="1098"/>
                  </a:cubicBezTo>
                  <a:cubicBezTo>
                    <a:pt x="114" y="1173"/>
                    <a:pt x="82" y="1248"/>
                    <a:pt x="59" y="1330"/>
                  </a:cubicBezTo>
                  <a:cubicBezTo>
                    <a:pt x="18" y="1473"/>
                    <a:pt x="1" y="1616"/>
                    <a:pt x="1" y="1763"/>
                  </a:cubicBezTo>
                  <a:cubicBezTo>
                    <a:pt x="1" y="1916"/>
                    <a:pt x="18" y="2076"/>
                    <a:pt x="59" y="2226"/>
                  </a:cubicBezTo>
                  <a:cubicBezTo>
                    <a:pt x="96" y="2365"/>
                    <a:pt x="131" y="2505"/>
                    <a:pt x="172" y="2645"/>
                  </a:cubicBezTo>
                  <a:cubicBezTo>
                    <a:pt x="209" y="2761"/>
                    <a:pt x="243" y="2873"/>
                    <a:pt x="274" y="2986"/>
                  </a:cubicBezTo>
                  <a:cubicBezTo>
                    <a:pt x="302" y="3111"/>
                    <a:pt x="338" y="3236"/>
                    <a:pt x="389" y="3355"/>
                  </a:cubicBezTo>
                  <a:lnTo>
                    <a:pt x="389" y="3355"/>
                  </a:lnTo>
                  <a:cubicBezTo>
                    <a:pt x="391" y="3361"/>
                    <a:pt x="393" y="3365"/>
                    <a:pt x="393" y="3367"/>
                  </a:cubicBezTo>
                  <a:lnTo>
                    <a:pt x="394" y="3367"/>
                  </a:lnTo>
                  <a:lnTo>
                    <a:pt x="394" y="3367"/>
                  </a:lnTo>
                  <a:cubicBezTo>
                    <a:pt x="394" y="3368"/>
                    <a:pt x="395" y="3369"/>
                    <a:pt x="395" y="3371"/>
                  </a:cubicBezTo>
                  <a:lnTo>
                    <a:pt x="395" y="3371"/>
                  </a:lnTo>
                  <a:cubicBezTo>
                    <a:pt x="397" y="3376"/>
                    <a:pt x="399" y="3381"/>
                    <a:pt x="401" y="3386"/>
                  </a:cubicBezTo>
                  <a:lnTo>
                    <a:pt x="401" y="3386"/>
                  </a:lnTo>
                  <a:cubicBezTo>
                    <a:pt x="402" y="3388"/>
                    <a:pt x="402" y="3389"/>
                    <a:pt x="403" y="3391"/>
                  </a:cubicBezTo>
                  <a:lnTo>
                    <a:pt x="403" y="3391"/>
                  </a:lnTo>
                  <a:lnTo>
                    <a:pt x="403" y="3391"/>
                  </a:lnTo>
                  <a:cubicBezTo>
                    <a:pt x="408" y="3402"/>
                    <a:pt x="414" y="3413"/>
                    <a:pt x="420" y="3424"/>
                  </a:cubicBezTo>
                  <a:lnTo>
                    <a:pt x="420" y="3424"/>
                  </a:lnTo>
                  <a:lnTo>
                    <a:pt x="417" y="3425"/>
                  </a:lnTo>
                  <a:cubicBezTo>
                    <a:pt x="468" y="3545"/>
                    <a:pt x="512" y="3664"/>
                    <a:pt x="563" y="3787"/>
                  </a:cubicBezTo>
                  <a:cubicBezTo>
                    <a:pt x="625" y="3923"/>
                    <a:pt x="693" y="4056"/>
                    <a:pt x="751" y="4196"/>
                  </a:cubicBezTo>
                  <a:lnTo>
                    <a:pt x="752" y="4195"/>
                  </a:lnTo>
                  <a:lnTo>
                    <a:pt x="752" y="4195"/>
                  </a:lnTo>
                  <a:cubicBezTo>
                    <a:pt x="823" y="4370"/>
                    <a:pt x="902" y="4539"/>
                    <a:pt x="976" y="4710"/>
                  </a:cubicBezTo>
                  <a:cubicBezTo>
                    <a:pt x="1003" y="4778"/>
                    <a:pt x="1030" y="4850"/>
                    <a:pt x="1061" y="4921"/>
                  </a:cubicBezTo>
                  <a:cubicBezTo>
                    <a:pt x="1075" y="4959"/>
                    <a:pt x="1088" y="4993"/>
                    <a:pt x="1105" y="5031"/>
                  </a:cubicBezTo>
                  <a:cubicBezTo>
                    <a:pt x="1115" y="5055"/>
                    <a:pt x="1129" y="5075"/>
                    <a:pt x="1142" y="5096"/>
                  </a:cubicBezTo>
                  <a:cubicBezTo>
                    <a:pt x="1160" y="5113"/>
                    <a:pt x="1180" y="5133"/>
                    <a:pt x="1201" y="5146"/>
                  </a:cubicBezTo>
                  <a:cubicBezTo>
                    <a:pt x="1218" y="5157"/>
                    <a:pt x="1235" y="5164"/>
                    <a:pt x="1252" y="5170"/>
                  </a:cubicBezTo>
                  <a:cubicBezTo>
                    <a:pt x="1268" y="5174"/>
                    <a:pt x="1289" y="5177"/>
                    <a:pt x="1306" y="5177"/>
                  </a:cubicBezTo>
                  <a:cubicBezTo>
                    <a:pt x="1323" y="5177"/>
                    <a:pt x="1344" y="5174"/>
                    <a:pt x="1361" y="5170"/>
                  </a:cubicBezTo>
                  <a:cubicBezTo>
                    <a:pt x="1378" y="5164"/>
                    <a:pt x="1395" y="5157"/>
                    <a:pt x="1408" y="5146"/>
                  </a:cubicBezTo>
                  <a:lnTo>
                    <a:pt x="1412" y="5146"/>
                  </a:lnTo>
                  <a:cubicBezTo>
                    <a:pt x="1422" y="5137"/>
                    <a:pt x="1436" y="5129"/>
                    <a:pt x="1446" y="5116"/>
                  </a:cubicBezTo>
                  <a:cubicBezTo>
                    <a:pt x="1460" y="5105"/>
                    <a:pt x="1473" y="5092"/>
                    <a:pt x="1484" y="5075"/>
                  </a:cubicBezTo>
                  <a:lnTo>
                    <a:pt x="1484" y="5072"/>
                  </a:lnTo>
                  <a:cubicBezTo>
                    <a:pt x="1504" y="5034"/>
                    <a:pt x="1510" y="4990"/>
                    <a:pt x="1510" y="4953"/>
                  </a:cubicBezTo>
                  <a:lnTo>
                    <a:pt x="1510" y="4949"/>
                  </a:lnTo>
                  <a:cubicBezTo>
                    <a:pt x="1510" y="4908"/>
                    <a:pt x="1501" y="4871"/>
                    <a:pt x="1497" y="4836"/>
                  </a:cubicBezTo>
                  <a:cubicBezTo>
                    <a:pt x="1487" y="4775"/>
                    <a:pt x="1473" y="4710"/>
                    <a:pt x="1452" y="4649"/>
                  </a:cubicBezTo>
                  <a:cubicBezTo>
                    <a:pt x="1432" y="4584"/>
                    <a:pt x="1412" y="4526"/>
                    <a:pt x="1395" y="4465"/>
                  </a:cubicBezTo>
                  <a:cubicBezTo>
                    <a:pt x="1371" y="4393"/>
                    <a:pt x="1354" y="4322"/>
                    <a:pt x="1330" y="4250"/>
                  </a:cubicBezTo>
                  <a:cubicBezTo>
                    <a:pt x="1282" y="4100"/>
                    <a:pt x="1245" y="3947"/>
                    <a:pt x="1214" y="3794"/>
                  </a:cubicBezTo>
                  <a:lnTo>
                    <a:pt x="1218" y="3794"/>
                  </a:lnTo>
                  <a:cubicBezTo>
                    <a:pt x="1187" y="3641"/>
                    <a:pt x="1156" y="3487"/>
                    <a:pt x="1133" y="3334"/>
                  </a:cubicBezTo>
                  <a:cubicBezTo>
                    <a:pt x="1119" y="3214"/>
                    <a:pt x="1105" y="3095"/>
                    <a:pt x="1098" y="2976"/>
                  </a:cubicBezTo>
                  <a:cubicBezTo>
                    <a:pt x="1088" y="2823"/>
                    <a:pt x="1084" y="2669"/>
                    <a:pt x="1081" y="2516"/>
                  </a:cubicBezTo>
                  <a:cubicBezTo>
                    <a:pt x="1081" y="2420"/>
                    <a:pt x="1078" y="2325"/>
                    <a:pt x="1078" y="2230"/>
                  </a:cubicBezTo>
                  <a:cubicBezTo>
                    <a:pt x="1078" y="2154"/>
                    <a:pt x="1081" y="2082"/>
                    <a:pt x="1081" y="2008"/>
                  </a:cubicBezTo>
                  <a:cubicBezTo>
                    <a:pt x="1084" y="1876"/>
                    <a:pt x="1102" y="1741"/>
                    <a:pt x="1118" y="1606"/>
                  </a:cubicBezTo>
                  <a:lnTo>
                    <a:pt x="1118" y="1606"/>
                  </a:lnTo>
                  <a:lnTo>
                    <a:pt x="1119" y="1606"/>
                  </a:lnTo>
                  <a:cubicBezTo>
                    <a:pt x="1146" y="1401"/>
                    <a:pt x="1183" y="1200"/>
                    <a:pt x="1232" y="1003"/>
                  </a:cubicBezTo>
                  <a:cubicBezTo>
                    <a:pt x="1275" y="822"/>
                    <a:pt x="1325" y="641"/>
                    <a:pt x="1395" y="467"/>
                  </a:cubicBezTo>
                  <a:lnTo>
                    <a:pt x="1395" y="467"/>
                  </a:lnTo>
                  <a:lnTo>
                    <a:pt x="1395" y="467"/>
                  </a:lnTo>
                  <a:cubicBezTo>
                    <a:pt x="1395" y="467"/>
                    <a:pt x="1398" y="464"/>
                    <a:pt x="1398" y="461"/>
                  </a:cubicBezTo>
                  <a:lnTo>
                    <a:pt x="1397" y="460"/>
                  </a:lnTo>
                  <a:lnTo>
                    <a:pt x="1397" y="460"/>
                  </a:lnTo>
                  <a:cubicBezTo>
                    <a:pt x="1398" y="459"/>
                    <a:pt x="1398" y="458"/>
                    <a:pt x="1398" y="457"/>
                  </a:cubicBezTo>
                  <a:lnTo>
                    <a:pt x="1398" y="457"/>
                  </a:lnTo>
                  <a:lnTo>
                    <a:pt x="1398" y="457"/>
                  </a:lnTo>
                  <a:cubicBezTo>
                    <a:pt x="1438" y="364"/>
                    <a:pt x="1478" y="268"/>
                    <a:pt x="1514" y="171"/>
                  </a:cubicBezTo>
                  <a:cubicBezTo>
                    <a:pt x="1518" y="160"/>
                    <a:pt x="1521" y="147"/>
                    <a:pt x="1521" y="133"/>
                  </a:cubicBezTo>
                  <a:cubicBezTo>
                    <a:pt x="1521" y="116"/>
                    <a:pt x="1518" y="103"/>
                    <a:pt x="1510" y="89"/>
                  </a:cubicBezTo>
                  <a:cubicBezTo>
                    <a:pt x="1504" y="69"/>
                    <a:pt x="1493" y="52"/>
                    <a:pt x="1477" y="38"/>
                  </a:cubicBezTo>
                  <a:cubicBezTo>
                    <a:pt x="1463" y="21"/>
                    <a:pt x="1443" y="11"/>
                    <a:pt x="1422" y="4"/>
                  </a:cubicBezTo>
                  <a:lnTo>
                    <a:pt x="1419" y="4"/>
                  </a:lnTo>
                  <a:cubicBezTo>
                    <a:pt x="1408" y="1"/>
                    <a:pt x="1398" y="1"/>
                    <a:pt x="138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4954750" y="3550175"/>
              <a:ext cx="23300" cy="91350"/>
            </a:xfrm>
            <a:custGeom>
              <a:rect b="b" l="l" r="r" t="t"/>
              <a:pathLst>
                <a:path extrusionOk="0" h="3654" w="932">
                  <a:moveTo>
                    <a:pt x="850" y="1"/>
                  </a:moveTo>
                  <a:cubicBezTo>
                    <a:pt x="836" y="1"/>
                    <a:pt x="822" y="4"/>
                    <a:pt x="812" y="11"/>
                  </a:cubicBezTo>
                  <a:cubicBezTo>
                    <a:pt x="757" y="51"/>
                    <a:pt x="703" y="86"/>
                    <a:pt x="649" y="127"/>
                  </a:cubicBezTo>
                  <a:cubicBezTo>
                    <a:pt x="594" y="171"/>
                    <a:pt x="546" y="226"/>
                    <a:pt x="498" y="280"/>
                  </a:cubicBezTo>
                  <a:cubicBezTo>
                    <a:pt x="406" y="386"/>
                    <a:pt x="321" y="501"/>
                    <a:pt x="257" y="624"/>
                  </a:cubicBezTo>
                  <a:cubicBezTo>
                    <a:pt x="226" y="679"/>
                    <a:pt x="199" y="740"/>
                    <a:pt x="178" y="798"/>
                  </a:cubicBezTo>
                  <a:cubicBezTo>
                    <a:pt x="150" y="859"/>
                    <a:pt x="127" y="924"/>
                    <a:pt x="100" y="985"/>
                  </a:cubicBezTo>
                  <a:lnTo>
                    <a:pt x="69" y="1074"/>
                  </a:lnTo>
                  <a:cubicBezTo>
                    <a:pt x="56" y="1108"/>
                    <a:pt x="45" y="1142"/>
                    <a:pt x="38" y="1179"/>
                  </a:cubicBezTo>
                  <a:cubicBezTo>
                    <a:pt x="21" y="1255"/>
                    <a:pt x="18" y="1333"/>
                    <a:pt x="11" y="1412"/>
                  </a:cubicBezTo>
                  <a:cubicBezTo>
                    <a:pt x="4" y="1486"/>
                    <a:pt x="1" y="1561"/>
                    <a:pt x="1" y="1637"/>
                  </a:cubicBezTo>
                  <a:cubicBezTo>
                    <a:pt x="1" y="1674"/>
                    <a:pt x="4" y="1711"/>
                    <a:pt x="7" y="1749"/>
                  </a:cubicBezTo>
                  <a:cubicBezTo>
                    <a:pt x="7" y="1793"/>
                    <a:pt x="11" y="1834"/>
                    <a:pt x="15" y="1879"/>
                  </a:cubicBezTo>
                  <a:cubicBezTo>
                    <a:pt x="21" y="1946"/>
                    <a:pt x="38" y="2018"/>
                    <a:pt x="56" y="2090"/>
                  </a:cubicBezTo>
                  <a:cubicBezTo>
                    <a:pt x="62" y="2127"/>
                    <a:pt x="76" y="2168"/>
                    <a:pt x="83" y="2206"/>
                  </a:cubicBezTo>
                  <a:cubicBezTo>
                    <a:pt x="96" y="2250"/>
                    <a:pt x="110" y="2297"/>
                    <a:pt x="120" y="2342"/>
                  </a:cubicBezTo>
                  <a:cubicBezTo>
                    <a:pt x="161" y="2492"/>
                    <a:pt x="199" y="2645"/>
                    <a:pt x="240" y="2799"/>
                  </a:cubicBezTo>
                  <a:cubicBezTo>
                    <a:pt x="281" y="2955"/>
                    <a:pt x="331" y="3109"/>
                    <a:pt x="393" y="3262"/>
                  </a:cubicBezTo>
                  <a:cubicBezTo>
                    <a:pt x="400" y="3285"/>
                    <a:pt x="410" y="3313"/>
                    <a:pt x="424" y="3334"/>
                  </a:cubicBezTo>
                  <a:cubicBezTo>
                    <a:pt x="437" y="3367"/>
                    <a:pt x="454" y="3398"/>
                    <a:pt x="471" y="3433"/>
                  </a:cubicBezTo>
                  <a:cubicBezTo>
                    <a:pt x="502" y="3494"/>
                    <a:pt x="539" y="3551"/>
                    <a:pt x="573" y="3613"/>
                  </a:cubicBezTo>
                  <a:cubicBezTo>
                    <a:pt x="587" y="3640"/>
                    <a:pt x="616" y="3654"/>
                    <a:pt x="645" y="3654"/>
                  </a:cubicBezTo>
                  <a:cubicBezTo>
                    <a:pt x="659" y="3654"/>
                    <a:pt x="674" y="3650"/>
                    <a:pt x="686" y="3644"/>
                  </a:cubicBezTo>
                  <a:cubicBezTo>
                    <a:pt x="727" y="3620"/>
                    <a:pt x="740" y="3568"/>
                    <a:pt x="716" y="3531"/>
                  </a:cubicBezTo>
                  <a:cubicBezTo>
                    <a:pt x="686" y="3474"/>
                    <a:pt x="655" y="3419"/>
                    <a:pt x="621" y="3361"/>
                  </a:cubicBezTo>
                  <a:cubicBezTo>
                    <a:pt x="604" y="3326"/>
                    <a:pt x="587" y="3290"/>
                    <a:pt x="567" y="3255"/>
                  </a:cubicBezTo>
                  <a:cubicBezTo>
                    <a:pt x="550" y="3208"/>
                    <a:pt x="529" y="3163"/>
                    <a:pt x="512" y="3115"/>
                  </a:cubicBezTo>
                  <a:cubicBezTo>
                    <a:pt x="485" y="3047"/>
                    <a:pt x="461" y="2975"/>
                    <a:pt x="441" y="2908"/>
                  </a:cubicBezTo>
                  <a:cubicBezTo>
                    <a:pt x="424" y="2856"/>
                    <a:pt x="410" y="2805"/>
                    <a:pt x="393" y="2754"/>
                  </a:cubicBezTo>
                  <a:cubicBezTo>
                    <a:pt x="375" y="2697"/>
                    <a:pt x="362" y="2638"/>
                    <a:pt x="345" y="2580"/>
                  </a:cubicBezTo>
                  <a:cubicBezTo>
                    <a:pt x="314" y="2451"/>
                    <a:pt x="281" y="2324"/>
                    <a:pt x="246" y="2198"/>
                  </a:cubicBezTo>
                  <a:cubicBezTo>
                    <a:pt x="232" y="2144"/>
                    <a:pt x="216" y="2090"/>
                    <a:pt x="205" y="2038"/>
                  </a:cubicBezTo>
                  <a:cubicBezTo>
                    <a:pt x="199" y="2008"/>
                    <a:pt x="191" y="1973"/>
                    <a:pt x="185" y="1940"/>
                  </a:cubicBezTo>
                  <a:cubicBezTo>
                    <a:pt x="178" y="1915"/>
                    <a:pt x="178" y="1895"/>
                    <a:pt x="175" y="1871"/>
                  </a:cubicBezTo>
                  <a:cubicBezTo>
                    <a:pt x="164" y="1776"/>
                    <a:pt x="158" y="1677"/>
                    <a:pt x="161" y="1578"/>
                  </a:cubicBezTo>
                  <a:cubicBezTo>
                    <a:pt x="161" y="1483"/>
                    <a:pt x="171" y="1391"/>
                    <a:pt x="178" y="1295"/>
                  </a:cubicBezTo>
                  <a:cubicBezTo>
                    <a:pt x="185" y="1251"/>
                    <a:pt x="195" y="1210"/>
                    <a:pt x="205" y="1166"/>
                  </a:cubicBezTo>
                  <a:cubicBezTo>
                    <a:pt x="219" y="1125"/>
                    <a:pt x="232" y="1084"/>
                    <a:pt x="249" y="1044"/>
                  </a:cubicBezTo>
                  <a:cubicBezTo>
                    <a:pt x="281" y="965"/>
                    <a:pt x="311" y="883"/>
                    <a:pt x="345" y="805"/>
                  </a:cubicBezTo>
                  <a:lnTo>
                    <a:pt x="345" y="805"/>
                  </a:lnTo>
                  <a:cubicBezTo>
                    <a:pt x="342" y="808"/>
                    <a:pt x="342" y="811"/>
                    <a:pt x="339" y="815"/>
                  </a:cubicBezTo>
                  <a:cubicBezTo>
                    <a:pt x="366" y="754"/>
                    <a:pt x="396" y="693"/>
                    <a:pt x="430" y="635"/>
                  </a:cubicBezTo>
                  <a:cubicBezTo>
                    <a:pt x="467" y="578"/>
                    <a:pt x="507" y="524"/>
                    <a:pt x="547" y="468"/>
                  </a:cubicBezTo>
                  <a:lnTo>
                    <a:pt x="547" y="468"/>
                  </a:lnTo>
                  <a:cubicBezTo>
                    <a:pt x="546" y="469"/>
                    <a:pt x="546" y="469"/>
                    <a:pt x="546" y="471"/>
                  </a:cubicBezTo>
                  <a:cubicBezTo>
                    <a:pt x="546" y="470"/>
                    <a:pt x="547" y="468"/>
                    <a:pt x="548" y="466"/>
                  </a:cubicBezTo>
                  <a:lnTo>
                    <a:pt x="548" y="466"/>
                  </a:lnTo>
                  <a:cubicBezTo>
                    <a:pt x="548" y="465"/>
                    <a:pt x="549" y="465"/>
                    <a:pt x="550" y="464"/>
                  </a:cubicBezTo>
                  <a:lnTo>
                    <a:pt x="550" y="464"/>
                  </a:lnTo>
                  <a:cubicBezTo>
                    <a:pt x="549" y="464"/>
                    <a:pt x="548" y="465"/>
                    <a:pt x="548" y="466"/>
                  </a:cubicBezTo>
                  <a:lnTo>
                    <a:pt x="548" y="466"/>
                  </a:lnTo>
                  <a:cubicBezTo>
                    <a:pt x="549" y="464"/>
                    <a:pt x="550" y="462"/>
                    <a:pt x="550" y="460"/>
                  </a:cubicBezTo>
                  <a:lnTo>
                    <a:pt x="550" y="464"/>
                  </a:lnTo>
                  <a:cubicBezTo>
                    <a:pt x="550" y="460"/>
                    <a:pt x="553" y="460"/>
                    <a:pt x="556" y="457"/>
                  </a:cubicBezTo>
                  <a:cubicBezTo>
                    <a:pt x="556" y="457"/>
                    <a:pt x="555" y="457"/>
                    <a:pt x="555" y="457"/>
                  </a:cubicBezTo>
                  <a:lnTo>
                    <a:pt x="555" y="457"/>
                  </a:lnTo>
                  <a:cubicBezTo>
                    <a:pt x="556" y="456"/>
                    <a:pt x="556" y="455"/>
                    <a:pt x="556" y="454"/>
                  </a:cubicBezTo>
                  <a:lnTo>
                    <a:pt x="556" y="457"/>
                  </a:lnTo>
                  <a:cubicBezTo>
                    <a:pt x="617" y="379"/>
                    <a:pt x="682" y="304"/>
                    <a:pt x="761" y="239"/>
                  </a:cubicBezTo>
                  <a:cubicBezTo>
                    <a:pt x="764" y="239"/>
                    <a:pt x="764" y="236"/>
                    <a:pt x="768" y="235"/>
                  </a:cubicBezTo>
                  <a:lnTo>
                    <a:pt x="768" y="235"/>
                  </a:lnTo>
                  <a:cubicBezTo>
                    <a:pt x="764" y="236"/>
                    <a:pt x="764" y="239"/>
                    <a:pt x="764" y="239"/>
                  </a:cubicBezTo>
                  <a:cubicBezTo>
                    <a:pt x="805" y="208"/>
                    <a:pt x="850" y="177"/>
                    <a:pt x="891" y="150"/>
                  </a:cubicBezTo>
                  <a:cubicBezTo>
                    <a:pt x="907" y="136"/>
                    <a:pt x="921" y="123"/>
                    <a:pt x="927" y="103"/>
                  </a:cubicBezTo>
                  <a:cubicBezTo>
                    <a:pt x="932" y="82"/>
                    <a:pt x="927" y="59"/>
                    <a:pt x="921" y="42"/>
                  </a:cubicBezTo>
                  <a:cubicBezTo>
                    <a:pt x="904" y="18"/>
                    <a:pt x="877" y="1"/>
                    <a:pt x="85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4953725" y="3549150"/>
              <a:ext cx="25350" cy="93400"/>
            </a:xfrm>
            <a:custGeom>
              <a:rect b="b" l="l" r="r" t="t"/>
              <a:pathLst>
                <a:path extrusionOk="0" h="3736" w="1014">
                  <a:moveTo>
                    <a:pt x="891" y="83"/>
                  </a:moveTo>
                  <a:cubicBezTo>
                    <a:pt x="897" y="83"/>
                    <a:pt x="904" y="86"/>
                    <a:pt x="911" y="89"/>
                  </a:cubicBezTo>
                  <a:cubicBezTo>
                    <a:pt x="918" y="92"/>
                    <a:pt x="921" y="96"/>
                    <a:pt x="924" y="103"/>
                  </a:cubicBezTo>
                  <a:cubicBezTo>
                    <a:pt x="928" y="110"/>
                    <a:pt x="932" y="116"/>
                    <a:pt x="932" y="123"/>
                  </a:cubicBezTo>
                  <a:cubicBezTo>
                    <a:pt x="932" y="127"/>
                    <a:pt x="928" y="130"/>
                    <a:pt x="928" y="130"/>
                  </a:cubicBezTo>
                  <a:cubicBezTo>
                    <a:pt x="928" y="137"/>
                    <a:pt x="924" y="141"/>
                    <a:pt x="921" y="144"/>
                  </a:cubicBezTo>
                  <a:cubicBezTo>
                    <a:pt x="921" y="147"/>
                    <a:pt x="914" y="150"/>
                    <a:pt x="907" y="157"/>
                  </a:cubicBezTo>
                  <a:cubicBezTo>
                    <a:pt x="867" y="184"/>
                    <a:pt x="825" y="213"/>
                    <a:pt x="785" y="243"/>
                  </a:cubicBezTo>
                  <a:lnTo>
                    <a:pt x="785" y="243"/>
                  </a:lnTo>
                  <a:lnTo>
                    <a:pt x="784" y="243"/>
                  </a:lnTo>
                  <a:cubicBezTo>
                    <a:pt x="782" y="244"/>
                    <a:pt x="781" y="245"/>
                    <a:pt x="780" y="246"/>
                  </a:cubicBezTo>
                  <a:lnTo>
                    <a:pt x="778" y="246"/>
                  </a:lnTo>
                  <a:lnTo>
                    <a:pt x="779" y="247"/>
                  </a:lnTo>
                  <a:lnTo>
                    <a:pt x="779" y="247"/>
                  </a:lnTo>
                  <a:cubicBezTo>
                    <a:pt x="778" y="248"/>
                    <a:pt x="778" y="248"/>
                    <a:pt x="778" y="248"/>
                  </a:cubicBezTo>
                  <a:lnTo>
                    <a:pt x="778" y="248"/>
                  </a:lnTo>
                  <a:cubicBezTo>
                    <a:pt x="777" y="249"/>
                    <a:pt x="776" y="249"/>
                    <a:pt x="775" y="249"/>
                  </a:cubicBezTo>
                  <a:cubicBezTo>
                    <a:pt x="759" y="262"/>
                    <a:pt x="744" y="276"/>
                    <a:pt x="729" y="290"/>
                  </a:cubicBezTo>
                  <a:lnTo>
                    <a:pt x="729" y="290"/>
                  </a:lnTo>
                  <a:lnTo>
                    <a:pt x="771" y="191"/>
                  </a:lnTo>
                  <a:lnTo>
                    <a:pt x="771" y="191"/>
                  </a:lnTo>
                  <a:lnTo>
                    <a:pt x="563" y="472"/>
                  </a:lnTo>
                  <a:lnTo>
                    <a:pt x="553" y="484"/>
                  </a:lnTo>
                  <a:lnTo>
                    <a:pt x="553" y="484"/>
                  </a:lnTo>
                  <a:cubicBezTo>
                    <a:pt x="553" y="484"/>
                    <a:pt x="553" y="484"/>
                    <a:pt x="553" y="484"/>
                  </a:cubicBezTo>
                  <a:lnTo>
                    <a:pt x="553" y="484"/>
                  </a:lnTo>
                  <a:lnTo>
                    <a:pt x="550" y="488"/>
                  </a:lnTo>
                  <a:lnTo>
                    <a:pt x="550" y="488"/>
                  </a:lnTo>
                  <a:cubicBezTo>
                    <a:pt x="550" y="488"/>
                    <a:pt x="550" y="488"/>
                    <a:pt x="550" y="488"/>
                  </a:cubicBezTo>
                  <a:lnTo>
                    <a:pt x="550" y="488"/>
                  </a:lnTo>
                  <a:lnTo>
                    <a:pt x="550" y="488"/>
                  </a:lnTo>
                  <a:lnTo>
                    <a:pt x="403" y="672"/>
                  </a:lnTo>
                  <a:lnTo>
                    <a:pt x="442" y="647"/>
                  </a:lnTo>
                  <a:lnTo>
                    <a:pt x="442" y="647"/>
                  </a:lnTo>
                  <a:cubicBezTo>
                    <a:pt x="440" y="650"/>
                    <a:pt x="438" y="652"/>
                    <a:pt x="437" y="655"/>
                  </a:cubicBezTo>
                  <a:cubicBezTo>
                    <a:pt x="400" y="716"/>
                    <a:pt x="369" y="778"/>
                    <a:pt x="342" y="839"/>
                  </a:cubicBezTo>
                  <a:lnTo>
                    <a:pt x="345" y="841"/>
                  </a:lnTo>
                  <a:lnTo>
                    <a:pt x="345" y="841"/>
                  </a:lnTo>
                  <a:cubicBezTo>
                    <a:pt x="312" y="916"/>
                    <a:pt x="283" y="992"/>
                    <a:pt x="253" y="1071"/>
                  </a:cubicBezTo>
                  <a:lnTo>
                    <a:pt x="250" y="1071"/>
                  </a:lnTo>
                  <a:cubicBezTo>
                    <a:pt x="236" y="1112"/>
                    <a:pt x="219" y="1152"/>
                    <a:pt x="205" y="1197"/>
                  </a:cubicBezTo>
                  <a:cubicBezTo>
                    <a:pt x="196" y="1241"/>
                    <a:pt x="185" y="1286"/>
                    <a:pt x="178" y="1330"/>
                  </a:cubicBezTo>
                  <a:lnTo>
                    <a:pt x="178" y="1333"/>
                  </a:lnTo>
                  <a:cubicBezTo>
                    <a:pt x="171" y="1429"/>
                    <a:pt x="161" y="1524"/>
                    <a:pt x="161" y="1619"/>
                  </a:cubicBezTo>
                  <a:lnTo>
                    <a:pt x="161" y="1664"/>
                  </a:lnTo>
                  <a:cubicBezTo>
                    <a:pt x="161" y="1743"/>
                    <a:pt x="167" y="1822"/>
                    <a:pt x="174" y="1899"/>
                  </a:cubicBezTo>
                  <a:lnTo>
                    <a:pt x="171" y="1899"/>
                  </a:lnTo>
                  <a:cubicBezTo>
                    <a:pt x="171" y="1901"/>
                    <a:pt x="171" y="1903"/>
                    <a:pt x="172" y="1906"/>
                  </a:cubicBezTo>
                  <a:lnTo>
                    <a:pt x="172" y="1906"/>
                  </a:lnTo>
                  <a:lnTo>
                    <a:pt x="171" y="1906"/>
                  </a:lnTo>
                  <a:lnTo>
                    <a:pt x="172" y="1906"/>
                  </a:lnTo>
                  <a:cubicBezTo>
                    <a:pt x="172" y="1908"/>
                    <a:pt x="173" y="1910"/>
                    <a:pt x="175" y="1912"/>
                  </a:cubicBezTo>
                  <a:lnTo>
                    <a:pt x="175" y="1912"/>
                  </a:lnTo>
                  <a:cubicBezTo>
                    <a:pt x="175" y="1913"/>
                    <a:pt x="175" y="1914"/>
                    <a:pt x="175" y="1916"/>
                  </a:cubicBezTo>
                  <a:cubicBezTo>
                    <a:pt x="178" y="1940"/>
                    <a:pt x="178" y="1964"/>
                    <a:pt x="185" y="1991"/>
                  </a:cubicBezTo>
                  <a:lnTo>
                    <a:pt x="186" y="1991"/>
                  </a:lnTo>
                  <a:lnTo>
                    <a:pt x="186" y="1991"/>
                  </a:lnTo>
                  <a:cubicBezTo>
                    <a:pt x="192" y="2024"/>
                    <a:pt x="199" y="2056"/>
                    <a:pt x="205" y="2090"/>
                  </a:cubicBezTo>
                  <a:lnTo>
                    <a:pt x="206" y="2090"/>
                  </a:lnTo>
                  <a:lnTo>
                    <a:pt x="206" y="2090"/>
                  </a:lnTo>
                  <a:cubicBezTo>
                    <a:pt x="220" y="2146"/>
                    <a:pt x="233" y="2196"/>
                    <a:pt x="246" y="2250"/>
                  </a:cubicBezTo>
                  <a:cubicBezTo>
                    <a:pt x="281" y="2376"/>
                    <a:pt x="314" y="2502"/>
                    <a:pt x="348" y="2631"/>
                  </a:cubicBezTo>
                  <a:cubicBezTo>
                    <a:pt x="362" y="2686"/>
                    <a:pt x="375" y="2747"/>
                    <a:pt x="396" y="2805"/>
                  </a:cubicBezTo>
                  <a:cubicBezTo>
                    <a:pt x="410" y="2856"/>
                    <a:pt x="424" y="2908"/>
                    <a:pt x="441" y="2962"/>
                  </a:cubicBezTo>
                  <a:cubicBezTo>
                    <a:pt x="465" y="3030"/>
                    <a:pt x="488" y="3101"/>
                    <a:pt x="515" y="3170"/>
                  </a:cubicBezTo>
                  <a:cubicBezTo>
                    <a:pt x="533" y="3218"/>
                    <a:pt x="553" y="3265"/>
                    <a:pt x="570" y="3310"/>
                  </a:cubicBezTo>
                  <a:lnTo>
                    <a:pt x="573" y="3313"/>
                  </a:lnTo>
                  <a:cubicBezTo>
                    <a:pt x="573" y="3313"/>
                    <a:pt x="573" y="3313"/>
                    <a:pt x="573" y="3313"/>
                  </a:cubicBezTo>
                  <a:lnTo>
                    <a:pt x="573" y="3313"/>
                  </a:lnTo>
                  <a:cubicBezTo>
                    <a:pt x="573" y="3317"/>
                    <a:pt x="577" y="3323"/>
                    <a:pt x="580" y="3331"/>
                  </a:cubicBezTo>
                  <a:lnTo>
                    <a:pt x="582" y="3330"/>
                  </a:lnTo>
                  <a:lnTo>
                    <a:pt x="582" y="3330"/>
                  </a:lnTo>
                  <a:cubicBezTo>
                    <a:pt x="596" y="3360"/>
                    <a:pt x="611" y="3393"/>
                    <a:pt x="628" y="3422"/>
                  </a:cubicBezTo>
                  <a:cubicBezTo>
                    <a:pt x="658" y="3480"/>
                    <a:pt x="690" y="3535"/>
                    <a:pt x="720" y="3589"/>
                  </a:cubicBezTo>
                  <a:lnTo>
                    <a:pt x="723" y="3589"/>
                  </a:lnTo>
                  <a:cubicBezTo>
                    <a:pt x="727" y="3596"/>
                    <a:pt x="727" y="3606"/>
                    <a:pt x="727" y="3613"/>
                  </a:cubicBezTo>
                  <a:cubicBezTo>
                    <a:pt x="727" y="3620"/>
                    <a:pt x="727" y="3627"/>
                    <a:pt x="723" y="3633"/>
                  </a:cubicBezTo>
                  <a:cubicBezTo>
                    <a:pt x="720" y="3640"/>
                    <a:pt x="713" y="3644"/>
                    <a:pt x="707" y="3650"/>
                  </a:cubicBezTo>
                  <a:cubicBezTo>
                    <a:pt x="703" y="3654"/>
                    <a:pt x="693" y="3654"/>
                    <a:pt x="686" y="3654"/>
                  </a:cubicBezTo>
                  <a:cubicBezTo>
                    <a:pt x="679" y="3654"/>
                    <a:pt x="672" y="3654"/>
                    <a:pt x="666" y="3650"/>
                  </a:cubicBezTo>
                  <a:cubicBezTo>
                    <a:pt x="658" y="3644"/>
                    <a:pt x="652" y="3640"/>
                    <a:pt x="649" y="3633"/>
                  </a:cubicBezTo>
                  <a:cubicBezTo>
                    <a:pt x="614" y="3572"/>
                    <a:pt x="577" y="3515"/>
                    <a:pt x="546" y="3456"/>
                  </a:cubicBezTo>
                  <a:cubicBezTo>
                    <a:pt x="533" y="3422"/>
                    <a:pt x="515" y="3392"/>
                    <a:pt x="498" y="3357"/>
                  </a:cubicBezTo>
                  <a:lnTo>
                    <a:pt x="498" y="3354"/>
                  </a:lnTo>
                  <a:cubicBezTo>
                    <a:pt x="488" y="3337"/>
                    <a:pt x="482" y="3313"/>
                    <a:pt x="471" y="3290"/>
                  </a:cubicBezTo>
                  <a:lnTo>
                    <a:pt x="471" y="3286"/>
                  </a:lnTo>
                  <a:cubicBezTo>
                    <a:pt x="410" y="3136"/>
                    <a:pt x="359" y="2983"/>
                    <a:pt x="318" y="2826"/>
                  </a:cubicBezTo>
                  <a:cubicBezTo>
                    <a:pt x="281" y="2676"/>
                    <a:pt x="240" y="2522"/>
                    <a:pt x="202" y="2373"/>
                  </a:cubicBezTo>
                  <a:cubicBezTo>
                    <a:pt x="188" y="2329"/>
                    <a:pt x="178" y="2280"/>
                    <a:pt x="164" y="2236"/>
                  </a:cubicBezTo>
                  <a:cubicBezTo>
                    <a:pt x="155" y="2195"/>
                    <a:pt x="144" y="2158"/>
                    <a:pt x="134" y="2120"/>
                  </a:cubicBezTo>
                  <a:cubicBezTo>
                    <a:pt x="120" y="2049"/>
                    <a:pt x="103" y="1981"/>
                    <a:pt x="97" y="1916"/>
                  </a:cubicBezTo>
                  <a:cubicBezTo>
                    <a:pt x="93" y="1871"/>
                    <a:pt x="89" y="1830"/>
                    <a:pt x="89" y="1786"/>
                  </a:cubicBezTo>
                  <a:cubicBezTo>
                    <a:pt x="86" y="1752"/>
                    <a:pt x="83" y="1722"/>
                    <a:pt x="83" y="1695"/>
                  </a:cubicBezTo>
                  <a:lnTo>
                    <a:pt x="83" y="1681"/>
                  </a:lnTo>
                  <a:lnTo>
                    <a:pt x="83" y="1678"/>
                  </a:lnTo>
                  <a:cubicBezTo>
                    <a:pt x="83" y="1602"/>
                    <a:pt x="86" y="1527"/>
                    <a:pt x="93" y="1456"/>
                  </a:cubicBezTo>
                  <a:cubicBezTo>
                    <a:pt x="100" y="1377"/>
                    <a:pt x="103" y="1299"/>
                    <a:pt x="120" y="1228"/>
                  </a:cubicBezTo>
                  <a:cubicBezTo>
                    <a:pt x="127" y="1193"/>
                    <a:pt x="137" y="1163"/>
                    <a:pt x="147" y="1132"/>
                  </a:cubicBezTo>
                  <a:lnTo>
                    <a:pt x="181" y="1043"/>
                  </a:lnTo>
                  <a:lnTo>
                    <a:pt x="181" y="1043"/>
                  </a:lnTo>
                  <a:lnTo>
                    <a:pt x="182" y="1044"/>
                  </a:lnTo>
                  <a:cubicBezTo>
                    <a:pt x="205" y="979"/>
                    <a:pt x="229" y="918"/>
                    <a:pt x="257" y="856"/>
                  </a:cubicBezTo>
                  <a:lnTo>
                    <a:pt x="257" y="852"/>
                  </a:lnTo>
                  <a:cubicBezTo>
                    <a:pt x="281" y="795"/>
                    <a:pt x="304" y="737"/>
                    <a:pt x="331" y="685"/>
                  </a:cubicBezTo>
                  <a:lnTo>
                    <a:pt x="331" y="682"/>
                  </a:lnTo>
                  <a:cubicBezTo>
                    <a:pt x="396" y="563"/>
                    <a:pt x="477" y="452"/>
                    <a:pt x="569" y="347"/>
                  </a:cubicBezTo>
                  <a:lnTo>
                    <a:pt x="569" y="347"/>
                  </a:lnTo>
                  <a:lnTo>
                    <a:pt x="570" y="348"/>
                  </a:lnTo>
                  <a:cubicBezTo>
                    <a:pt x="614" y="294"/>
                    <a:pt x="665" y="244"/>
                    <a:pt x="715" y="200"/>
                  </a:cubicBezTo>
                  <a:lnTo>
                    <a:pt x="715" y="200"/>
                  </a:lnTo>
                  <a:lnTo>
                    <a:pt x="717" y="202"/>
                  </a:lnTo>
                  <a:cubicBezTo>
                    <a:pt x="764" y="161"/>
                    <a:pt x="822" y="127"/>
                    <a:pt x="877" y="86"/>
                  </a:cubicBezTo>
                  <a:cubicBezTo>
                    <a:pt x="880" y="83"/>
                    <a:pt x="883" y="83"/>
                    <a:pt x="891" y="83"/>
                  </a:cubicBezTo>
                  <a:close/>
                  <a:moveTo>
                    <a:pt x="891" y="1"/>
                  </a:moveTo>
                  <a:cubicBezTo>
                    <a:pt x="866" y="1"/>
                    <a:pt x="846" y="7"/>
                    <a:pt x="829" y="21"/>
                  </a:cubicBezTo>
                  <a:cubicBezTo>
                    <a:pt x="775" y="59"/>
                    <a:pt x="720" y="92"/>
                    <a:pt x="666" y="137"/>
                  </a:cubicBezTo>
                  <a:cubicBezTo>
                    <a:pt x="608" y="185"/>
                    <a:pt x="556" y="239"/>
                    <a:pt x="509" y="294"/>
                  </a:cubicBezTo>
                  <a:cubicBezTo>
                    <a:pt x="413" y="399"/>
                    <a:pt x="328" y="519"/>
                    <a:pt x="260" y="644"/>
                  </a:cubicBezTo>
                  <a:cubicBezTo>
                    <a:pt x="229" y="703"/>
                    <a:pt x="202" y="764"/>
                    <a:pt x="178" y="825"/>
                  </a:cubicBezTo>
                  <a:lnTo>
                    <a:pt x="180" y="826"/>
                  </a:lnTo>
                  <a:lnTo>
                    <a:pt x="180" y="826"/>
                  </a:lnTo>
                  <a:cubicBezTo>
                    <a:pt x="154" y="889"/>
                    <a:pt x="130" y="949"/>
                    <a:pt x="103" y="1013"/>
                  </a:cubicBezTo>
                  <a:lnTo>
                    <a:pt x="73" y="1102"/>
                  </a:lnTo>
                  <a:cubicBezTo>
                    <a:pt x="56" y="1139"/>
                    <a:pt x="48" y="1176"/>
                    <a:pt x="42" y="1210"/>
                  </a:cubicBezTo>
                  <a:cubicBezTo>
                    <a:pt x="21" y="1289"/>
                    <a:pt x="18" y="1371"/>
                    <a:pt x="12" y="1449"/>
                  </a:cubicBezTo>
                  <a:cubicBezTo>
                    <a:pt x="4" y="1524"/>
                    <a:pt x="1" y="1602"/>
                    <a:pt x="1" y="1678"/>
                  </a:cubicBezTo>
                  <a:lnTo>
                    <a:pt x="1" y="1695"/>
                  </a:lnTo>
                  <a:cubicBezTo>
                    <a:pt x="1" y="1728"/>
                    <a:pt x="4" y="1759"/>
                    <a:pt x="7" y="1793"/>
                  </a:cubicBezTo>
                  <a:lnTo>
                    <a:pt x="7" y="1793"/>
                  </a:lnTo>
                  <a:lnTo>
                    <a:pt x="7" y="1793"/>
                  </a:lnTo>
                  <a:cubicBezTo>
                    <a:pt x="8" y="1840"/>
                    <a:pt x="12" y="1880"/>
                    <a:pt x="15" y="1923"/>
                  </a:cubicBezTo>
                  <a:cubicBezTo>
                    <a:pt x="21" y="1997"/>
                    <a:pt x="42" y="2069"/>
                    <a:pt x="56" y="2137"/>
                  </a:cubicBezTo>
                  <a:cubicBezTo>
                    <a:pt x="65" y="2178"/>
                    <a:pt x="76" y="2219"/>
                    <a:pt x="86" y="2257"/>
                  </a:cubicBezTo>
                  <a:cubicBezTo>
                    <a:pt x="97" y="2301"/>
                    <a:pt x="110" y="2349"/>
                    <a:pt x="120" y="2393"/>
                  </a:cubicBezTo>
                  <a:cubicBezTo>
                    <a:pt x="161" y="2546"/>
                    <a:pt x="202" y="2697"/>
                    <a:pt x="240" y="2850"/>
                  </a:cubicBezTo>
                  <a:cubicBezTo>
                    <a:pt x="281" y="3006"/>
                    <a:pt x="331" y="3162"/>
                    <a:pt x="396" y="3316"/>
                  </a:cubicBezTo>
                  <a:lnTo>
                    <a:pt x="396" y="3316"/>
                  </a:lnTo>
                  <a:lnTo>
                    <a:pt x="393" y="3317"/>
                  </a:lnTo>
                  <a:cubicBezTo>
                    <a:pt x="403" y="3340"/>
                    <a:pt x="413" y="3367"/>
                    <a:pt x="427" y="3395"/>
                  </a:cubicBezTo>
                  <a:lnTo>
                    <a:pt x="428" y="3395"/>
                  </a:lnTo>
                  <a:lnTo>
                    <a:pt x="428" y="3395"/>
                  </a:lnTo>
                  <a:cubicBezTo>
                    <a:pt x="442" y="3427"/>
                    <a:pt x="458" y="3461"/>
                    <a:pt x="474" y="3490"/>
                  </a:cubicBezTo>
                  <a:cubicBezTo>
                    <a:pt x="509" y="3555"/>
                    <a:pt x="546" y="3613"/>
                    <a:pt x="577" y="3674"/>
                  </a:cubicBezTo>
                  <a:cubicBezTo>
                    <a:pt x="591" y="3694"/>
                    <a:pt x="608" y="3712"/>
                    <a:pt x="625" y="3722"/>
                  </a:cubicBezTo>
                  <a:cubicBezTo>
                    <a:pt x="645" y="3732"/>
                    <a:pt x="666" y="3735"/>
                    <a:pt x="686" y="3735"/>
                  </a:cubicBezTo>
                  <a:cubicBezTo>
                    <a:pt x="707" y="3735"/>
                    <a:pt x="730" y="3732"/>
                    <a:pt x="748" y="3719"/>
                  </a:cubicBezTo>
                  <a:lnTo>
                    <a:pt x="751" y="3719"/>
                  </a:lnTo>
                  <a:cubicBezTo>
                    <a:pt x="768" y="3708"/>
                    <a:pt x="784" y="3691"/>
                    <a:pt x="795" y="3671"/>
                  </a:cubicBezTo>
                  <a:cubicBezTo>
                    <a:pt x="805" y="3654"/>
                    <a:pt x="809" y="3633"/>
                    <a:pt x="809" y="3613"/>
                  </a:cubicBezTo>
                  <a:cubicBezTo>
                    <a:pt x="809" y="3592"/>
                    <a:pt x="805" y="3569"/>
                    <a:pt x="792" y="3551"/>
                  </a:cubicBezTo>
                  <a:cubicBezTo>
                    <a:pt x="761" y="3494"/>
                    <a:pt x="730" y="3439"/>
                    <a:pt x="699" y="3381"/>
                  </a:cubicBezTo>
                  <a:lnTo>
                    <a:pt x="698" y="3382"/>
                  </a:lnTo>
                  <a:lnTo>
                    <a:pt x="698" y="3382"/>
                  </a:lnTo>
                  <a:cubicBezTo>
                    <a:pt x="681" y="3349"/>
                    <a:pt x="665" y="3312"/>
                    <a:pt x="645" y="3276"/>
                  </a:cubicBezTo>
                  <a:lnTo>
                    <a:pt x="644" y="3276"/>
                  </a:lnTo>
                  <a:lnTo>
                    <a:pt x="644" y="3276"/>
                  </a:lnTo>
                  <a:cubicBezTo>
                    <a:pt x="628" y="3233"/>
                    <a:pt x="611" y="3186"/>
                    <a:pt x="591" y="3142"/>
                  </a:cubicBezTo>
                  <a:cubicBezTo>
                    <a:pt x="567" y="3074"/>
                    <a:pt x="543" y="3003"/>
                    <a:pt x="519" y="2935"/>
                  </a:cubicBezTo>
                  <a:cubicBezTo>
                    <a:pt x="502" y="2887"/>
                    <a:pt x="488" y="2836"/>
                    <a:pt x="474" y="2782"/>
                  </a:cubicBezTo>
                  <a:cubicBezTo>
                    <a:pt x="457" y="2727"/>
                    <a:pt x="441" y="2669"/>
                    <a:pt x="427" y="2611"/>
                  </a:cubicBezTo>
                  <a:cubicBezTo>
                    <a:pt x="393" y="2482"/>
                    <a:pt x="359" y="2356"/>
                    <a:pt x="328" y="2230"/>
                  </a:cubicBezTo>
                  <a:cubicBezTo>
                    <a:pt x="311" y="2175"/>
                    <a:pt x="298" y="2120"/>
                    <a:pt x="287" y="2069"/>
                  </a:cubicBezTo>
                  <a:cubicBezTo>
                    <a:pt x="277" y="2038"/>
                    <a:pt x="270" y="2005"/>
                    <a:pt x="267" y="1974"/>
                  </a:cubicBezTo>
                  <a:lnTo>
                    <a:pt x="267" y="1970"/>
                  </a:lnTo>
                  <a:cubicBezTo>
                    <a:pt x="260" y="1950"/>
                    <a:pt x="260" y="1929"/>
                    <a:pt x="257" y="1909"/>
                  </a:cubicBezTo>
                  <a:cubicBezTo>
                    <a:pt x="250" y="1827"/>
                    <a:pt x="243" y="1745"/>
                    <a:pt x="243" y="1664"/>
                  </a:cubicBezTo>
                  <a:lnTo>
                    <a:pt x="243" y="1619"/>
                  </a:lnTo>
                  <a:cubicBezTo>
                    <a:pt x="243" y="1531"/>
                    <a:pt x="252" y="1444"/>
                    <a:pt x="259" y="1353"/>
                  </a:cubicBezTo>
                  <a:lnTo>
                    <a:pt x="259" y="1353"/>
                  </a:lnTo>
                  <a:lnTo>
                    <a:pt x="260" y="1354"/>
                  </a:lnTo>
                  <a:lnTo>
                    <a:pt x="260" y="1350"/>
                  </a:lnTo>
                  <a:lnTo>
                    <a:pt x="259" y="1350"/>
                  </a:lnTo>
                  <a:lnTo>
                    <a:pt x="259" y="1350"/>
                  </a:lnTo>
                  <a:cubicBezTo>
                    <a:pt x="260" y="1348"/>
                    <a:pt x="260" y="1345"/>
                    <a:pt x="260" y="1343"/>
                  </a:cubicBezTo>
                  <a:lnTo>
                    <a:pt x="260" y="1343"/>
                  </a:lnTo>
                  <a:lnTo>
                    <a:pt x="260" y="1343"/>
                  </a:lnTo>
                  <a:cubicBezTo>
                    <a:pt x="267" y="1299"/>
                    <a:pt x="273" y="1258"/>
                    <a:pt x="287" y="1217"/>
                  </a:cubicBezTo>
                  <a:lnTo>
                    <a:pt x="285" y="1217"/>
                  </a:lnTo>
                  <a:lnTo>
                    <a:pt x="285" y="1217"/>
                  </a:lnTo>
                  <a:cubicBezTo>
                    <a:pt x="299" y="1177"/>
                    <a:pt x="315" y="1137"/>
                    <a:pt x="328" y="1098"/>
                  </a:cubicBezTo>
                  <a:cubicBezTo>
                    <a:pt x="359" y="1020"/>
                    <a:pt x="389" y="941"/>
                    <a:pt x="424" y="863"/>
                  </a:cubicBezTo>
                  <a:lnTo>
                    <a:pt x="421" y="862"/>
                  </a:lnTo>
                  <a:lnTo>
                    <a:pt x="421" y="862"/>
                  </a:lnTo>
                  <a:cubicBezTo>
                    <a:pt x="422" y="861"/>
                    <a:pt x="422" y="860"/>
                    <a:pt x="423" y="859"/>
                  </a:cubicBezTo>
                  <a:lnTo>
                    <a:pt x="423" y="859"/>
                  </a:lnTo>
                  <a:lnTo>
                    <a:pt x="424" y="860"/>
                  </a:lnTo>
                  <a:cubicBezTo>
                    <a:pt x="424" y="856"/>
                    <a:pt x="427" y="856"/>
                    <a:pt x="427" y="852"/>
                  </a:cubicBezTo>
                  <a:lnTo>
                    <a:pt x="426" y="852"/>
                  </a:lnTo>
                  <a:lnTo>
                    <a:pt x="426" y="852"/>
                  </a:lnTo>
                  <a:cubicBezTo>
                    <a:pt x="450" y="798"/>
                    <a:pt x="475" y="748"/>
                    <a:pt x="506" y="699"/>
                  </a:cubicBezTo>
                  <a:cubicBezTo>
                    <a:pt x="542" y="643"/>
                    <a:pt x="577" y="590"/>
                    <a:pt x="617" y="535"/>
                  </a:cubicBezTo>
                  <a:lnTo>
                    <a:pt x="617" y="535"/>
                  </a:lnTo>
                  <a:lnTo>
                    <a:pt x="618" y="536"/>
                  </a:lnTo>
                  <a:cubicBezTo>
                    <a:pt x="619" y="535"/>
                    <a:pt x="620" y="534"/>
                    <a:pt x="621" y="533"/>
                  </a:cubicBezTo>
                  <a:lnTo>
                    <a:pt x="621" y="533"/>
                  </a:lnTo>
                  <a:cubicBezTo>
                    <a:pt x="622" y="532"/>
                    <a:pt x="623" y="531"/>
                    <a:pt x="625" y="529"/>
                  </a:cubicBezTo>
                  <a:cubicBezTo>
                    <a:pt x="628" y="525"/>
                    <a:pt x="628" y="522"/>
                    <a:pt x="631" y="519"/>
                  </a:cubicBezTo>
                  <a:lnTo>
                    <a:pt x="631" y="519"/>
                  </a:lnTo>
                  <a:cubicBezTo>
                    <a:pt x="631" y="519"/>
                    <a:pt x="631" y="519"/>
                    <a:pt x="631" y="519"/>
                  </a:cubicBezTo>
                  <a:lnTo>
                    <a:pt x="631" y="518"/>
                  </a:lnTo>
                  <a:lnTo>
                    <a:pt x="631" y="518"/>
                  </a:lnTo>
                  <a:cubicBezTo>
                    <a:pt x="632" y="517"/>
                    <a:pt x="633" y="516"/>
                    <a:pt x="634" y="515"/>
                  </a:cubicBezTo>
                  <a:lnTo>
                    <a:pt x="634" y="515"/>
                  </a:lnTo>
                  <a:cubicBezTo>
                    <a:pt x="634" y="515"/>
                    <a:pt x="635" y="515"/>
                    <a:pt x="635" y="514"/>
                  </a:cubicBezTo>
                  <a:lnTo>
                    <a:pt x="635" y="514"/>
                  </a:lnTo>
                  <a:cubicBezTo>
                    <a:pt x="692" y="445"/>
                    <a:pt x="752" y="375"/>
                    <a:pt x="818" y="320"/>
                  </a:cubicBezTo>
                  <a:lnTo>
                    <a:pt x="818" y="320"/>
                  </a:lnTo>
                  <a:lnTo>
                    <a:pt x="819" y="321"/>
                  </a:lnTo>
                  <a:cubicBezTo>
                    <a:pt x="820" y="319"/>
                    <a:pt x="821" y="318"/>
                    <a:pt x="822" y="317"/>
                  </a:cubicBezTo>
                  <a:lnTo>
                    <a:pt x="822" y="317"/>
                  </a:lnTo>
                  <a:cubicBezTo>
                    <a:pt x="825" y="316"/>
                    <a:pt x="827" y="315"/>
                    <a:pt x="829" y="314"/>
                  </a:cubicBezTo>
                  <a:lnTo>
                    <a:pt x="829" y="314"/>
                  </a:lnTo>
                  <a:lnTo>
                    <a:pt x="829" y="314"/>
                  </a:lnTo>
                  <a:cubicBezTo>
                    <a:pt x="870" y="284"/>
                    <a:pt x="911" y="253"/>
                    <a:pt x="955" y="226"/>
                  </a:cubicBezTo>
                  <a:lnTo>
                    <a:pt x="955" y="222"/>
                  </a:lnTo>
                  <a:lnTo>
                    <a:pt x="959" y="222"/>
                  </a:lnTo>
                  <a:cubicBezTo>
                    <a:pt x="965" y="215"/>
                    <a:pt x="976" y="209"/>
                    <a:pt x="986" y="195"/>
                  </a:cubicBezTo>
                  <a:cubicBezTo>
                    <a:pt x="996" y="185"/>
                    <a:pt x="1003" y="171"/>
                    <a:pt x="1006" y="154"/>
                  </a:cubicBezTo>
                  <a:cubicBezTo>
                    <a:pt x="1009" y="144"/>
                    <a:pt x="1013" y="133"/>
                    <a:pt x="1013" y="123"/>
                  </a:cubicBezTo>
                  <a:cubicBezTo>
                    <a:pt x="1013" y="100"/>
                    <a:pt x="1006" y="83"/>
                    <a:pt x="996" y="62"/>
                  </a:cubicBezTo>
                  <a:cubicBezTo>
                    <a:pt x="986" y="42"/>
                    <a:pt x="968" y="28"/>
                    <a:pt x="952" y="18"/>
                  </a:cubicBezTo>
                  <a:cubicBezTo>
                    <a:pt x="932" y="7"/>
                    <a:pt x="911" y="1"/>
                    <a:pt x="89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4727200" y="3622925"/>
              <a:ext cx="265400" cy="460075"/>
            </a:xfrm>
            <a:custGeom>
              <a:rect b="b" l="l" r="r" t="t"/>
              <a:pathLst>
                <a:path extrusionOk="0" h="18403" w="10616">
                  <a:moveTo>
                    <a:pt x="10200" y="1940"/>
                  </a:moveTo>
                  <a:lnTo>
                    <a:pt x="10200" y="1940"/>
                  </a:lnTo>
                  <a:cubicBezTo>
                    <a:pt x="10201" y="1941"/>
                    <a:pt x="10202" y="1941"/>
                    <a:pt x="10202" y="1941"/>
                  </a:cubicBezTo>
                  <a:lnTo>
                    <a:pt x="10202" y="1941"/>
                  </a:lnTo>
                  <a:cubicBezTo>
                    <a:pt x="10202" y="1941"/>
                    <a:pt x="10201" y="1941"/>
                    <a:pt x="10200" y="1940"/>
                  </a:cubicBezTo>
                  <a:close/>
                  <a:moveTo>
                    <a:pt x="1680" y="2335"/>
                  </a:moveTo>
                  <a:lnTo>
                    <a:pt x="1680" y="2335"/>
                  </a:lnTo>
                  <a:cubicBezTo>
                    <a:pt x="1680" y="2337"/>
                    <a:pt x="1680" y="2337"/>
                    <a:pt x="1679" y="2338"/>
                  </a:cubicBezTo>
                  <a:lnTo>
                    <a:pt x="1679" y="2338"/>
                  </a:lnTo>
                  <a:cubicBezTo>
                    <a:pt x="1679" y="2337"/>
                    <a:pt x="1680" y="2336"/>
                    <a:pt x="1680" y="2335"/>
                  </a:cubicBezTo>
                  <a:close/>
                  <a:moveTo>
                    <a:pt x="515" y="5498"/>
                  </a:moveTo>
                  <a:cubicBezTo>
                    <a:pt x="513" y="5509"/>
                    <a:pt x="512" y="5520"/>
                    <a:pt x="511" y="5530"/>
                  </a:cubicBezTo>
                  <a:lnTo>
                    <a:pt x="511" y="5530"/>
                  </a:lnTo>
                  <a:cubicBezTo>
                    <a:pt x="513" y="5519"/>
                    <a:pt x="515" y="5509"/>
                    <a:pt x="515" y="5498"/>
                  </a:cubicBezTo>
                  <a:close/>
                  <a:moveTo>
                    <a:pt x="6124" y="17613"/>
                  </a:moveTo>
                  <a:cubicBezTo>
                    <a:pt x="6124" y="17613"/>
                    <a:pt x="6126" y="17615"/>
                    <a:pt x="6128" y="17616"/>
                  </a:cubicBezTo>
                  <a:lnTo>
                    <a:pt x="6128" y="17616"/>
                  </a:lnTo>
                  <a:cubicBezTo>
                    <a:pt x="6127" y="17613"/>
                    <a:pt x="6124" y="17613"/>
                    <a:pt x="6124" y="17613"/>
                  </a:cubicBezTo>
                  <a:close/>
                  <a:moveTo>
                    <a:pt x="6128" y="17616"/>
                  </a:moveTo>
                  <a:cubicBezTo>
                    <a:pt x="6128" y="17616"/>
                    <a:pt x="6128" y="17617"/>
                    <a:pt x="6128" y="17617"/>
                  </a:cubicBezTo>
                  <a:lnTo>
                    <a:pt x="6131" y="17617"/>
                  </a:lnTo>
                  <a:cubicBezTo>
                    <a:pt x="6130" y="17617"/>
                    <a:pt x="6129" y="17616"/>
                    <a:pt x="6128" y="17616"/>
                  </a:cubicBezTo>
                  <a:close/>
                  <a:moveTo>
                    <a:pt x="6142" y="17620"/>
                  </a:moveTo>
                  <a:cubicBezTo>
                    <a:pt x="6143" y="17621"/>
                    <a:pt x="6145" y="17622"/>
                    <a:pt x="6147" y="17622"/>
                  </a:cubicBezTo>
                  <a:lnTo>
                    <a:pt x="6147" y="17622"/>
                  </a:lnTo>
                  <a:cubicBezTo>
                    <a:pt x="6145" y="17622"/>
                    <a:pt x="6144" y="17621"/>
                    <a:pt x="6142" y="17620"/>
                  </a:cubicBezTo>
                  <a:close/>
                  <a:moveTo>
                    <a:pt x="5767" y="1"/>
                  </a:moveTo>
                  <a:cubicBezTo>
                    <a:pt x="5126" y="1"/>
                    <a:pt x="4485" y="127"/>
                    <a:pt x="3889" y="348"/>
                  </a:cubicBezTo>
                  <a:cubicBezTo>
                    <a:pt x="3190" y="608"/>
                    <a:pt x="2553" y="1003"/>
                    <a:pt x="2007" y="1507"/>
                  </a:cubicBezTo>
                  <a:cubicBezTo>
                    <a:pt x="1735" y="1759"/>
                    <a:pt x="1496" y="2046"/>
                    <a:pt x="1282" y="2352"/>
                  </a:cubicBezTo>
                  <a:cubicBezTo>
                    <a:pt x="1064" y="2659"/>
                    <a:pt x="889" y="2993"/>
                    <a:pt x="746" y="3340"/>
                  </a:cubicBezTo>
                  <a:cubicBezTo>
                    <a:pt x="614" y="3672"/>
                    <a:pt x="508" y="4009"/>
                    <a:pt x="419" y="4353"/>
                  </a:cubicBezTo>
                  <a:cubicBezTo>
                    <a:pt x="327" y="4701"/>
                    <a:pt x="260" y="5055"/>
                    <a:pt x="211" y="5413"/>
                  </a:cubicBezTo>
                  <a:cubicBezTo>
                    <a:pt x="0" y="6909"/>
                    <a:pt x="109" y="8439"/>
                    <a:pt x="433" y="9908"/>
                  </a:cubicBezTo>
                  <a:cubicBezTo>
                    <a:pt x="600" y="10665"/>
                    <a:pt x="825" y="11404"/>
                    <a:pt x="1104" y="12123"/>
                  </a:cubicBezTo>
                  <a:cubicBezTo>
                    <a:pt x="1380" y="12825"/>
                    <a:pt x="1707" y="13507"/>
                    <a:pt x="2089" y="14154"/>
                  </a:cubicBezTo>
                  <a:cubicBezTo>
                    <a:pt x="2454" y="14775"/>
                    <a:pt x="2870" y="15364"/>
                    <a:pt x="3340" y="15906"/>
                  </a:cubicBezTo>
                  <a:cubicBezTo>
                    <a:pt x="3575" y="16178"/>
                    <a:pt x="3827" y="16438"/>
                    <a:pt x="4096" y="16680"/>
                  </a:cubicBezTo>
                  <a:cubicBezTo>
                    <a:pt x="4403" y="16955"/>
                    <a:pt x="4734" y="17201"/>
                    <a:pt x="5085" y="17422"/>
                  </a:cubicBezTo>
                  <a:cubicBezTo>
                    <a:pt x="5852" y="17906"/>
                    <a:pt x="6728" y="18237"/>
                    <a:pt x="7627" y="18353"/>
                  </a:cubicBezTo>
                  <a:cubicBezTo>
                    <a:pt x="7870" y="18386"/>
                    <a:pt x="8113" y="18402"/>
                    <a:pt x="8357" y="18402"/>
                  </a:cubicBezTo>
                  <a:cubicBezTo>
                    <a:pt x="8568" y="18402"/>
                    <a:pt x="8779" y="18390"/>
                    <a:pt x="8991" y="18366"/>
                  </a:cubicBezTo>
                  <a:cubicBezTo>
                    <a:pt x="9454" y="18312"/>
                    <a:pt x="9907" y="18196"/>
                    <a:pt x="10340" y="18022"/>
                  </a:cubicBezTo>
                  <a:cubicBezTo>
                    <a:pt x="10381" y="18005"/>
                    <a:pt x="10411" y="17988"/>
                    <a:pt x="10435" y="17951"/>
                  </a:cubicBezTo>
                  <a:cubicBezTo>
                    <a:pt x="10456" y="17913"/>
                    <a:pt x="10463" y="17869"/>
                    <a:pt x="10452" y="17828"/>
                  </a:cubicBezTo>
                  <a:cubicBezTo>
                    <a:pt x="10443" y="17787"/>
                    <a:pt x="10415" y="17753"/>
                    <a:pt x="10377" y="17732"/>
                  </a:cubicBezTo>
                  <a:cubicBezTo>
                    <a:pt x="10358" y="17719"/>
                    <a:pt x="10328" y="17710"/>
                    <a:pt x="10300" y="17710"/>
                  </a:cubicBezTo>
                  <a:cubicBezTo>
                    <a:pt x="10285" y="17710"/>
                    <a:pt x="10270" y="17713"/>
                    <a:pt x="10258" y="17719"/>
                  </a:cubicBezTo>
                  <a:cubicBezTo>
                    <a:pt x="9863" y="17875"/>
                    <a:pt x="9450" y="17985"/>
                    <a:pt x="9032" y="18042"/>
                  </a:cubicBezTo>
                  <a:lnTo>
                    <a:pt x="9038" y="18042"/>
                  </a:lnTo>
                  <a:cubicBezTo>
                    <a:pt x="8813" y="18070"/>
                    <a:pt x="8586" y="18084"/>
                    <a:pt x="8361" y="18084"/>
                  </a:cubicBezTo>
                  <a:cubicBezTo>
                    <a:pt x="8115" y="18084"/>
                    <a:pt x="7870" y="18068"/>
                    <a:pt x="7627" y="18036"/>
                  </a:cubicBezTo>
                  <a:lnTo>
                    <a:pt x="7627" y="18036"/>
                  </a:lnTo>
                  <a:cubicBezTo>
                    <a:pt x="7630" y="18036"/>
                    <a:pt x="7633" y="18037"/>
                    <a:pt x="7637" y="18038"/>
                  </a:cubicBezTo>
                  <a:lnTo>
                    <a:pt x="7637" y="18038"/>
                  </a:lnTo>
                  <a:cubicBezTo>
                    <a:pt x="7125" y="17966"/>
                    <a:pt x="6630" y="17825"/>
                    <a:pt x="6156" y="17626"/>
                  </a:cubicBezTo>
                  <a:lnTo>
                    <a:pt x="6156" y="17626"/>
                  </a:lnTo>
                  <a:cubicBezTo>
                    <a:pt x="6153" y="17625"/>
                    <a:pt x="6150" y="17624"/>
                    <a:pt x="6147" y="17622"/>
                  </a:cubicBezTo>
                  <a:lnTo>
                    <a:pt x="6147" y="17622"/>
                  </a:lnTo>
                  <a:cubicBezTo>
                    <a:pt x="6148" y="17623"/>
                    <a:pt x="6148" y="17623"/>
                    <a:pt x="6148" y="17623"/>
                  </a:cubicBezTo>
                  <a:cubicBezTo>
                    <a:pt x="6146" y="17622"/>
                    <a:pt x="6144" y="17621"/>
                    <a:pt x="6142" y="17620"/>
                  </a:cubicBezTo>
                  <a:lnTo>
                    <a:pt x="6142" y="17620"/>
                  </a:lnTo>
                  <a:cubicBezTo>
                    <a:pt x="6142" y="17620"/>
                    <a:pt x="6142" y="17620"/>
                    <a:pt x="6142" y="17620"/>
                  </a:cubicBezTo>
                  <a:lnTo>
                    <a:pt x="6142" y="17620"/>
                  </a:lnTo>
                  <a:cubicBezTo>
                    <a:pt x="6142" y="17620"/>
                    <a:pt x="6142" y="17620"/>
                    <a:pt x="6142" y="17620"/>
                  </a:cubicBezTo>
                  <a:lnTo>
                    <a:pt x="6142" y="17620"/>
                  </a:lnTo>
                  <a:cubicBezTo>
                    <a:pt x="6139" y="17619"/>
                    <a:pt x="6136" y="17618"/>
                    <a:pt x="6133" y="17618"/>
                  </a:cubicBezTo>
                  <a:lnTo>
                    <a:pt x="6133" y="17618"/>
                  </a:lnTo>
                  <a:cubicBezTo>
                    <a:pt x="6133" y="17617"/>
                    <a:pt x="6132" y="17617"/>
                    <a:pt x="6131" y="17617"/>
                  </a:cubicBezTo>
                  <a:lnTo>
                    <a:pt x="6131" y="17617"/>
                  </a:lnTo>
                  <a:cubicBezTo>
                    <a:pt x="6132" y="17617"/>
                    <a:pt x="6132" y="17617"/>
                    <a:pt x="6132" y="17617"/>
                  </a:cubicBezTo>
                  <a:lnTo>
                    <a:pt x="6132" y="17617"/>
                  </a:lnTo>
                  <a:cubicBezTo>
                    <a:pt x="6131" y="17617"/>
                    <a:pt x="6129" y="17617"/>
                    <a:pt x="6128" y="17617"/>
                  </a:cubicBezTo>
                  <a:cubicBezTo>
                    <a:pt x="5620" y="17392"/>
                    <a:pt x="5139" y="17106"/>
                    <a:pt x="4697" y="16768"/>
                  </a:cubicBezTo>
                  <a:cubicBezTo>
                    <a:pt x="4138" y="16332"/>
                    <a:pt x="3650" y="15814"/>
                    <a:pt x="3213" y="15256"/>
                  </a:cubicBezTo>
                  <a:lnTo>
                    <a:pt x="3213" y="15256"/>
                  </a:lnTo>
                  <a:cubicBezTo>
                    <a:pt x="3213" y="15257"/>
                    <a:pt x="3214" y="15258"/>
                    <a:pt x="3214" y="15258"/>
                  </a:cubicBezTo>
                  <a:lnTo>
                    <a:pt x="3212" y="15255"/>
                  </a:lnTo>
                  <a:lnTo>
                    <a:pt x="3212" y="15255"/>
                  </a:lnTo>
                  <a:cubicBezTo>
                    <a:pt x="3212" y="15256"/>
                    <a:pt x="3213" y="15256"/>
                    <a:pt x="3213" y="15256"/>
                  </a:cubicBezTo>
                  <a:lnTo>
                    <a:pt x="3213" y="15256"/>
                  </a:lnTo>
                  <a:cubicBezTo>
                    <a:pt x="3212" y="15254"/>
                    <a:pt x="3210" y="15252"/>
                    <a:pt x="3209" y="15250"/>
                  </a:cubicBezTo>
                  <a:lnTo>
                    <a:pt x="3209" y="15250"/>
                  </a:lnTo>
                  <a:lnTo>
                    <a:pt x="3212" y="15255"/>
                  </a:lnTo>
                  <a:lnTo>
                    <a:pt x="3212" y="15255"/>
                  </a:lnTo>
                  <a:cubicBezTo>
                    <a:pt x="3209" y="15252"/>
                    <a:pt x="3207" y="15248"/>
                    <a:pt x="3204" y="15245"/>
                  </a:cubicBezTo>
                  <a:lnTo>
                    <a:pt x="3204" y="15245"/>
                  </a:lnTo>
                  <a:cubicBezTo>
                    <a:pt x="3206" y="15247"/>
                    <a:pt x="3207" y="15248"/>
                    <a:pt x="3209" y="15250"/>
                  </a:cubicBezTo>
                  <a:lnTo>
                    <a:pt x="3209" y="15250"/>
                  </a:lnTo>
                  <a:lnTo>
                    <a:pt x="3197" y="15231"/>
                  </a:lnTo>
                  <a:lnTo>
                    <a:pt x="3197" y="15231"/>
                  </a:lnTo>
                  <a:cubicBezTo>
                    <a:pt x="3197" y="15231"/>
                    <a:pt x="3197" y="15232"/>
                    <a:pt x="3197" y="15232"/>
                  </a:cubicBezTo>
                  <a:lnTo>
                    <a:pt x="3197" y="15232"/>
                  </a:lnTo>
                  <a:cubicBezTo>
                    <a:pt x="3196" y="15232"/>
                    <a:pt x="3196" y="15231"/>
                    <a:pt x="3196" y="15231"/>
                  </a:cubicBezTo>
                  <a:lnTo>
                    <a:pt x="3196" y="15231"/>
                  </a:lnTo>
                  <a:cubicBezTo>
                    <a:pt x="3196" y="15231"/>
                    <a:pt x="3196" y="15231"/>
                    <a:pt x="3197" y="15231"/>
                  </a:cubicBezTo>
                  <a:cubicBezTo>
                    <a:pt x="3196" y="15231"/>
                    <a:pt x="3196" y="15231"/>
                    <a:pt x="3196" y="15231"/>
                  </a:cubicBezTo>
                  <a:lnTo>
                    <a:pt x="3196" y="15231"/>
                  </a:lnTo>
                  <a:cubicBezTo>
                    <a:pt x="3195" y="15230"/>
                    <a:pt x="3194" y="15229"/>
                    <a:pt x="3193" y="15228"/>
                  </a:cubicBezTo>
                  <a:lnTo>
                    <a:pt x="3193" y="15228"/>
                  </a:lnTo>
                  <a:cubicBezTo>
                    <a:pt x="3193" y="15229"/>
                    <a:pt x="3193" y="15229"/>
                    <a:pt x="3193" y="15229"/>
                  </a:cubicBezTo>
                  <a:lnTo>
                    <a:pt x="3193" y="15229"/>
                  </a:lnTo>
                  <a:cubicBezTo>
                    <a:pt x="3193" y="15229"/>
                    <a:pt x="3192" y="15228"/>
                    <a:pt x="3190" y="15228"/>
                  </a:cubicBezTo>
                  <a:lnTo>
                    <a:pt x="3193" y="15228"/>
                  </a:lnTo>
                  <a:cubicBezTo>
                    <a:pt x="2519" y="14349"/>
                    <a:pt x="1973" y="13377"/>
                    <a:pt x="1540" y="12358"/>
                  </a:cubicBezTo>
                  <a:cubicBezTo>
                    <a:pt x="1046" y="11169"/>
                    <a:pt x="702" y="9918"/>
                    <a:pt x="529" y="8644"/>
                  </a:cubicBezTo>
                  <a:lnTo>
                    <a:pt x="529" y="8644"/>
                  </a:lnTo>
                  <a:cubicBezTo>
                    <a:pt x="532" y="8657"/>
                    <a:pt x="532" y="8671"/>
                    <a:pt x="535" y="8685"/>
                  </a:cubicBezTo>
                  <a:cubicBezTo>
                    <a:pt x="397" y="7639"/>
                    <a:pt x="375" y="6580"/>
                    <a:pt x="511" y="5530"/>
                  </a:cubicBezTo>
                  <a:lnTo>
                    <a:pt x="511" y="5530"/>
                  </a:lnTo>
                  <a:cubicBezTo>
                    <a:pt x="510" y="5534"/>
                    <a:pt x="509" y="5538"/>
                    <a:pt x="508" y="5542"/>
                  </a:cubicBezTo>
                  <a:cubicBezTo>
                    <a:pt x="610" y="4803"/>
                    <a:pt x="787" y="4067"/>
                    <a:pt x="1073" y="3375"/>
                  </a:cubicBezTo>
                  <a:cubicBezTo>
                    <a:pt x="1230" y="3010"/>
                    <a:pt x="1432" y="2670"/>
                    <a:pt x="1666" y="2352"/>
                  </a:cubicBezTo>
                  <a:lnTo>
                    <a:pt x="1666" y="2352"/>
                  </a:lnTo>
                  <a:cubicBezTo>
                    <a:pt x="1666" y="2356"/>
                    <a:pt x="1663" y="2359"/>
                    <a:pt x="1663" y="2363"/>
                  </a:cubicBezTo>
                  <a:cubicBezTo>
                    <a:pt x="1665" y="2358"/>
                    <a:pt x="1668" y="2354"/>
                    <a:pt x="1671" y="2350"/>
                  </a:cubicBezTo>
                  <a:lnTo>
                    <a:pt x="1671" y="2350"/>
                  </a:lnTo>
                  <a:cubicBezTo>
                    <a:pt x="1673" y="2348"/>
                    <a:pt x="1675" y="2346"/>
                    <a:pt x="1676" y="2343"/>
                  </a:cubicBezTo>
                  <a:lnTo>
                    <a:pt x="1676" y="2343"/>
                  </a:lnTo>
                  <a:cubicBezTo>
                    <a:pt x="1676" y="2343"/>
                    <a:pt x="1677" y="2343"/>
                    <a:pt x="1677" y="2342"/>
                  </a:cubicBezTo>
                  <a:lnTo>
                    <a:pt x="1677" y="2342"/>
                  </a:lnTo>
                  <a:lnTo>
                    <a:pt x="1676" y="2343"/>
                  </a:lnTo>
                  <a:lnTo>
                    <a:pt x="1676" y="2343"/>
                  </a:lnTo>
                  <a:cubicBezTo>
                    <a:pt x="1676" y="2343"/>
                    <a:pt x="1677" y="2342"/>
                    <a:pt x="1677" y="2342"/>
                  </a:cubicBezTo>
                  <a:lnTo>
                    <a:pt x="1677" y="2342"/>
                  </a:lnTo>
                  <a:cubicBezTo>
                    <a:pt x="1677" y="2342"/>
                    <a:pt x="1677" y="2342"/>
                    <a:pt x="1677" y="2342"/>
                  </a:cubicBezTo>
                  <a:cubicBezTo>
                    <a:pt x="1680" y="2338"/>
                    <a:pt x="1684" y="2335"/>
                    <a:pt x="1687" y="2329"/>
                  </a:cubicBezTo>
                  <a:lnTo>
                    <a:pt x="1687" y="2329"/>
                  </a:lnTo>
                  <a:cubicBezTo>
                    <a:pt x="1684" y="2332"/>
                    <a:pt x="1684" y="2335"/>
                    <a:pt x="1680" y="2335"/>
                  </a:cubicBezTo>
                  <a:cubicBezTo>
                    <a:pt x="1949" y="1991"/>
                    <a:pt x="2259" y="1688"/>
                    <a:pt x="2600" y="1418"/>
                  </a:cubicBezTo>
                  <a:cubicBezTo>
                    <a:pt x="2968" y="1139"/>
                    <a:pt x="3364" y="907"/>
                    <a:pt x="3786" y="727"/>
                  </a:cubicBezTo>
                  <a:lnTo>
                    <a:pt x="3786" y="727"/>
                  </a:lnTo>
                  <a:cubicBezTo>
                    <a:pt x="3780" y="730"/>
                    <a:pt x="3772" y="734"/>
                    <a:pt x="3766" y="737"/>
                  </a:cubicBezTo>
                  <a:cubicBezTo>
                    <a:pt x="4195" y="559"/>
                    <a:pt x="4642" y="433"/>
                    <a:pt x="5102" y="366"/>
                  </a:cubicBezTo>
                  <a:lnTo>
                    <a:pt x="5092" y="366"/>
                  </a:lnTo>
                  <a:cubicBezTo>
                    <a:pt x="5318" y="336"/>
                    <a:pt x="5545" y="322"/>
                    <a:pt x="5771" y="322"/>
                  </a:cubicBezTo>
                  <a:cubicBezTo>
                    <a:pt x="5990" y="322"/>
                    <a:pt x="6209" y="335"/>
                    <a:pt x="6427" y="362"/>
                  </a:cubicBezTo>
                  <a:cubicBezTo>
                    <a:pt x="6414" y="359"/>
                    <a:pt x="6400" y="359"/>
                    <a:pt x="6383" y="355"/>
                  </a:cubicBezTo>
                  <a:lnTo>
                    <a:pt x="6383" y="355"/>
                  </a:lnTo>
                  <a:cubicBezTo>
                    <a:pt x="7096" y="454"/>
                    <a:pt x="7788" y="666"/>
                    <a:pt x="8448" y="941"/>
                  </a:cubicBezTo>
                  <a:cubicBezTo>
                    <a:pt x="9065" y="1204"/>
                    <a:pt x="9658" y="1525"/>
                    <a:pt x="10190" y="1929"/>
                  </a:cubicBezTo>
                  <a:cubicBezTo>
                    <a:pt x="10198" y="1935"/>
                    <a:pt x="10204" y="1941"/>
                    <a:pt x="10209" y="1944"/>
                  </a:cubicBezTo>
                  <a:lnTo>
                    <a:pt x="10209" y="1944"/>
                  </a:lnTo>
                  <a:cubicBezTo>
                    <a:pt x="10207" y="1943"/>
                    <a:pt x="10204" y="1943"/>
                    <a:pt x="10202" y="1941"/>
                  </a:cubicBezTo>
                  <a:lnTo>
                    <a:pt x="10202" y="1941"/>
                  </a:lnTo>
                  <a:cubicBezTo>
                    <a:pt x="10243" y="1971"/>
                    <a:pt x="10283" y="2005"/>
                    <a:pt x="10323" y="2039"/>
                  </a:cubicBezTo>
                  <a:cubicBezTo>
                    <a:pt x="10361" y="2066"/>
                    <a:pt x="10391" y="2083"/>
                    <a:pt x="10438" y="2083"/>
                  </a:cubicBezTo>
                  <a:cubicBezTo>
                    <a:pt x="10479" y="2083"/>
                    <a:pt x="10520" y="2069"/>
                    <a:pt x="10548" y="2039"/>
                  </a:cubicBezTo>
                  <a:cubicBezTo>
                    <a:pt x="10606" y="1981"/>
                    <a:pt x="10616" y="1868"/>
                    <a:pt x="10548" y="1814"/>
                  </a:cubicBezTo>
                  <a:cubicBezTo>
                    <a:pt x="9911" y="1292"/>
                    <a:pt x="9181" y="897"/>
                    <a:pt x="8421" y="587"/>
                  </a:cubicBezTo>
                  <a:cubicBezTo>
                    <a:pt x="8030" y="427"/>
                    <a:pt x="7624" y="294"/>
                    <a:pt x="7215" y="195"/>
                  </a:cubicBezTo>
                  <a:cubicBezTo>
                    <a:pt x="6840" y="100"/>
                    <a:pt x="6455" y="35"/>
                    <a:pt x="6070" y="11"/>
                  </a:cubicBezTo>
                  <a:cubicBezTo>
                    <a:pt x="5968" y="4"/>
                    <a:pt x="5869" y="1"/>
                    <a:pt x="576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4728725" y="3621900"/>
              <a:ext cx="264400" cy="462150"/>
            </a:xfrm>
            <a:custGeom>
              <a:rect b="b" l="l" r="r" t="t"/>
              <a:pathLst>
                <a:path extrusionOk="0" h="18486" w="10576">
                  <a:moveTo>
                    <a:pt x="1657" y="2396"/>
                  </a:moveTo>
                  <a:lnTo>
                    <a:pt x="1657" y="2397"/>
                  </a:lnTo>
                  <a:lnTo>
                    <a:pt x="1657" y="2397"/>
                  </a:lnTo>
                  <a:lnTo>
                    <a:pt x="1656" y="2396"/>
                  </a:lnTo>
                  <a:lnTo>
                    <a:pt x="1656" y="2396"/>
                  </a:lnTo>
                  <a:cubicBezTo>
                    <a:pt x="1657" y="2396"/>
                    <a:pt x="1657" y="2396"/>
                    <a:pt x="1657" y="2396"/>
                  </a:cubicBezTo>
                  <a:close/>
                  <a:moveTo>
                    <a:pt x="6052" y="17682"/>
                  </a:moveTo>
                  <a:lnTo>
                    <a:pt x="6052" y="17683"/>
                  </a:lnTo>
                  <a:lnTo>
                    <a:pt x="6052" y="17683"/>
                  </a:lnTo>
                  <a:lnTo>
                    <a:pt x="6047" y="17691"/>
                  </a:lnTo>
                  <a:lnTo>
                    <a:pt x="6047" y="17691"/>
                  </a:lnTo>
                  <a:lnTo>
                    <a:pt x="6052" y="17682"/>
                  </a:lnTo>
                  <a:close/>
                  <a:moveTo>
                    <a:pt x="6074" y="17704"/>
                  </a:moveTo>
                  <a:cubicBezTo>
                    <a:pt x="6074" y="17704"/>
                    <a:pt x="6074" y="17704"/>
                    <a:pt x="6074" y="17704"/>
                  </a:cubicBezTo>
                  <a:lnTo>
                    <a:pt x="6074" y="17704"/>
                  </a:lnTo>
                  <a:lnTo>
                    <a:pt x="6074" y="17705"/>
                  </a:lnTo>
                  <a:lnTo>
                    <a:pt x="6074" y="17705"/>
                  </a:lnTo>
                  <a:cubicBezTo>
                    <a:pt x="6074" y="17705"/>
                    <a:pt x="6074" y="17705"/>
                    <a:pt x="6074" y="17705"/>
                  </a:cubicBezTo>
                  <a:lnTo>
                    <a:pt x="6074" y="17705"/>
                  </a:lnTo>
                  <a:lnTo>
                    <a:pt x="6074" y="17704"/>
                  </a:lnTo>
                  <a:close/>
                  <a:moveTo>
                    <a:pt x="8980" y="18104"/>
                  </a:moveTo>
                  <a:lnTo>
                    <a:pt x="8987" y="18121"/>
                  </a:lnTo>
                  <a:lnTo>
                    <a:pt x="8980" y="18106"/>
                  </a:lnTo>
                  <a:lnTo>
                    <a:pt x="8980" y="18106"/>
                  </a:lnTo>
                  <a:lnTo>
                    <a:pt x="8980" y="18104"/>
                  </a:lnTo>
                  <a:close/>
                  <a:moveTo>
                    <a:pt x="5706" y="83"/>
                  </a:moveTo>
                  <a:cubicBezTo>
                    <a:pt x="5804" y="83"/>
                    <a:pt x="5907" y="86"/>
                    <a:pt x="6009" y="93"/>
                  </a:cubicBezTo>
                  <a:cubicBezTo>
                    <a:pt x="6390" y="117"/>
                    <a:pt x="6769" y="182"/>
                    <a:pt x="7143" y="273"/>
                  </a:cubicBezTo>
                  <a:cubicBezTo>
                    <a:pt x="7552" y="376"/>
                    <a:pt x="7955" y="509"/>
                    <a:pt x="8343" y="666"/>
                  </a:cubicBezTo>
                  <a:cubicBezTo>
                    <a:pt x="9103" y="976"/>
                    <a:pt x="9829" y="1368"/>
                    <a:pt x="10463" y="1885"/>
                  </a:cubicBezTo>
                  <a:cubicBezTo>
                    <a:pt x="10473" y="1896"/>
                    <a:pt x="10480" y="1906"/>
                    <a:pt x="10487" y="1920"/>
                  </a:cubicBezTo>
                  <a:cubicBezTo>
                    <a:pt x="10490" y="1930"/>
                    <a:pt x="10494" y="1947"/>
                    <a:pt x="10494" y="1961"/>
                  </a:cubicBezTo>
                  <a:cubicBezTo>
                    <a:pt x="10494" y="1978"/>
                    <a:pt x="10490" y="1995"/>
                    <a:pt x="10484" y="2011"/>
                  </a:cubicBezTo>
                  <a:cubicBezTo>
                    <a:pt x="10476" y="2025"/>
                    <a:pt x="10470" y="2039"/>
                    <a:pt x="10459" y="2049"/>
                  </a:cubicBezTo>
                  <a:lnTo>
                    <a:pt x="10459" y="2052"/>
                  </a:lnTo>
                  <a:cubicBezTo>
                    <a:pt x="10439" y="2073"/>
                    <a:pt x="10409" y="2083"/>
                    <a:pt x="10377" y="2083"/>
                  </a:cubicBezTo>
                  <a:cubicBezTo>
                    <a:pt x="10357" y="2083"/>
                    <a:pt x="10347" y="2080"/>
                    <a:pt x="10333" y="2077"/>
                  </a:cubicBezTo>
                  <a:cubicBezTo>
                    <a:pt x="10320" y="2069"/>
                    <a:pt x="10306" y="2060"/>
                    <a:pt x="10289" y="2046"/>
                  </a:cubicBezTo>
                  <a:lnTo>
                    <a:pt x="10288" y="2048"/>
                  </a:lnTo>
                  <a:lnTo>
                    <a:pt x="10288" y="2048"/>
                  </a:lnTo>
                  <a:cubicBezTo>
                    <a:pt x="10252" y="2015"/>
                    <a:pt x="10215" y="1987"/>
                    <a:pt x="10177" y="1957"/>
                  </a:cubicBezTo>
                  <a:lnTo>
                    <a:pt x="10177" y="1957"/>
                  </a:lnTo>
                  <a:lnTo>
                    <a:pt x="10177" y="1957"/>
                  </a:lnTo>
                  <a:cubicBezTo>
                    <a:pt x="10174" y="1955"/>
                    <a:pt x="10172" y="1952"/>
                    <a:pt x="10170" y="1950"/>
                  </a:cubicBezTo>
                  <a:lnTo>
                    <a:pt x="10170" y="1950"/>
                  </a:lnTo>
                  <a:lnTo>
                    <a:pt x="10170" y="1950"/>
                  </a:lnTo>
                  <a:cubicBezTo>
                    <a:pt x="10169" y="1949"/>
                    <a:pt x="10167" y="1948"/>
                    <a:pt x="10166" y="1947"/>
                  </a:cubicBezTo>
                  <a:lnTo>
                    <a:pt x="10166" y="1947"/>
                  </a:lnTo>
                  <a:cubicBezTo>
                    <a:pt x="10166" y="1947"/>
                    <a:pt x="10166" y="1947"/>
                    <a:pt x="10166" y="1947"/>
                  </a:cubicBezTo>
                  <a:lnTo>
                    <a:pt x="10166" y="1947"/>
                  </a:lnTo>
                  <a:lnTo>
                    <a:pt x="10166" y="1947"/>
                  </a:lnTo>
                  <a:cubicBezTo>
                    <a:pt x="10165" y="1946"/>
                    <a:pt x="10164" y="1945"/>
                    <a:pt x="10163" y="1944"/>
                  </a:cubicBezTo>
                  <a:lnTo>
                    <a:pt x="10163" y="1944"/>
                  </a:lnTo>
                  <a:cubicBezTo>
                    <a:pt x="10161" y="1943"/>
                    <a:pt x="10159" y="1941"/>
                    <a:pt x="10157" y="1940"/>
                  </a:cubicBezTo>
                  <a:cubicBezTo>
                    <a:pt x="9618" y="1531"/>
                    <a:pt x="9021" y="1207"/>
                    <a:pt x="8405" y="945"/>
                  </a:cubicBezTo>
                  <a:cubicBezTo>
                    <a:pt x="7753" y="672"/>
                    <a:pt x="7073" y="463"/>
                    <a:pt x="6373" y="365"/>
                  </a:cubicBezTo>
                  <a:lnTo>
                    <a:pt x="6373" y="365"/>
                  </a:lnTo>
                  <a:lnTo>
                    <a:pt x="6374" y="362"/>
                  </a:lnTo>
                  <a:cubicBezTo>
                    <a:pt x="6363" y="360"/>
                    <a:pt x="6354" y="360"/>
                    <a:pt x="6345" y="359"/>
                  </a:cubicBezTo>
                  <a:lnTo>
                    <a:pt x="6345" y="359"/>
                  </a:lnTo>
                  <a:cubicBezTo>
                    <a:pt x="6136" y="334"/>
                    <a:pt x="5925" y="322"/>
                    <a:pt x="5715" y="322"/>
                  </a:cubicBezTo>
                  <a:cubicBezTo>
                    <a:pt x="5487" y="322"/>
                    <a:pt x="5256" y="339"/>
                    <a:pt x="5027" y="366"/>
                  </a:cubicBezTo>
                  <a:lnTo>
                    <a:pt x="5027" y="366"/>
                  </a:lnTo>
                  <a:lnTo>
                    <a:pt x="5028" y="367"/>
                  </a:lnTo>
                  <a:lnTo>
                    <a:pt x="5028" y="367"/>
                  </a:lnTo>
                  <a:cubicBezTo>
                    <a:pt x="4572" y="434"/>
                    <a:pt x="4134" y="556"/>
                    <a:pt x="3711" y="731"/>
                  </a:cubicBezTo>
                  <a:lnTo>
                    <a:pt x="3711" y="731"/>
                  </a:lnTo>
                  <a:cubicBezTo>
                    <a:pt x="3710" y="731"/>
                    <a:pt x="3709" y="731"/>
                    <a:pt x="3709" y="731"/>
                  </a:cubicBezTo>
                  <a:lnTo>
                    <a:pt x="3709" y="731"/>
                  </a:lnTo>
                  <a:lnTo>
                    <a:pt x="3708" y="730"/>
                  </a:lnTo>
                  <a:cubicBezTo>
                    <a:pt x="3286" y="915"/>
                    <a:pt x="2884" y="1146"/>
                    <a:pt x="2516" y="1429"/>
                  </a:cubicBezTo>
                  <a:cubicBezTo>
                    <a:pt x="2173" y="1697"/>
                    <a:pt x="1865" y="2001"/>
                    <a:pt x="1593" y="2347"/>
                  </a:cubicBezTo>
                  <a:lnTo>
                    <a:pt x="1593" y="2347"/>
                  </a:lnTo>
                  <a:lnTo>
                    <a:pt x="1592" y="2346"/>
                  </a:lnTo>
                  <a:cubicBezTo>
                    <a:pt x="1592" y="2349"/>
                    <a:pt x="1589" y="2349"/>
                    <a:pt x="1589" y="2349"/>
                  </a:cubicBezTo>
                  <a:lnTo>
                    <a:pt x="1590" y="2350"/>
                  </a:lnTo>
                  <a:lnTo>
                    <a:pt x="1590" y="2350"/>
                  </a:lnTo>
                  <a:cubicBezTo>
                    <a:pt x="1589" y="2351"/>
                    <a:pt x="1589" y="2351"/>
                    <a:pt x="1589" y="2352"/>
                  </a:cubicBezTo>
                  <a:cubicBezTo>
                    <a:pt x="1588" y="2352"/>
                    <a:pt x="1587" y="2353"/>
                    <a:pt x="1586" y="2353"/>
                  </a:cubicBezTo>
                  <a:lnTo>
                    <a:pt x="1586" y="2353"/>
                  </a:lnTo>
                  <a:lnTo>
                    <a:pt x="1585" y="2352"/>
                  </a:lnTo>
                  <a:cubicBezTo>
                    <a:pt x="1585" y="2354"/>
                    <a:pt x="1585" y="2355"/>
                    <a:pt x="1584" y="2356"/>
                  </a:cubicBezTo>
                  <a:lnTo>
                    <a:pt x="1582" y="2356"/>
                  </a:lnTo>
                  <a:lnTo>
                    <a:pt x="1582" y="2359"/>
                  </a:lnTo>
                  <a:cubicBezTo>
                    <a:pt x="1578" y="2363"/>
                    <a:pt x="1572" y="2370"/>
                    <a:pt x="1564" y="2379"/>
                  </a:cubicBezTo>
                  <a:lnTo>
                    <a:pt x="1567" y="2381"/>
                  </a:lnTo>
                  <a:lnTo>
                    <a:pt x="1567" y="2381"/>
                  </a:lnTo>
                  <a:cubicBezTo>
                    <a:pt x="1332" y="2698"/>
                    <a:pt x="1133" y="3038"/>
                    <a:pt x="976" y="3399"/>
                  </a:cubicBezTo>
                  <a:cubicBezTo>
                    <a:pt x="691" y="4081"/>
                    <a:pt x="515" y="4806"/>
                    <a:pt x="415" y="5536"/>
                  </a:cubicBezTo>
                  <a:lnTo>
                    <a:pt x="415" y="5536"/>
                  </a:lnTo>
                  <a:lnTo>
                    <a:pt x="413" y="5536"/>
                  </a:lnTo>
                  <a:cubicBezTo>
                    <a:pt x="348" y="6026"/>
                    <a:pt x="317" y="6524"/>
                    <a:pt x="317" y="7018"/>
                  </a:cubicBezTo>
                  <a:cubicBezTo>
                    <a:pt x="317" y="7577"/>
                    <a:pt x="356" y="8135"/>
                    <a:pt x="428" y="8691"/>
                  </a:cubicBezTo>
                  <a:lnTo>
                    <a:pt x="428" y="8691"/>
                  </a:lnTo>
                  <a:lnTo>
                    <a:pt x="427" y="8691"/>
                  </a:lnTo>
                  <a:cubicBezTo>
                    <a:pt x="600" y="9970"/>
                    <a:pt x="944" y="11223"/>
                    <a:pt x="1442" y="12413"/>
                  </a:cubicBezTo>
                  <a:cubicBezTo>
                    <a:pt x="1874" y="13432"/>
                    <a:pt x="2417" y="14404"/>
                    <a:pt x="3092" y="15285"/>
                  </a:cubicBezTo>
                  <a:lnTo>
                    <a:pt x="3092" y="15285"/>
                  </a:lnTo>
                  <a:lnTo>
                    <a:pt x="3095" y="15289"/>
                  </a:lnTo>
                  <a:cubicBezTo>
                    <a:pt x="3096" y="15291"/>
                    <a:pt x="3097" y="15293"/>
                    <a:pt x="3098" y="15294"/>
                  </a:cubicBezTo>
                  <a:lnTo>
                    <a:pt x="3098" y="15294"/>
                  </a:lnTo>
                  <a:lnTo>
                    <a:pt x="3098" y="15296"/>
                  </a:lnTo>
                  <a:lnTo>
                    <a:pt x="3099" y="15295"/>
                  </a:lnTo>
                  <a:lnTo>
                    <a:pt x="3099" y="15295"/>
                  </a:lnTo>
                  <a:cubicBezTo>
                    <a:pt x="3099" y="15295"/>
                    <a:pt x="3099" y="15295"/>
                    <a:pt x="3099" y="15295"/>
                  </a:cubicBezTo>
                  <a:lnTo>
                    <a:pt x="3099" y="15295"/>
                  </a:lnTo>
                  <a:lnTo>
                    <a:pt x="3098" y="15296"/>
                  </a:lnTo>
                  <a:cubicBezTo>
                    <a:pt x="3100" y="15297"/>
                    <a:pt x="3102" y="15299"/>
                    <a:pt x="3103" y="15301"/>
                  </a:cubicBezTo>
                  <a:lnTo>
                    <a:pt x="3103" y="15301"/>
                  </a:lnTo>
                  <a:lnTo>
                    <a:pt x="3109" y="15307"/>
                  </a:lnTo>
                  <a:lnTo>
                    <a:pt x="3109" y="15307"/>
                  </a:lnTo>
                  <a:cubicBezTo>
                    <a:pt x="3109" y="15308"/>
                    <a:pt x="3109" y="15308"/>
                    <a:pt x="3110" y="15309"/>
                  </a:cubicBezTo>
                  <a:lnTo>
                    <a:pt x="3110" y="15309"/>
                  </a:lnTo>
                  <a:lnTo>
                    <a:pt x="3109" y="15310"/>
                  </a:lnTo>
                  <a:cubicBezTo>
                    <a:pt x="3112" y="15313"/>
                    <a:pt x="3117" y="15318"/>
                    <a:pt x="3121" y="15322"/>
                  </a:cubicBezTo>
                  <a:lnTo>
                    <a:pt x="3121" y="15322"/>
                  </a:lnTo>
                  <a:cubicBezTo>
                    <a:pt x="3559" y="15882"/>
                    <a:pt x="4050" y="16403"/>
                    <a:pt x="4611" y="16843"/>
                  </a:cubicBezTo>
                  <a:cubicBezTo>
                    <a:pt x="5058" y="17180"/>
                    <a:pt x="5539" y="17467"/>
                    <a:pt x="6050" y="17695"/>
                  </a:cubicBezTo>
                  <a:lnTo>
                    <a:pt x="6050" y="17694"/>
                  </a:lnTo>
                  <a:lnTo>
                    <a:pt x="6050" y="17694"/>
                  </a:lnTo>
                  <a:cubicBezTo>
                    <a:pt x="6052" y="17695"/>
                    <a:pt x="6053" y="17695"/>
                    <a:pt x="6053" y="17695"/>
                  </a:cubicBezTo>
                  <a:lnTo>
                    <a:pt x="6053" y="17694"/>
                  </a:lnTo>
                  <a:lnTo>
                    <a:pt x="6053" y="17694"/>
                  </a:lnTo>
                  <a:cubicBezTo>
                    <a:pt x="6053" y="17694"/>
                    <a:pt x="6053" y="17694"/>
                    <a:pt x="6053" y="17694"/>
                  </a:cubicBezTo>
                  <a:lnTo>
                    <a:pt x="6053" y="17694"/>
                  </a:lnTo>
                  <a:lnTo>
                    <a:pt x="6053" y="17695"/>
                  </a:lnTo>
                  <a:cubicBezTo>
                    <a:pt x="6060" y="17698"/>
                    <a:pt x="6067" y="17701"/>
                    <a:pt x="6074" y="17705"/>
                  </a:cubicBezTo>
                  <a:lnTo>
                    <a:pt x="6074" y="17705"/>
                  </a:lnTo>
                  <a:lnTo>
                    <a:pt x="6074" y="17705"/>
                  </a:lnTo>
                  <a:lnTo>
                    <a:pt x="6074" y="17705"/>
                  </a:lnTo>
                  <a:lnTo>
                    <a:pt x="6074" y="17705"/>
                  </a:lnTo>
                  <a:cubicBezTo>
                    <a:pt x="6077" y="17706"/>
                    <a:pt x="6080" y="17708"/>
                    <a:pt x="6083" y="17709"/>
                  </a:cubicBezTo>
                  <a:lnTo>
                    <a:pt x="6084" y="17707"/>
                  </a:lnTo>
                  <a:lnTo>
                    <a:pt x="6084" y="17707"/>
                  </a:lnTo>
                  <a:cubicBezTo>
                    <a:pt x="6561" y="17904"/>
                    <a:pt x="7057" y="18044"/>
                    <a:pt x="7569" y="18119"/>
                  </a:cubicBezTo>
                  <a:lnTo>
                    <a:pt x="7569" y="18119"/>
                  </a:lnTo>
                  <a:cubicBezTo>
                    <a:pt x="7573" y="18120"/>
                    <a:pt x="7577" y="18120"/>
                    <a:pt x="7582" y="18121"/>
                  </a:cubicBezTo>
                  <a:lnTo>
                    <a:pt x="7582" y="18121"/>
                  </a:lnTo>
                  <a:cubicBezTo>
                    <a:pt x="7590" y="18122"/>
                    <a:pt x="7597" y="18123"/>
                    <a:pt x="7604" y="18124"/>
                  </a:cubicBezTo>
                  <a:lnTo>
                    <a:pt x="7604" y="18124"/>
                  </a:lnTo>
                  <a:lnTo>
                    <a:pt x="7604" y="18124"/>
                  </a:lnTo>
                  <a:cubicBezTo>
                    <a:pt x="7835" y="18153"/>
                    <a:pt x="8065" y="18165"/>
                    <a:pt x="8299" y="18165"/>
                  </a:cubicBezTo>
                  <a:cubicBezTo>
                    <a:pt x="8450" y="18165"/>
                    <a:pt x="8601" y="18159"/>
                    <a:pt x="8751" y="18147"/>
                  </a:cubicBezTo>
                  <a:lnTo>
                    <a:pt x="8751" y="18147"/>
                  </a:lnTo>
                  <a:lnTo>
                    <a:pt x="8721" y="18162"/>
                  </a:lnTo>
                  <a:lnTo>
                    <a:pt x="8939" y="18130"/>
                  </a:lnTo>
                  <a:lnTo>
                    <a:pt x="8939" y="18130"/>
                  </a:lnTo>
                  <a:lnTo>
                    <a:pt x="8940" y="18132"/>
                  </a:lnTo>
                  <a:cubicBezTo>
                    <a:pt x="8945" y="18130"/>
                    <a:pt x="8949" y="18129"/>
                    <a:pt x="8953" y="18128"/>
                  </a:cubicBezTo>
                  <a:lnTo>
                    <a:pt x="8953" y="18128"/>
                  </a:lnTo>
                  <a:cubicBezTo>
                    <a:pt x="8956" y="18128"/>
                    <a:pt x="8959" y="18128"/>
                    <a:pt x="8963" y="18126"/>
                  </a:cubicBezTo>
                  <a:lnTo>
                    <a:pt x="8963" y="18126"/>
                  </a:lnTo>
                  <a:cubicBezTo>
                    <a:pt x="8969" y="18126"/>
                    <a:pt x="8974" y="18125"/>
                    <a:pt x="8980" y="18124"/>
                  </a:cubicBezTo>
                  <a:lnTo>
                    <a:pt x="8982" y="18123"/>
                  </a:lnTo>
                  <a:lnTo>
                    <a:pt x="8982" y="18123"/>
                  </a:lnTo>
                  <a:cubicBezTo>
                    <a:pt x="9403" y="18062"/>
                    <a:pt x="9814" y="17953"/>
                    <a:pt x="10211" y="17797"/>
                  </a:cubicBezTo>
                  <a:cubicBezTo>
                    <a:pt x="10218" y="17794"/>
                    <a:pt x="10224" y="17794"/>
                    <a:pt x="10234" y="17794"/>
                  </a:cubicBezTo>
                  <a:cubicBezTo>
                    <a:pt x="10245" y="17794"/>
                    <a:pt x="10259" y="17794"/>
                    <a:pt x="10269" y="17797"/>
                  </a:cubicBezTo>
                  <a:cubicBezTo>
                    <a:pt x="10279" y="17801"/>
                    <a:pt x="10289" y="17804"/>
                    <a:pt x="10296" y="17808"/>
                  </a:cubicBezTo>
                  <a:cubicBezTo>
                    <a:pt x="10310" y="17817"/>
                    <a:pt x="10320" y="17828"/>
                    <a:pt x="10330" y="17838"/>
                  </a:cubicBezTo>
                  <a:cubicBezTo>
                    <a:pt x="10341" y="17852"/>
                    <a:pt x="10347" y="17866"/>
                    <a:pt x="10350" y="17879"/>
                  </a:cubicBezTo>
                  <a:cubicBezTo>
                    <a:pt x="10354" y="17889"/>
                    <a:pt x="10354" y="17899"/>
                    <a:pt x="10354" y="17913"/>
                  </a:cubicBezTo>
                  <a:cubicBezTo>
                    <a:pt x="10354" y="17934"/>
                    <a:pt x="10350" y="17951"/>
                    <a:pt x="10341" y="17968"/>
                  </a:cubicBezTo>
                  <a:lnTo>
                    <a:pt x="10337" y="17971"/>
                  </a:lnTo>
                  <a:cubicBezTo>
                    <a:pt x="10330" y="17985"/>
                    <a:pt x="10320" y="17995"/>
                    <a:pt x="10310" y="18001"/>
                  </a:cubicBezTo>
                  <a:cubicBezTo>
                    <a:pt x="10300" y="18012"/>
                    <a:pt x="10283" y="18019"/>
                    <a:pt x="10262" y="18026"/>
                  </a:cubicBezTo>
                  <a:lnTo>
                    <a:pt x="10263" y="18027"/>
                  </a:lnTo>
                  <a:lnTo>
                    <a:pt x="10263" y="18027"/>
                  </a:lnTo>
                  <a:cubicBezTo>
                    <a:pt x="9831" y="18197"/>
                    <a:pt x="9382" y="18312"/>
                    <a:pt x="8922" y="18366"/>
                  </a:cubicBezTo>
                  <a:cubicBezTo>
                    <a:pt x="8715" y="18390"/>
                    <a:pt x="8507" y="18404"/>
                    <a:pt x="8296" y="18404"/>
                  </a:cubicBezTo>
                  <a:cubicBezTo>
                    <a:pt x="8054" y="18404"/>
                    <a:pt x="7812" y="18387"/>
                    <a:pt x="7570" y="18356"/>
                  </a:cubicBezTo>
                  <a:cubicBezTo>
                    <a:pt x="6676" y="18237"/>
                    <a:pt x="5808" y="17910"/>
                    <a:pt x="5045" y="17429"/>
                  </a:cubicBezTo>
                  <a:cubicBezTo>
                    <a:pt x="4697" y="17211"/>
                    <a:pt x="4366" y="16963"/>
                    <a:pt x="4063" y="16690"/>
                  </a:cubicBezTo>
                  <a:cubicBezTo>
                    <a:pt x="3797" y="16447"/>
                    <a:pt x="3545" y="16192"/>
                    <a:pt x="3310" y="15920"/>
                  </a:cubicBezTo>
                  <a:cubicBezTo>
                    <a:pt x="2843" y="15378"/>
                    <a:pt x="2427" y="14791"/>
                    <a:pt x="2063" y="14174"/>
                  </a:cubicBezTo>
                  <a:cubicBezTo>
                    <a:pt x="1684" y="13527"/>
                    <a:pt x="1357" y="12849"/>
                    <a:pt x="1084" y="12150"/>
                  </a:cubicBezTo>
                  <a:cubicBezTo>
                    <a:pt x="805" y="11431"/>
                    <a:pt x="576" y="10692"/>
                    <a:pt x="413" y="9942"/>
                  </a:cubicBezTo>
                  <a:cubicBezTo>
                    <a:pt x="202" y="8984"/>
                    <a:pt x="82" y="8003"/>
                    <a:pt x="82" y="7021"/>
                  </a:cubicBezTo>
                  <a:cubicBezTo>
                    <a:pt x="82" y="6500"/>
                    <a:pt x="117" y="5978"/>
                    <a:pt x="188" y="5460"/>
                  </a:cubicBezTo>
                  <a:cubicBezTo>
                    <a:pt x="239" y="5103"/>
                    <a:pt x="307" y="4751"/>
                    <a:pt x="396" y="4404"/>
                  </a:cubicBezTo>
                  <a:cubicBezTo>
                    <a:pt x="485" y="4063"/>
                    <a:pt x="590" y="3722"/>
                    <a:pt x="723" y="3399"/>
                  </a:cubicBezTo>
                  <a:cubicBezTo>
                    <a:pt x="866" y="3051"/>
                    <a:pt x="1040" y="2720"/>
                    <a:pt x="1254" y="2417"/>
                  </a:cubicBezTo>
                  <a:cubicBezTo>
                    <a:pt x="1466" y="2114"/>
                    <a:pt x="1704" y="1831"/>
                    <a:pt x="1973" y="1579"/>
                  </a:cubicBezTo>
                  <a:cubicBezTo>
                    <a:pt x="2516" y="1078"/>
                    <a:pt x="3150" y="682"/>
                    <a:pt x="3842" y="427"/>
                  </a:cubicBezTo>
                  <a:cubicBezTo>
                    <a:pt x="4435" y="209"/>
                    <a:pt x="5072" y="83"/>
                    <a:pt x="5706" y="83"/>
                  </a:cubicBezTo>
                  <a:close/>
                  <a:moveTo>
                    <a:pt x="5706" y="1"/>
                  </a:moveTo>
                  <a:cubicBezTo>
                    <a:pt x="5061" y="1"/>
                    <a:pt x="4414" y="127"/>
                    <a:pt x="3814" y="352"/>
                  </a:cubicBezTo>
                  <a:cubicBezTo>
                    <a:pt x="3112" y="611"/>
                    <a:pt x="2468" y="1009"/>
                    <a:pt x="1919" y="1521"/>
                  </a:cubicBezTo>
                  <a:cubicBezTo>
                    <a:pt x="1643" y="1773"/>
                    <a:pt x="1401" y="2063"/>
                    <a:pt x="1187" y="2370"/>
                  </a:cubicBezTo>
                  <a:cubicBezTo>
                    <a:pt x="968" y="2680"/>
                    <a:pt x="792" y="3017"/>
                    <a:pt x="648" y="3368"/>
                  </a:cubicBezTo>
                  <a:cubicBezTo>
                    <a:pt x="515" y="3699"/>
                    <a:pt x="406" y="4040"/>
                    <a:pt x="317" y="4383"/>
                  </a:cubicBezTo>
                  <a:cubicBezTo>
                    <a:pt x="226" y="4735"/>
                    <a:pt x="161" y="5089"/>
                    <a:pt x="109" y="5447"/>
                  </a:cubicBezTo>
                  <a:cubicBezTo>
                    <a:pt x="35" y="5972"/>
                    <a:pt x="1" y="6497"/>
                    <a:pt x="1" y="7021"/>
                  </a:cubicBezTo>
                  <a:cubicBezTo>
                    <a:pt x="1" y="8010"/>
                    <a:pt x="123" y="8998"/>
                    <a:pt x="334" y="9959"/>
                  </a:cubicBezTo>
                  <a:cubicBezTo>
                    <a:pt x="498" y="10716"/>
                    <a:pt x="726" y="11458"/>
                    <a:pt x="1006" y="12178"/>
                  </a:cubicBezTo>
                  <a:cubicBezTo>
                    <a:pt x="1282" y="12883"/>
                    <a:pt x="1609" y="13564"/>
                    <a:pt x="1991" y="14219"/>
                  </a:cubicBezTo>
                  <a:cubicBezTo>
                    <a:pt x="2359" y="14839"/>
                    <a:pt x="2778" y="15429"/>
                    <a:pt x="3249" y="15974"/>
                  </a:cubicBezTo>
                  <a:cubicBezTo>
                    <a:pt x="3487" y="16247"/>
                    <a:pt x="3739" y="16509"/>
                    <a:pt x="4008" y="16751"/>
                  </a:cubicBezTo>
                  <a:cubicBezTo>
                    <a:pt x="4315" y="17027"/>
                    <a:pt x="4649" y="17276"/>
                    <a:pt x="5000" y="17498"/>
                  </a:cubicBezTo>
                  <a:cubicBezTo>
                    <a:pt x="5773" y="17985"/>
                    <a:pt x="6653" y="18319"/>
                    <a:pt x="7560" y="18435"/>
                  </a:cubicBezTo>
                  <a:cubicBezTo>
                    <a:pt x="7805" y="18468"/>
                    <a:pt x="8050" y="18486"/>
                    <a:pt x="8296" y="18486"/>
                  </a:cubicBezTo>
                  <a:cubicBezTo>
                    <a:pt x="8510" y="18486"/>
                    <a:pt x="8721" y="18472"/>
                    <a:pt x="8933" y="18448"/>
                  </a:cubicBezTo>
                  <a:cubicBezTo>
                    <a:pt x="9400" y="18394"/>
                    <a:pt x="9856" y="18275"/>
                    <a:pt x="10296" y="18100"/>
                  </a:cubicBezTo>
                  <a:cubicBezTo>
                    <a:pt x="10316" y="18094"/>
                    <a:pt x="10337" y="18083"/>
                    <a:pt x="10357" y="18070"/>
                  </a:cubicBezTo>
                  <a:cubicBezTo>
                    <a:pt x="10377" y="18056"/>
                    <a:pt x="10395" y="18036"/>
                    <a:pt x="10409" y="18012"/>
                  </a:cubicBezTo>
                  <a:cubicBezTo>
                    <a:pt x="10429" y="17981"/>
                    <a:pt x="10435" y="17947"/>
                    <a:pt x="10435" y="17913"/>
                  </a:cubicBezTo>
                  <a:cubicBezTo>
                    <a:pt x="10435" y="17893"/>
                    <a:pt x="10435" y="17876"/>
                    <a:pt x="10429" y="17858"/>
                  </a:cubicBezTo>
                  <a:cubicBezTo>
                    <a:pt x="10422" y="17835"/>
                    <a:pt x="10412" y="17811"/>
                    <a:pt x="10395" y="17790"/>
                  </a:cubicBezTo>
                  <a:cubicBezTo>
                    <a:pt x="10382" y="17770"/>
                    <a:pt x="10361" y="17753"/>
                    <a:pt x="10341" y="17740"/>
                  </a:cubicBezTo>
                  <a:cubicBezTo>
                    <a:pt x="10323" y="17729"/>
                    <a:pt x="10306" y="17723"/>
                    <a:pt x="10289" y="17719"/>
                  </a:cubicBezTo>
                  <a:cubicBezTo>
                    <a:pt x="10272" y="17712"/>
                    <a:pt x="10255" y="17712"/>
                    <a:pt x="10234" y="17712"/>
                  </a:cubicBezTo>
                  <a:cubicBezTo>
                    <a:pt x="10218" y="17712"/>
                    <a:pt x="10198" y="17712"/>
                    <a:pt x="10181" y="17722"/>
                  </a:cubicBezTo>
                  <a:lnTo>
                    <a:pt x="10181" y="17722"/>
                  </a:lnTo>
                  <a:lnTo>
                    <a:pt x="10180" y="17719"/>
                  </a:lnTo>
                  <a:cubicBezTo>
                    <a:pt x="9789" y="17876"/>
                    <a:pt x="9383" y="17985"/>
                    <a:pt x="8963" y="18042"/>
                  </a:cubicBezTo>
                  <a:lnTo>
                    <a:pt x="8963" y="18043"/>
                  </a:lnTo>
                  <a:lnTo>
                    <a:pt x="8963" y="18043"/>
                  </a:lnTo>
                  <a:cubicBezTo>
                    <a:pt x="8963" y="18043"/>
                    <a:pt x="8963" y="18043"/>
                    <a:pt x="8963" y="18043"/>
                  </a:cubicBezTo>
                  <a:lnTo>
                    <a:pt x="8963" y="18043"/>
                  </a:lnTo>
                  <a:cubicBezTo>
                    <a:pt x="8744" y="18070"/>
                    <a:pt x="8521" y="18083"/>
                    <a:pt x="8299" y="18083"/>
                  </a:cubicBezTo>
                  <a:cubicBezTo>
                    <a:pt x="8069" y="18083"/>
                    <a:pt x="7841" y="18072"/>
                    <a:pt x="7613" y="18045"/>
                  </a:cubicBezTo>
                  <a:lnTo>
                    <a:pt x="7613" y="18045"/>
                  </a:lnTo>
                  <a:lnTo>
                    <a:pt x="7614" y="18042"/>
                  </a:lnTo>
                  <a:cubicBezTo>
                    <a:pt x="7601" y="18041"/>
                    <a:pt x="7589" y="18039"/>
                    <a:pt x="7576" y="18037"/>
                  </a:cubicBezTo>
                  <a:lnTo>
                    <a:pt x="7576" y="18037"/>
                  </a:lnTo>
                  <a:cubicBezTo>
                    <a:pt x="7574" y="18037"/>
                    <a:pt x="7572" y="18036"/>
                    <a:pt x="7570" y="18036"/>
                  </a:cubicBezTo>
                  <a:lnTo>
                    <a:pt x="7570" y="18036"/>
                  </a:lnTo>
                  <a:lnTo>
                    <a:pt x="7570" y="18036"/>
                  </a:lnTo>
                  <a:cubicBezTo>
                    <a:pt x="7068" y="17964"/>
                    <a:pt x="6581" y="17824"/>
                    <a:pt x="6114" y="17631"/>
                  </a:cubicBezTo>
                  <a:lnTo>
                    <a:pt x="6114" y="17631"/>
                  </a:lnTo>
                  <a:lnTo>
                    <a:pt x="6114" y="17630"/>
                  </a:lnTo>
                  <a:cubicBezTo>
                    <a:pt x="6109" y="17628"/>
                    <a:pt x="6104" y="17627"/>
                    <a:pt x="6100" y="17625"/>
                  </a:cubicBezTo>
                  <a:lnTo>
                    <a:pt x="6100" y="17625"/>
                  </a:lnTo>
                  <a:cubicBezTo>
                    <a:pt x="6095" y="17622"/>
                    <a:pt x="6089" y="17620"/>
                    <a:pt x="6080" y="17617"/>
                  </a:cubicBezTo>
                  <a:lnTo>
                    <a:pt x="6078" y="17617"/>
                  </a:lnTo>
                  <a:cubicBezTo>
                    <a:pt x="6075" y="17616"/>
                    <a:pt x="6072" y="17615"/>
                    <a:pt x="6070" y="17613"/>
                  </a:cubicBezTo>
                  <a:lnTo>
                    <a:pt x="6070" y="17614"/>
                  </a:lnTo>
                  <a:lnTo>
                    <a:pt x="6070" y="17614"/>
                  </a:lnTo>
                  <a:cubicBezTo>
                    <a:pt x="5569" y="17391"/>
                    <a:pt x="5099" y="17110"/>
                    <a:pt x="4661" y="16780"/>
                  </a:cubicBezTo>
                  <a:lnTo>
                    <a:pt x="4661" y="16780"/>
                  </a:lnTo>
                  <a:lnTo>
                    <a:pt x="4663" y="16779"/>
                  </a:lnTo>
                  <a:cubicBezTo>
                    <a:pt x="4100" y="16339"/>
                    <a:pt x="3613" y="15821"/>
                    <a:pt x="3177" y="15258"/>
                  </a:cubicBezTo>
                  <a:lnTo>
                    <a:pt x="3175" y="15259"/>
                  </a:lnTo>
                  <a:lnTo>
                    <a:pt x="3175" y="15259"/>
                  </a:lnTo>
                  <a:cubicBezTo>
                    <a:pt x="3174" y="15257"/>
                    <a:pt x="3172" y="15255"/>
                    <a:pt x="3170" y="15252"/>
                  </a:cubicBezTo>
                  <a:lnTo>
                    <a:pt x="3170" y="15252"/>
                  </a:lnTo>
                  <a:cubicBezTo>
                    <a:pt x="3170" y="15252"/>
                    <a:pt x="3170" y="15252"/>
                    <a:pt x="3170" y="15252"/>
                  </a:cubicBezTo>
                  <a:cubicBezTo>
                    <a:pt x="3167" y="15245"/>
                    <a:pt x="3163" y="15245"/>
                    <a:pt x="3163" y="15245"/>
                  </a:cubicBezTo>
                  <a:cubicBezTo>
                    <a:pt x="2492" y="14369"/>
                    <a:pt x="1950" y="13397"/>
                    <a:pt x="1517" y="12382"/>
                  </a:cubicBezTo>
                  <a:cubicBezTo>
                    <a:pt x="1029" y="11210"/>
                    <a:pt x="690" y="9979"/>
                    <a:pt x="515" y="8722"/>
                  </a:cubicBezTo>
                  <a:lnTo>
                    <a:pt x="515" y="8722"/>
                  </a:lnTo>
                  <a:lnTo>
                    <a:pt x="515" y="8722"/>
                  </a:lnTo>
                  <a:cubicBezTo>
                    <a:pt x="515" y="8721"/>
                    <a:pt x="515" y="8720"/>
                    <a:pt x="515" y="8718"/>
                  </a:cubicBezTo>
                  <a:lnTo>
                    <a:pt x="515" y="8718"/>
                  </a:lnTo>
                  <a:lnTo>
                    <a:pt x="515" y="8718"/>
                  </a:lnTo>
                  <a:cubicBezTo>
                    <a:pt x="514" y="8716"/>
                    <a:pt x="514" y="8713"/>
                    <a:pt x="514" y="8711"/>
                  </a:cubicBezTo>
                  <a:lnTo>
                    <a:pt x="514" y="8711"/>
                  </a:lnTo>
                  <a:cubicBezTo>
                    <a:pt x="439" y="8149"/>
                    <a:pt x="399" y="7583"/>
                    <a:pt x="399" y="7018"/>
                  </a:cubicBezTo>
                  <a:cubicBezTo>
                    <a:pt x="399" y="6527"/>
                    <a:pt x="430" y="6033"/>
                    <a:pt x="495" y="5546"/>
                  </a:cubicBezTo>
                  <a:lnTo>
                    <a:pt x="494" y="5545"/>
                  </a:lnTo>
                  <a:lnTo>
                    <a:pt x="494" y="5545"/>
                  </a:lnTo>
                  <a:cubicBezTo>
                    <a:pt x="597" y="4823"/>
                    <a:pt x="772" y="4105"/>
                    <a:pt x="1050" y="3433"/>
                  </a:cubicBezTo>
                  <a:cubicBezTo>
                    <a:pt x="1207" y="3071"/>
                    <a:pt x="1405" y="2734"/>
                    <a:pt x="1640" y="2420"/>
                  </a:cubicBezTo>
                  <a:lnTo>
                    <a:pt x="1639" y="2420"/>
                  </a:lnTo>
                  <a:lnTo>
                    <a:pt x="1639" y="2420"/>
                  </a:lnTo>
                  <a:cubicBezTo>
                    <a:pt x="1642" y="2417"/>
                    <a:pt x="1646" y="2413"/>
                    <a:pt x="1650" y="2407"/>
                  </a:cubicBezTo>
                  <a:lnTo>
                    <a:pt x="1650" y="2407"/>
                  </a:lnTo>
                  <a:lnTo>
                    <a:pt x="1650" y="2407"/>
                  </a:lnTo>
                  <a:cubicBezTo>
                    <a:pt x="1650" y="2407"/>
                    <a:pt x="1650" y="2407"/>
                    <a:pt x="1650" y="2407"/>
                  </a:cubicBezTo>
                  <a:lnTo>
                    <a:pt x="1650" y="2407"/>
                  </a:lnTo>
                  <a:lnTo>
                    <a:pt x="1650" y="2407"/>
                  </a:lnTo>
                  <a:cubicBezTo>
                    <a:pt x="1654" y="2404"/>
                    <a:pt x="1657" y="2400"/>
                    <a:pt x="1657" y="2397"/>
                  </a:cubicBezTo>
                  <a:lnTo>
                    <a:pt x="1657" y="2397"/>
                  </a:lnTo>
                  <a:cubicBezTo>
                    <a:pt x="1657" y="2397"/>
                    <a:pt x="1657" y="2397"/>
                    <a:pt x="1657" y="2397"/>
                  </a:cubicBezTo>
                  <a:lnTo>
                    <a:pt x="1657" y="2396"/>
                  </a:lnTo>
                  <a:lnTo>
                    <a:pt x="1657" y="2396"/>
                  </a:lnTo>
                  <a:cubicBezTo>
                    <a:pt x="1922" y="2060"/>
                    <a:pt x="2228" y="1758"/>
                    <a:pt x="2566" y="1494"/>
                  </a:cubicBezTo>
                  <a:lnTo>
                    <a:pt x="2565" y="1492"/>
                  </a:lnTo>
                  <a:lnTo>
                    <a:pt x="2565" y="1492"/>
                  </a:lnTo>
                  <a:cubicBezTo>
                    <a:pt x="2923" y="1218"/>
                    <a:pt x="3310" y="993"/>
                    <a:pt x="3721" y="814"/>
                  </a:cubicBezTo>
                  <a:lnTo>
                    <a:pt x="3721" y="814"/>
                  </a:lnTo>
                  <a:lnTo>
                    <a:pt x="3722" y="816"/>
                  </a:lnTo>
                  <a:cubicBezTo>
                    <a:pt x="3723" y="815"/>
                    <a:pt x="3724" y="815"/>
                    <a:pt x="3725" y="814"/>
                  </a:cubicBezTo>
                  <a:lnTo>
                    <a:pt x="3725" y="814"/>
                  </a:lnTo>
                  <a:lnTo>
                    <a:pt x="3725" y="816"/>
                  </a:lnTo>
                  <a:cubicBezTo>
                    <a:pt x="3726" y="815"/>
                    <a:pt x="3728" y="814"/>
                    <a:pt x="3729" y="813"/>
                  </a:cubicBezTo>
                  <a:lnTo>
                    <a:pt x="3729" y="813"/>
                  </a:lnTo>
                  <a:cubicBezTo>
                    <a:pt x="4150" y="637"/>
                    <a:pt x="4593" y="512"/>
                    <a:pt x="5048" y="447"/>
                  </a:cubicBezTo>
                  <a:lnTo>
                    <a:pt x="5048" y="446"/>
                  </a:lnTo>
                  <a:lnTo>
                    <a:pt x="5048" y="446"/>
                  </a:lnTo>
                  <a:cubicBezTo>
                    <a:pt x="5049" y="446"/>
                    <a:pt x="5050" y="446"/>
                    <a:pt x="5051" y="446"/>
                  </a:cubicBezTo>
                  <a:lnTo>
                    <a:pt x="5051" y="446"/>
                  </a:lnTo>
                  <a:lnTo>
                    <a:pt x="5051" y="447"/>
                  </a:lnTo>
                  <a:cubicBezTo>
                    <a:pt x="5060" y="445"/>
                    <a:pt x="5069" y="444"/>
                    <a:pt x="5077" y="442"/>
                  </a:cubicBezTo>
                  <a:lnTo>
                    <a:pt x="5077" y="442"/>
                  </a:lnTo>
                  <a:cubicBezTo>
                    <a:pt x="5289" y="415"/>
                    <a:pt x="5504" y="403"/>
                    <a:pt x="5715" y="403"/>
                  </a:cubicBezTo>
                  <a:cubicBezTo>
                    <a:pt x="5928" y="403"/>
                    <a:pt x="6141" y="416"/>
                    <a:pt x="6354" y="443"/>
                  </a:cubicBezTo>
                  <a:lnTo>
                    <a:pt x="6354" y="443"/>
                  </a:lnTo>
                  <a:cubicBezTo>
                    <a:pt x="6355" y="444"/>
                    <a:pt x="6356" y="444"/>
                    <a:pt x="6357" y="444"/>
                  </a:cubicBezTo>
                  <a:lnTo>
                    <a:pt x="6357" y="444"/>
                  </a:lnTo>
                  <a:lnTo>
                    <a:pt x="6357" y="444"/>
                  </a:lnTo>
                  <a:cubicBezTo>
                    <a:pt x="6358" y="444"/>
                    <a:pt x="6359" y="444"/>
                    <a:pt x="6360" y="444"/>
                  </a:cubicBezTo>
                  <a:lnTo>
                    <a:pt x="6360" y="443"/>
                  </a:lnTo>
                  <a:lnTo>
                    <a:pt x="6360" y="443"/>
                  </a:lnTo>
                  <a:cubicBezTo>
                    <a:pt x="7051" y="541"/>
                    <a:pt x="7725" y="749"/>
                    <a:pt x="8370" y="1020"/>
                  </a:cubicBezTo>
                  <a:cubicBezTo>
                    <a:pt x="8984" y="1279"/>
                    <a:pt x="9573" y="1599"/>
                    <a:pt x="10105" y="2005"/>
                  </a:cubicBezTo>
                  <a:cubicBezTo>
                    <a:pt x="10106" y="2006"/>
                    <a:pt x="10107" y="2007"/>
                    <a:pt x="10109" y="2008"/>
                  </a:cubicBezTo>
                  <a:lnTo>
                    <a:pt x="10109" y="2008"/>
                  </a:lnTo>
                  <a:lnTo>
                    <a:pt x="10108" y="2008"/>
                  </a:lnTo>
                  <a:lnTo>
                    <a:pt x="10109" y="2008"/>
                  </a:lnTo>
                  <a:cubicBezTo>
                    <a:pt x="10110" y="2009"/>
                    <a:pt x="10111" y="2010"/>
                    <a:pt x="10112" y="2010"/>
                  </a:cubicBezTo>
                  <a:lnTo>
                    <a:pt x="10112" y="2010"/>
                  </a:lnTo>
                  <a:lnTo>
                    <a:pt x="10112" y="2011"/>
                  </a:lnTo>
                  <a:cubicBezTo>
                    <a:pt x="10119" y="2015"/>
                    <a:pt x="10126" y="2022"/>
                    <a:pt x="10132" y="2025"/>
                  </a:cubicBezTo>
                  <a:lnTo>
                    <a:pt x="10132" y="2025"/>
                  </a:lnTo>
                  <a:lnTo>
                    <a:pt x="10132" y="2025"/>
                  </a:lnTo>
                  <a:cubicBezTo>
                    <a:pt x="10168" y="2054"/>
                    <a:pt x="10203" y="2081"/>
                    <a:pt x="10238" y="2110"/>
                  </a:cubicBezTo>
                  <a:cubicBezTo>
                    <a:pt x="10255" y="2127"/>
                    <a:pt x="10275" y="2141"/>
                    <a:pt x="10300" y="2151"/>
                  </a:cubicBezTo>
                  <a:cubicBezTo>
                    <a:pt x="10323" y="2162"/>
                    <a:pt x="10347" y="2165"/>
                    <a:pt x="10377" y="2165"/>
                  </a:cubicBezTo>
                  <a:cubicBezTo>
                    <a:pt x="10429" y="2165"/>
                    <a:pt x="10480" y="2145"/>
                    <a:pt x="10517" y="2107"/>
                  </a:cubicBezTo>
                  <a:cubicBezTo>
                    <a:pt x="10534" y="2090"/>
                    <a:pt x="10552" y="2066"/>
                    <a:pt x="10558" y="2039"/>
                  </a:cubicBezTo>
                  <a:cubicBezTo>
                    <a:pt x="10569" y="2015"/>
                    <a:pt x="10575" y="1988"/>
                    <a:pt x="10575" y="1961"/>
                  </a:cubicBezTo>
                  <a:cubicBezTo>
                    <a:pt x="10575" y="1937"/>
                    <a:pt x="10572" y="1909"/>
                    <a:pt x="10561" y="1885"/>
                  </a:cubicBezTo>
                  <a:cubicBezTo>
                    <a:pt x="10552" y="1862"/>
                    <a:pt x="10534" y="1841"/>
                    <a:pt x="10514" y="1824"/>
                  </a:cubicBezTo>
                  <a:cubicBezTo>
                    <a:pt x="9874" y="1296"/>
                    <a:pt x="9137" y="904"/>
                    <a:pt x="8374" y="591"/>
                  </a:cubicBezTo>
                  <a:cubicBezTo>
                    <a:pt x="7982" y="430"/>
                    <a:pt x="7576" y="298"/>
                    <a:pt x="7161" y="196"/>
                  </a:cubicBezTo>
                  <a:cubicBezTo>
                    <a:pt x="6786" y="100"/>
                    <a:pt x="6401" y="39"/>
                    <a:pt x="6012" y="12"/>
                  </a:cubicBezTo>
                  <a:cubicBezTo>
                    <a:pt x="5910" y="4"/>
                    <a:pt x="5808" y="1"/>
                    <a:pt x="570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4986275" y="3616200"/>
              <a:ext cx="170075" cy="58375"/>
            </a:xfrm>
            <a:custGeom>
              <a:rect b="b" l="l" r="r" t="t"/>
              <a:pathLst>
                <a:path extrusionOk="0" h="2335" w="6803">
                  <a:moveTo>
                    <a:pt x="4185" y="355"/>
                  </a:moveTo>
                  <a:lnTo>
                    <a:pt x="4185" y="355"/>
                  </a:lnTo>
                  <a:cubicBezTo>
                    <a:pt x="4179" y="358"/>
                    <a:pt x="4172" y="358"/>
                    <a:pt x="4169" y="358"/>
                  </a:cubicBezTo>
                  <a:lnTo>
                    <a:pt x="4185" y="355"/>
                  </a:lnTo>
                  <a:close/>
                  <a:moveTo>
                    <a:pt x="4782" y="1"/>
                  </a:moveTo>
                  <a:cubicBezTo>
                    <a:pt x="4567" y="1"/>
                    <a:pt x="4353" y="18"/>
                    <a:pt x="4141" y="45"/>
                  </a:cubicBezTo>
                  <a:cubicBezTo>
                    <a:pt x="3831" y="86"/>
                    <a:pt x="3528" y="154"/>
                    <a:pt x="3228" y="243"/>
                  </a:cubicBezTo>
                  <a:cubicBezTo>
                    <a:pt x="2618" y="424"/>
                    <a:pt x="2035" y="693"/>
                    <a:pt x="1490" y="1012"/>
                  </a:cubicBezTo>
                  <a:cubicBezTo>
                    <a:pt x="979" y="1309"/>
                    <a:pt x="498" y="1664"/>
                    <a:pt x="66" y="2063"/>
                  </a:cubicBezTo>
                  <a:cubicBezTo>
                    <a:pt x="1" y="2124"/>
                    <a:pt x="4" y="2230"/>
                    <a:pt x="66" y="2288"/>
                  </a:cubicBezTo>
                  <a:cubicBezTo>
                    <a:pt x="96" y="2319"/>
                    <a:pt x="135" y="2335"/>
                    <a:pt x="175" y="2335"/>
                  </a:cubicBezTo>
                  <a:cubicBezTo>
                    <a:pt x="216" y="2335"/>
                    <a:pt x="258" y="2319"/>
                    <a:pt x="291" y="2288"/>
                  </a:cubicBezTo>
                  <a:cubicBezTo>
                    <a:pt x="451" y="2137"/>
                    <a:pt x="621" y="1994"/>
                    <a:pt x="795" y="1861"/>
                  </a:cubicBezTo>
                  <a:cubicBezTo>
                    <a:pt x="1354" y="1432"/>
                    <a:pt x="1967" y="1074"/>
                    <a:pt x="2615" y="798"/>
                  </a:cubicBezTo>
                  <a:cubicBezTo>
                    <a:pt x="3106" y="594"/>
                    <a:pt x="3617" y="440"/>
                    <a:pt x="4145" y="362"/>
                  </a:cubicBezTo>
                  <a:lnTo>
                    <a:pt x="4141" y="362"/>
                  </a:lnTo>
                  <a:cubicBezTo>
                    <a:pt x="4357" y="334"/>
                    <a:pt x="4571" y="318"/>
                    <a:pt x="4785" y="318"/>
                  </a:cubicBezTo>
                  <a:cubicBezTo>
                    <a:pt x="4961" y="318"/>
                    <a:pt x="5137" y="329"/>
                    <a:pt x="5314" y="352"/>
                  </a:cubicBezTo>
                  <a:cubicBezTo>
                    <a:pt x="5586" y="396"/>
                    <a:pt x="5852" y="468"/>
                    <a:pt x="6107" y="573"/>
                  </a:cubicBezTo>
                  <a:cubicBezTo>
                    <a:pt x="6258" y="638"/>
                    <a:pt x="6404" y="713"/>
                    <a:pt x="6541" y="801"/>
                  </a:cubicBezTo>
                  <a:cubicBezTo>
                    <a:pt x="6565" y="817"/>
                    <a:pt x="6593" y="824"/>
                    <a:pt x="6620" y="824"/>
                  </a:cubicBezTo>
                  <a:cubicBezTo>
                    <a:pt x="6676" y="824"/>
                    <a:pt x="6731" y="794"/>
                    <a:pt x="6759" y="743"/>
                  </a:cubicBezTo>
                  <a:cubicBezTo>
                    <a:pt x="6803" y="669"/>
                    <a:pt x="6776" y="573"/>
                    <a:pt x="6700" y="529"/>
                  </a:cubicBezTo>
                  <a:cubicBezTo>
                    <a:pt x="6462" y="375"/>
                    <a:pt x="6200" y="260"/>
                    <a:pt x="5931" y="171"/>
                  </a:cubicBezTo>
                  <a:cubicBezTo>
                    <a:pt x="5648" y="79"/>
                    <a:pt x="5351" y="31"/>
                    <a:pt x="5055" y="11"/>
                  </a:cubicBezTo>
                  <a:cubicBezTo>
                    <a:pt x="4962" y="4"/>
                    <a:pt x="4871" y="1"/>
                    <a:pt x="478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4985700" y="3615175"/>
              <a:ext cx="171075" cy="60425"/>
            </a:xfrm>
            <a:custGeom>
              <a:rect b="b" l="l" r="r" t="t"/>
              <a:pathLst>
                <a:path extrusionOk="0" h="2417" w="6843">
                  <a:moveTo>
                    <a:pt x="4805" y="83"/>
                  </a:moveTo>
                  <a:cubicBezTo>
                    <a:pt x="4894" y="83"/>
                    <a:pt x="4985" y="86"/>
                    <a:pt x="5075" y="92"/>
                  </a:cubicBezTo>
                  <a:cubicBezTo>
                    <a:pt x="5367" y="113"/>
                    <a:pt x="5660" y="158"/>
                    <a:pt x="5940" y="249"/>
                  </a:cubicBezTo>
                  <a:cubicBezTo>
                    <a:pt x="6209" y="338"/>
                    <a:pt x="6465" y="454"/>
                    <a:pt x="6703" y="604"/>
                  </a:cubicBezTo>
                  <a:cubicBezTo>
                    <a:pt x="6741" y="628"/>
                    <a:pt x="6761" y="669"/>
                    <a:pt x="6761" y="706"/>
                  </a:cubicBezTo>
                  <a:cubicBezTo>
                    <a:pt x="6761" y="726"/>
                    <a:pt x="6758" y="747"/>
                    <a:pt x="6748" y="764"/>
                  </a:cubicBezTo>
                  <a:cubicBezTo>
                    <a:pt x="6737" y="784"/>
                    <a:pt x="6720" y="798"/>
                    <a:pt x="6703" y="808"/>
                  </a:cubicBezTo>
                  <a:cubicBezTo>
                    <a:pt x="6683" y="819"/>
                    <a:pt x="6662" y="825"/>
                    <a:pt x="6642" y="825"/>
                  </a:cubicBezTo>
                  <a:cubicBezTo>
                    <a:pt x="6621" y="825"/>
                    <a:pt x="6605" y="819"/>
                    <a:pt x="6588" y="808"/>
                  </a:cubicBezTo>
                  <a:cubicBezTo>
                    <a:pt x="6448" y="720"/>
                    <a:pt x="6301" y="641"/>
                    <a:pt x="6148" y="577"/>
                  </a:cubicBezTo>
                  <a:cubicBezTo>
                    <a:pt x="5889" y="468"/>
                    <a:pt x="5619" y="396"/>
                    <a:pt x="5340" y="352"/>
                  </a:cubicBezTo>
                  <a:cubicBezTo>
                    <a:pt x="5335" y="351"/>
                    <a:pt x="5329" y="350"/>
                    <a:pt x="5323" y="350"/>
                  </a:cubicBezTo>
                  <a:lnTo>
                    <a:pt x="5323" y="350"/>
                  </a:lnTo>
                  <a:lnTo>
                    <a:pt x="5323" y="348"/>
                  </a:lnTo>
                  <a:lnTo>
                    <a:pt x="5311" y="348"/>
                  </a:lnTo>
                  <a:cubicBezTo>
                    <a:pt x="5144" y="330"/>
                    <a:pt x="4976" y="317"/>
                    <a:pt x="4805" y="317"/>
                  </a:cubicBezTo>
                  <a:cubicBezTo>
                    <a:pt x="4604" y="317"/>
                    <a:pt x="4403" y="332"/>
                    <a:pt x="4202" y="357"/>
                  </a:cubicBezTo>
                  <a:lnTo>
                    <a:pt x="4202" y="357"/>
                  </a:lnTo>
                  <a:lnTo>
                    <a:pt x="4202" y="355"/>
                  </a:lnTo>
                  <a:cubicBezTo>
                    <a:pt x="4199" y="358"/>
                    <a:pt x="4192" y="358"/>
                    <a:pt x="4181" y="358"/>
                  </a:cubicBezTo>
                  <a:lnTo>
                    <a:pt x="4182" y="360"/>
                  </a:lnTo>
                  <a:lnTo>
                    <a:pt x="4182" y="360"/>
                  </a:lnTo>
                  <a:cubicBezTo>
                    <a:pt x="4175" y="361"/>
                    <a:pt x="4168" y="361"/>
                    <a:pt x="4161" y="362"/>
                  </a:cubicBezTo>
                  <a:cubicBezTo>
                    <a:pt x="3629" y="440"/>
                    <a:pt x="3118" y="597"/>
                    <a:pt x="2621" y="802"/>
                  </a:cubicBezTo>
                  <a:cubicBezTo>
                    <a:pt x="1970" y="1081"/>
                    <a:pt x="1356" y="1439"/>
                    <a:pt x="794" y="1868"/>
                  </a:cubicBezTo>
                  <a:cubicBezTo>
                    <a:pt x="617" y="2005"/>
                    <a:pt x="450" y="2148"/>
                    <a:pt x="282" y="2298"/>
                  </a:cubicBezTo>
                  <a:cubicBezTo>
                    <a:pt x="259" y="2321"/>
                    <a:pt x="228" y="2335"/>
                    <a:pt x="197" y="2335"/>
                  </a:cubicBezTo>
                  <a:cubicBezTo>
                    <a:pt x="167" y="2335"/>
                    <a:pt x="139" y="2325"/>
                    <a:pt x="116" y="2301"/>
                  </a:cubicBezTo>
                  <a:cubicBezTo>
                    <a:pt x="95" y="2280"/>
                    <a:pt x="82" y="2247"/>
                    <a:pt x="82" y="2216"/>
                  </a:cubicBezTo>
                  <a:cubicBezTo>
                    <a:pt x="82" y="2199"/>
                    <a:pt x="85" y="2185"/>
                    <a:pt x="92" y="2172"/>
                  </a:cubicBezTo>
                  <a:cubicBezTo>
                    <a:pt x="95" y="2158"/>
                    <a:pt x="106" y="2145"/>
                    <a:pt x="116" y="2134"/>
                  </a:cubicBezTo>
                  <a:cubicBezTo>
                    <a:pt x="545" y="1739"/>
                    <a:pt x="1026" y="1385"/>
                    <a:pt x="1534" y="1088"/>
                  </a:cubicBezTo>
                  <a:cubicBezTo>
                    <a:pt x="2075" y="771"/>
                    <a:pt x="2658" y="501"/>
                    <a:pt x="3261" y="325"/>
                  </a:cubicBezTo>
                  <a:cubicBezTo>
                    <a:pt x="3561" y="236"/>
                    <a:pt x="3861" y="168"/>
                    <a:pt x="4172" y="127"/>
                  </a:cubicBezTo>
                  <a:cubicBezTo>
                    <a:pt x="4379" y="100"/>
                    <a:pt x="4590" y="83"/>
                    <a:pt x="4805" y="83"/>
                  </a:cubicBezTo>
                  <a:close/>
                  <a:moveTo>
                    <a:pt x="4805" y="1"/>
                  </a:moveTo>
                  <a:cubicBezTo>
                    <a:pt x="4587" y="1"/>
                    <a:pt x="4372" y="18"/>
                    <a:pt x="4161" y="45"/>
                  </a:cubicBezTo>
                  <a:cubicBezTo>
                    <a:pt x="3848" y="86"/>
                    <a:pt x="3541" y="154"/>
                    <a:pt x="3238" y="246"/>
                  </a:cubicBezTo>
                  <a:cubicBezTo>
                    <a:pt x="2627" y="427"/>
                    <a:pt x="2041" y="696"/>
                    <a:pt x="1493" y="1017"/>
                  </a:cubicBezTo>
                  <a:cubicBezTo>
                    <a:pt x="978" y="1316"/>
                    <a:pt x="494" y="1674"/>
                    <a:pt x="62" y="2076"/>
                  </a:cubicBezTo>
                  <a:cubicBezTo>
                    <a:pt x="41" y="2093"/>
                    <a:pt x="24" y="2117"/>
                    <a:pt x="13" y="2141"/>
                  </a:cubicBezTo>
                  <a:cubicBezTo>
                    <a:pt x="7" y="2165"/>
                    <a:pt x="0" y="2192"/>
                    <a:pt x="0" y="2216"/>
                  </a:cubicBezTo>
                  <a:cubicBezTo>
                    <a:pt x="0" y="2267"/>
                    <a:pt x="21" y="2321"/>
                    <a:pt x="58" y="2359"/>
                  </a:cubicBezTo>
                  <a:cubicBezTo>
                    <a:pt x="98" y="2396"/>
                    <a:pt x="150" y="2417"/>
                    <a:pt x="197" y="2417"/>
                  </a:cubicBezTo>
                  <a:cubicBezTo>
                    <a:pt x="249" y="2417"/>
                    <a:pt x="300" y="2396"/>
                    <a:pt x="341" y="2359"/>
                  </a:cubicBezTo>
                  <a:cubicBezTo>
                    <a:pt x="501" y="2209"/>
                    <a:pt x="671" y="2069"/>
                    <a:pt x="845" y="1933"/>
                  </a:cubicBezTo>
                  <a:cubicBezTo>
                    <a:pt x="1401" y="1507"/>
                    <a:pt x="2007" y="1152"/>
                    <a:pt x="2654" y="877"/>
                  </a:cubicBezTo>
                  <a:cubicBezTo>
                    <a:pt x="3142" y="676"/>
                    <a:pt x="3650" y="522"/>
                    <a:pt x="4175" y="444"/>
                  </a:cubicBezTo>
                  <a:lnTo>
                    <a:pt x="4175" y="444"/>
                  </a:lnTo>
                  <a:lnTo>
                    <a:pt x="4175" y="444"/>
                  </a:lnTo>
                  <a:cubicBezTo>
                    <a:pt x="4385" y="416"/>
                    <a:pt x="4595" y="399"/>
                    <a:pt x="4805" y="399"/>
                  </a:cubicBezTo>
                  <a:cubicBezTo>
                    <a:pt x="4971" y="399"/>
                    <a:pt x="5134" y="408"/>
                    <a:pt x="5296" y="429"/>
                  </a:cubicBezTo>
                  <a:lnTo>
                    <a:pt x="5296" y="429"/>
                  </a:lnTo>
                  <a:lnTo>
                    <a:pt x="5296" y="430"/>
                  </a:lnTo>
                  <a:lnTo>
                    <a:pt x="5305" y="430"/>
                  </a:lnTo>
                  <a:cubicBezTo>
                    <a:pt x="5313" y="431"/>
                    <a:pt x="5322" y="432"/>
                    <a:pt x="5330" y="433"/>
                  </a:cubicBezTo>
                  <a:cubicBezTo>
                    <a:pt x="5598" y="474"/>
                    <a:pt x="5860" y="546"/>
                    <a:pt x="6115" y="651"/>
                  </a:cubicBezTo>
                  <a:lnTo>
                    <a:pt x="6115" y="651"/>
                  </a:lnTo>
                  <a:lnTo>
                    <a:pt x="6114" y="652"/>
                  </a:lnTo>
                  <a:cubicBezTo>
                    <a:pt x="6264" y="716"/>
                    <a:pt x="6407" y="792"/>
                    <a:pt x="6544" y="877"/>
                  </a:cubicBezTo>
                  <a:cubicBezTo>
                    <a:pt x="6574" y="897"/>
                    <a:pt x="6608" y="907"/>
                    <a:pt x="6642" y="907"/>
                  </a:cubicBezTo>
                  <a:cubicBezTo>
                    <a:pt x="6676" y="907"/>
                    <a:pt x="6714" y="897"/>
                    <a:pt x="6741" y="880"/>
                  </a:cubicBezTo>
                  <a:cubicBezTo>
                    <a:pt x="6772" y="863"/>
                    <a:pt x="6799" y="839"/>
                    <a:pt x="6816" y="805"/>
                  </a:cubicBezTo>
                  <a:cubicBezTo>
                    <a:pt x="6836" y="775"/>
                    <a:pt x="6843" y="740"/>
                    <a:pt x="6843" y="706"/>
                  </a:cubicBezTo>
                  <a:cubicBezTo>
                    <a:pt x="6843" y="638"/>
                    <a:pt x="6809" y="573"/>
                    <a:pt x="6748" y="536"/>
                  </a:cubicBezTo>
                  <a:cubicBezTo>
                    <a:pt x="6503" y="379"/>
                    <a:pt x="6240" y="260"/>
                    <a:pt x="5964" y="171"/>
                  </a:cubicBezTo>
                  <a:cubicBezTo>
                    <a:pt x="5677" y="79"/>
                    <a:pt x="5378" y="31"/>
                    <a:pt x="5081" y="11"/>
                  </a:cubicBezTo>
                  <a:cubicBezTo>
                    <a:pt x="4990" y="4"/>
                    <a:pt x="4897" y="1"/>
                    <a:pt x="480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5132225" y="3631275"/>
              <a:ext cx="76275" cy="204700"/>
            </a:xfrm>
            <a:custGeom>
              <a:rect b="b" l="l" r="r" t="t"/>
              <a:pathLst>
                <a:path extrusionOk="0" h="8188" w="3051">
                  <a:moveTo>
                    <a:pt x="805" y="1"/>
                  </a:moveTo>
                  <a:cubicBezTo>
                    <a:pt x="788" y="1"/>
                    <a:pt x="774" y="1"/>
                    <a:pt x="760" y="5"/>
                  </a:cubicBezTo>
                  <a:cubicBezTo>
                    <a:pt x="716" y="18"/>
                    <a:pt x="692" y="46"/>
                    <a:pt x="665" y="76"/>
                  </a:cubicBezTo>
                  <a:cubicBezTo>
                    <a:pt x="604" y="161"/>
                    <a:pt x="546" y="246"/>
                    <a:pt x="494" y="338"/>
                  </a:cubicBezTo>
                  <a:cubicBezTo>
                    <a:pt x="447" y="427"/>
                    <a:pt x="409" y="522"/>
                    <a:pt x="376" y="614"/>
                  </a:cubicBezTo>
                  <a:cubicBezTo>
                    <a:pt x="297" y="823"/>
                    <a:pt x="266" y="1051"/>
                    <a:pt x="266" y="1272"/>
                  </a:cubicBezTo>
                  <a:cubicBezTo>
                    <a:pt x="266" y="1357"/>
                    <a:pt x="277" y="1446"/>
                    <a:pt x="301" y="1528"/>
                  </a:cubicBezTo>
                  <a:cubicBezTo>
                    <a:pt x="321" y="1620"/>
                    <a:pt x="368" y="1705"/>
                    <a:pt x="413" y="1787"/>
                  </a:cubicBezTo>
                  <a:cubicBezTo>
                    <a:pt x="491" y="1923"/>
                    <a:pt x="601" y="2042"/>
                    <a:pt x="699" y="2168"/>
                  </a:cubicBezTo>
                  <a:cubicBezTo>
                    <a:pt x="733" y="2216"/>
                    <a:pt x="768" y="2264"/>
                    <a:pt x="791" y="2318"/>
                  </a:cubicBezTo>
                  <a:cubicBezTo>
                    <a:pt x="798" y="2332"/>
                    <a:pt x="801" y="2345"/>
                    <a:pt x="805" y="2359"/>
                  </a:cubicBezTo>
                  <a:lnTo>
                    <a:pt x="805" y="2383"/>
                  </a:lnTo>
                  <a:cubicBezTo>
                    <a:pt x="798" y="2413"/>
                    <a:pt x="788" y="2444"/>
                    <a:pt x="777" y="2475"/>
                  </a:cubicBezTo>
                  <a:cubicBezTo>
                    <a:pt x="719" y="2597"/>
                    <a:pt x="645" y="2707"/>
                    <a:pt x="570" y="2819"/>
                  </a:cubicBezTo>
                  <a:cubicBezTo>
                    <a:pt x="522" y="2884"/>
                    <a:pt x="481" y="2952"/>
                    <a:pt x="437" y="3020"/>
                  </a:cubicBezTo>
                  <a:cubicBezTo>
                    <a:pt x="396" y="3088"/>
                    <a:pt x="365" y="3157"/>
                    <a:pt x="335" y="3231"/>
                  </a:cubicBezTo>
                  <a:cubicBezTo>
                    <a:pt x="208" y="3531"/>
                    <a:pt x="120" y="3845"/>
                    <a:pt x="69" y="4169"/>
                  </a:cubicBezTo>
                  <a:cubicBezTo>
                    <a:pt x="14" y="4496"/>
                    <a:pt x="0" y="4826"/>
                    <a:pt x="28" y="5157"/>
                  </a:cubicBezTo>
                  <a:cubicBezTo>
                    <a:pt x="52" y="5457"/>
                    <a:pt x="120" y="5754"/>
                    <a:pt x="233" y="6033"/>
                  </a:cubicBezTo>
                  <a:cubicBezTo>
                    <a:pt x="450" y="6578"/>
                    <a:pt x="818" y="7055"/>
                    <a:pt x="1271" y="7430"/>
                  </a:cubicBezTo>
                  <a:cubicBezTo>
                    <a:pt x="1721" y="7802"/>
                    <a:pt x="2257" y="8071"/>
                    <a:pt x="2833" y="8184"/>
                  </a:cubicBezTo>
                  <a:cubicBezTo>
                    <a:pt x="2845" y="8186"/>
                    <a:pt x="2857" y="8187"/>
                    <a:pt x="2870" y="8187"/>
                  </a:cubicBezTo>
                  <a:cubicBezTo>
                    <a:pt x="2941" y="8187"/>
                    <a:pt x="3006" y="8146"/>
                    <a:pt x="3027" y="8071"/>
                  </a:cubicBezTo>
                  <a:cubicBezTo>
                    <a:pt x="3050" y="7992"/>
                    <a:pt x="3003" y="7893"/>
                    <a:pt x="2918" y="7877"/>
                  </a:cubicBezTo>
                  <a:cubicBezTo>
                    <a:pt x="2717" y="7839"/>
                    <a:pt x="2526" y="7781"/>
                    <a:pt x="2335" y="7706"/>
                  </a:cubicBezTo>
                  <a:cubicBezTo>
                    <a:pt x="2059" y="7591"/>
                    <a:pt x="1800" y="7437"/>
                    <a:pt x="1558" y="7256"/>
                  </a:cubicBezTo>
                  <a:cubicBezTo>
                    <a:pt x="1337" y="7080"/>
                    <a:pt x="1139" y="6885"/>
                    <a:pt x="961" y="6666"/>
                  </a:cubicBezTo>
                  <a:cubicBezTo>
                    <a:pt x="791" y="6446"/>
                    <a:pt x="648" y="6210"/>
                    <a:pt x="539" y="5951"/>
                  </a:cubicBezTo>
                  <a:lnTo>
                    <a:pt x="539" y="5951"/>
                  </a:lnTo>
                  <a:lnTo>
                    <a:pt x="552" y="5988"/>
                  </a:lnTo>
                  <a:cubicBezTo>
                    <a:pt x="461" y="5767"/>
                    <a:pt x="400" y="5539"/>
                    <a:pt x="359" y="5296"/>
                  </a:cubicBezTo>
                  <a:cubicBezTo>
                    <a:pt x="318" y="4973"/>
                    <a:pt x="324" y="4642"/>
                    <a:pt x="365" y="4319"/>
                  </a:cubicBezTo>
                  <a:cubicBezTo>
                    <a:pt x="413" y="3998"/>
                    <a:pt x="491" y="3688"/>
                    <a:pt x="611" y="3388"/>
                  </a:cubicBezTo>
                  <a:cubicBezTo>
                    <a:pt x="642" y="3317"/>
                    <a:pt x="672" y="3248"/>
                    <a:pt x="713" y="3181"/>
                  </a:cubicBezTo>
                  <a:cubicBezTo>
                    <a:pt x="760" y="3095"/>
                    <a:pt x="815" y="3017"/>
                    <a:pt x="870" y="2938"/>
                  </a:cubicBezTo>
                  <a:cubicBezTo>
                    <a:pt x="969" y="2795"/>
                    <a:pt x="1067" y="2649"/>
                    <a:pt x="1108" y="2479"/>
                  </a:cubicBezTo>
                  <a:cubicBezTo>
                    <a:pt x="1125" y="2407"/>
                    <a:pt x="1122" y="2339"/>
                    <a:pt x="1108" y="2267"/>
                  </a:cubicBezTo>
                  <a:cubicBezTo>
                    <a:pt x="1098" y="2209"/>
                    <a:pt x="1064" y="2152"/>
                    <a:pt x="1037" y="2100"/>
                  </a:cubicBezTo>
                  <a:cubicBezTo>
                    <a:pt x="999" y="2042"/>
                    <a:pt x="958" y="1988"/>
                    <a:pt x="914" y="1933"/>
                  </a:cubicBezTo>
                  <a:cubicBezTo>
                    <a:pt x="873" y="1878"/>
                    <a:pt x="829" y="1824"/>
                    <a:pt x="785" y="1770"/>
                  </a:cubicBezTo>
                  <a:cubicBezTo>
                    <a:pt x="723" y="1688"/>
                    <a:pt x="669" y="1603"/>
                    <a:pt x="628" y="1510"/>
                  </a:cubicBezTo>
                  <a:cubicBezTo>
                    <a:pt x="607" y="1460"/>
                    <a:pt x="593" y="1411"/>
                    <a:pt x="587" y="1357"/>
                  </a:cubicBezTo>
                  <a:cubicBezTo>
                    <a:pt x="580" y="1248"/>
                    <a:pt x="584" y="1139"/>
                    <a:pt x="597" y="1030"/>
                  </a:cubicBezTo>
                  <a:cubicBezTo>
                    <a:pt x="621" y="890"/>
                    <a:pt x="658" y="757"/>
                    <a:pt x="710" y="625"/>
                  </a:cubicBezTo>
                  <a:cubicBezTo>
                    <a:pt x="771" y="485"/>
                    <a:pt x="846" y="359"/>
                    <a:pt x="938" y="236"/>
                  </a:cubicBezTo>
                  <a:cubicBezTo>
                    <a:pt x="965" y="205"/>
                    <a:pt x="965" y="151"/>
                    <a:pt x="955" y="117"/>
                  </a:cubicBezTo>
                  <a:cubicBezTo>
                    <a:pt x="944" y="76"/>
                    <a:pt x="917" y="41"/>
                    <a:pt x="883" y="21"/>
                  </a:cubicBezTo>
                  <a:cubicBezTo>
                    <a:pt x="859" y="8"/>
                    <a:pt x="832" y="1"/>
                    <a:pt x="80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5131550" y="3630250"/>
              <a:ext cx="77550" cy="206725"/>
            </a:xfrm>
            <a:custGeom>
              <a:rect b="b" l="l" r="r" t="t"/>
              <a:pathLst>
                <a:path extrusionOk="0" h="8269" w="3102">
                  <a:moveTo>
                    <a:pt x="832" y="82"/>
                  </a:moveTo>
                  <a:cubicBezTo>
                    <a:pt x="853" y="82"/>
                    <a:pt x="869" y="87"/>
                    <a:pt x="886" y="96"/>
                  </a:cubicBezTo>
                  <a:lnTo>
                    <a:pt x="889" y="96"/>
                  </a:lnTo>
                  <a:lnTo>
                    <a:pt x="889" y="100"/>
                  </a:lnTo>
                  <a:cubicBezTo>
                    <a:pt x="914" y="113"/>
                    <a:pt x="934" y="137"/>
                    <a:pt x="944" y="168"/>
                  </a:cubicBezTo>
                  <a:cubicBezTo>
                    <a:pt x="944" y="175"/>
                    <a:pt x="948" y="189"/>
                    <a:pt x="948" y="202"/>
                  </a:cubicBezTo>
                  <a:cubicBezTo>
                    <a:pt x="948" y="212"/>
                    <a:pt x="944" y="222"/>
                    <a:pt x="944" y="233"/>
                  </a:cubicBezTo>
                  <a:cubicBezTo>
                    <a:pt x="941" y="243"/>
                    <a:pt x="938" y="250"/>
                    <a:pt x="934" y="253"/>
                  </a:cubicBezTo>
                  <a:cubicBezTo>
                    <a:pt x="843" y="370"/>
                    <a:pt x="770" y="493"/>
                    <a:pt x="708" y="629"/>
                  </a:cubicBezTo>
                  <a:lnTo>
                    <a:pt x="708" y="629"/>
                  </a:lnTo>
                  <a:lnTo>
                    <a:pt x="705" y="628"/>
                  </a:lnTo>
                  <a:cubicBezTo>
                    <a:pt x="702" y="635"/>
                    <a:pt x="702" y="642"/>
                    <a:pt x="699" y="645"/>
                  </a:cubicBezTo>
                  <a:lnTo>
                    <a:pt x="700" y="646"/>
                  </a:lnTo>
                  <a:lnTo>
                    <a:pt x="700" y="646"/>
                  </a:lnTo>
                  <a:cubicBezTo>
                    <a:pt x="700" y="646"/>
                    <a:pt x="700" y="646"/>
                    <a:pt x="700" y="647"/>
                  </a:cubicBezTo>
                  <a:lnTo>
                    <a:pt x="700" y="647"/>
                  </a:lnTo>
                  <a:cubicBezTo>
                    <a:pt x="699" y="647"/>
                    <a:pt x="699" y="648"/>
                    <a:pt x="699" y="648"/>
                  </a:cubicBezTo>
                  <a:cubicBezTo>
                    <a:pt x="699" y="648"/>
                    <a:pt x="699" y="648"/>
                    <a:pt x="699" y="648"/>
                  </a:cubicBezTo>
                  <a:lnTo>
                    <a:pt x="699" y="648"/>
                  </a:lnTo>
                  <a:cubicBezTo>
                    <a:pt x="696" y="655"/>
                    <a:pt x="692" y="659"/>
                    <a:pt x="689" y="666"/>
                  </a:cubicBezTo>
                  <a:lnTo>
                    <a:pt x="692" y="667"/>
                  </a:lnTo>
                  <a:lnTo>
                    <a:pt x="692" y="667"/>
                  </a:lnTo>
                  <a:cubicBezTo>
                    <a:pt x="641" y="797"/>
                    <a:pt x="606" y="927"/>
                    <a:pt x="583" y="1064"/>
                  </a:cubicBezTo>
                  <a:cubicBezTo>
                    <a:pt x="573" y="1142"/>
                    <a:pt x="570" y="1221"/>
                    <a:pt x="570" y="1299"/>
                  </a:cubicBezTo>
                  <a:cubicBezTo>
                    <a:pt x="570" y="1323"/>
                    <a:pt x="570" y="1346"/>
                    <a:pt x="571" y="1370"/>
                  </a:cubicBezTo>
                  <a:lnTo>
                    <a:pt x="571" y="1370"/>
                  </a:lnTo>
                  <a:lnTo>
                    <a:pt x="566" y="1371"/>
                  </a:lnTo>
                  <a:cubicBezTo>
                    <a:pt x="566" y="1375"/>
                    <a:pt x="570" y="1378"/>
                    <a:pt x="570" y="1385"/>
                  </a:cubicBezTo>
                  <a:lnTo>
                    <a:pt x="572" y="1384"/>
                  </a:lnTo>
                  <a:lnTo>
                    <a:pt x="572" y="1384"/>
                  </a:lnTo>
                  <a:cubicBezTo>
                    <a:pt x="572" y="1390"/>
                    <a:pt x="572" y="1396"/>
                    <a:pt x="573" y="1402"/>
                  </a:cubicBezTo>
                  <a:lnTo>
                    <a:pt x="573" y="1405"/>
                  </a:lnTo>
                  <a:lnTo>
                    <a:pt x="573" y="1408"/>
                  </a:lnTo>
                  <a:cubicBezTo>
                    <a:pt x="583" y="1460"/>
                    <a:pt x="597" y="1514"/>
                    <a:pt x="617" y="1565"/>
                  </a:cubicBezTo>
                  <a:lnTo>
                    <a:pt x="617" y="1569"/>
                  </a:lnTo>
                  <a:cubicBezTo>
                    <a:pt x="661" y="1664"/>
                    <a:pt x="716" y="1753"/>
                    <a:pt x="781" y="1834"/>
                  </a:cubicBezTo>
                  <a:lnTo>
                    <a:pt x="781" y="1838"/>
                  </a:lnTo>
                  <a:cubicBezTo>
                    <a:pt x="822" y="1892"/>
                    <a:pt x="866" y="1943"/>
                    <a:pt x="910" y="1998"/>
                  </a:cubicBezTo>
                  <a:cubicBezTo>
                    <a:pt x="951" y="2056"/>
                    <a:pt x="996" y="2107"/>
                    <a:pt x="1026" y="2162"/>
                  </a:cubicBezTo>
                  <a:cubicBezTo>
                    <a:pt x="1043" y="2189"/>
                    <a:pt x="1057" y="2213"/>
                    <a:pt x="1070" y="2240"/>
                  </a:cubicBezTo>
                  <a:cubicBezTo>
                    <a:pt x="1081" y="2267"/>
                    <a:pt x="1091" y="2291"/>
                    <a:pt x="1094" y="2315"/>
                  </a:cubicBezTo>
                  <a:cubicBezTo>
                    <a:pt x="1101" y="2352"/>
                    <a:pt x="1108" y="2386"/>
                    <a:pt x="1108" y="2421"/>
                  </a:cubicBezTo>
                  <a:cubicBezTo>
                    <a:pt x="1108" y="2451"/>
                    <a:pt x="1105" y="2479"/>
                    <a:pt x="1094" y="2509"/>
                  </a:cubicBezTo>
                  <a:cubicBezTo>
                    <a:pt x="1078" y="2591"/>
                    <a:pt x="1043" y="2666"/>
                    <a:pt x="1002" y="2741"/>
                  </a:cubicBezTo>
                  <a:cubicBezTo>
                    <a:pt x="961" y="2813"/>
                    <a:pt x="910" y="2884"/>
                    <a:pt x="862" y="2956"/>
                  </a:cubicBezTo>
                  <a:cubicBezTo>
                    <a:pt x="808" y="3034"/>
                    <a:pt x="754" y="3116"/>
                    <a:pt x="702" y="3201"/>
                  </a:cubicBezTo>
                  <a:cubicBezTo>
                    <a:pt x="665" y="3269"/>
                    <a:pt x="631" y="3341"/>
                    <a:pt x="600" y="3415"/>
                  </a:cubicBezTo>
                  <a:cubicBezTo>
                    <a:pt x="477" y="3719"/>
                    <a:pt x="399" y="4033"/>
                    <a:pt x="351" y="4353"/>
                  </a:cubicBezTo>
                  <a:cubicBezTo>
                    <a:pt x="351" y="4353"/>
                    <a:pt x="351" y="4353"/>
                    <a:pt x="351" y="4353"/>
                  </a:cubicBezTo>
                  <a:lnTo>
                    <a:pt x="351" y="4353"/>
                  </a:lnTo>
                  <a:lnTo>
                    <a:pt x="314" y="4609"/>
                  </a:lnTo>
                  <a:lnTo>
                    <a:pt x="314" y="4609"/>
                  </a:lnTo>
                  <a:lnTo>
                    <a:pt x="328" y="4581"/>
                  </a:lnTo>
                  <a:lnTo>
                    <a:pt x="328" y="4581"/>
                  </a:lnTo>
                  <a:cubicBezTo>
                    <a:pt x="320" y="4680"/>
                    <a:pt x="317" y="4779"/>
                    <a:pt x="317" y="4878"/>
                  </a:cubicBezTo>
                  <a:cubicBezTo>
                    <a:pt x="317" y="5035"/>
                    <a:pt x="328" y="5188"/>
                    <a:pt x="345" y="5345"/>
                  </a:cubicBezTo>
                  <a:cubicBezTo>
                    <a:pt x="386" y="5587"/>
                    <a:pt x="450" y="5822"/>
                    <a:pt x="542" y="6047"/>
                  </a:cubicBezTo>
                  <a:lnTo>
                    <a:pt x="545" y="6045"/>
                  </a:lnTo>
                  <a:lnTo>
                    <a:pt x="545" y="6045"/>
                  </a:lnTo>
                  <a:cubicBezTo>
                    <a:pt x="649" y="6278"/>
                    <a:pt x="778" y="6494"/>
                    <a:pt x="933" y="6699"/>
                  </a:cubicBezTo>
                  <a:lnTo>
                    <a:pt x="933" y="6699"/>
                  </a:lnTo>
                  <a:lnTo>
                    <a:pt x="930" y="6701"/>
                  </a:lnTo>
                  <a:cubicBezTo>
                    <a:pt x="938" y="6707"/>
                    <a:pt x="941" y="6712"/>
                    <a:pt x="944" y="6718"/>
                  </a:cubicBezTo>
                  <a:lnTo>
                    <a:pt x="946" y="6717"/>
                  </a:lnTo>
                  <a:lnTo>
                    <a:pt x="946" y="6717"/>
                  </a:lnTo>
                  <a:cubicBezTo>
                    <a:pt x="950" y="6722"/>
                    <a:pt x="954" y="6727"/>
                    <a:pt x="958" y="6732"/>
                  </a:cubicBezTo>
                  <a:cubicBezTo>
                    <a:pt x="1135" y="6953"/>
                    <a:pt x="1336" y="7151"/>
                    <a:pt x="1558" y="7328"/>
                  </a:cubicBezTo>
                  <a:cubicBezTo>
                    <a:pt x="1803" y="7512"/>
                    <a:pt x="2066" y="7669"/>
                    <a:pt x="2349" y="7788"/>
                  </a:cubicBezTo>
                  <a:cubicBezTo>
                    <a:pt x="2539" y="7860"/>
                    <a:pt x="2734" y="7918"/>
                    <a:pt x="2934" y="7959"/>
                  </a:cubicBezTo>
                  <a:cubicBezTo>
                    <a:pt x="2948" y="7962"/>
                    <a:pt x="2959" y="7965"/>
                    <a:pt x="2969" y="7972"/>
                  </a:cubicBezTo>
                  <a:cubicBezTo>
                    <a:pt x="2983" y="7983"/>
                    <a:pt x="2996" y="8000"/>
                    <a:pt x="3006" y="8016"/>
                  </a:cubicBezTo>
                  <a:cubicBezTo>
                    <a:pt x="3013" y="8033"/>
                    <a:pt x="3020" y="8054"/>
                    <a:pt x="3020" y="8074"/>
                  </a:cubicBezTo>
                  <a:cubicBezTo>
                    <a:pt x="3020" y="8085"/>
                    <a:pt x="3020" y="8095"/>
                    <a:pt x="3016" y="8102"/>
                  </a:cubicBezTo>
                  <a:cubicBezTo>
                    <a:pt x="3006" y="8132"/>
                    <a:pt x="2992" y="8149"/>
                    <a:pt x="2972" y="8167"/>
                  </a:cubicBezTo>
                  <a:cubicBezTo>
                    <a:pt x="2951" y="8180"/>
                    <a:pt x="2924" y="8187"/>
                    <a:pt x="2897" y="8187"/>
                  </a:cubicBezTo>
                  <a:cubicBezTo>
                    <a:pt x="2887" y="8187"/>
                    <a:pt x="2877" y="8187"/>
                    <a:pt x="2866" y="8184"/>
                  </a:cubicBezTo>
                  <a:cubicBezTo>
                    <a:pt x="2300" y="8074"/>
                    <a:pt x="1769" y="7808"/>
                    <a:pt x="1323" y="7437"/>
                  </a:cubicBezTo>
                  <a:cubicBezTo>
                    <a:pt x="876" y="7069"/>
                    <a:pt x="512" y="6595"/>
                    <a:pt x="296" y="6057"/>
                  </a:cubicBezTo>
                  <a:cubicBezTo>
                    <a:pt x="188" y="5781"/>
                    <a:pt x="120" y="5491"/>
                    <a:pt x="96" y="5194"/>
                  </a:cubicBezTo>
                  <a:cubicBezTo>
                    <a:pt x="85" y="5086"/>
                    <a:pt x="82" y="4980"/>
                    <a:pt x="82" y="4871"/>
                  </a:cubicBezTo>
                  <a:cubicBezTo>
                    <a:pt x="82" y="4653"/>
                    <a:pt x="99" y="4435"/>
                    <a:pt x="133" y="4217"/>
                  </a:cubicBezTo>
                  <a:cubicBezTo>
                    <a:pt x="188" y="3896"/>
                    <a:pt x="273" y="3586"/>
                    <a:pt x="399" y="3286"/>
                  </a:cubicBezTo>
                  <a:cubicBezTo>
                    <a:pt x="430" y="3215"/>
                    <a:pt x="460" y="3146"/>
                    <a:pt x="501" y="3082"/>
                  </a:cubicBezTo>
                  <a:cubicBezTo>
                    <a:pt x="542" y="3014"/>
                    <a:pt x="583" y="2949"/>
                    <a:pt x="631" y="2884"/>
                  </a:cubicBezTo>
                  <a:cubicBezTo>
                    <a:pt x="705" y="2772"/>
                    <a:pt x="784" y="2659"/>
                    <a:pt x="842" y="2533"/>
                  </a:cubicBezTo>
                  <a:lnTo>
                    <a:pt x="845" y="2530"/>
                  </a:lnTo>
                  <a:cubicBezTo>
                    <a:pt x="856" y="2499"/>
                    <a:pt x="862" y="2465"/>
                    <a:pt x="873" y="2434"/>
                  </a:cubicBezTo>
                  <a:lnTo>
                    <a:pt x="873" y="2431"/>
                  </a:lnTo>
                  <a:lnTo>
                    <a:pt x="873" y="2427"/>
                  </a:lnTo>
                  <a:lnTo>
                    <a:pt x="873" y="2400"/>
                  </a:lnTo>
                  <a:lnTo>
                    <a:pt x="873" y="2397"/>
                  </a:lnTo>
                  <a:lnTo>
                    <a:pt x="873" y="2393"/>
                  </a:lnTo>
                  <a:cubicBezTo>
                    <a:pt x="869" y="2377"/>
                    <a:pt x="862" y="2363"/>
                    <a:pt x="859" y="2346"/>
                  </a:cubicBezTo>
                  <a:lnTo>
                    <a:pt x="859" y="2342"/>
                  </a:lnTo>
                  <a:lnTo>
                    <a:pt x="856" y="2339"/>
                  </a:lnTo>
                  <a:cubicBezTo>
                    <a:pt x="828" y="2284"/>
                    <a:pt x="795" y="2234"/>
                    <a:pt x="757" y="2185"/>
                  </a:cubicBezTo>
                  <a:lnTo>
                    <a:pt x="757" y="2182"/>
                  </a:lnTo>
                  <a:cubicBezTo>
                    <a:pt x="658" y="2059"/>
                    <a:pt x="553" y="1940"/>
                    <a:pt x="474" y="1807"/>
                  </a:cubicBezTo>
                  <a:cubicBezTo>
                    <a:pt x="430" y="1726"/>
                    <a:pt x="386" y="1644"/>
                    <a:pt x="365" y="1559"/>
                  </a:cubicBezTo>
                  <a:cubicBezTo>
                    <a:pt x="345" y="1477"/>
                    <a:pt x="334" y="1395"/>
                    <a:pt x="334" y="1313"/>
                  </a:cubicBezTo>
                  <a:cubicBezTo>
                    <a:pt x="334" y="1095"/>
                    <a:pt x="365" y="873"/>
                    <a:pt x="440" y="672"/>
                  </a:cubicBezTo>
                  <a:cubicBezTo>
                    <a:pt x="474" y="577"/>
                    <a:pt x="512" y="485"/>
                    <a:pt x="559" y="400"/>
                  </a:cubicBezTo>
                  <a:cubicBezTo>
                    <a:pt x="607" y="307"/>
                    <a:pt x="661" y="226"/>
                    <a:pt x="726" y="144"/>
                  </a:cubicBezTo>
                  <a:lnTo>
                    <a:pt x="724" y="142"/>
                  </a:lnTo>
                  <a:lnTo>
                    <a:pt x="724" y="142"/>
                  </a:lnTo>
                  <a:cubicBezTo>
                    <a:pt x="737" y="127"/>
                    <a:pt x="747" y="113"/>
                    <a:pt x="760" y="107"/>
                  </a:cubicBezTo>
                  <a:cubicBezTo>
                    <a:pt x="771" y="96"/>
                    <a:pt x="781" y="90"/>
                    <a:pt x="798" y="87"/>
                  </a:cubicBezTo>
                  <a:cubicBezTo>
                    <a:pt x="808" y="82"/>
                    <a:pt x="822" y="82"/>
                    <a:pt x="832" y="82"/>
                  </a:cubicBezTo>
                  <a:close/>
                  <a:moveTo>
                    <a:pt x="832" y="1"/>
                  </a:moveTo>
                  <a:cubicBezTo>
                    <a:pt x="812" y="1"/>
                    <a:pt x="795" y="1"/>
                    <a:pt x="777" y="8"/>
                  </a:cubicBezTo>
                  <a:cubicBezTo>
                    <a:pt x="750" y="15"/>
                    <a:pt x="726" y="25"/>
                    <a:pt x="705" y="42"/>
                  </a:cubicBezTo>
                  <a:cubicBezTo>
                    <a:pt x="689" y="59"/>
                    <a:pt x="675" y="76"/>
                    <a:pt x="661" y="93"/>
                  </a:cubicBezTo>
                  <a:lnTo>
                    <a:pt x="658" y="93"/>
                  </a:lnTo>
                  <a:cubicBezTo>
                    <a:pt x="597" y="177"/>
                    <a:pt x="540" y="265"/>
                    <a:pt x="489" y="360"/>
                  </a:cubicBezTo>
                  <a:lnTo>
                    <a:pt x="489" y="360"/>
                  </a:lnTo>
                  <a:lnTo>
                    <a:pt x="488" y="359"/>
                  </a:lnTo>
                  <a:cubicBezTo>
                    <a:pt x="436" y="450"/>
                    <a:pt x="399" y="546"/>
                    <a:pt x="362" y="642"/>
                  </a:cubicBezTo>
                  <a:cubicBezTo>
                    <a:pt x="283" y="856"/>
                    <a:pt x="252" y="1088"/>
                    <a:pt x="252" y="1313"/>
                  </a:cubicBezTo>
                  <a:cubicBezTo>
                    <a:pt x="252" y="1402"/>
                    <a:pt x="263" y="1493"/>
                    <a:pt x="287" y="1579"/>
                  </a:cubicBezTo>
                  <a:cubicBezTo>
                    <a:pt x="310" y="1677"/>
                    <a:pt x="358" y="1766"/>
                    <a:pt x="406" y="1848"/>
                  </a:cubicBezTo>
                  <a:cubicBezTo>
                    <a:pt x="488" y="1991"/>
                    <a:pt x="597" y="2111"/>
                    <a:pt x="692" y="2234"/>
                  </a:cubicBezTo>
                  <a:cubicBezTo>
                    <a:pt x="725" y="2280"/>
                    <a:pt x="755" y="2323"/>
                    <a:pt x="782" y="2372"/>
                  </a:cubicBezTo>
                  <a:lnTo>
                    <a:pt x="782" y="2372"/>
                  </a:lnTo>
                  <a:lnTo>
                    <a:pt x="781" y="2373"/>
                  </a:lnTo>
                  <a:cubicBezTo>
                    <a:pt x="784" y="2383"/>
                    <a:pt x="787" y="2397"/>
                    <a:pt x="791" y="2410"/>
                  </a:cubicBezTo>
                  <a:lnTo>
                    <a:pt x="791" y="2418"/>
                  </a:lnTo>
                  <a:cubicBezTo>
                    <a:pt x="784" y="2444"/>
                    <a:pt x="778" y="2473"/>
                    <a:pt x="768" y="2500"/>
                  </a:cubicBezTo>
                  <a:lnTo>
                    <a:pt x="768" y="2500"/>
                  </a:lnTo>
                  <a:lnTo>
                    <a:pt x="767" y="2499"/>
                  </a:lnTo>
                  <a:cubicBezTo>
                    <a:pt x="713" y="2615"/>
                    <a:pt x="638" y="2724"/>
                    <a:pt x="562" y="2836"/>
                  </a:cubicBezTo>
                  <a:cubicBezTo>
                    <a:pt x="515" y="2904"/>
                    <a:pt x="471" y="2970"/>
                    <a:pt x="430" y="3041"/>
                  </a:cubicBezTo>
                  <a:cubicBezTo>
                    <a:pt x="389" y="3113"/>
                    <a:pt x="355" y="3184"/>
                    <a:pt x="324" y="3256"/>
                  </a:cubicBezTo>
                  <a:cubicBezTo>
                    <a:pt x="194" y="3563"/>
                    <a:pt x="109" y="3879"/>
                    <a:pt x="55" y="4203"/>
                  </a:cubicBezTo>
                  <a:cubicBezTo>
                    <a:pt x="18" y="4425"/>
                    <a:pt x="0" y="4650"/>
                    <a:pt x="0" y="4871"/>
                  </a:cubicBezTo>
                  <a:cubicBezTo>
                    <a:pt x="0" y="4980"/>
                    <a:pt x="4" y="5092"/>
                    <a:pt x="14" y="5202"/>
                  </a:cubicBezTo>
                  <a:cubicBezTo>
                    <a:pt x="38" y="5505"/>
                    <a:pt x="106" y="5805"/>
                    <a:pt x="219" y="6088"/>
                  </a:cubicBezTo>
                  <a:lnTo>
                    <a:pt x="222" y="6088"/>
                  </a:lnTo>
                  <a:cubicBezTo>
                    <a:pt x="440" y="6640"/>
                    <a:pt x="815" y="7124"/>
                    <a:pt x="1271" y="7502"/>
                  </a:cubicBezTo>
                  <a:cubicBezTo>
                    <a:pt x="1725" y="7880"/>
                    <a:pt x="2270" y="8153"/>
                    <a:pt x="2852" y="8266"/>
                  </a:cubicBezTo>
                  <a:cubicBezTo>
                    <a:pt x="2866" y="8266"/>
                    <a:pt x="2884" y="8269"/>
                    <a:pt x="2897" y="8269"/>
                  </a:cubicBezTo>
                  <a:cubicBezTo>
                    <a:pt x="2942" y="8269"/>
                    <a:pt x="2983" y="8255"/>
                    <a:pt x="3016" y="8231"/>
                  </a:cubicBezTo>
                  <a:cubicBezTo>
                    <a:pt x="3054" y="8208"/>
                    <a:pt x="3081" y="8170"/>
                    <a:pt x="3095" y="8126"/>
                  </a:cubicBezTo>
                  <a:cubicBezTo>
                    <a:pt x="3098" y="8109"/>
                    <a:pt x="3102" y="8091"/>
                    <a:pt x="3102" y="8074"/>
                  </a:cubicBezTo>
                  <a:cubicBezTo>
                    <a:pt x="3102" y="8030"/>
                    <a:pt x="3088" y="7989"/>
                    <a:pt x="3061" y="7952"/>
                  </a:cubicBezTo>
                  <a:cubicBezTo>
                    <a:pt x="3050" y="7934"/>
                    <a:pt x="3033" y="7918"/>
                    <a:pt x="3016" y="7904"/>
                  </a:cubicBezTo>
                  <a:cubicBezTo>
                    <a:pt x="2996" y="7893"/>
                    <a:pt x="2975" y="7884"/>
                    <a:pt x="2951" y="7877"/>
                  </a:cubicBezTo>
                  <a:cubicBezTo>
                    <a:pt x="2754" y="7839"/>
                    <a:pt x="2566" y="7785"/>
                    <a:pt x="2379" y="7709"/>
                  </a:cubicBezTo>
                  <a:cubicBezTo>
                    <a:pt x="2103" y="7594"/>
                    <a:pt x="1847" y="7444"/>
                    <a:pt x="1609" y="7264"/>
                  </a:cubicBezTo>
                  <a:cubicBezTo>
                    <a:pt x="1392" y="7094"/>
                    <a:pt x="1195" y="6901"/>
                    <a:pt x="1022" y="6684"/>
                  </a:cubicBezTo>
                  <a:lnTo>
                    <a:pt x="1022" y="6684"/>
                  </a:lnTo>
                  <a:lnTo>
                    <a:pt x="1023" y="6684"/>
                  </a:lnTo>
                  <a:cubicBezTo>
                    <a:pt x="1017" y="6677"/>
                    <a:pt x="1012" y="6670"/>
                    <a:pt x="1007" y="6663"/>
                  </a:cubicBezTo>
                  <a:lnTo>
                    <a:pt x="1007" y="6663"/>
                  </a:lnTo>
                  <a:cubicBezTo>
                    <a:pt x="1005" y="6660"/>
                    <a:pt x="1004" y="6659"/>
                    <a:pt x="1002" y="6657"/>
                  </a:cubicBezTo>
                  <a:lnTo>
                    <a:pt x="1002" y="6657"/>
                  </a:lnTo>
                  <a:cubicBezTo>
                    <a:pt x="850" y="6455"/>
                    <a:pt x="722" y="6244"/>
                    <a:pt x="620" y="6017"/>
                  </a:cubicBezTo>
                  <a:lnTo>
                    <a:pt x="620" y="6017"/>
                  </a:lnTo>
                  <a:lnTo>
                    <a:pt x="620" y="6016"/>
                  </a:lnTo>
                  <a:cubicBezTo>
                    <a:pt x="529" y="5795"/>
                    <a:pt x="464" y="5570"/>
                    <a:pt x="427" y="5331"/>
                  </a:cubicBezTo>
                  <a:lnTo>
                    <a:pt x="426" y="5331"/>
                  </a:lnTo>
                  <a:lnTo>
                    <a:pt x="426" y="5331"/>
                  </a:lnTo>
                  <a:cubicBezTo>
                    <a:pt x="409" y="5179"/>
                    <a:pt x="399" y="5030"/>
                    <a:pt x="399" y="4878"/>
                  </a:cubicBezTo>
                  <a:cubicBezTo>
                    <a:pt x="399" y="4709"/>
                    <a:pt x="409" y="4539"/>
                    <a:pt x="433" y="4367"/>
                  </a:cubicBezTo>
                  <a:lnTo>
                    <a:pt x="433" y="4367"/>
                  </a:lnTo>
                  <a:lnTo>
                    <a:pt x="433" y="4367"/>
                  </a:lnTo>
                  <a:cubicBezTo>
                    <a:pt x="477" y="4049"/>
                    <a:pt x="556" y="3743"/>
                    <a:pt x="675" y="3446"/>
                  </a:cubicBezTo>
                  <a:cubicBezTo>
                    <a:pt x="702" y="3374"/>
                    <a:pt x="737" y="3307"/>
                    <a:pt x="774" y="3242"/>
                  </a:cubicBezTo>
                  <a:cubicBezTo>
                    <a:pt x="822" y="3160"/>
                    <a:pt x="876" y="3082"/>
                    <a:pt x="930" y="3003"/>
                  </a:cubicBezTo>
                  <a:cubicBezTo>
                    <a:pt x="979" y="2932"/>
                    <a:pt x="1029" y="2857"/>
                    <a:pt x="1074" y="2778"/>
                  </a:cubicBezTo>
                  <a:cubicBezTo>
                    <a:pt x="1114" y="2700"/>
                    <a:pt x="1152" y="2618"/>
                    <a:pt x="1176" y="2530"/>
                  </a:cubicBezTo>
                  <a:cubicBezTo>
                    <a:pt x="1183" y="2492"/>
                    <a:pt x="1190" y="2454"/>
                    <a:pt x="1190" y="2421"/>
                  </a:cubicBezTo>
                  <a:cubicBezTo>
                    <a:pt x="1190" y="2380"/>
                    <a:pt x="1183" y="2339"/>
                    <a:pt x="1176" y="2301"/>
                  </a:cubicBezTo>
                  <a:cubicBezTo>
                    <a:pt x="1169" y="2267"/>
                    <a:pt x="1155" y="2237"/>
                    <a:pt x="1142" y="2206"/>
                  </a:cubicBezTo>
                  <a:cubicBezTo>
                    <a:pt x="1128" y="2175"/>
                    <a:pt x="1111" y="2148"/>
                    <a:pt x="1098" y="2121"/>
                  </a:cubicBezTo>
                  <a:cubicBezTo>
                    <a:pt x="1060" y="2056"/>
                    <a:pt x="1016" y="2001"/>
                    <a:pt x="975" y="1951"/>
                  </a:cubicBezTo>
                  <a:cubicBezTo>
                    <a:pt x="930" y="1892"/>
                    <a:pt x="886" y="1841"/>
                    <a:pt x="845" y="1787"/>
                  </a:cubicBezTo>
                  <a:cubicBezTo>
                    <a:pt x="784" y="1708"/>
                    <a:pt x="733" y="1623"/>
                    <a:pt x="692" y="1534"/>
                  </a:cubicBezTo>
                  <a:lnTo>
                    <a:pt x="691" y="1535"/>
                  </a:lnTo>
                  <a:lnTo>
                    <a:pt x="691" y="1535"/>
                  </a:lnTo>
                  <a:cubicBezTo>
                    <a:pt x="675" y="1490"/>
                    <a:pt x="662" y="1446"/>
                    <a:pt x="653" y="1398"/>
                  </a:cubicBezTo>
                  <a:lnTo>
                    <a:pt x="655" y="1398"/>
                  </a:lnTo>
                  <a:cubicBezTo>
                    <a:pt x="651" y="1364"/>
                    <a:pt x="651" y="1330"/>
                    <a:pt x="651" y="1299"/>
                  </a:cubicBezTo>
                  <a:cubicBezTo>
                    <a:pt x="651" y="1225"/>
                    <a:pt x="655" y="1152"/>
                    <a:pt x="664" y="1078"/>
                  </a:cubicBezTo>
                  <a:lnTo>
                    <a:pt x="664" y="1078"/>
                  </a:lnTo>
                  <a:lnTo>
                    <a:pt x="665" y="1078"/>
                  </a:lnTo>
                  <a:cubicBezTo>
                    <a:pt x="688" y="948"/>
                    <a:pt x="719" y="823"/>
                    <a:pt x="766" y="700"/>
                  </a:cubicBezTo>
                  <a:lnTo>
                    <a:pt x="766" y="700"/>
                  </a:lnTo>
                  <a:lnTo>
                    <a:pt x="767" y="700"/>
                  </a:lnTo>
                  <a:cubicBezTo>
                    <a:pt x="767" y="699"/>
                    <a:pt x="767" y="699"/>
                    <a:pt x="767" y="698"/>
                  </a:cubicBezTo>
                  <a:lnTo>
                    <a:pt x="767" y="698"/>
                  </a:lnTo>
                  <a:cubicBezTo>
                    <a:pt x="769" y="693"/>
                    <a:pt x="771" y="688"/>
                    <a:pt x="773" y="682"/>
                  </a:cubicBezTo>
                  <a:lnTo>
                    <a:pt x="773" y="682"/>
                  </a:lnTo>
                  <a:lnTo>
                    <a:pt x="774" y="683"/>
                  </a:lnTo>
                  <a:cubicBezTo>
                    <a:pt x="835" y="546"/>
                    <a:pt x="907" y="420"/>
                    <a:pt x="999" y="304"/>
                  </a:cubicBezTo>
                  <a:cubicBezTo>
                    <a:pt x="1009" y="287"/>
                    <a:pt x="1020" y="271"/>
                    <a:pt x="1023" y="253"/>
                  </a:cubicBezTo>
                  <a:cubicBezTo>
                    <a:pt x="1026" y="236"/>
                    <a:pt x="1029" y="219"/>
                    <a:pt x="1029" y="202"/>
                  </a:cubicBezTo>
                  <a:cubicBezTo>
                    <a:pt x="1029" y="181"/>
                    <a:pt x="1026" y="164"/>
                    <a:pt x="1023" y="148"/>
                  </a:cubicBezTo>
                  <a:lnTo>
                    <a:pt x="1023" y="144"/>
                  </a:lnTo>
                  <a:cubicBezTo>
                    <a:pt x="1009" y="97"/>
                    <a:pt x="977" y="54"/>
                    <a:pt x="930" y="30"/>
                  </a:cubicBezTo>
                  <a:lnTo>
                    <a:pt x="930" y="30"/>
                  </a:lnTo>
                  <a:lnTo>
                    <a:pt x="930" y="28"/>
                  </a:lnTo>
                  <a:cubicBezTo>
                    <a:pt x="900" y="8"/>
                    <a:pt x="866" y="1"/>
                    <a:pt x="83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4981175" y="3829100"/>
              <a:ext cx="264475" cy="262100"/>
            </a:xfrm>
            <a:custGeom>
              <a:rect b="b" l="l" r="r" t="t"/>
              <a:pathLst>
                <a:path extrusionOk="0" h="10484" w="10579">
                  <a:moveTo>
                    <a:pt x="7855" y="6821"/>
                  </a:moveTo>
                  <a:cubicBezTo>
                    <a:pt x="7847" y="6830"/>
                    <a:pt x="7841" y="6839"/>
                    <a:pt x="7835" y="6848"/>
                  </a:cubicBezTo>
                  <a:cubicBezTo>
                    <a:pt x="7842" y="6839"/>
                    <a:pt x="7849" y="6830"/>
                    <a:pt x="7855" y="6821"/>
                  </a:cubicBezTo>
                  <a:close/>
                  <a:moveTo>
                    <a:pt x="5996" y="8688"/>
                  </a:moveTo>
                  <a:lnTo>
                    <a:pt x="5996" y="8688"/>
                  </a:lnTo>
                  <a:cubicBezTo>
                    <a:pt x="5995" y="8689"/>
                    <a:pt x="5993" y="8690"/>
                    <a:pt x="5992" y="8691"/>
                  </a:cubicBezTo>
                  <a:cubicBezTo>
                    <a:pt x="5993" y="8690"/>
                    <a:pt x="5995" y="8689"/>
                    <a:pt x="5996" y="8688"/>
                  </a:cubicBezTo>
                  <a:close/>
                  <a:moveTo>
                    <a:pt x="941" y="9888"/>
                  </a:moveTo>
                  <a:cubicBezTo>
                    <a:pt x="943" y="9888"/>
                    <a:pt x="945" y="9888"/>
                    <a:pt x="948" y="9889"/>
                  </a:cubicBezTo>
                  <a:lnTo>
                    <a:pt x="941" y="9888"/>
                  </a:lnTo>
                  <a:close/>
                  <a:moveTo>
                    <a:pt x="1862" y="10136"/>
                  </a:moveTo>
                  <a:lnTo>
                    <a:pt x="1862" y="10136"/>
                  </a:lnTo>
                  <a:cubicBezTo>
                    <a:pt x="1870" y="10137"/>
                    <a:pt x="1877" y="10139"/>
                    <a:pt x="1885" y="10140"/>
                  </a:cubicBezTo>
                  <a:cubicBezTo>
                    <a:pt x="1877" y="10137"/>
                    <a:pt x="1870" y="10137"/>
                    <a:pt x="1862" y="10136"/>
                  </a:cubicBezTo>
                  <a:close/>
                  <a:moveTo>
                    <a:pt x="8905" y="1"/>
                  </a:moveTo>
                  <a:cubicBezTo>
                    <a:pt x="8867" y="1"/>
                    <a:pt x="8823" y="18"/>
                    <a:pt x="8796" y="46"/>
                  </a:cubicBezTo>
                  <a:cubicBezTo>
                    <a:pt x="8762" y="79"/>
                    <a:pt x="8752" y="117"/>
                    <a:pt x="8749" y="158"/>
                  </a:cubicBezTo>
                  <a:cubicBezTo>
                    <a:pt x="8732" y="376"/>
                    <a:pt x="8765" y="587"/>
                    <a:pt x="8844" y="792"/>
                  </a:cubicBezTo>
                  <a:cubicBezTo>
                    <a:pt x="8922" y="993"/>
                    <a:pt x="9045" y="1170"/>
                    <a:pt x="9191" y="1327"/>
                  </a:cubicBezTo>
                  <a:cubicBezTo>
                    <a:pt x="9342" y="1480"/>
                    <a:pt x="9526" y="1603"/>
                    <a:pt x="9723" y="1688"/>
                  </a:cubicBezTo>
                  <a:cubicBezTo>
                    <a:pt x="9894" y="1756"/>
                    <a:pt x="10067" y="1794"/>
                    <a:pt x="10248" y="1800"/>
                  </a:cubicBezTo>
                  <a:cubicBezTo>
                    <a:pt x="10245" y="1920"/>
                    <a:pt x="10234" y="2036"/>
                    <a:pt x="10221" y="2155"/>
                  </a:cubicBezTo>
                  <a:cubicBezTo>
                    <a:pt x="10149" y="2608"/>
                    <a:pt x="10006" y="3044"/>
                    <a:pt x="9833" y="3467"/>
                  </a:cubicBezTo>
                  <a:cubicBezTo>
                    <a:pt x="9553" y="4125"/>
                    <a:pt x="9202" y="4741"/>
                    <a:pt x="8831" y="5348"/>
                  </a:cubicBezTo>
                  <a:cubicBezTo>
                    <a:pt x="8667" y="5614"/>
                    <a:pt x="8499" y="5880"/>
                    <a:pt x="8333" y="6142"/>
                  </a:cubicBezTo>
                  <a:cubicBezTo>
                    <a:pt x="8182" y="6375"/>
                    <a:pt x="8022" y="6601"/>
                    <a:pt x="7855" y="6821"/>
                  </a:cubicBezTo>
                  <a:lnTo>
                    <a:pt x="7855" y="6821"/>
                  </a:lnTo>
                  <a:cubicBezTo>
                    <a:pt x="7856" y="6820"/>
                    <a:pt x="7858" y="6819"/>
                    <a:pt x="7859" y="6817"/>
                  </a:cubicBezTo>
                  <a:lnTo>
                    <a:pt x="7859" y="6817"/>
                  </a:lnTo>
                  <a:cubicBezTo>
                    <a:pt x="7319" y="7514"/>
                    <a:pt x="6690" y="8144"/>
                    <a:pt x="5996" y="8688"/>
                  </a:cubicBezTo>
                  <a:lnTo>
                    <a:pt x="5996" y="8688"/>
                  </a:lnTo>
                  <a:cubicBezTo>
                    <a:pt x="5997" y="8687"/>
                    <a:pt x="5997" y="8687"/>
                    <a:pt x="5997" y="8687"/>
                  </a:cubicBezTo>
                  <a:lnTo>
                    <a:pt x="5997" y="8687"/>
                  </a:lnTo>
                  <a:cubicBezTo>
                    <a:pt x="5995" y="8689"/>
                    <a:pt x="5993" y="8691"/>
                    <a:pt x="5990" y="8692"/>
                  </a:cubicBezTo>
                  <a:lnTo>
                    <a:pt x="5990" y="8692"/>
                  </a:lnTo>
                  <a:cubicBezTo>
                    <a:pt x="5991" y="8692"/>
                    <a:pt x="5991" y="8692"/>
                    <a:pt x="5992" y="8691"/>
                  </a:cubicBezTo>
                  <a:lnTo>
                    <a:pt x="5992" y="8691"/>
                  </a:lnTo>
                  <a:cubicBezTo>
                    <a:pt x="5989" y="8693"/>
                    <a:pt x="5986" y="8695"/>
                    <a:pt x="5984" y="8697"/>
                  </a:cubicBezTo>
                  <a:lnTo>
                    <a:pt x="5984" y="8697"/>
                  </a:lnTo>
                  <a:cubicBezTo>
                    <a:pt x="5985" y="8696"/>
                    <a:pt x="5986" y="8696"/>
                    <a:pt x="5987" y="8695"/>
                  </a:cubicBezTo>
                  <a:lnTo>
                    <a:pt x="5987" y="8695"/>
                  </a:lnTo>
                  <a:cubicBezTo>
                    <a:pt x="5986" y="8696"/>
                    <a:pt x="5984" y="8697"/>
                    <a:pt x="5983" y="8698"/>
                  </a:cubicBezTo>
                  <a:lnTo>
                    <a:pt x="5983" y="8698"/>
                  </a:lnTo>
                  <a:cubicBezTo>
                    <a:pt x="5983" y="8698"/>
                    <a:pt x="5983" y="8698"/>
                    <a:pt x="5984" y="8697"/>
                  </a:cubicBezTo>
                  <a:lnTo>
                    <a:pt x="5984" y="8697"/>
                  </a:lnTo>
                  <a:cubicBezTo>
                    <a:pt x="5982" y="8699"/>
                    <a:pt x="5979" y="8700"/>
                    <a:pt x="5978" y="8702"/>
                  </a:cubicBezTo>
                  <a:cubicBezTo>
                    <a:pt x="5980" y="8701"/>
                    <a:pt x="5981" y="8700"/>
                    <a:pt x="5983" y="8698"/>
                  </a:cubicBezTo>
                  <a:lnTo>
                    <a:pt x="5983" y="8698"/>
                  </a:lnTo>
                  <a:cubicBezTo>
                    <a:pt x="5980" y="8701"/>
                    <a:pt x="5978" y="8703"/>
                    <a:pt x="5975" y="8705"/>
                  </a:cubicBezTo>
                  <a:cubicBezTo>
                    <a:pt x="5429" y="9120"/>
                    <a:pt x="4839" y="9485"/>
                    <a:pt x="4205" y="9758"/>
                  </a:cubicBezTo>
                  <a:cubicBezTo>
                    <a:pt x="3789" y="9931"/>
                    <a:pt x="3356" y="10059"/>
                    <a:pt x="2910" y="10125"/>
                  </a:cubicBezTo>
                  <a:lnTo>
                    <a:pt x="2910" y="10125"/>
                  </a:lnTo>
                  <a:cubicBezTo>
                    <a:pt x="2914" y="10125"/>
                    <a:pt x="2918" y="10124"/>
                    <a:pt x="2921" y="10122"/>
                  </a:cubicBezTo>
                  <a:lnTo>
                    <a:pt x="2921" y="10122"/>
                  </a:lnTo>
                  <a:cubicBezTo>
                    <a:pt x="2724" y="10149"/>
                    <a:pt x="2525" y="10163"/>
                    <a:pt x="2327" y="10163"/>
                  </a:cubicBezTo>
                  <a:cubicBezTo>
                    <a:pt x="2169" y="10163"/>
                    <a:pt x="2011" y="10154"/>
                    <a:pt x="1854" y="10136"/>
                  </a:cubicBezTo>
                  <a:cubicBezTo>
                    <a:pt x="1857" y="10136"/>
                    <a:pt x="1859" y="10136"/>
                    <a:pt x="1862" y="10136"/>
                  </a:cubicBezTo>
                  <a:lnTo>
                    <a:pt x="1862" y="10136"/>
                  </a:lnTo>
                  <a:cubicBezTo>
                    <a:pt x="1550" y="10092"/>
                    <a:pt x="1247" y="10011"/>
                    <a:pt x="954" y="9891"/>
                  </a:cubicBezTo>
                  <a:cubicBezTo>
                    <a:pt x="713" y="9789"/>
                    <a:pt x="481" y="9659"/>
                    <a:pt x="263" y="9513"/>
                  </a:cubicBezTo>
                  <a:cubicBezTo>
                    <a:pt x="240" y="9497"/>
                    <a:pt x="213" y="9491"/>
                    <a:pt x="187" y="9491"/>
                  </a:cubicBezTo>
                  <a:cubicBezTo>
                    <a:pt x="131" y="9491"/>
                    <a:pt x="75" y="9521"/>
                    <a:pt x="45" y="9567"/>
                  </a:cubicBezTo>
                  <a:cubicBezTo>
                    <a:pt x="1" y="9646"/>
                    <a:pt x="31" y="9738"/>
                    <a:pt x="103" y="9785"/>
                  </a:cubicBezTo>
                  <a:cubicBezTo>
                    <a:pt x="413" y="9996"/>
                    <a:pt x="746" y="10163"/>
                    <a:pt x="1101" y="10283"/>
                  </a:cubicBezTo>
                  <a:cubicBezTo>
                    <a:pt x="1432" y="10396"/>
                    <a:pt x="1783" y="10457"/>
                    <a:pt x="2130" y="10477"/>
                  </a:cubicBezTo>
                  <a:cubicBezTo>
                    <a:pt x="2199" y="10481"/>
                    <a:pt x="2268" y="10483"/>
                    <a:pt x="2337" y="10483"/>
                  </a:cubicBezTo>
                  <a:cubicBezTo>
                    <a:pt x="2618" y="10483"/>
                    <a:pt x="2896" y="10451"/>
                    <a:pt x="3173" y="10402"/>
                  </a:cubicBezTo>
                  <a:cubicBezTo>
                    <a:pt x="3524" y="10338"/>
                    <a:pt x="3868" y="10232"/>
                    <a:pt x="4199" y="10099"/>
                  </a:cubicBezTo>
                  <a:cubicBezTo>
                    <a:pt x="4894" y="9826"/>
                    <a:pt x="5539" y="9435"/>
                    <a:pt x="6127" y="8981"/>
                  </a:cubicBezTo>
                  <a:cubicBezTo>
                    <a:pt x="6717" y="8535"/>
                    <a:pt x="7256" y="8020"/>
                    <a:pt x="7740" y="7461"/>
                  </a:cubicBezTo>
                  <a:cubicBezTo>
                    <a:pt x="8054" y="7096"/>
                    <a:pt x="8346" y="6708"/>
                    <a:pt x="8606" y="6303"/>
                  </a:cubicBezTo>
                  <a:cubicBezTo>
                    <a:pt x="8905" y="5832"/>
                    <a:pt x="9205" y="5358"/>
                    <a:pt x="9481" y="4875"/>
                  </a:cubicBezTo>
                  <a:cubicBezTo>
                    <a:pt x="9778" y="4353"/>
                    <a:pt x="10047" y="3815"/>
                    <a:pt x="10258" y="3249"/>
                  </a:cubicBezTo>
                  <a:cubicBezTo>
                    <a:pt x="10446" y="2738"/>
                    <a:pt x="10579" y="2189"/>
                    <a:pt x="10565" y="1637"/>
                  </a:cubicBezTo>
                  <a:cubicBezTo>
                    <a:pt x="10565" y="1562"/>
                    <a:pt x="10502" y="1480"/>
                    <a:pt x="10419" y="1480"/>
                  </a:cubicBezTo>
                  <a:cubicBezTo>
                    <a:pt x="10415" y="1480"/>
                    <a:pt x="10412" y="1480"/>
                    <a:pt x="10408" y="1480"/>
                  </a:cubicBezTo>
                  <a:cubicBezTo>
                    <a:pt x="10365" y="1483"/>
                    <a:pt x="10323" y="1485"/>
                    <a:pt x="10281" y="1485"/>
                  </a:cubicBezTo>
                  <a:cubicBezTo>
                    <a:pt x="10230" y="1485"/>
                    <a:pt x="10180" y="1483"/>
                    <a:pt x="10129" y="1477"/>
                  </a:cubicBezTo>
                  <a:cubicBezTo>
                    <a:pt x="10026" y="1457"/>
                    <a:pt x="9931" y="1429"/>
                    <a:pt x="9833" y="1391"/>
                  </a:cubicBezTo>
                  <a:cubicBezTo>
                    <a:pt x="9737" y="1347"/>
                    <a:pt x="9649" y="1293"/>
                    <a:pt x="9559" y="1232"/>
                  </a:cubicBezTo>
                  <a:cubicBezTo>
                    <a:pt x="9468" y="1156"/>
                    <a:pt x="9389" y="1075"/>
                    <a:pt x="9314" y="982"/>
                  </a:cubicBezTo>
                  <a:cubicBezTo>
                    <a:pt x="9243" y="887"/>
                    <a:pt x="9185" y="785"/>
                    <a:pt x="9137" y="676"/>
                  </a:cubicBezTo>
                  <a:cubicBezTo>
                    <a:pt x="9106" y="591"/>
                    <a:pt x="9083" y="505"/>
                    <a:pt x="9069" y="414"/>
                  </a:cubicBezTo>
                  <a:cubicBezTo>
                    <a:pt x="9059" y="328"/>
                    <a:pt x="9059" y="243"/>
                    <a:pt x="9065" y="158"/>
                  </a:cubicBezTo>
                  <a:cubicBezTo>
                    <a:pt x="9072" y="73"/>
                    <a:pt x="8987" y="1"/>
                    <a:pt x="890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4980750" y="3828075"/>
              <a:ext cx="265675" cy="264075"/>
            </a:xfrm>
            <a:custGeom>
              <a:rect b="b" l="l" r="r" t="t"/>
              <a:pathLst>
                <a:path extrusionOk="0" h="10563" w="10627">
                  <a:moveTo>
                    <a:pt x="9845" y="1462"/>
                  </a:moveTo>
                  <a:lnTo>
                    <a:pt x="9844" y="1464"/>
                  </a:lnTo>
                  <a:lnTo>
                    <a:pt x="9844" y="1464"/>
                  </a:lnTo>
                  <a:lnTo>
                    <a:pt x="9843" y="1465"/>
                  </a:lnTo>
                  <a:lnTo>
                    <a:pt x="9843" y="1465"/>
                  </a:lnTo>
                  <a:lnTo>
                    <a:pt x="9844" y="1464"/>
                  </a:lnTo>
                  <a:lnTo>
                    <a:pt x="9845" y="1462"/>
                  </a:lnTo>
                  <a:close/>
                  <a:moveTo>
                    <a:pt x="9841" y="1468"/>
                  </a:moveTo>
                  <a:lnTo>
                    <a:pt x="9841" y="1468"/>
                  </a:lnTo>
                  <a:lnTo>
                    <a:pt x="9841" y="1468"/>
                  </a:lnTo>
                  <a:lnTo>
                    <a:pt x="9839" y="1470"/>
                  </a:lnTo>
                  <a:lnTo>
                    <a:pt x="9841" y="1468"/>
                  </a:lnTo>
                  <a:close/>
                  <a:moveTo>
                    <a:pt x="9842" y="1473"/>
                  </a:moveTo>
                  <a:lnTo>
                    <a:pt x="9842" y="1473"/>
                  </a:lnTo>
                  <a:lnTo>
                    <a:pt x="9842" y="1473"/>
                  </a:lnTo>
                  <a:close/>
                  <a:moveTo>
                    <a:pt x="5968" y="8712"/>
                  </a:moveTo>
                  <a:lnTo>
                    <a:pt x="5968" y="8712"/>
                  </a:lnTo>
                  <a:lnTo>
                    <a:pt x="5968" y="8712"/>
                  </a:lnTo>
                  <a:cubicBezTo>
                    <a:pt x="5968" y="8712"/>
                    <a:pt x="5968" y="8712"/>
                    <a:pt x="5968" y="8712"/>
                  </a:cubicBezTo>
                  <a:lnTo>
                    <a:pt x="5968" y="8712"/>
                  </a:lnTo>
                  <a:lnTo>
                    <a:pt x="5968" y="8712"/>
                  </a:lnTo>
                  <a:close/>
                  <a:moveTo>
                    <a:pt x="8922" y="83"/>
                  </a:moveTo>
                  <a:cubicBezTo>
                    <a:pt x="8936" y="83"/>
                    <a:pt x="8953" y="83"/>
                    <a:pt x="8966" y="90"/>
                  </a:cubicBezTo>
                  <a:cubicBezTo>
                    <a:pt x="8987" y="100"/>
                    <a:pt x="9007" y="114"/>
                    <a:pt x="9021" y="131"/>
                  </a:cubicBezTo>
                  <a:cubicBezTo>
                    <a:pt x="9035" y="148"/>
                    <a:pt x="9042" y="169"/>
                    <a:pt x="9042" y="189"/>
                  </a:cubicBezTo>
                  <a:lnTo>
                    <a:pt x="9042" y="196"/>
                  </a:lnTo>
                  <a:cubicBezTo>
                    <a:pt x="9038" y="233"/>
                    <a:pt x="9038" y="271"/>
                    <a:pt x="9038" y="308"/>
                  </a:cubicBezTo>
                  <a:cubicBezTo>
                    <a:pt x="9038" y="347"/>
                    <a:pt x="9040" y="386"/>
                    <a:pt x="9042" y="423"/>
                  </a:cubicBezTo>
                  <a:lnTo>
                    <a:pt x="9042" y="423"/>
                  </a:lnTo>
                  <a:lnTo>
                    <a:pt x="9038" y="424"/>
                  </a:lnTo>
                  <a:cubicBezTo>
                    <a:pt x="9042" y="430"/>
                    <a:pt x="9042" y="434"/>
                    <a:pt x="9042" y="438"/>
                  </a:cubicBezTo>
                  <a:lnTo>
                    <a:pt x="9043" y="437"/>
                  </a:lnTo>
                  <a:lnTo>
                    <a:pt x="9043" y="437"/>
                  </a:lnTo>
                  <a:cubicBezTo>
                    <a:pt x="9044" y="444"/>
                    <a:pt x="9044" y="451"/>
                    <a:pt x="9045" y="458"/>
                  </a:cubicBezTo>
                  <a:lnTo>
                    <a:pt x="9045" y="461"/>
                  </a:lnTo>
                  <a:cubicBezTo>
                    <a:pt x="9062" y="553"/>
                    <a:pt x="9086" y="645"/>
                    <a:pt x="9117" y="730"/>
                  </a:cubicBezTo>
                  <a:lnTo>
                    <a:pt x="9117" y="734"/>
                  </a:lnTo>
                  <a:cubicBezTo>
                    <a:pt x="9164" y="847"/>
                    <a:pt x="9226" y="952"/>
                    <a:pt x="9298" y="1048"/>
                  </a:cubicBezTo>
                  <a:lnTo>
                    <a:pt x="9298" y="1051"/>
                  </a:lnTo>
                  <a:cubicBezTo>
                    <a:pt x="9375" y="1143"/>
                    <a:pt x="9457" y="1228"/>
                    <a:pt x="9553" y="1303"/>
                  </a:cubicBezTo>
                  <a:cubicBezTo>
                    <a:pt x="9634" y="1363"/>
                    <a:pt x="9719" y="1414"/>
                    <a:pt x="9809" y="1459"/>
                  </a:cubicBezTo>
                  <a:lnTo>
                    <a:pt x="9809" y="1459"/>
                  </a:lnTo>
                  <a:lnTo>
                    <a:pt x="9809" y="1460"/>
                  </a:lnTo>
                  <a:cubicBezTo>
                    <a:pt x="9819" y="1463"/>
                    <a:pt x="9825" y="1467"/>
                    <a:pt x="9832" y="1470"/>
                  </a:cubicBezTo>
                  <a:lnTo>
                    <a:pt x="9836" y="1470"/>
                  </a:lnTo>
                  <a:cubicBezTo>
                    <a:pt x="9837" y="1470"/>
                    <a:pt x="9838" y="1471"/>
                    <a:pt x="9839" y="1471"/>
                  </a:cubicBezTo>
                  <a:lnTo>
                    <a:pt x="9839" y="1471"/>
                  </a:lnTo>
                  <a:lnTo>
                    <a:pt x="9839" y="1473"/>
                  </a:lnTo>
                  <a:lnTo>
                    <a:pt x="9842" y="1473"/>
                  </a:lnTo>
                  <a:lnTo>
                    <a:pt x="9842" y="1472"/>
                  </a:lnTo>
                  <a:lnTo>
                    <a:pt x="9842" y="1472"/>
                  </a:lnTo>
                  <a:cubicBezTo>
                    <a:pt x="9842" y="1472"/>
                    <a:pt x="9842" y="1472"/>
                    <a:pt x="9842" y="1472"/>
                  </a:cubicBezTo>
                  <a:lnTo>
                    <a:pt x="9842" y="1472"/>
                  </a:lnTo>
                  <a:lnTo>
                    <a:pt x="9842" y="1473"/>
                  </a:lnTo>
                  <a:lnTo>
                    <a:pt x="9842" y="1472"/>
                  </a:lnTo>
                  <a:lnTo>
                    <a:pt x="9842" y="1472"/>
                  </a:lnTo>
                  <a:cubicBezTo>
                    <a:pt x="9939" y="1509"/>
                    <a:pt x="10036" y="1539"/>
                    <a:pt x="10139" y="1555"/>
                  </a:cubicBezTo>
                  <a:lnTo>
                    <a:pt x="10142" y="1555"/>
                  </a:lnTo>
                  <a:cubicBezTo>
                    <a:pt x="10197" y="1562"/>
                    <a:pt x="10251" y="1566"/>
                    <a:pt x="10306" y="1566"/>
                  </a:cubicBezTo>
                  <a:cubicBezTo>
                    <a:pt x="10347" y="1566"/>
                    <a:pt x="10388" y="1566"/>
                    <a:pt x="10429" y="1562"/>
                  </a:cubicBezTo>
                  <a:lnTo>
                    <a:pt x="10435" y="1562"/>
                  </a:lnTo>
                  <a:cubicBezTo>
                    <a:pt x="10449" y="1562"/>
                    <a:pt x="10463" y="1566"/>
                    <a:pt x="10473" y="1569"/>
                  </a:cubicBezTo>
                  <a:cubicBezTo>
                    <a:pt x="10493" y="1579"/>
                    <a:pt x="10510" y="1596"/>
                    <a:pt x="10524" y="1616"/>
                  </a:cubicBezTo>
                  <a:cubicBezTo>
                    <a:pt x="10534" y="1637"/>
                    <a:pt x="10541" y="1661"/>
                    <a:pt x="10541" y="1682"/>
                  </a:cubicBezTo>
                  <a:cubicBezTo>
                    <a:pt x="10545" y="1705"/>
                    <a:pt x="10545" y="1729"/>
                    <a:pt x="10545" y="1753"/>
                  </a:cubicBezTo>
                  <a:cubicBezTo>
                    <a:pt x="10545" y="2271"/>
                    <a:pt x="10415" y="2789"/>
                    <a:pt x="10234" y="3277"/>
                  </a:cubicBezTo>
                  <a:cubicBezTo>
                    <a:pt x="10026" y="3839"/>
                    <a:pt x="9760" y="4377"/>
                    <a:pt x="9464" y="4895"/>
                  </a:cubicBezTo>
                  <a:cubicBezTo>
                    <a:pt x="9185" y="5379"/>
                    <a:pt x="8889" y="5849"/>
                    <a:pt x="8588" y="6323"/>
                  </a:cubicBezTo>
                  <a:cubicBezTo>
                    <a:pt x="8329" y="6725"/>
                    <a:pt x="8040" y="7113"/>
                    <a:pt x="7726" y="7475"/>
                  </a:cubicBezTo>
                  <a:cubicBezTo>
                    <a:pt x="7242" y="8034"/>
                    <a:pt x="6707" y="8545"/>
                    <a:pt x="6121" y="8991"/>
                  </a:cubicBezTo>
                  <a:cubicBezTo>
                    <a:pt x="5531" y="9441"/>
                    <a:pt x="4894" y="9830"/>
                    <a:pt x="4202" y="10102"/>
                  </a:cubicBezTo>
                  <a:cubicBezTo>
                    <a:pt x="3872" y="10232"/>
                    <a:pt x="3531" y="10341"/>
                    <a:pt x="3184" y="10402"/>
                  </a:cubicBezTo>
                  <a:cubicBezTo>
                    <a:pt x="2910" y="10450"/>
                    <a:pt x="2635" y="10481"/>
                    <a:pt x="2362" y="10481"/>
                  </a:cubicBezTo>
                  <a:cubicBezTo>
                    <a:pt x="2290" y="10481"/>
                    <a:pt x="2223" y="10481"/>
                    <a:pt x="2151" y="10477"/>
                  </a:cubicBezTo>
                  <a:cubicBezTo>
                    <a:pt x="1806" y="10457"/>
                    <a:pt x="1459" y="10399"/>
                    <a:pt x="1132" y="10286"/>
                  </a:cubicBezTo>
                  <a:cubicBezTo>
                    <a:pt x="781" y="10168"/>
                    <a:pt x="450" y="10000"/>
                    <a:pt x="143" y="9792"/>
                  </a:cubicBezTo>
                  <a:cubicBezTo>
                    <a:pt x="123" y="9779"/>
                    <a:pt x="109" y="9762"/>
                    <a:pt x="99" y="9745"/>
                  </a:cubicBezTo>
                  <a:cubicBezTo>
                    <a:pt x="89" y="9727"/>
                    <a:pt x="82" y="9707"/>
                    <a:pt x="82" y="9687"/>
                  </a:cubicBezTo>
                  <a:cubicBezTo>
                    <a:pt x="82" y="9667"/>
                    <a:pt x="88" y="9650"/>
                    <a:pt x="98" y="9631"/>
                  </a:cubicBezTo>
                  <a:lnTo>
                    <a:pt x="98" y="9631"/>
                  </a:lnTo>
                  <a:lnTo>
                    <a:pt x="99" y="9632"/>
                  </a:lnTo>
                  <a:cubicBezTo>
                    <a:pt x="109" y="9611"/>
                    <a:pt x="123" y="9598"/>
                    <a:pt x="143" y="9588"/>
                  </a:cubicBezTo>
                  <a:cubicBezTo>
                    <a:pt x="164" y="9578"/>
                    <a:pt x="184" y="9570"/>
                    <a:pt x="205" y="9570"/>
                  </a:cubicBezTo>
                  <a:cubicBezTo>
                    <a:pt x="225" y="9570"/>
                    <a:pt x="242" y="9575"/>
                    <a:pt x="260" y="9588"/>
                  </a:cubicBezTo>
                  <a:lnTo>
                    <a:pt x="261" y="9585"/>
                  </a:lnTo>
                  <a:lnTo>
                    <a:pt x="261" y="9585"/>
                  </a:lnTo>
                  <a:cubicBezTo>
                    <a:pt x="474" y="9736"/>
                    <a:pt x="705" y="9860"/>
                    <a:pt x="942" y="9964"/>
                  </a:cubicBezTo>
                  <a:lnTo>
                    <a:pt x="942" y="9964"/>
                  </a:lnTo>
                  <a:lnTo>
                    <a:pt x="941" y="9966"/>
                  </a:lnTo>
                  <a:lnTo>
                    <a:pt x="951" y="9969"/>
                  </a:lnTo>
                  <a:lnTo>
                    <a:pt x="951" y="9969"/>
                  </a:lnTo>
                  <a:cubicBezTo>
                    <a:pt x="953" y="9970"/>
                    <a:pt x="956" y="9971"/>
                    <a:pt x="958" y="9973"/>
                  </a:cubicBezTo>
                  <a:cubicBezTo>
                    <a:pt x="1249" y="10089"/>
                    <a:pt x="1554" y="10172"/>
                    <a:pt x="1868" y="10218"/>
                  </a:cubicBezTo>
                  <a:lnTo>
                    <a:pt x="1868" y="10218"/>
                  </a:lnTo>
                  <a:lnTo>
                    <a:pt x="1868" y="10218"/>
                  </a:lnTo>
                  <a:cubicBezTo>
                    <a:pt x="1869" y="10218"/>
                    <a:pt x="1871" y="10218"/>
                    <a:pt x="1872" y="10218"/>
                  </a:cubicBezTo>
                  <a:lnTo>
                    <a:pt x="1872" y="10218"/>
                  </a:lnTo>
                  <a:cubicBezTo>
                    <a:pt x="1880" y="10219"/>
                    <a:pt x="1888" y="10220"/>
                    <a:pt x="1895" y="10221"/>
                  </a:cubicBezTo>
                  <a:lnTo>
                    <a:pt x="1896" y="10219"/>
                  </a:lnTo>
                  <a:lnTo>
                    <a:pt x="1896" y="10219"/>
                  </a:lnTo>
                  <a:cubicBezTo>
                    <a:pt x="2049" y="10237"/>
                    <a:pt x="2202" y="10245"/>
                    <a:pt x="2355" y="10245"/>
                  </a:cubicBezTo>
                  <a:cubicBezTo>
                    <a:pt x="2538" y="10245"/>
                    <a:pt x="2718" y="10234"/>
                    <a:pt x="2900" y="10210"/>
                  </a:cubicBezTo>
                  <a:lnTo>
                    <a:pt x="2900" y="10210"/>
                  </a:lnTo>
                  <a:lnTo>
                    <a:pt x="2901" y="10212"/>
                  </a:lnTo>
                  <a:cubicBezTo>
                    <a:pt x="2902" y="10212"/>
                    <a:pt x="2903" y="10212"/>
                    <a:pt x="2904" y="10212"/>
                  </a:cubicBezTo>
                  <a:lnTo>
                    <a:pt x="2904" y="10212"/>
                  </a:lnTo>
                  <a:lnTo>
                    <a:pt x="2904" y="10212"/>
                  </a:lnTo>
                  <a:cubicBezTo>
                    <a:pt x="2904" y="10212"/>
                    <a:pt x="2904" y="10212"/>
                    <a:pt x="2904" y="10212"/>
                  </a:cubicBezTo>
                  <a:lnTo>
                    <a:pt x="2904" y="10212"/>
                  </a:lnTo>
                  <a:cubicBezTo>
                    <a:pt x="2915" y="10211"/>
                    <a:pt x="2925" y="10210"/>
                    <a:pt x="2933" y="10207"/>
                  </a:cubicBezTo>
                  <a:lnTo>
                    <a:pt x="2933" y="10207"/>
                  </a:lnTo>
                  <a:cubicBezTo>
                    <a:pt x="3382" y="10138"/>
                    <a:pt x="3819" y="10010"/>
                    <a:pt x="4240" y="9836"/>
                  </a:cubicBezTo>
                  <a:cubicBezTo>
                    <a:pt x="4876" y="9564"/>
                    <a:pt x="5465" y="9197"/>
                    <a:pt x="6014" y="8778"/>
                  </a:cubicBezTo>
                  <a:lnTo>
                    <a:pt x="6014" y="8778"/>
                  </a:lnTo>
                  <a:lnTo>
                    <a:pt x="6015" y="8780"/>
                  </a:lnTo>
                  <a:lnTo>
                    <a:pt x="6019" y="8777"/>
                  </a:lnTo>
                  <a:cubicBezTo>
                    <a:pt x="6024" y="8773"/>
                    <a:pt x="6030" y="8770"/>
                    <a:pt x="6034" y="8765"/>
                  </a:cubicBezTo>
                  <a:lnTo>
                    <a:pt x="6034" y="8765"/>
                  </a:lnTo>
                  <a:cubicBezTo>
                    <a:pt x="6038" y="8763"/>
                    <a:pt x="6040" y="8761"/>
                    <a:pt x="6042" y="8759"/>
                  </a:cubicBezTo>
                  <a:lnTo>
                    <a:pt x="6042" y="8759"/>
                  </a:lnTo>
                  <a:cubicBezTo>
                    <a:pt x="6740" y="8212"/>
                    <a:pt x="7364" y="7580"/>
                    <a:pt x="7907" y="6885"/>
                  </a:cubicBezTo>
                  <a:lnTo>
                    <a:pt x="7905" y="6883"/>
                  </a:lnTo>
                  <a:lnTo>
                    <a:pt x="7905" y="6883"/>
                  </a:lnTo>
                  <a:cubicBezTo>
                    <a:pt x="8074" y="6664"/>
                    <a:pt x="8233" y="6439"/>
                    <a:pt x="8384" y="6204"/>
                  </a:cubicBezTo>
                  <a:cubicBezTo>
                    <a:pt x="8551" y="5941"/>
                    <a:pt x="8721" y="5679"/>
                    <a:pt x="8884" y="5410"/>
                  </a:cubicBezTo>
                  <a:cubicBezTo>
                    <a:pt x="9257" y="4803"/>
                    <a:pt x="9607" y="4183"/>
                    <a:pt x="9886" y="3525"/>
                  </a:cubicBezTo>
                  <a:cubicBezTo>
                    <a:pt x="10064" y="3099"/>
                    <a:pt x="10207" y="2659"/>
                    <a:pt x="10279" y="2203"/>
                  </a:cubicBezTo>
                  <a:cubicBezTo>
                    <a:pt x="10280" y="2196"/>
                    <a:pt x="10281" y="2188"/>
                    <a:pt x="10281" y="2181"/>
                  </a:cubicBezTo>
                  <a:lnTo>
                    <a:pt x="10281" y="2181"/>
                  </a:lnTo>
                  <a:cubicBezTo>
                    <a:pt x="10281" y="2180"/>
                    <a:pt x="10282" y="2180"/>
                    <a:pt x="10282" y="2179"/>
                  </a:cubicBezTo>
                  <a:lnTo>
                    <a:pt x="10282" y="2179"/>
                  </a:lnTo>
                  <a:cubicBezTo>
                    <a:pt x="10282" y="2177"/>
                    <a:pt x="10282" y="2175"/>
                    <a:pt x="10282" y="2173"/>
                  </a:cubicBezTo>
                  <a:lnTo>
                    <a:pt x="10282" y="2173"/>
                  </a:lnTo>
                  <a:cubicBezTo>
                    <a:pt x="10294" y="2063"/>
                    <a:pt x="10303" y="1954"/>
                    <a:pt x="10306" y="1841"/>
                  </a:cubicBezTo>
                  <a:lnTo>
                    <a:pt x="10309" y="1800"/>
                  </a:lnTo>
                  <a:lnTo>
                    <a:pt x="10268" y="1800"/>
                  </a:lnTo>
                  <a:cubicBezTo>
                    <a:pt x="10091" y="1794"/>
                    <a:pt x="9921" y="1756"/>
                    <a:pt x="9757" y="1688"/>
                  </a:cubicBezTo>
                  <a:cubicBezTo>
                    <a:pt x="9567" y="1610"/>
                    <a:pt x="9383" y="1490"/>
                    <a:pt x="9239" y="1341"/>
                  </a:cubicBezTo>
                  <a:cubicBezTo>
                    <a:pt x="9093" y="1187"/>
                    <a:pt x="8977" y="1013"/>
                    <a:pt x="8898" y="819"/>
                  </a:cubicBezTo>
                  <a:cubicBezTo>
                    <a:pt x="8837" y="652"/>
                    <a:pt x="8803" y="482"/>
                    <a:pt x="8803" y="308"/>
                  </a:cubicBezTo>
                  <a:cubicBezTo>
                    <a:pt x="8803" y="274"/>
                    <a:pt x="8803" y="236"/>
                    <a:pt x="8807" y="202"/>
                  </a:cubicBezTo>
                  <a:cubicBezTo>
                    <a:pt x="8807" y="185"/>
                    <a:pt x="8810" y="169"/>
                    <a:pt x="8817" y="155"/>
                  </a:cubicBezTo>
                  <a:cubicBezTo>
                    <a:pt x="8823" y="141"/>
                    <a:pt x="8830" y="128"/>
                    <a:pt x="8840" y="117"/>
                  </a:cubicBezTo>
                  <a:cubicBezTo>
                    <a:pt x="8864" y="93"/>
                    <a:pt x="8895" y="83"/>
                    <a:pt x="8922" y="83"/>
                  </a:cubicBezTo>
                  <a:close/>
                  <a:moveTo>
                    <a:pt x="8922" y="1"/>
                  </a:moveTo>
                  <a:cubicBezTo>
                    <a:pt x="8871" y="1"/>
                    <a:pt x="8820" y="21"/>
                    <a:pt x="8782" y="59"/>
                  </a:cubicBezTo>
                  <a:cubicBezTo>
                    <a:pt x="8762" y="79"/>
                    <a:pt x="8749" y="100"/>
                    <a:pt x="8741" y="124"/>
                  </a:cubicBezTo>
                  <a:cubicBezTo>
                    <a:pt x="8732" y="148"/>
                    <a:pt x="8728" y="172"/>
                    <a:pt x="8725" y="196"/>
                  </a:cubicBezTo>
                  <a:cubicBezTo>
                    <a:pt x="8721" y="233"/>
                    <a:pt x="8721" y="271"/>
                    <a:pt x="8721" y="308"/>
                  </a:cubicBezTo>
                  <a:cubicBezTo>
                    <a:pt x="8721" y="492"/>
                    <a:pt x="8755" y="676"/>
                    <a:pt x="8823" y="847"/>
                  </a:cubicBezTo>
                  <a:cubicBezTo>
                    <a:pt x="8905" y="1054"/>
                    <a:pt x="9028" y="1235"/>
                    <a:pt x="9181" y="1395"/>
                  </a:cubicBezTo>
                  <a:cubicBezTo>
                    <a:pt x="9334" y="1555"/>
                    <a:pt x="9522" y="1682"/>
                    <a:pt x="9727" y="1767"/>
                  </a:cubicBezTo>
                  <a:cubicBezTo>
                    <a:pt x="9884" y="1832"/>
                    <a:pt x="10053" y="1870"/>
                    <a:pt x="10223" y="1880"/>
                  </a:cubicBezTo>
                  <a:lnTo>
                    <a:pt x="10223" y="1880"/>
                  </a:lnTo>
                  <a:cubicBezTo>
                    <a:pt x="10219" y="1971"/>
                    <a:pt x="10211" y="2062"/>
                    <a:pt x="10201" y="2155"/>
                  </a:cubicBezTo>
                  <a:lnTo>
                    <a:pt x="10201" y="2155"/>
                  </a:lnTo>
                  <a:lnTo>
                    <a:pt x="10200" y="2155"/>
                  </a:lnTo>
                  <a:cubicBezTo>
                    <a:pt x="10200" y="2162"/>
                    <a:pt x="10200" y="2168"/>
                    <a:pt x="10197" y="2176"/>
                  </a:cubicBezTo>
                  <a:lnTo>
                    <a:pt x="10199" y="2176"/>
                  </a:lnTo>
                  <a:lnTo>
                    <a:pt x="10199" y="2176"/>
                  </a:lnTo>
                  <a:cubicBezTo>
                    <a:pt x="10198" y="2182"/>
                    <a:pt x="10198" y="2187"/>
                    <a:pt x="10197" y="2193"/>
                  </a:cubicBezTo>
                  <a:cubicBezTo>
                    <a:pt x="10129" y="2639"/>
                    <a:pt x="9985" y="3072"/>
                    <a:pt x="9812" y="3494"/>
                  </a:cubicBezTo>
                  <a:cubicBezTo>
                    <a:pt x="9536" y="4145"/>
                    <a:pt x="9185" y="4762"/>
                    <a:pt x="8813" y="5369"/>
                  </a:cubicBezTo>
                  <a:cubicBezTo>
                    <a:pt x="8650" y="5635"/>
                    <a:pt x="8483" y="5897"/>
                    <a:pt x="8316" y="6160"/>
                  </a:cubicBezTo>
                  <a:cubicBezTo>
                    <a:pt x="8159" y="6405"/>
                    <a:pt x="7992" y="6637"/>
                    <a:pt x="7818" y="6865"/>
                  </a:cubicBezTo>
                  <a:lnTo>
                    <a:pt x="7818" y="6865"/>
                  </a:lnTo>
                  <a:lnTo>
                    <a:pt x="7818" y="6865"/>
                  </a:lnTo>
                  <a:cubicBezTo>
                    <a:pt x="7286" y="7547"/>
                    <a:pt x="6668" y="8162"/>
                    <a:pt x="5985" y="8699"/>
                  </a:cubicBezTo>
                  <a:lnTo>
                    <a:pt x="5985" y="8699"/>
                  </a:lnTo>
                  <a:lnTo>
                    <a:pt x="5985" y="8699"/>
                  </a:lnTo>
                  <a:lnTo>
                    <a:pt x="5985" y="8699"/>
                  </a:lnTo>
                  <a:lnTo>
                    <a:pt x="5985" y="8699"/>
                  </a:lnTo>
                  <a:cubicBezTo>
                    <a:pt x="5985" y="8699"/>
                    <a:pt x="5985" y="8699"/>
                    <a:pt x="5985" y="8699"/>
                  </a:cubicBezTo>
                  <a:lnTo>
                    <a:pt x="5985" y="8699"/>
                  </a:lnTo>
                  <a:cubicBezTo>
                    <a:pt x="5981" y="8700"/>
                    <a:pt x="5978" y="8704"/>
                    <a:pt x="5975" y="8706"/>
                  </a:cubicBezTo>
                  <a:lnTo>
                    <a:pt x="5975" y="8706"/>
                  </a:lnTo>
                  <a:cubicBezTo>
                    <a:pt x="5972" y="8708"/>
                    <a:pt x="5969" y="8710"/>
                    <a:pt x="5968" y="8712"/>
                  </a:cubicBezTo>
                  <a:cubicBezTo>
                    <a:pt x="5422" y="9128"/>
                    <a:pt x="4840" y="9493"/>
                    <a:pt x="4209" y="9762"/>
                  </a:cubicBezTo>
                  <a:cubicBezTo>
                    <a:pt x="3800" y="9930"/>
                    <a:pt x="3376" y="10057"/>
                    <a:pt x="2934" y="10123"/>
                  </a:cubicBezTo>
                  <a:lnTo>
                    <a:pt x="2934" y="10123"/>
                  </a:lnTo>
                  <a:lnTo>
                    <a:pt x="2934" y="10123"/>
                  </a:lnTo>
                  <a:cubicBezTo>
                    <a:pt x="2931" y="10123"/>
                    <a:pt x="2928" y="10124"/>
                    <a:pt x="2925" y="10125"/>
                  </a:cubicBezTo>
                  <a:lnTo>
                    <a:pt x="2925" y="10125"/>
                  </a:lnTo>
                  <a:cubicBezTo>
                    <a:pt x="2914" y="10126"/>
                    <a:pt x="2902" y="10128"/>
                    <a:pt x="2890" y="10130"/>
                  </a:cubicBezTo>
                  <a:lnTo>
                    <a:pt x="2890" y="10132"/>
                  </a:lnTo>
                  <a:lnTo>
                    <a:pt x="2890" y="10132"/>
                  </a:lnTo>
                  <a:cubicBezTo>
                    <a:pt x="2711" y="10152"/>
                    <a:pt x="2535" y="10163"/>
                    <a:pt x="2355" y="10163"/>
                  </a:cubicBezTo>
                  <a:cubicBezTo>
                    <a:pt x="2206" y="10163"/>
                    <a:pt x="2057" y="10155"/>
                    <a:pt x="1908" y="10140"/>
                  </a:cubicBezTo>
                  <a:lnTo>
                    <a:pt x="1908" y="10140"/>
                  </a:lnTo>
                  <a:lnTo>
                    <a:pt x="1909" y="10140"/>
                  </a:lnTo>
                  <a:cubicBezTo>
                    <a:pt x="1902" y="10137"/>
                    <a:pt x="1893" y="10137"/>
                    <a:pt x="1885" y="10137"/>
                  </a:cubicBezTo>
                  <a:lnTo>
                    <a:pt x="1885" y="10137"/>
                  </a:lnTo>
                  <a:lnTo>
                    <a:pt x="1885" y="10136"/>
                  </a:lnTo>
                  <a:cubicBezTo>
                    <a:pt x="1875" y="10133"/>
                    <a:pt x="1868" y="10133"/>
                    <a:pt x="1861" y="10133"/>
                  </a:cubicBezTo>
                  <a:lnTo>
                    <a:pt x="1861" y="10133"/>
                  </a:lnTo>
                  <a:lnTo>
                    <a:pt x="1861" y="10133"/>
                  </a:lnTo>
                  <a:cubicBezTo>
                    <a:pt x="1560" y="10088"/>
                    <a:pt x="1268" y="10008"/>
                    <a:pt x="988" y="9894"/>
                  </a:cubicBezTo>
                  <a:cubicBezTo>
                    <a:pt x="750" y="9792"/>
                    <a:pt x="518" y="9666"/>
                    <a:pt x="304" y="9520"/>
                  </a:cubicBezTo>
                  <a:cubicBezTo>
                    <a:pt x="273" y="9499"/>
                    <a:pt x="239" y="9489"/>
                    <a:pt x="205" y="9489"/>
                  </a:cubicBezTo>
                  <a:cubicBezTo>
                    <a:pt x="170" y="9489"/>
                    <a:pt x="133" y="9499"/>
                    <a:pt x="103" y="9516"/>
                  </a:cubicBezTo>
                  <a:cubicBezTo>
                    <a:pt x="71" y="9534"/>
                    <a:pt x="48" y="9557"/>
                    <a:pt x="27" y="9588"/>
                  </a:cubicBezTo>
                  <a:cubicBezTo>
                    <a:pt x="10" y="9619"/>
                    <a:pt x="0" y="9652"/>
                    <a:pt x="0" y="9687"/>
                  </a:cubicBezTo>
                  <a:cubicBezTo>
                    <a:pt x="0" y="9721"/>
                    <a:pt x="10" y="9754"/>
                    <a:pt x="27" y="9786"/>
                  </a:cubicBezTo>
                  <a:cubicBezTo>
                    <a:pt x="45" y="9813"/>
                    <a:pt x="68" y="9840"/>
                    <a:pt x="96" y="9861"/>
                  </a:cubicBezTo>
                  <a:cubicBezTo>
                    <a:pt x="409" y="10072"/>
                    <a:pt x="746" y="10242"/>
                    <a:pt x="1105" y="10365"/>
                  </a:cubicBezTo>
                  <a:cubicBezTo>
                    <a:pt x="1441" y="10477"/>
                    <a:pt x="1793" y="10539"/>
                    <a:pt x="2147" y="10559"/>
                  </a:cubicBezTo>
                  <a:cubicBezTo>
                    <a:pt x="2219" y="10563"/>
                    <a:pt x="2290" y="10563"/>
                    <a:pt x="2362" y="10563"/>
                  </a:cubicBezTo>
                  <a:cubicBezTo>
                    <a:pt x="2641" y="10563"/>
                    <a:pt x="2921" y="10531"/>
                    <a:pt x="3197" y="10481"/>
                  </a:cubicBezTo>
                  <a:cubicBezTo>
                    <a:pt x="3552" y="10419"/>
                    <a:pt x="3899" y="10311"/>
                    <a:pt x="4233" y="10177"/>
                  </a:cubicBezTo>
                  <a:cubicBezTo>
                    <a:pt x="4932" y="9905"/>
                    <a:pt x="5576" y="9509"/>
                    <a:pt x="6172" y="9056"/>
                  </a:cubicBezTo>
                  <a:cubicBezTo>
                    <a:pt x="6762" y="8606"/>
                    <a:pt x="7300" y="8092"/>
                    <a:pt x="7788" y="7530"/>
                  </a:cubicBezTo>
                  <a:cubicBezTo>
                    <a:pt x="8104" y="7165"/>
                    <a:pt x="8394" y="6773"/>
                    <a:pt x="8656" y="6367"/>
                  </a:cubicBezTo>
                  <a:cubicBezTo>
                    <a:pt x="8956" y="5894"/>
                    <a:pt x="9257" y="5424"/>
                    <a:pt x="9532" y="4936"/>
                  </a:cubicBezTo>
                  <a:cubicBezTo>
                    <a:pt x="9832" y="4414"/>
                    <a:pt x="10102" y="3873"/>
                    <a:pt x="10313" y="3304"/>
                  </a:cubicBezTo>
                  <a:cubicBezTo>
                    <a:pt x="10493" y="2813"/>
                    <a:pt x="10627" y="2284"/>
                    <a:pt x="10627" y="1753"/>
                  </a:cubicBezTo>
                  <a:cubicBezTo>
                    <a:pt x="10627" y="1729"/>
                    <a:pt x="10627" y="1702"/>
                    <a:pt x="10623" y="1678"/>
                  </a:cubicBezTo>
                  <a:cubicBezTo>
                    <a:pt x="10623" y="1630"/>
                    <a:pt x="10602" y="1583"/>
                    <a:pt x="10569" y="1545"/>
                  </a:cubicBezTo>
                  <a:cubicBezTo>
                    <a:pt x="10555" y="1525"/>
                    <a:pt x="10534" y="1507"/>
                    <a:pt x="10510" y="1498"/>
                  </a:cubicBezTo>
                  <a:cubicBezTo>
                    <a:pt x="10487" y="1487"/>
                    <a:pt x="10463" y="1480"/>
                    <a:pt x="10435" y="1480"/>
                  </a:cubicBezTo>
                  <a:lnTo>
                    <a:pt x="10422" y="1480"/>
                  </a:lnTo>
                  <a:cubicBezTo>
                    <a:pt x="10385" y="1484"/>
                    <a:pt x="10344" y="1484"/>
                    <a:pt x="10306" y="1484"/>
                  </a:cubicBezTo>
                  <a:cubicBezTo>
                    <a:pt x="10255" y="1484"/>
                    <a:pt x="10206" y="1481"/>
                    <a:pt x="10152" y="1477"/>
                  </a:cubicBezTo>
                  <a:lnTo>
                    <a:pt x="10152" y="1477"/>
                  </a:lnTo>
                  <a:lnTo>
                    <a:pt x="10152" y="1477"/>
                  </a:lnTo>
                  <a:cubicBezTo>
                    <a:pt x="10060" y="1458"/>
                    <a:pt x="9970" y="1435"/>
                    <a:pt x="9883" y="1402"/>
                  </a:cubicBezTo>
                  <a:lnTo>
                    <a:pt x="9883" y="1402"/>
                  </a:lnTo>
                  <a:cubicBezTo>
                    <a:pt x="9877" y="1397"/>
                    <a:pt x="9871" y="1395"/>
                    <a:pt x="9863" y="1391"/>
                  </a:cubicBezTo>
                  <a:lnTo>
                    <a:pt x="9863" y="1392"/>
                  </a:lnTo>
                  <a:lnTo>
                    <a:pt x="9863" y="1392"/>
                  </a:lnTo>
                  <a:cubicBezTo>
                    <a:pt x="9771" y="1348"/>
                    <a:pt x="9686" y="1299"/>
                    <a:pt x="9603" y="1240"/>
                  </a:cubicBezTo>
                  <a:lnTo>
                    <a:pt x="9603" y="1240"/>
                  </a:lnTo>
                  <a:lnTo>
                    <a:pt x="9604" y="1238"/>
                  </a:lnTo>
                  <a:cubicBezTo>
                    <a:pt x="9515" y="1166"/>
                    <a:pt x="9433" y="1089"/>
                    <a:pt x="9362" y="1000"/>
                  </a:cubicBezTo>
                  <a:cubicBezTo>
                    <a:pt x="9293" y="908"/>
                    <a:pt x="9239" y="809"/>
                    <a:pt x="9191" y="703"/>
                  </a:cubicBezTo>
                  <a:cubicBezTo>
                    <a:pt x="9164" y="622"/>
                    <a:pt x="9140" y="537"/>
                    <a:pt x="9127" y="447"/>
                  </a:cubicBezTo>
                  <a:lnTo>
                    <a:pt x="9126" y="448"/>
                  </a:lnTo>
                  <a:lnTo>
                    <a:pt x="9126" y="448"/>
                  </a:lnTo>
                  <a:cubicBezTo>
                    <a:pt x="9123" y="401"/>
                    <a:pt x="9120" y="355"/>
                    <a:pt x="9120" y="308"/>
                  </a:cubicBezTo>
                  <a:cubicBezTo>
                    <a:pt x="9120" y="274"/>
                    <a:pt x="9120" y="236"/>
                    <a:pt x="9123" y="202"/>
                  </a:cubicBezTo>
                  <a:lnTo>
                    <a:pt x="9123" y="189"/>
                  </a:lnTo>
                  <a:cubicBezTo>
                    <a:pt x="9123" y="161"/>
                    <a:pt x="9117" y="137"/>
                    <a:pt x="9106" y="114"/>
                  </a:cubicBezTo>
                  <a:cubicBezTo>
                    <a:pt x="9089" y="79"/>
                    <a:pt x="9062" y="52"/>
                    <a:pt x="9032" y="32"/>
                  </a:cubicBezTo>
                  <a:cubicBezTo>
                    <a:pt x="8997" y="12"/>
                    <a:pt x="8963" y="1"/>
                    <a:pt x="892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4945825" y="3536375"/>
              <a:ext cx="81550" cy="137100"/>
            </a:xfrm>
            <a:custGeom>
              <a:rect b="b" l="l" r="r" t="t"/>
              <a:pathLst>
                <a:path extrusionOk="0" h="5484" w="3262">
                  <a:moveTo>
                    <a:pt x="735" y="3560"/>
                  </a:moveTo>
                  <a:cubicBezTo>
                    <a:pt x="735" y="3561"/>
                    <a:pt x="736" y="3562"/>
                    <a:pt x="736" y="3563"/>
                  </a:cubicBezTo>
                  <a:lnTo>
                    <a:pt x="736" y="3563"/>
                  </a:lnTo>
                  <a:cubicBezTo>
                    <a:pt x="736" y="3562"/>
                    <a:pt x="736" y="3561"/>
                    <a:pt x="735" y="3560"/>
                  </a:cubicBezTo>
                  <a:close/>
                  <a:moveTo>
                    <a:pt x="736" y="3563"/>
                  </a:moveTo>
                  <a:cubicBezTo>
                    <a:pt x="737" y="3566"/>
                    <a:pt x="738" y="3568"/>
                    <a:pt x="740" y="3572"/>
                  </a:cubicBezTo>
                  <a:cubicBezTo>
                    <a:pt x="739" y="3569"/>
                    <a:pt x="737" y="3566"/>
                    <a:pt x="736" y="3563"/>
                  </a:cubicBezTo>
                  <a:close/>
                  <a:moveTo>
                    <a:pt x="2335" y="3603"/>
                  </a:moveTo>
                  <a:cubicBezTo>
                    <a:pt x="2333" y="3605"/>
                    <a:pt x="2333" y="3607"/>
                    <a:pt x="2332" y="3609"/>
                  </a:cubicBezTo>
                  <a:lnTo>
                    <a:pt x="2332" y="3609"/>
                  </a:lnTo>
                  <a:cubicBezTo>
                    <a:pt x="2333" y="3607"/>
                    <a:pt x="2334" y="3605"/>
                    <a:pt x="2335" y="3603"/>
                  </a:cubicBezTo>
                  <a:close/>
                  <a:moveTo>
                    <a:pt x="1039" y="5010"/>
                  </a:moveTo>
                  <a:cubicBezTo>
                    <a:pt x="1039" y="5014"/>
                    <a:pt x="1043" y="5017"/>
                    <a:pt x="1043" y="5020"/>
                  </a:cubicBezTo>
                  <a:lnTo>
                    <a:pt x="1043" y="5017"/>
                  </a:lnTo>
                  <a:lnTo>
                    <a:pt x="1039" y="5010"/>
                  </a:lnTo>
                  <a:close/>
                  <a:moveTo>
                    <a:pt x="1050" y="5034"/>
                  </a:moveTo>
                  <a:lnTo>
                    <a:pt x="1050" y="5034"/>
                  </a:lnTo>
                  <a:cubicBezTo>
                    <a:pt x="1050" y="5037"/>
                    <a:pt x="1052" y="5041"/>
                    <a:pt x="1054" y="5045"/>
                  </a:cubicBezTo>
                  <a:lnTo>
                    <a:pt x="1054" y="5045"/>
                  </a:lnTo>
                  <a:cubicBezTo>
                    <a:pt x="1053" y="5041"/>
                    <a:pt x="1051" y="5037"/>
                    <a:pt x="1050" y="5034"/>
                  </a:cubicBezTo>
                  <a:close/>
                  <a:moveTo>
                    <a:pt x="2004" y="1"/>
                  </a:moveTo>
                  <a:cubicBezTo>
                    <a:pt x="1868" y="1"/>
                    <a:pt x="1731" y="21"/>
                    <a:pt x="1599" y="55"/>
                  </a:cubicBezTo>
                  <a:cubicBezTo>
                    <a:pt x="1452" y="92"/>
                    <a:pt x="1316" y="154"/>
                    <a:pt x="1182" y="226"/>
                  </a:cubicBezTo>
                  <a:cubicBezTo>
                    <a:pt x="1036" y="304"/>
                    <a:pt x="900" y="402"/>
                    <a:pt x="770" y="509"/>
                  </a:cubicBezTo>
                  <a:cubicBezTo>
                    <a:pt x="644" y="614"/>
                    <a:pt x="528" y="733"/>
                    <a:pt x="426" y="863"/>
                  </a:cubicBezTo>
                  <a:cubicBezTo>
                    <a:pt x="328" y="985"/>
                    <a:pt x="238" y="1118"/>
                    <a:pt x="170" y="1261"/>
                  </a:cubicBezTo>
                  <a:cubicBezTo>
                    <a:pt x="106" y="1391"/>
                    <a:pt x="58" y="1527"/>
                    <a:pt x="34" y="1674"/>
                  </a:cubicBezTo>
                  <a:cubicBezTo>
                    <a:pt x="0" y="1888"/>
                    <a:pt x="17" y="2113"/>
                    <a:pt x="45" y="2332"/>
                  </a:cubicBezTo>
                  <a:cubicBezTo>
                    <a:pt x="106" y="2812"/>
                    <a:pt x="269" y="3272"/>
                    <a:pt x="457" y="3715"/>
                  </a:cubicBezTo>
                  <a:cubicBezTo>
                    <a:pt x="644" y="4155"/>
                    <a:pt x="855" y="4581"/>
                    <a:pt x="1043" y="5017"/>
                  </a:cubicBezTo>
                  <a:cubicBezTo>
                    <a:pt x="1043" y="5018"/>
                    <a:pt x="1043" y="5019"/>
                    <a:pt x="1044" y="5020"/>
                  </a:cubicBezTo>
                  <a:lnTo>
                    <a:pt x="1044" y="5020"/>
                  </a:lnTo>
                  <a:cubicBezTo>
                    <a:pt x="1043" y="5020"/>
                    <a:pt x="1043" y="5020"/>
                    <a:pt x="1043" y="5020"/>
                  </a:cubicBezTo>
                  <a:lnTo>
                    <a:pt x="1043" y="5020"/>
                  </a:lnTo>
                  <a:cubicBezTo>
                    <a:pt x="1043" y="5020"/>
                    <a:pt x="1044" y="5021"/>
                    <a:pt x="1044" y="5021"/>
                  </a:cubicBezTo>
                  <a:lnTo>
                    <a:pt x="1044" y="5021"/>
                  </a:lnTo>
                  <a:cubicBezTo>
                    <a:pt x="1045" y="5026"/>
                    <a:pt x="1047" y="5029"/>
                    <a:pt x="1050" y="5034"/>
                  </a:cubicBezTo>
                  <a:cubicBezTo>
                    <a:pt x="1049" y="5032"/>
                    <a:pt x="1048" y="5030"/>
                    <a:pt x="1047" y="5028"/>
                  </a:cubicBezTo>
                  <a:lnTo>
                    <a:pt x="1047" y="5028"/>
                  </a:lnTo>
                  <a:cubicBezTo>
                    <a:pt x="1050" y="5034"/>
                    <a:pt x="1054" y="5041"/>
                    <a:pt x="1056" y="5048"/>
                  </a:cubicBezTo>
                  <a:cubicBezTo>
                    <a:pt x="1056" y="5047"/>
                    <a:pt x="1055" y="5046"/>
                    <a:pt x="1054" y="5045"/>
                  </a:cubicBezTo>
                  <a:lnTo>
                    <a:pt x="1054" y="5045"/>
                  </a:lnTo>
                  <a:cubicBezTo>
                    <a:pt x="1056" y="5050"/>
                    <a:pt x="1058" y="5054"/>
                    <a:pt x="1060" y="5058"/>
                  </a:cubicBezTo>
                  <a:cubicBezTo>
                    <a:pt x="1077" y="5095"/>
                    <a:pt x="1094" y="5130"/>
                    <a:pt x="1132" y="5153"/>
                  </a:cubicBezTo>
                  <a:cubicBezTo>
                    <a:pt x="1156" y="5166"/>
                    <a:pt x="1182" y="5174"/>
                    <a:pt x="1209" y="5174"/>
                  </a:cubicBezTo>
                  <a:cubicBezTo>
                    <a:pt x="1224" y="5174"/>
                    <a:pt x="1239" y="5172"/>
                    <a:pt x="1254" y="5167"/>
                  </a:cubicBezTo>
                  <a:cubicBezTo>
                    <a:pt x="1295" y="5157"/>
                    <a:pt x="1329" y="5130"/>
                    <a:pt x="1350" y="5095"/>
                  </a:cubicBezTo>
                  <a:cubicBezTo>
                    <a:pt x="1366" y="5061"/>
                    <a:pt x="1380" y="5010"/>
                    <a:pt x="1363" y="4973"/>
                  </a:cubicBezTo>
                  <a:cubicBezTo>
                    <a:pt x="1166" y="4496"/>
                    <a:pt x="934" y="4032"/>
                    <a:pt x="732" y="3555"/>
                  </a:cubicBezTo>
                  <a:lnTo>
                    <a:pt x="732" y="3555"/>
                  </a:lnTo>
                  <a:cubicBezTo>
                    <a:pt x="734" y="3557"/>
                    <a:pt x="734" y="3559"/>
                    <a:pt x="735" y="3560"/>
                  </a:cubicBezTo>
                  <a:lnTo>
                    <a:pt x="735" y="3560"/>
                  </a:lnTo>
                  <a:cubicBezTo>
                    <a:pt x="570" y="3159"/>
                    <a:pt x="429" y="2750"/>
                    <a:pt x="361" y="2321"/>
                  </a:cubicBezTo>
                  <a:cubicBezTo>
                    <a:pt x="337" y="2127"/>
                    <a:pt x="320" y="1929"/>
                    <a:pt x="344" y="1735"/>
                  </a:cubicBezTo>
                  <a:cubicBezTo>
                    <a:pt x="361" y="1643"/>
                    <a:pt x="389" y="1555"/>
                    <a:pt x="422" y="1465"/>
                  </a:cubicBezTo>
                  <a:cubicBezTo>
                    <a:pt x="484" y="1333"/>
                    <a:pt x="559" y="1210"/>
                    <a:pt x="644" y="1094"/>
                  </a:cubicBezTo>
                  <a:cubicBezTo>
                    <a:pt x="763" y="941"/>
                    <a:pt x="900" y="805"/>
                    <a:pt x="1053" y="685"/>
                  </a:cubicBezTo>
                  <a:cubicBezTo>
                    <a:pt x="1186" y="583"/>
                    <a:pt x="1329" y="498"/>
                    <a:pt x="1482" y="430"/>
                  </a:cubicBezTo>
                  <a:cubicBezTo>
                    <a:pt x="1605" y="382"/>
                    <a:pt x="1728" y="345"/>
                    <a:pt x="1854" y="324"/>
                  </a:cubicBezTo>
                  <a:cubicBezTo>
                    <a:pt x="1912" y="318"/>
                    <a:pt x="1968" y="315"/>
                    <a:pt x="2023" y="315"/>
                  </a:cubicBezTo>
                  <a:cubicBezTo>
                    <a:pt x="2062" y="315"/>
                    <a:pt x="2101" y="316"/>
                    <a:pt x="2140" y="320"/>
                  </a:cubicBezTo>
                  <a:cubicBezTo>
                    <a:pt x="2215" y="334"/>
                    <a:pt x="2286" y="355"/>
                    <a:pt x="2355" y="382"/>
                  </a:cubicBezTo>
                  <a:cubicBezTo>
                    <a:pt x="2426" y="413"/>
                    <a:pt x="2491" y="450"/>
                    <a:pt x="2552" y="495"/>
                  </a:cubicBezTo>
                  <a:cubicBezTo>
                    <a:pt x="2614" y="545"/>
                    <a:pt x="2672" y="600"/>
                    <a:pt x="2723" y="661"/>
                  </a:cubicBezTo>
                  <a:cubicBezTo>
                    <a:pt x="2767" y="726"/>
                    <a:pt x="2805" y="791"/>
                    <a:pt x="2838" y="859"/>
                  </a:cubicBezTo>
                  <a:cubicBezTo>
                    <a:pt x="2883" y="971"/>
                    <a:pt x="2910" y="1088"/>
                    <a:pt x="2928" y="1204"/>
                  </a:cubicBezTo>
                  <a:cubicBezTo>
                    <a:pt x="2948" y="1398"/>
                    <a:pt x="2937" y="1588"/>
                    <a:pt x="2914" y="1780"/>
                  </a:cubicBezTo>
                  <a:cubicBezTo>
                    <a:pt x="2866" y="2083"/>
                    <a:pt x="2788" y="2379"/>
                    <a:pt x="2689" y="2669"/>
                  </a:cubicBezTo>
                  <a:cubicBezTo>
                    <a:pt x="2590" y="2979"/>
                    <a:pt x="2470" y="3282"/>
                    <a:pt x="2344" y="3582"/>
                  </a:cubicBezTo>
                  <a:cubicBezTo>
                    <a:pt x="2339" y="3591"/>
                    <a:pt x="2335" y="3603"/>
                    <a:pt x="2330" y="3615"/>
                  </a:cubicBezTo>
                  <a:lnTo>
                    <a:pt x="2330" y="3615"/>
                  </a:lnTo>
                  <a:cubicBezTo>
                    <a:pt x="2331" y="3613"/>
                    <a:pt x="2331" y="3611"/>
                    <a:pt x="2332" y="3609"/>
                  </a:cubicBezTo>
                  <a:lnTo>
                    <a:pt x="2332" y="3609"/>
                  </a:lnTo>
                  <a:cubicBezTo>
                    <a:pt x="2331" y="3612"/>
                    <a:pt x="2329" y="3616"/>
                    <a:pt x="2328" y="3619"/>
                  </a:cubicBezTo>
                  <a:lnTo>
                    <a:pt x="2328" y="3619"/>
                  </a:lnTo>
                  <a:cubicBezTo>
                    <a:pt x="2328" y="3619"/>
                    <a:pt x="2327" y="3620"/>
                    <a:pt x="2327" y="3620"/>
                  </a:cubicBezTo>
                  <a:cubicBezTo>
                    <a:pt x="2327" y="3620"/>
                    <a:pt x="2328" y="3619"/>
                    <a:pt x="2328" y="3619"/>
                  </a:cubicBezTo>
                  <a:lnTo>
                    <a:pt x="2328" y="3619"/>
                  </a:lnTo>
                  <a:cubicBezTo>
                    <a:pt x="2200" y="3920"/>
                    <a:pt x="2066" y="4218"/>
                    <a:pt x="1936" y="4516"/>
                  </a:cubicBezTo>
                  <a:cubicBezTo>
                    <a:pt x="1827" y="4765"/>
                    <a:pt x="1718" y="5020"/>
                    <a:pt x="1643" y="5283"/>
                  </a:cubicBezTo>
                  <a:cubicBezTo>
                    <a:pt x="1619" y="5364"/>
                    <a:pt x="1670" y="5453"/>
                    <a:pt x="1751" y="5477"/>
                  </a:cubicBezTo>
                  <a:cubicBezTo>
                    <a:pt x="1766" y="5481"/>
                    <a:pt x="1780" y="5483"/>
                    <a:pt x="1794" y="5483"/>
                  </a:cubicBezTo>
                  <a:cubicBezTo>
                    <a:pt x="1863" y="5483"/>
                    <a:pt x="1927" y="5436"/>
                    <a:pt x="1949" y="5368"/>
                  </a:cubicBezTo>
                  <a:cubicBezTo>
                    <a:pt x="2000" y="5177"/>
                    <a:pt x="2075" y="4993"/>
                    <a:pt x="2151" y="4816"/>
                  </a:cubicBezTo>
                  <a:lnTo>
                    <a:pt x="2151" y="4816"/>
                  </a:lnTo>
                  <a:cubicBezTo>
                    <a:pt x="2151" y="4819"/>
                    <a:pt x="2147" y="4823"/>
                    <a:pt x="2147" y="4826"/>
                  </a:cubicBezTo>
                  <a:cubicBezTo>
                    <a:pt x="2385" y="4257"/>
                    <a:pt x="2648" y="3702"/>
                    <a:pt x="2866" y="3122"/>
                  </a:cubicBezTo>
                  <a:cubicBezTo>
                    <a:pt x="2978" y="2822"/>
                    <a:pt x="3077" y="2519"/>
                    <a:pt x="3153" y="2209"/>
                  </a:cubicBezTo>
                  <a:cubicBezTo>
                    <a:pt x="3217" y="1933"/>
                    <a:pt x="3261" y="1643"/>
                    <a:pt x="3255" y="1353"/>
                  </a:cubicBezTo>
                  <a:cubicBezTo>
                    <a:pt x="3247" y="1102"/>
                    <a:pt x="3193" y="849"/>
                    <a:pt x="3074" y="624"/>
                  </a:cubicBezTo>
                  <a:cubicBezTo>
                    <a:pt x="2945" y="382"/>
                    <a:pt x="2720" y="191"/>
                    <a:pt x="2470" y="89"/>
                  </a:cubicBezTo>
                  <a:cubicBezTo>
                    <a:pt x="2321" y="28"/>
                    <a:pt x="2164" y="1"/>
                    <a:pt x="200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4945125" y="3535350"/>
              <a:ext cx="83100" cy="139150"/>
            </a:xfrm>
            <a:custGeom>
              <a:rect b="b" l="l" r="r" t="t"/>
              <a:pathLst>
                <a:path extrusionOk="0" h="5566" w="3324">
                  <a:moveTo>
                    <a:pt x="487" y="1523"/>
                  </a:moveTo>
                  <a:lnTo>
                    <a:pt x="488" y="1524"/>
                  </a:lnTo>
                  <a:lnTo>
                    <a:pt x="488" y="1524"/>
                  </a:lnTo>
                  <a:lnTo>
                    <a:pt x="487" y="1523"/>
                  </a:lnTo>
                  <a:lnTo>
                    <a:pt x="487" y="1523"/>
                  </a:lnTo>
                  <a:cubicBezTo>
                    <a:pt x="487" y="1523"/>
                    <a:pt x="487" y="1523"/>
                    <a:pt x="487" y="1523"/>
                  </a:cubicBezTo>
                  <a:close/>
                  <a:moveTo>
                    <a:pt x="2032" y="82"/>
                  </a:moveTo>
                  <a:cubicBezTo>
                    <a:pt x="2185" y="82"/>
                    <a:pt x="2339" y="109"/>
                    <a:pt x="2482" y="168"/>
                  </a:cubicBezTo>
                  <a:cubicBezTo>
                    <a:pt x="2723" y="267"/>
                    <a:pt x="2942" y="454"/>
                    <a:pt x="3068" y="685"/>
                  </a:cubicBezTo>
                  <a:lnTo>
                    <a:pt x="3064" y="685"/>
                  </a:lnTo>
                  <a:cubicBezTo>
                    <a:pt x="3181" y="904"/>
                    <a:pt x="3235" y="1149"/>
                    <a:pt x="3242" y="1398"/>
                  </a:cubicBezTo>
                  <a:lnTo>
                    <a:pt x="3242" y="1452"/>
                  </a:lnTo>
                  <a:cubicBezTo>
                    <a:pt x="3242" y="1718"/>
                    <a:pt x="3201" y="1984"/>
                    <a:pt x="3140" y="2243"/>
                  </a:cubicBezTo>
                  <a:lnTo>
                    <a:pt x="3140" y="2239"/>
                  </a:lnTo>
                  <a:cubicBezTo>
                    <a:pt x="3068" y="2549"/>
                    <a:pt x="2969" y="2849"/>
                    <a:pt x="2857" y="3150"/>
                  </a:cubicBezTo>
                  <a:cubicBezTo>
                    <a:pt x="2643" y="3713"/>
                    <a:pt x="2387" y="4257"/>
                    <a:pt x="2153" y="4813"/>
                  </a:cubicBezTo>
                  <a:lnTo>
                    <a:pt x="2153" y="4813"/>
                  </a:lnTo>
                  <a:lnTo>
                    <a:pt x="2151" y="4812"/>
                  </a:lnTo>
                  <a:cubicBezTo>
                    <a:pt x="2148" y="4823"/>
                    <a:pt x="2144" y="4830"/>
                    <a:pt x="2141" y="4839"/>
                  </a:cubicBezTo>
                  <a:cubicBezTo>
                    <a:pt x="2066" y="5020"/>
                    <a:pt x="1991" y="5204"/>
                    <a:pt x="1937" y="5396"/>
                  </a:cubicBezTo>
                  <a:cubicBezTo>
                    <a:pt x="1923" y="5450"/>
                    <a:pt x="1872" y="5484"/>
                    <a:pt x="1820" y="5484"/>
                  </a:cubicBezTo>
                  <a:cubicBezTo>
                    <a:pt x="1811" y="5484"/>
                    <a:pt x="1800" y="5481"/>
                    <a:pt x="1790" y="5481"/>
                  </a:cubicBezTo>
                  <a:cubicBezTo>
                    <a:pt x="1766" y="5473"/>
                    <a:pt x="1746" y="5457"/>
                    <a:pt x="1729" y="5437"/>
                  </a:cubicBezTo>
                  <a:cubicBezTo>
                    <a:pt x="1715" y="5416"/>
                    <a:pt x="1705" y="5392"/>
                    <a:pt x="1705" y="5365"/>
                  </a:cubicBezTo>
                  <a:cubicBezTo>
                    <a:pt x="1705" y="5355"/>
                    <a:pt x="1708" y="5344"/>
                    <a:pt x="1708" y="5334"/>
                  </a:cubicBezTo>
                  <a:cubicBezTo>
                    <a:pt x="1783" y="5075"/>
                    <a:pt x="1892" y="4823"/>
                    <a:pt x="2001" y="4574"/>
                  </a:cubicBezTo>
                  <a:cubicBezTo>
                    <a:pt x="2111" y="4324"/>
                    <a:pt x="2223" y="4074"/>
                    <a:pt x="2332" y="3821"/>
                  </a:cubicBezTo>
                  <a:lnTo>
                    <a:pt x="2332" y="3821"/>
                  </a:lnTo>
                  <a:lnTo>
                    <a:pt x="2332" y="3824"/>
                  </a:lnTo>
                  <a:lnTo>
                    <a:pt x="2390" y="3685"/>
                  </a:lnTo>
                  <a:lnTo>
                    <a:pt x="2390" y="3685"/>
                  </a:lnTo>
                  <a:cubicBezTo>
                    <a:pt x="2391" y="3682"/>
                    <a:pt x="2392" y="3680"/>
                    <a:pt x="2393" y="3677"/>
                  </a:cubicBezTo>
                  <a:lnTo>
                    <a:pt x="2393" y="3677"/>
                  </a:lnTo>
                  <a:cubicBezTo>
                    <a:pt x="2395" y="3675"/>
                    <a:pt x="2396" y="3673"/>
                    <a:pt x="2397" y="3670"/>
                  </a:cubicBezTo>
                  <a:lnTo>
                    <a:pt x="2397" y="3670"/>
                  </a:lnTo>
                  <a:cubicBezTo>
                    <a:pt x="2398" y="3667"/>
                    <a:pt x="2400" y="3664"/>
                    <a:pt x="2400" y="3662"/>
                  </a:cubicBezTo>
                  <a:lnTo>
                    <a:pt x="2400" y="3662"/>
                  </a:lnTo>
                  <a:cubicBezTo>
                    <a:pt x="2401" y="3660"/>
                    <a:pt x="2402" y="3658"/>
                    <a:pt x="2403" y="3656"/>
                  </a:cubicBezTo>
                  <a:lnTo>
                    <a:pt x="2403" y="3656"/>
                  </a:lnTo>
                  <a:cubicBezTo>
                    <a:pt x="2404" y="3653"/>
                    <a:pt x="2405" y="3651"/>
                    <a:pt x="2406" y="3649"/>
                  </a:cubicBezTo>
                  <a:lnTo>
                    <a:pt x="2406" y="3649"/>
                  </a:lnTo>
                  <a:cubicBezTo>
                    <a:pt x="2406" y="3648"/>
                    <a:pt x="2406" y="3648"/>
                    <a:pt x="2406" y="3647"/>
                  </a:cubicBezTo>
                  <a:lnTo>
                    <a:pt x="2406" y="3647"/>
                  </a:lnTo>
                  <a:cubicBezTo>
                    <a:pt x="2408" y="3645"/>
                    <a:pt x="2409" y="3643"/>
                    <a:pt x="2410" y="3640"/>
                  </a:cubicBezTo>
                  <a:lnTo>
                    <a:pt x="2410" y="3640"/>
                  </a:lnTo>
                  <a:cubicBezTo>
                    <a:pt x="2410" y="3640"/>
                    <a:pt x="2410" y="3640"/>
                    <a:pt x="2410" y="3640"/>
                  </a:cubicBezTo>
                  <a:lnTo>
                    <a:pt x="2413" y="3633"/>
                  </a:lnTo>
                  <a:lnTo>
                    <a:pt x="2413" y="3629"/>
                  </a:lnTo>
                  <a:lnTo>
                    <a:pt x="2413" y="3629"/>
                  </a:lnTo>
                  <a:cubicBezTo>
                    <a:pt x="2538" y="3332"/>
                    <a:pt x="2656" y="3031"/>
                    <a:pt x="2758" y="2724"/>
                  </a:cubicBezTo>
                  <a:cubicBezTo>
                    <a:pt x="2853" y="2434"/>
                    <a:pt x="2935" y="2134"/>
                    <a:pt x="2983" y="1827"/>
                  </a:cubicBezTo>
                  <a:cubicBezTo>
                    <a:pt x="2997" y="1704"/>
                    <a:pt x="3006" y="1582"/>
                    <a:pt x="3006" y="1459"/>
                  </a:cubicBezTo>
                  <a:cubicBezTo>
                    <a:pt x="3006" y="1384"/>
                    <a:pt x="3003" y="1313"/>
                    <a:pt x="2997" y="1241"/>
                  </a:cubicBezTo>
                  <a:cubicBezTo>
                    <a:pt x="2996" y="1233"/>
                    <a:pt x="2994" y="1226"/>
                    <a:pt x="2993" y="1218"/>
                  </a:cubicBezTo>
                  <a:lnTo>
                    <a:pt x="2993" y="1218"/>
                  </a:lnTo>
                  <a:lnTo>
                    <a:pt x="2993" y="1207"/>
                  </a:lnTo>
                  <a:lnTo>
                    <a:pt x="2992" y="1207"/>
                  </a:lnTo>
                  <a:lnTo>
                    <a:pt x="2992" y="1207"/>
                  </a:lnTo>
                  <a:cubicBezTo>
                    <a:pt x="2974" y="1096"/>
                    <a:pt x="2944" y="989"/>
                    <a:pt x="2904" y="887"/>
                  </a:cubicBezTo>
                  <a:lnTo>
                    <a:pt x="2904" y="883"/>
                  </a:lnTo>
                  <a:cubicBezTo>
                    <a:pt x="2871" y="811"/>
                    <a:pt x="2830" y="743"/>
                    <a:pt x="2785" y="679"/>
                  </a:cubicBezTo>
                  <a:lnTo>
                    <a:pt x="2781" y="679"/>
                  </a:lnTo>
                  <a:cubicBezTo>
                    <a:pt x="2731" y="614"/>
                    <a:pt x="2673" y="556"/>
                    <a:pt x="2608" y="505"/>
                  </a:cubicBezTo>
                  <a:lnTo>
                    <a:pt x="2605" y="505"/>
                  </a:lnTo>
                  <a:cubicBezTo>
                    <a:pt x="2539" y="457"/>
                    <a:pt x="2475" y="416"/>
                    <a:pt x="2400" y="386"/>
                  </a:cubicBezTo>
                  <a:lnTo>
                    <a:pt x="2396" y="386"/>
                  </a:lnTo>
                  <a:cubicBezTo>
                    <a:pt x="2325" y="358"/>
                    <a:pt x="2253" y="338"/>
                    <a:pt x="2175" y="325"/>
                  </a:cubicBezTo>
                  <a:cubicBezTo>
                    <a:pt x="2127" y="317"/>
                    <a:pt x="2080" y="314"/>
                    <a:pt x="2032" y="314"/>
                  </a:cubicBezTo>
                  <a:cubicBezTo>
                    <a:pt x="1992" y="314"/>
                    <a:pt x="1953" y="316"/>
                    <a:pt x="1913" y="320"/>
                  </a:cubicBezTo>
                  <a:lnTo>
                    <a:pt x="1913" y="320"/>
                  </a:lnTo>
                  <a:lnTo>
                    <a:pt x="1913" y="317"/>
                  </a:lnTo>
                  <a:cubicBezTo>
                    <a:pt x="1910" y="317"/>
                    <a:pt x="1907" y="320"/>
                    <a:pt x="1904" y="320"/>
                  </a:cubicBezTo>
                  <a:lnTo>
                    <a:pt x="1904" y="320"/>
                  </a:lnTo>
                  <a:cubicBezTo>
                    <a:pt x="1903" y="321"/>
                    <a:pt x="1902" y="321"/>
                    <a:pt x="1902" y="321"/>
                  </a:cubicBezTo>
                  <a:lnTo>
                    <a:pt x="1902" y="321"/>
                  </a:lnTo>
                  <a:lnTo>
                    <a:pt x="1902" y="321"/>
                  </a:lnTo>
                  <a:cubicBezTo>
                    <a:pt x="1894" y="322"/>
                    <a:pt x="1886" y="323"/>
                    <a:pt x="1878" y="325"/>
                  </a:cubicBezTo>
                  <a:lnTo>
                    <a:pt x="1875" y="325"/>
                  </a:lnTo>
                  <a:cubicBezTo>
                    <a:pt x="1756" y="343"/>
                    <a:pt x="1639" y="376"/>
                    <a:pt x="1525" y="422"/>
                  </a:cubicBezTo>
                  <a:lnTo>
                    <a:pt x="1525" y="422"/>
                  </a:lnTo>
                  <a:lnTo>
                    <a:pt x="1524" y="419"/>
                  </a:lnTo>
                  <a:cubicBezTo>
                    <a:pt x="1523" y="420"/>
                    <a:pt x="1522" y="420"/>
                    <a:pt x="1521" y="420"/>
                  </a:cubicBezTo>
                  <a:lnTo>
                    <a:pt x="1521" y="420"/>
                  </a:lnTo>
                  <a:lnTo>
                    <a:pt x="1521" y="419"/>
                  </a:lnTo>
                  <a:cubicBezTo>
                    <a:pt x="1518" y="421"/>
                    <a:pt x="1516" y="422"/>
                    <a:pt x="1513" y="423"/>
                  </a:cubicBezTo>
                  <a:lnTo>
                    <a:pt x="1513" y="423"/>
                  </a:lnTo>
                  <a:cubicBezTo>
                    <a:pt x="1507" y="426"/>
                    <a:pt x="1501" y="428"/>
                    <a:pt x="1496" y="430"/>
                  </a:cubicBezTo>
                  <a:lnTo>
                    <a:pt x="1498" y="433"/>
                  </a:lnTo>
                  <a:lnTo>
                    <a:pt x="1498" y="433"/>
                  </a:lnTo>
                  <a:cubicBezTo>
                    <a:pt x="1497" y="433"/>
                    <a:pt x="1497" y="433"/>
                    <a:pt x="1496" y="433"/>
                  </a:cubicBezTo>
                  <a:cubicBezTo>
                    <a:pt x="1337" y="501"/>
                    <a:pt x="1194" y="590"/>
                    <a:pt x="1054" y="696"/>
                  </a:cubicBezTo>
                  <a:cubicBezTo>
                    <a:pt x="900" y="815"/>
                    <a:pt x="760" y="954"/>
                    <a:pt x="642" y="1108"/>
                  </a:cubicBezTo>
                  <a:lnTo>
                    <a:pt x="638" y="1108"/>
                  </a:lnTo>
                  <a:cubicBezTo>
                    <a:pt x="557" y="1222"/>
                    <a:pt x="482" y="1341"/>
                    <a:pt x="422" y="1470"/>
                  </a:cubicBezTo>
                  <a:lnTo>
                    <a:pt x="422" y="1470"/>
                  </a:lnTo>
                  <a:lnTo>
                    <a:pt x="420" y="1470"/>
                  </a:lnTo>
                  <a:cubicBezTo>
                    <a:pt x="419" y="1472"/>
                    <a:pt x="419" y="1474"/>
                    <a:pt x="418" y="1475"/>
                  </a:cubicBezTo>
                  <a:lnTo>
                    <a:pt x="418" y="1475"/>
                  </a:lnTo>
                  <a:cubicBezTo>
                    <a:pt x="417" y="1478"/>
                    <a:pt x="417" y="1481"/>
                    <a:pt x="415" y="1485"/>
                  </a:cubicBezTo>
                  <a:lnTo>
                    <a:pt x="415" y="1485"/>
                  </a:lnTo>
                  <a:cubicBezTo>
                    <a:pt x="414" y="1486"/>
                    <a:pt x="414" y="1488"/>
                    <a:pt x="413" y="1490"/>
                  </a:cubicBezTo>
                  <a:lnTo>
                    <a:pt x="413" y="1493"/>
                  </a:lnTo>
                  <a:cubicBezTo>
                    <a:pt x="413" y="1493"/>
                    <a:pt x="413" y="1493"/>
                    <a:pt x="413" y="1493"/>
                  </a:cubicBezTo>
                  <a:lnTo>
                    <a:pt x="413" y="1493"/>
                  </a:lnTo>
                  <a:cubicBezTo>
                    <a:pt x="409" y="1497"/>
                    <a:pt x="409" y="1503"/>
                    <a:pt x="406" y="1506"/>
                  </a:cubicBezTo>
                  <a:lnTo>
                    <a:pt x="408" y="1507"/>
                  </a:lnTo>
                  <a:lnTo>
                    <a:pt x="408" y="1507"/>
                  </a:lnTo>
                  <a:cubicBezTo>
                    <a:pt x="376" y="1591"/>
                    <a:pt x="347" y="1679"/>
                    <a:pt x="331" y="1769"/>
                  </a:cubicBezTo>
                  <a:lnTo>
                    <a:pt x="331" y="1772"/>
                  </a:lnTo>
                  <a:cubicBezTo>
                    <a:pt x="324" y="1841"/>
                    <a:pt x="321" y="1912"/>
                    <a:pt x="321" y="1984"/>
                  </a:cubicBezTo>
                  <a:cubicBezTo>
                    <a:pt x="321" y="2113"/>
                    <a:pt x="331" y="2239"/>
                    <a:pt x="348" y="2365"/>
                  </a:cubicBezTo>
                  <a:cubicBezTo>
                    <a:pt x="416" y="2800"/>
                    <a:pt x="560" y="3215"/>
                    <a:pt x="725" y="3616"/>
                  </a:cubicBezTo>
                  <a:lnTo>
                    <a:pt x="725" y="3616"/>
                  </a:lnTo>
                  <a:lnTo>
                    <a:pt x="724" y="3617"/>
                  </a:lnTo>
                  <a:cubicBezTo>
                    <a:pt x="727" y="3620"/>
                    <a:pt x="727" y="3623"/>
                    <a:pt x="727" y="3626"/>
                  </a:cubicBezTo>
                  <a:lnTo>
                    <a:pt x="729" y="3626"/>
                  </a:lnTo>
                  <a:lnTo>
                    <a:pt x="729" y="3626"/>
                  </a:lnTo>
                  <a:cubicBezTo>
                    <a:pt x="729" y="3627"/>
                    <a:pt x="730" y="3628"/>
                    <a:pt x="730" y="3630"/>
                  </a:cubicBezTo>
                  <a:cubicBezTo>
                    <a:pt x="730" y="3630"/>
                    <a:pt x="730" y="3630"/>
                    <a:pt x="730" y="3630"/>
                  </a:cubicBezTo>
                  <a:lnTo>
                    <a:pt x="730" y="3630"/>
                  </a:lnTo>
                  <a:cubicBezTo>
                    <a:pt x="733" y="3637"/>
                    <a:pt x="733" y="3640"/>
                    <a:pt x="737" y="3650"/>
                  </a:cubicBezTo>
                  <a:lnTo>
                    <a:pt x="739" y="3649"/>
                  </a:lnTo>
                  <a:lnTo>
                    <a:pt x="739" y="3649"/>
                  </a:lnTo>
                  <a:cubicBezTo>
                    <a:pt x="936" y="4114"/>
                    <a:pt x="1161" y="4565"/>
                    <a:pt x="1353" y="5031"/>
                  </a:cubicBezTo>
                  <a:cubicBezTo>
                    <a:pt x="1357" y="5037"/>
                    <a:pt x="1357" y="5044"/>
                    <a:pt x="1357" y="5055"/>
                  </a:cubicBezTo>
                  <a:cubicBezTo>
                    <a:pt x="1357" y="5075"/>
                    <a:pt x="1350" y="5099"/>
                    <a:pt x="1340" y="5116"/>
                  </a:cubicBezTo>
                  <a:lnTo>
                    <a:pt x="1343" y="5117"/>
                  </a:lnTo>
                  <a:lnTo>
                    <a:pt x="1343" y="5117"/>
                  </a:lnTo>
                  <a:cubicBezTo>
                    <a:pt x="1332" y="5130"/>
                    <a:pt x="1323" y="5140"/>
                    <a:pt x="1312" y="5150"/>
                  </a:cubicBezTo>
                  <a:cubicBezTo>
                    <a:pt x="1299" y="5157"/>
                    <a:pt x="1285" y="5163"/>
                    <a:pt x="1272" y="5171"/>
                  </a:cubicBezTo>
                  <a:lnTo>
                    <a:pt x="1268" y="5171"/>
                  </a:lnTo>
                  <a:cubicBezTo>
                    <a:pt x="1258" y="5174"/>
                    <a:pt x="1248" y="5174"/>
                    <a:pt x="1238" y="5174"/>
                  </a:cubicBezTo>
                  <a:cubicBezTo>
                    <a:pt x="1218" y="5174"/>
                    <a:pt x="1197" y="5167"/>
                    <a:pt x="1180" y="5157"/>
                  </a:cubicBezTo>
                  <a:cubicBezTo>
                    <a:pt x="1166" y="5150"/>
                    <a:pt x="1156" y="5140"/>
                    <a:pt x="1149" y="5130"/>
                  </a:cubicBezTo>
                  <a:cubicBezTo>
                    <a:pt x="1139" y="5116"/>
                    <a:pt x="1133" y="5102"/>
                    <a:pt x="1125" y="5082"/>
                  </a:cubicBezTo>
                  <a:cubicBezTo>
                    <a:pt x="1124" y="5079"/>
                    <a:pt x="1123" y="5077"/>
                    <a:pt x="1122" y="5075"/>
                  </a:cubicBezTo>
                  <a:lnTo>
                    <a:pt x="1122" y="5075"/>
                  </a:lnTo>
                  <a:cubicBezTo>
                    <a:pt x="1120" y="5069"/>
                    <a:pt x="1117" y="5064"/>
                    <a:pt x="1115" y="5058"/>
                  </a:cubicBezTo>
                  <a:lnTo>
                    <a:pt x="1115" y="5058"/>
                  </a:lnTo>
                  <a:lnTo>
                    <a:pt x="1115" y="5058"/>
                  </a:lnTo>
                  <a:cubicBezTo>
                    <a:pt x="1114" y="5055"/>
                    <a:pt x="1112" y="5053"/>
                    <a:pt x="1111" y="5051"/>
                  </a:cubicBezTo>
                  <a:lnTo>
                    <a:pt x="1111" y="5051"/>
                  </a:lnTo>
                  <a:cubicBezTo>
                    <a:pt x="1110" y="5048"/>
                    <a:pt x="1109" y="5046"/>
                    <a:pt x="1108" y="5044"/>
                  </a:cubicBezTo>
                  <a:lnTo>
                    <a:pt x="1108" y="5041"/>
                  </a:lnTo>
                  <a:cubicBezTo>
                    <a:pt x="921" y="4605"/>
                    <a:pt x="710" y="4179"/>
                    <a:pt x="522" y="3743"/>
                  </a:cubicBezTo>
                  <a:cubicBezTo>
                    <a:pt x="335" y="3299"/>
                    <a:pt x="175" y="2843"/>
                    <a:pt x="113" y="2365"/>
                  </a:cubicBezTo>
                  <a:cubicBezTo>
                    <a:pt x="96" y="2239"/>
                    <a:pt x="82" y="2107"/>
                    <a:pt x="82" y="1977"/>
                  </a:cubicBezTo>
                  <a:cubicBezTo>
                    <a:pt x="82" y="1892"/>
                    <a:pt x="90" y="1807"/>
                    <a:pt x="103" y="1722"/>
                  </a:cubicBezTo>
                  <a:cubicBezTo>
                    <a:pt x="127" y="1582"/>
                    <a:pt x="171" y="1445"/>
                    <a:pt x="236" y="1319"/>
                  </a:cubicBezTo>
                  <a:cubicBezTo>
                    <a:pt x="304" y="1179"/>
                    <a:pt x="386" y="1050"/>
                    <a:pt x="485" y="927"/>
                  </a:cubicBezTo>
                  <a:cubicBezTo>
                    <a:pt x="587" y="801"/>
                    <a:pt x="699" y="685"/>
                    <a:pt x="826" y="580"/>
                  </a:cubicBezTo>
                  <a:cubicBezTo>
                    <a:pt x="952" y="474"/>
                    <a:pt x="1084" y="379"/>
                    <a:pt x="1227" y="300"/>
                  </a:cubicBezTo>
                  <a:cubicBezTo>
                    <a:pt x="1361" y="232"/>
                    <a:pt x="1496" y="174"/>
                    <a:pt x="1636" y="136"/>
                  </a:cubicBezTo>
                  <a:cubicBezTo>
                    <a:pt x="1766" y="103"/>
                    <a:pt x="1899" y="82"/>
                    <a:pt x="2032" y="82"/>
                  </a:cubicBezTo>
                  <a:close/>
                  <a:moveTo>
                    <a:pt x="2032" y="1"/>
                  </a:moveTo>
                  <a:cubicBezTo>
                    <a:pt x="1892" y="1"/>
                    <a:pt x="1753" y="21"/>
                    <a:pt x="1616" y="55"/>
                  </a:cubicBezTo>
                  <a:cubicBezTo>
                    <a:pt x="1466" y="96"/>
                    <a:pt x="1326" y="161"/>
                    <a:pt x="1190" y="229"/>
                  </a:cubicBezTo>
                  <a:cubicBezTo>
                    <a:pt x="1040" y="311"/>
                    <a:pt x="900" y="410"/>
                    <a:pt x="771" y="518"/>
                  </a:cubicBezTo>
                  <a:cubicBezTo>
                    <a:pt x="642" y="624"/>
                    <a:pt x="526" y="747"/>
                    <a:pt x="420" y="877"/>
                  </a:cubicBezTo>
                  <a:cubicBezTo>
                    <a:pt x="321" y="1003"/>
                    <a:pt x="233" y="1138"/>
                    <a:pt x="161" y="1282"/>
                  </a:cubicBezTo>
                  <a:lnTo>
                    <a:pt x="161" y="1286"/>
                  </a:lnTo>
                  <a:cubicBezTo>
                    <a:pt x="96" y="1415"/>
                    <a:pt x="45" y="1558"/>
                    <a:pt x="21" y="1708"/>
                  </a:cubicBezTo>
                  <a:cubicBezTo>
                    <a:pt x="8" y="1797"/>
                    <a:pt x="1" y="1888"/>
                    <a:pt x="1" y="1977"/>
                  </a:cubicBezTo>
                  <a:cubicBezTo>
                    <a:pt x="1" y="2113"/>
                    <a:pt x="14" y="2247"/>
                    <a:pt x="32" y="2376"/>
                  </a:cubicBezTo>
                  <a:cubicBezTo>
                    <a:pt x="96" y="2863"/>
                    <a:pt x="260" y="3326"/>
                    <a:pt x="447" y="3773"/>
                  </a:cubicBezTo>
                  <a:cubicBezTo>
                    <a:pt x="633" y="4211"/>
                    <a:pt x="844" y="4635"/>
                    <a:pt x="1031" y="5068"/>
                  </a:cubicBezTo>
                  <a:lnTo>
                    <a:pt x="1031" y="5068"/>
                  </a:lnTo>
                  <a:lnTo>
                    <a:pt x="1030" y="5068"/>
                  </a:lnTo>
                  <a:cubicBezTo>
                    <a:pt x="1030" y="5070"/>
                    <a:pt x="1031" y="5071"/>
                    <a:pt x="1032" y="5071"/>
                  </a:cubicBezTo>
                  <a:lnTo>
                    <a:pt x="1032" y="5071"/>
                  </a:lnTo>
                  <a:cubicBezTo>
                    <a:pt x="1033" y="5073"/>
                    <a:pt x="1033" y="5074"/>
                    <a:pt x="1034" y="5075"/>
                  </a:cubicBezTo>
                  <a:cubicBezTo>
                    <a:pt x="1034" y="5075"/>
                    <a:pt x="1034" y="5075"/>
                    <a:pt x="1034" y="5076"/>
                  </a:cubicBezTo>
                  <a:lnTo>
                    <a:pt x="1034" y="5076"/>
                  </a:lnTo>
                  <a:cubicBezTo>
                    <a:pt x="1034" y="5083"/>
                    <a:pt x="1037" y="5086"/>
                    <a:pt x="1040" y="5092"/>
                  </a:cubicBezTo>
                  <a:lnTo>
                    <a:pt x="1040" y="5092"/>
                  </a:lnTo>
                  <a:lnTo>
                    <a:pt x="1040" y="5092"/>
                  </a:lnTo>
                  <a:cubicBezTo>
                    <a:pt x="1041" y="5098"/>
                    <a:pt x="1044" y="5103"/>
                    <a:pt x="1047" y="5109"/>
                  </a:cubicBezTo>
                  <a:lnTo>
                    <a:pt x="1047" y="5109"/>
                  </a:lnTo>
                  <a:lnTo>
                    <a:pt x="1047" y="5109"/>
                  </a:lnTo>
                  <a:cubicBezTo>
                    <a:pt x="1048" y="5112"/>
                    <a:pt x="1050" y="5114"/>
                    <a:pt x="1051" y="5116"/>
                  </a:cubicBezTo>
                  <a:lnTo>
                    <a:pt x="1052" y="5115"/>
                  </a:lnTo>
                  <a:lnTo>
                    <a:pt x="1052" y="5115"/>
                  </a:lnTo>
                  <a:cubicBezTo>
                    <a:pt x="1058" y="5135"/>
                    <a:pt x="1068" y="5158"/>
                    <a:pt x="1081" y="5177"/>
                  </a:cubicBezTo>
                  <a:cubicBezTo>
                    <a:pt x="1095" y="5194"/>
                    <a:pt x="1115" y="5215"/>
                    <a:pt x="1139" y="5228"/>
                  </a:cubicBezTo>
                  <a:cubicBezTo>
                    <a:pt x="1169" y="5245"/>
                    <a:pt x="1204" y="5256"/>
                    <a:pt x="1238" y="5256"/>
                  </a:cubicBezTo>
                  <a:cubicBezTo>
                    <a:pt x="1258" y="5256"/>
                    <a:pt x="1276" y="5252"/>
                    <a:pt x="1292" y="5248"/>
                  </a:cubicBezTo>
                  <a:cubicBezTo>
                    <a:pt x="1317" y="5242"/>
                    <a:pt x="1340" y="5228"/>
                    <a:pt x="1361" y="5215"/>
                  </a:cubicBezTo>
                  <a:cubicBezTo>
                    <a:pt x="1381" y="5198"/>
                    <a:pt x="1398" y="5181"/>
                    <a:pt x="1411" y="5157"/>
                  </a:cubicBezTo>
                  <a:cubicBezTo>
                    <a:pt x="1429" y="5130"/>
                    <a:pt x="1439" y="5092"/>
                    <a:pt x="1439" y="5055"/>
                  </a:cubicBezTo>
                  <a:cubicBezTo>
                    <a:pt x="1439" y="5034"/>
                    <a:pt x="1439" y="5017"/>
                    <a:pt x="1429" y="4996"/>
                  </a:cubicBezTo>
                  <a:lnTo>
                    <a:pt x="1429" y="5000"/>
                  </a:lnTo>
                  <a:cubicBezTo>
                    <a:pt x="1236" y="4532"/>
                    <a:pt x="1012" y="4081"/>
                    <a:pt x="814" y="3620"/>
                  </a:cubicBezTo>
                  <a:lnTo>
                    <a:pt x="814" y="3620"/>
                  </a:lnTo>
                  <a:lnTo>
                    <a:pt x="815" y="3620"/>
                  </a:lnTo>
                  <a:cubicBezTo>
                    <a:pt x="812" y="3609"/>
                    <a:pt x="809" y="3603"/>
                    <a:pt x="805" y="3600"/>
                  </a:cubicBezTo>
                  <a:cubicBezTo>
                    <a:pt x="638" y="3194"/>
                    <a:pt x="495" y="2785"/>
                    <a:pt x="430" y="2355"/>
                  </a:cubicBezTo>
                  <a:cubicBezTo>
                    <a:pt x="413" y="2233"/>
                    <a:pt x="403" y="2107"/>
                    <a:pt x="403" y="1984"/>
                  </a:cubicBezTo>
                  <a:cubicBezTo>
                    <a:pt x="403" y="1917"/>
                    <a:pt x="406" y="1850"/>
                    <a:pt x="412" y="1783"/>
                  </a:cubicBezTo>
                  <a:lnTo>
                    <a:pt x="412" y="1783"/>
                  </a:lnTo>
                  <a:lnTo>
                    <a:pt x="413" y="1783"/>
                  </a:lnTo>
                  <a:cubicBezTo>
                    <a:pt x="426" y="1701"/>
                    <a:pt x="450" y="1622"/>
                    <a:pt x="480" y="1540"/>
                  </a:cubicBezTo>
                  <a:lnTo>
                    <a:pt x="480" y="1540"/>
                  </a:lnTo>
                  <a:lnTo>
                    <a:pt x="481" y="1541"/>
                  </a:lnTo>
                  <a:cubicBezTo>
                    <a:pt x="481" y="1538"/>
                    <a:pt x="485" y="1531"/>
                    <a:pt x="488" y="1524"/>
                  </a:cubicBezTo>
                  <a:cubicBezTo>
                    <a:pt x="546" y="1394"/>
                    <a:pt x="621" y="1275"/>
                    <a:pt x="706" y="1159"/>
                  </a:cubicBezTo>
                  <a:cubicBezTo>
                    <a:pt x="822" y="1009"/>
                    <a:pt x="955" y="877"/>
                    <a:pt x="1105" y="761"/>
                  </a:cubicBezTo>
                  <a:cubicBezTo>
                    <a:pt x="1238" y="658"/>
                    <a:pt x="1378" y="577"/>
                    <a:pt x="1528" y="509"/>
                  </a:cubicBezTo>
                  <a:cubicBezTo>
                    <a:pt x="1644" y="460"/>
                    <a:pt x="1762" y="427"/>
                    <a:pt x="1889" y="406"/>
                  </a:cubicBezTo>
                  <a:cubicBezTo>
                    <a:pt x="1937" y="399"/>
                    <a:pt x="1984" y="396"/>
                    <a:pt x="2032" y="396"/>
                  </a:cubicBezTo>
                  <a:cubicBezTo>
                    <a:pt x="2075" y="396"/>
                    <a:pt x="2118" y="399"/>
                    <a:pt x="2161" y="402"/>
                  </a:cubicBezTo>
                  <a:lnTo>
                    <a:pt x="2161" y="402"/>
                  </a:lnTo>
                  <a:lnTo>
                    <a:pt x="2161" y="402"/>
                  </a:lnTo>
                  <a:cubicBezTo>
                    <a:pt x="2232" y="416"/>
                    <a:pt x="2299" y="436"/>
                    <a:pt x="2366" y="459"/>
                  </a:cubicBezTo>
                  <a:lnTo>
                    <a:pt x="2366" y="459"/>
                  </a:lnTo>
                  <a:lnTo>
                    <a:pt x="2366" y="460"/>
                  </a:lnTo>
                  <a:cubicBezTo>
                    <a:pt x="2434" y="491"/>
                    <a:pt x="2495" y="525"/>
                    <a:pt x="2557" y="570"/>
                  </a:cubicBezTo>
                  <a:cubicBezTo>
                    <a:pt x="2613" y="616"/>
                    <a:pt x="2667" y="670"/>
                    <a:pt x="2717" y="726"/>
                  </a:cubicBezTo>
                  <a:lnTo>
                    <a:pt x="2717" y="726"/>
                  </a:lnTo>
                  <a:lnTo>
                    <a:pt x="2717" y="726"/>
                  </a:lnTo>
                  <a:cubicBezTo>
                    <a:pt x="2760" y="786"/>
                    <a:pt x="2797" y="849"/>
                    <a:pt x="2827" y="913"/>
                  </a:cubicBezTo>
                  <a:lnTo>
                    <a:pt x="2827" y="913"/>
                  </a:lnTo>
                  <a:lnTo>
                    <a:pt x="2826" y="913"/>
                  </a:lnTo>
                  <a:cubicBezTo>
                    <a:pt x="2871" y="1023"/>
                    <a:pt x="2898" y="1135"/>
                    <a:pt x="2915" y="1251"/>
                  </a:cubicBezTo>
                  <a:lnTo>
                    <a:pt x="2915" y="1251"/>
                  </a:lnTo>
                  <a:lnTo>
                    <a:pt x="2915" y="1251"/>
                  </a:lnTo>
                  <a:cubicBezTo>
                    <a:pt x="2921" y="1321"/>
                    <a:pt x="2925" y="1389"/>
                    <a:pt x="2925" y="1459"/>
                  </a:cubicBezTo>
                  <a:cubicBezTo>
                    <a:pt x="2925" y="1575"/>
                    <a:pt x="2915" y="1698"/>
                    <a:pt x="2901" y="1817"/>
                  </a:cubicBezTo>
                  <a:cubicBezTo>
                    <a:pt x="2853" y="2117"/>
                    <a:pt x="2775" y="2410"/>
                    <a:pt x="2679" y="2700"/>
                  </a:cubicBezTo>
                  <a:cubicBezTo>
                    <a:pt x="2582" y="3002"/>
                    <a:pt x="2461" y="3297"/>
                    <a:pt x="2340" y="3592"/>
                  </a:cubicBezTo>
                  <a:lnTo>
                    <a:pt x="2340" y="3592"/>
                  </a:lnTo>
                  <a:lnTo>
                    <a:pt x="2335" y="3603"/>
                  </a:lnTo>
                  <a:cubicBezTo>
                    <a:pt x="2335" y="3603"/>
                    <a:pt x="2335" y="3603"/>
                    <a:pt x="2335" y="3603"/>
                  </a:cubicBezTo>
                  <a:lnTo>
                    <a:pt x="2335" y="3603"/>
                  </a:lnTo>
                  <a:cubicBezTo>
                    <a:pt x="2333" y="3608"/>
                    <a:pt x="2332" y="3613"/>
                    <a:pt x="2330" y="3617"/>
                  </a:cubicBezTo>
                  <a:lnTo>
                    <a:pt x="2330" y="3617"/>
                  </a:lnTo>
                  <a:cubicBezTo>
                    <a:pt x="2329" y="3619"/>
                    <a:pt x="2329" y="3620"/>
                    <a:pt x="2328" y="3622"/>
                  </a:cubicBezTo>
                  <a:lnTo>
                    <a:pt x="2328" y="3622"/>
                  </a:lnTo>
                  <a:cubicBezTo>
                    <a:pt x="2327" y="3624"/>
                    <a:pt x="2326" y="3626"/>
                    <a:pt x="2325" y="3626"/>
                  </a:cubicBezTo>
                  <a:cubicBezTo>
                    <a:pt x="2324" y="3629"/>
                    <a:pt x="2324" y="3632"/>
                    <a:pt x="2323" y="3633"/>
                  </a:cubicBezTo>
                  <a:lnTo>
                    <a:pt x="2323" y="3633"/>
                  </a:lnTo>
                  <a:cubicBezTo>
                    <a:pt x="2322" y="3637"/>
                    <a:pt x="2320" y="3640"/>
                    <a:pt x="2318" y="3644"/>
                  </a:cubicBezTo>
                  <a:lnTo>
                    <a:pt x="2319" y="3644"/>
                  </a:lnTo>
                  <a:lnTo>
                    <a:pt x="2319" y="3644"/>
                  </a:lnTo>
                  <a:cubicBezTo>
                    <a:pt x="2192" y="3943"/>
                    <a:pt x="2057" y="4241"/>
                    <a:pt x="1926" y="4540"/>
                  </a:cubicBezTo>
                  <a:cubicBezTo>
                    <a:pt x="1817" y="4792"/>
                    <a:pt x="1705" y="5048"/>
                    <a:pt x="1630" y="5314"/>
                  </a:cubicBezTo>
                  <a:cubicBezTo>
                    <a:pt x="1627" y="5330"/>
                    <a:pt x="1623" y="5347"/>
                    <a:pt x="1623" y="5365"/>
                  </a:cubicBezTo>
                  <a:cubicBezTo>
                    <a:pt x="1623" y="5409"/>
                    <a:pt x="1640" y="5450"/>
                    <a:pt x="1664" y="5484"/>
                  </a:cubicBezTo>
                  <a:cubicBezTo>
                    <a:pt x="1688" y="5518"/>
                    <a:pt x="1726" y="5545"/>
                    <a:pt x="1770" y="5559"/>
                  </a:cubicBezTo>
                  <a:cubicBezTo>
                    <a:pt x="1787" y="5562"/>
                    <a:pt x="1803" y="5566"/>
                    <a:pt x="1820" y="5566"/>
                  </a:cubicBezTo>
                  <a:cubicBezTo>
                    <a:pt x="1910" y="5566"/>
                    <a:pt x="1987" y="5508"/>
                    <a:pt x="2015" y="5419"/>
                  </a:cubicBezTo>
                  <a:cubicBezTo>
                    <a:pt x="2068" y="5237"/>
                    <a:pt x="2138" y="5060"/>
                    <a:pt x="2211" y="4884"/>
                  </a:cubicBezTo>
                  <a:lnTo>
                    <a:pt x="2211" y="4884"/>
                  </a:lnTo>
                  <a:lnTo>
                    <a:pt x="2212" y="4884"/>
                  </a:lnTo>
                  <a:cubicBezTo>
                    <a:pt x="2212" y="4883"/>
                    <a:pt x="2212" y="4881"/>
                    <a:pt x="2212" y="4880"/>
                  </a:cubicBezTo>
                  <a:lnTo>
                    <a:pt x="2212" y="4880"/>
                  </a:lnTo>
                  <a:cubicBezTo>
                    <a:pt x="2212" y="4880"/>
                    <a:pt x="2213" y="4879"/>
                    <a:pt x="2213" y="4879"/>
                  </a:cubicBezTo>
                  <a:lnTo>
                    <a:pt x="2213" y="4879"/>
                  </a:lnTo>
                  <a:cubicBezTo>
                    <a:pt x="2214" y="4876"/>
                    <a:pt x="2215" y="4873"/>
                    <a:pt x="2217" y="4870"/>
                  </a:cubicBezTo>
                  <a:lnTo>
                    <a:pt x="2217" y="4870"/>
                  </a:lnTo>
                  <a:cubicBezTo>
                    <a:pt x="2220" y="4863"/>
                    <a:pt x="2226" y="4853"/>
                    <a:pt x="2229" y="4844"/>
                  </a:cubicBezTo>
                  <a:lnTo>
                    <a:pt x="2228" y="4843"/>
                  </a:lnTo>
                  <a:lnTo>
                    <a:pt x="2228" y="4843"/>
                  </a:lnTo>
                  <a:cubicBezTo>
                    <a:pt x="2463" y="4291"/>
                    <a:pt x="2718" y="3743"/>
                    <a:pt x="2932" y="3177"/>
                  </a:cubicBezTo>
                  <a:cubicBezTo>
                    <a:pt x="3044" y="2876"/>
                    <a:pt x="3146" y="2574"/>
                    <a:pt x="3221" y="2260"/>
                  </a:cubicBezTo>
                  <a:cubicBezTo>
                    <a:pt x="3283" y="1997"/>
                    <a:pt x="3324" y="1725"/>
                    <a:pt x="3324" y="1452"/>
                  </a:cubicBezTo>
                  <a:lnTo>
                    <a:pt x="3324" y="1394"/>
                  </a:lnTo>
                  <a:cubicBezTo>
                    <a:pt x="3316" y="1135"/>
                    <a:pt x="3262" y="877"/>
                    <a:pt x="3140" y="644"/>
                  </a:cubicBezTo>
                  <a:cubicBezTo>
                    <a:pt x="3003" y="396"/>
                    <a:pt x="2775" y="198"/>
                    <a:pt x="2512" y="92"/>
                  </a:cubicBezTo>
                  <a:cubicBezTo>
                    <a:pt x="2359" y="28"/>
                    <a:pt x="2196" y="1"/>
                    <a:pt x="203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4854825" y="3534150"/>
              <a:ext cx="21750" cy="96400"/>
            </a:xfrm>
            <a:custGeom>
              <a:rect b="b" l="l" r="r" t="t"/>
              <a:pathLst>
                <a:path extrusionOk="0" h="3856" w="870">
                  <a:moveTo>
                    <a:pt x="283" y="0"/>
                  </a:moveTo>
                  <a:cubicBezTo>
                    <a:pt x="208" y="0"/>
                    <a:pt x="140" y="55"/>
                    <a:pt x="127" y="130"/>
                  </a:cubicBezTo>
                  <a:cubicBezTo>
                    <a:pt x="34" y="744"/>
                    <a:pt x="1" y="1361"/>
                    <a:pt x="55" y="1977"/>
                  </a:cubicBezTo>
                  <a:cubicBezTo>
                    <a:pt x="109" y="2594"/>
                    <a:pt x="270" y="3198"/>
                    <a:pt x="539" y="3753"/>
                  </a:cubicBezTo>
                  <a:cubicBezTo>
                    <a:pt x="556" y="3794"/>
                    <a:pt x="580" y="3821"/>
                    <a:pt x="621" y="3841"/>
                  </a:cubicBezTo>
                  <a:cubicBezTo>
                    <a:pt x="641" y="3851"/>
                    <a:pt x="664" y="3856"/>
                    <a:pt x="687" y="3856"/>
                  </a:cubicBezTo>
                  <a:cubicBezTo>
                    <a:pt x="706" y="3856"/>
                    <a:pt x="725" y="3852"/>
                    <a:pt x="743" y="3845"/>
                  </a:cubicBezTo>
                  <a:cubicBezTo>
                    <a:pt x="819" y="3814"/>
                    <a:pt x="869" y="3715"/>
                    <a:pt x="832" y="3640"/>
                  </a:cubicBezTo>
                  <a:cubicBezTo>
                    <a:pt x="689" y="3338"/>
                    <a:pt x="576" y="3023"/>
                    <a:pt x="491" y="2696"/>
                  </a:cubicBezTo>
                  <a:cubicBezTo>
                    <a:pt x="375" y="2185"/>
                    <a:pt x="334" y="1664"/>
                    <a:pt x="348" y="1139"/>
                  </a:cubicBezTo>
                  <a:cubicBezTo>
                    <a:pt x="358" y="818"/>
                    <a:pt x="392" y="502"/>
                    <a:pt x="440" y="184"/>
                  </a:cubicBezTo>
                  <a:cubicBezTo>
                    <a:pt x="454" y="99"/>
                    <a:pt x="396" y="14"/>
                    <a:pt x="31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>
              <a:off x="4854475" y="3533125"/>
              <a:ext cx="22525" cy="98450"/>
            </a:xfrm>
            <a:custGeom>
              <a:rect b="b" l="l" r="r" t="t"/>
              <a:pathLst>
                <a:path extrusionOk="0" h="3938" w="901">
                  <a:moveTo>
                    <a:pt x="317" y="82"/>
                  </a:moveTo>
                  <a:cubicBezTo>
                    <a:pt x="345" y="86"/>
                    <a:pt x="369" y="103"/>
                    <a:pt x="389" y="123"/>
                  </a:cubicBezTo>
                  <a:cubicBezTo>
                    <a:pt x="406" y="144"/>
                    <a:pt x="416" y="171"/>
                    <a:pt x="416" y="202"/>
                  </a:cubicBezTo>
                  <a:cubicBezTo>
                    <a:pt x="416" y="209"/>
                    <a:pt x="413" y="212"/>
                    <a:pt x="413" y="219"/>
                  </a:cubicBezTo>
                  <a:cubicBezTo>
                    <a:pt x="366" y="536"/>
                    <a:pt x="331" y="856"/>
                    <a:pt x="321" y="1180"/>
                  </a:cubicBezTo>
                  <a:cubicBezTo>
                    <a:pt x="317" y="1245"/>
                    <a:pt x="317" y="1309"/>
                    <a:pt x="317" y="1375"/>
                  </a:cubicBezTo>
                  <a:cubicBezTo>
                    <a:pt x="317" y="1834"/>
                    <a:pt x="362" y="2295"/>
                    <a:pt x="468" y="2748"/>
                  </a:cubicBezTo>
                  <a:cubicBezTo>
                    <a:pt x="550" y="3075"/>
                    <a:pt x="665" y="3392"/>
                    <a:pt x="812" y="3698"/>
                  </a:cubicBezTo>
                  <a:cubicBezTo>
                    <a:pt x="815" y="3709"/>
                    <a:pt x="819" y="3722"/>
                    <a:pt x="819" y="3736"/>
                  </a:cubicBezTo>
                  <a:cubicBezTo>
                    <a:pt x="819" y="3756"/>
                    <a:pt x="812" y="3780"/>
                    <a:pt x="798" y="3801"/>
                  </a:cubicBezTo>
                  <a:cubicBezTo>
                    <a:pt x="781" y="3821"/>
                    <a:pt x="764" y="3838"/>
                    <a:pt x="743" y="3845"/>
                  </a:cubicBezTo>
                  <a:lnTo>
                    <a:pt x="740" y="3849"/>
                  </a:lnTo>
                  <a:cubicBezTo>
                    <a:pt x="730" y="3852"/>
                    <a:pt x="716" y="3855"/>
                    <a:pt x="703" y="3855"/>
                  </a:cubicBezTo>
                  <a:cubicBezTo>
                    <a:pt x="685" y="3855"/>
                    <a:pt x="665" y="3852"/>
                    <a:pt x="652" y="3845"/>
                  </a:cubicBezTo>
                  <a:cubicBezTo>
                    <a:pt x="635" y="3838"/>
                    <a:pt x="624" y="3828"/>
                    <a:pt x="614" y="3818"/>
                  </a:cubicBezTo>
                  <a:cubicBezTo>
                    <a:pt x="608" y="3808"/>
                    <a:pt x="597" y="3794"/>
                    <a:pt x="590" y="3777"/>
                  </a:cubicBezTo>
                  <a:cubicBezTo>
                    <a:pt x="325" y="3225"/>
                    <a:pt x="164" y="2625"/>
                    <a:pt x="110" y="2015"/>
                  </a:cubicBezTo>
                  <a:cubicBezTo>
                    <a:pt x="92" y="1817"/>
                    <a:pt x="83" y="1620"/>
                    <a:pt x="83" y="1419"/>
                  </a:cubicBezTo>
                  <a:cubicBezTo>
                    <a:pt x="83" y="1007"/>
                    <a:pt x="120" y="590"/>
                    <a:pt x="182" y="178"/>
                  </a:cubicBezTo>
                  <a:cubicBezTo>
                    <a:pt x="185" y="151"/>
                    <a:pt x="202" y="127"/>
                    <a:pt x="222" y="110"/>
                  </a:cubicBezTo>
                  <a:cubicBezTo>
                    <a:pt x="243" y="93"/>
                    <a:pt x="270" y="82"/>
                    <a:pt x="297" y="82"/>
                  </a:cubicBezTo>
                  <a:close/>
                  <a:moveTo>
                    <a:pt x="297" y="1"/>
                  </a:moveTo>
                  <a:cubicBezTo>
                    <a:pt x="249" y="1"/>
                    <a:pt x="205" y="18"/>
                    <a:pt x="171" y="46"/>
                  </a:cubicBezTo>
                  <a:cubicBezTo>
                    <a:pt x="133" y="76"/>
                    <a:pt x="110" y="117"/>
                    <a:pt x="100" y="164"/>
                  </a:cubicBezTo>
                  <a:cubicBezTo>
                    <a:pt x="38" y="580"/>
                    <a:pt x="1" y="999"/>
                    <a:pt x="1" y="1419"/>
                  </a:cubicBezTo>
                  <a:cubicBezTo>
                    <a:pt x="1" y="1620"/>
                    <a:pt x="11" y="1820"/>
                    <a:pt x="28" y="2022"/>
                  </a:cubicBezTo>
                  <a:cubicBezTo>
                    <a:pt x="83" y="2642"/>
                    <a:pt x="246" y="3252"/>
                    <a:pt x="515" y="3811"/>
                  </a:cubicBezTo>
                  <a:cubicBezTo>
                    <a:pt x="526" y="3835"/>
                    <a:pt x="539" y="3855"/>
                    <a:pt x="553" y="3873"/>
                  </a:cubicBezTo>
                  <a:cubicBezTo>
                    <a:pt x="570" y="3893"/>
                    <a:pt x="594" y="3906"/>
                    <a:pt x="617" y="3920"/>
                  </a:cubicBezTo>
                  <a:cubicBezTo>
                    <a:pt x="644" y="3931"/>
                    <a:pt x="672" y="3937"/>
                    <a:pt x="703" y="3937"/>
                  </a:cubicBezTo>
                  <a:cubicBezTo>
                    <a:pt x="726" y="3937"/>
                    <a:pt x="751" y="3934"/>
                    <a:pt x="774" y="3923"/>
                  </a:cubicBezTo>
                  <a:lnTo>
                    <a:pt x="774" y="3922"/>
                  </a:lnTo>
                  <a:lnTo>
                    <a:pt x="774" y="3922"/>
                  </a:lnTo>
                  <a:cubicBezTo>
                    <a:pt x="813" y="3905"/>
                    <a:pt x="843" y="3878"/>
                    <a:pt x="863" y="3849"/>
                  </a:cubicBezTo>
                  <a:cubicBezTo>
                    <a:pt x="887" y="3814"/>
                    <a:pt x="900" y="3777"/>
                    <a:pt x="900" y="3736"/>
                  </a:cubicBezTo>
                  <a:cubicBezTo>
                    <a:pt x="900" y="3712"/>
                    <a:pt x="897" y="3685"/>
                    <a:pt x="883" y="3661"/>
                  </a:cubicBezTo>
                  <a:cubicBezTo>
                    <a:pt x="740" y="3361"/>
                    <a:pt x="628" y="3051"/>
                    <a:pt x="546" y="2727"/>
                  </a:cubicBezTo>
                  <a:cubicBezTo>
                    <a:pt x="444" y="2284"/>
                    <a:pt x="399" y="1831"/>
                    <a:pt x="399" y="1375"/>
                  </a:cubicBezTo>
                  <a:cubicBezTo>
                    <a:pt x="399" y="1309"/>
                    <a:pt x="399" y="1245"/>
                    <a:pt x="403" y="1183"/>
                  </a:cubicBezTo>
                  <a:cubicBezTo>
                    <a:pt x="413" y="863"/>
                    <a:pt x="447" y="546"/>
                    <a:pt x="495" y="233"/>
                  </a:cubicBezTo>
                  <a:cubicBezTo>
                    <a:pt x="495" y="222"/>
                    <a:pt x="498" y="212"/>
                    <a:pt x="498" y="202"/>
                  </a:cubicBezTo>
                  <a:cubicBezTo>
                    <a:pt x="498" y="154"/>
                    <a:pt x="481" y="110"/>
                    <a:pt x="451" y="73"/>
                  </a:cubicBezTo>
                  <a:cubicBezTo>
                    <a:pt x="424" y="35"/>
                    <a:pt x="383" y="11"/>
                    <a:pt x="33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>
              <a:off x="4858225" y="3533975"/>
              <a:ext cx="97075" cy="42700"/>
            </a:xfrm>
            <a:custGeom>
              <a:rect b="b" l="l" r="r" t="t"/>
              <a:pathLst>
                <a:path extrusionOk="0" h="1708" w="3883">
                  <a:moveTo>
                    <a:pt x="167" y="1"/>
                  </a:moveTo>
                  <a:cubicBezTo>
                    <a:pt x="134" y="1"/>
                    <a:pt x="103" y="7"/>
                    <a:pt x="69" y="32"/>
                  </a:cubicBezTo>
                  <a:cubicBezTo>
                    <a:pt x="38" y="56"/>
                    <a:pt x="14" y="93"/>
                    <a:pt x="8" y="134"/>
                  </a:cubicBezTo>
                  <a:cubicBezTo>
                    <a:pt x="0" y="175"/>
                    <a:pt x="11" y="219"/>
                    <a:pt x="35" y="253"/>
                  </a:cubicBezTo>
                  <a:cubicBezTo>
                    <a:pt x="59" y="281"/>
                    <a:pt x="99" y="314"/>
                    <a:pt x="137" y="314"/>
                  </a:cubicBezTo>
                  <a:cubicBezTo>
                    <a:pt x="543" y="331"/>
                    <a:pt x="938" y="420"/>
                    <a:pt x="1326" y="539"/>
                  </a:cubicBezTo>
                  <a:cubicBezTo>
                    <a:pt x="1984" y="748"/>
                    <a:pt x="2621" y="1037"/>
                    <a:pt x="3211" y="1398"/>
                  </a:cubicBezTo>
                  <a:cubicBezTo>
                    <a:pt x="3347" y="1487"/>
                    <a:pt x="3480" y="1575"/>
                    <a:pt x="3610" y="1674"/>
                  </a:cubicBezTo>
                  <a:cubicBezTo>
                    <a:pt x="3639" y="1696"/>
                    <a:pt x="3675" y="1708"/>
                    <a:pt x="3710" y="1708"/>
                  </a:cubicBezTo>
                  <a:cubicBezTo>
                    <a:pt x="3756" y="1708"/>
                    <a:pt x="3801" y="1689"/>
                    <a:pt x="3832" y="1651"/>
                  </a:cubicBezTo>
                  <a:cubicBezTo>
                    <a:pt x="3882" y="1586"/>
                    <a:pt x="3879" y="1480"/>
                    <a:pt x="3807" y="1429"/>
                  </a:cubicBezTo>
                  <a:cubicBezTo>
                    <a:pt x="3283" y="1034"/>
                    <a:pt x="2690" y="723"/>
                    <a:pt x="2083" y="474"/>
                  </a:cubicBezTo>
                  <a:cubicBezTo>
                    <a:pt x="1762" y="345"/>
                    <a:pt x="1435" y="236"/>
                    <a:pt x="1105" y="147"/>
                  </a:cubicBezTo>
                  <a:cubicBezTo>
                    <a:pt x="805" y="69"/>
                    <a:pt x="499" y="15"/>
                    <a:pt x="188" y="4"/>
                  </a:cubicBezTo>
                  <a:cubicBezTo>
                    <a:pt x="181" y="4"/>
                    <a:pt x="175" y="1"/>
                    <a:pt x="16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>
              <a:off x="4857275" y="3532975"/>
              <a:ext cx="98600" cy="44750"/>
            </a:xfrm>
            <a:custGeom>
              <a:rect b="b" l="l" r="r" t="t"/>
              <a:pathLst>
                <a:path extrusionOk="0" h="1790" w="3944">
                  <a:moveTo>
                    <a:pt x="205" y="82"/>
                  </a:moveTo>
                  <a:cubicBezTo>
                    <a:pt x="213" y="82"/>
                    <a:pt x="219" y="85"/>
                    <a:pt x="226" y="85"/>
                  </a:cubicBezTo>
                  <a:cubicBezTo>
                    <a:pt x="532" y="96"/>
                    <a:pt x="836" y="150"/>
                    <a:pt x="1133" y="228"/>
                  </a:cubicBezTo>
                  <a:cubicBezTo>
                    <a:pt x="1463" y="317"/>
                    <a:pt x="1787" y="423"/>
                    <a:pt x="2104" y="552"/>
                  </a:cubicBezTo>
                  <a:cubicBezTo>
                    <a:pt x="2711" y="801"/>
                    <a:pt x="3300" y="1107"/>
                    <a:pt x="3821" y="1499"/>
                  </a:cubicBezTo>
                  <a:cubicBezTo>
                    <a:pt x="3835" y="1510"/>
                    <a:pt x="3845" y="1524"/>
                    <a:pt x="3852" y="1540"/>
                  </a:cubicBezTo>
                  <a:cubicBezTo>
                    <a:pt x="3859" y="1554"/>
                    <a:pt x="3862" y="1571"/>
                    <a:pt x="3862" y="1588"/>
                  </a:cubicBezTo>
                  <a:cubicBezTo>
                    <a:pt x="3862" y="1619"/>
                    <a:pt x="3856" y="1646"/>
                    <a:pt x="3838" y="1667"/>
                  </a:cubicBezTo>
                  <a:cubicBezTo>
                    <a:pt x="3825" y="1680"/>
                    <a:pt x="3811" y="1691"/>
                    <a:pt x="3798" y="1697"/>
                  </a:cubicBezTo>
                  <a:cubicBezTo>
                    <a:pt x="3780" y="1704"/>
                    <a:pt x="3767" y="1708"/>
                    <a:pt x="3750" y="1708"/>
                  </a:cubicBezTo>
                  <a:cubicBezTo>
                    <a:pt x="3722" y="1708"/>
                    <a:pt x="3695" y="1697"/>
                    <a:pt x="3672" y="1680"/>
                  </a:cubicBezTo>
                  <a:cubicBezTo>
                    <a:pt x="3542" y="1581"/>
                    <a:pt x="3406" y="1493"/>
                    <a:pt x="3269" y="1404"/>
                  </a:cubicBezTo>
                  <a:cubicBezTo>
                    <a:pt x="3263" y="1401"/>
                    <a:pt x="3258" y="1397"/>
                    <a:pt x="3252" y="1394"/>
                  </a:cubicBezTo>
                  <a:lnTo>
                    <a:pt x="3252" y="1394"/>
                  </a:lnTo>
                  <a:lnTo>
                    <a:pt x="3252" y="1394"/>
                  </a:lnTo>
                  <a:cubicBezTo>
                    <a:pt x="3252" y="1394"/>
                    <a:pt x="3252" y="1394"/>
                    <a:pt x="3252" y="1394"/>
                  </a:cubicBezTo>
                  <a:lnTo>
                    <a:pt x="3252" y="1394"/>
                  </a:lnTo>
                  <a:cubicBezTo>
                    <a:pt x="3251" y="1393"/>
                    <a:pt x="3249" y="1392"/>
                    <a:pt x="3248" y="1391"/>
                  </a:cubicBezTo>
                  <a:lnTo>
                    <a:pt x="3248" y="1391"/>
                  </a:lnTo>
                  <a:cubicBezTo>
                    <a:pt x="3247" y="1390"/>
                    <a:pt x="3245" y="1389"/>
                    <a:pt x="3242" y="1387"/>
                  </a:cubicBezTo>
                  <a:lnTo>
                    <a:pt x="3242" y="1388"/>
                  </a:lnTo>
                  <a:lnTo>
                    <a:pt x="3242" y="1388"/>
                  </a:lnTo>
                  <a:cubicBezTo>
                    <a:pt x="2657" y="1031"/>
                    <a:pt x="2029" y="744"/>
                    <a:pt x="1375" y="538"/>
                  </a:cubicBezTo>
                  <a:cubicBezTo>
                    <a:pt x="986" y="423"/>
                    <a:pt x="587" y="330"/>
                    <a:pt x="175" y="313"/>
                  </a:cubicBezTo>
                  <a:cubicBezTo>
                    <a:pt x="172" y="313"/>
                    <a:pt x="168" y="313"/>
                    <a:pt x="161" y="310"/>
                  </a:cubicBezTo>
                  <a:cubicBezTo>
                    <a:pt x="151" y="307"/>
                    <a:pt x="141" y="300"/>
                    <a:pt x="131" y="293"/>
                  </a:cubicBezTo>
                  <a:cubicBezTo>
                    <a:pt x="120" y="286"/>
                    <a:pt x="110" y="276"/>
                    <a:pt x="107" y="266"/>
                  </a:cubicBezTo>
                  <a:lnTo>
                    <a:pt x="106" y="267"/>
                  </a:lnTo>
                  <a:lnTo>
                    <a:pt x="106" y="267"/>
                  </a:lnTo>
                  <a:cubicBezTo>
                    <a:pt x="93" y="247"/>
                    <a:pt x="83" y="224"/>
                    <a:pt x="83" y="201"/>
                  </a:cubicBezTo>
                  <a:cubicBezTo>
                    <a:pt x="83" y="195"/>
                    <a:pt x="87" y="187"/>
                    <a:pt x="87" y="181"/>
                  </a:cubicBezTo>
                  <a:lnTo>
                    <a:pt x="87" y="177"/>
                  </a:lnTo>
                  <a:cubicBezTo>
                    <a:pt x="90" y="164"/>
                    <a:pt x="93" y="150"/>
                    <a:pt x="103" y="137"/>
                  </a:cubicBezTo>
                  <a:cubicBezTo>
                    <a:pt x="110" y="123"/>
                    <a:pt x="120" y="113"/>
                    <a:pt x="134" y="102"/>
                  </a:cubicBezTo>
                  <a:lnTo>
                    <a:pt x="133" y="101"/>
                  </a:lnTo>
                  <a:lnTo>
                    <a:pt x="133" y="101"/>
                  </a:lnTo>
                  <a:cubicBezTo>
                    <a:pt x="145" y="95"/>
                    <a:pt x="155" y="92"/>
                    <a:pt x="164" y="88"/>
                  </a:cubicBezTo>
                  <a:cubicBezTo>
                    <a:pt x="175" y="85"/>
                    <a:pt x="189" y="82"/>
                    <a:pt x="205" y="82"/>
                  </a:cubicBezTo>
                  <a:close/>
                  <a:moveTo>
                    <a:pt x="205" y="0"/>
                  </a:moveTo>
                  <a:cubicBezTo>
                    <a:pt x="185" y="0"/>
                    <a:pt x="164" y="3"/>
                    <a:pt x="144" y="7"/>
                  </a:cubicBezTo>
                  <a:cubicBezTo>
                    <a:pt x="123" y="14"/>
                    <a:pt x="103" y="24"/>
                    <a:pt x="83" y="38"/>
                  </a:cubicBezTo>
                  <a:cubicBezTo>
                    <a:pt x="62" y="55"/>
                    <a:pt x="46" y="72"/>
                    <a:pt x="32" y="96"/>
                  </a:cubicBezTo>
                  <a:cubicBezTo>
                    <a:pt x="19" y="115"/>
                    <a:pt x="9" y="138"/>
                    <a:pt x="5" y="164"/>
                  </a:cubicBezTo>
                  <a:lnTo>
                    <a:pt x="5" y="164"/>
                  </a:lnTo>
                  <a:lnTo>
                    <a:pt x="5" y="164"/>
                  </a:lnTo>
                  <a:cubicBezTo>
                    <a:pt x="5" y="177"/>
                    <a:pt x="1" y="187"/>
                    <a:pt x="1" y="201"/>
                  </a:cubicBezTo>
                  <a:cubicBezTo>
                    <a:pt x="1" y="242"/>
                    <a:pt x="15" y="283"/>
                    <a:pt x="38" y="317"/>
                  </a:cubicBezTo>
                  <a:lnTo>
                    <a:pt x="42" y="317"/>
                  </a:lnTo>
                  <a:cubicBezTo>
                    <a:pt x="56" y="334"/>
                    <a:pt x="73" y="354"/>
                    <a:pt x="97" y="368"/>
                  </a:cubicBezTo>
                  <a:cubicBezTo>
                    <a:pt x="107" y="375"/>
                    <a:pt x="117" y="382"/>
                    <a:pt x="131" y="389"/>
                  </a:cubicBezTo>
                  <a:cubicBezTo>
                    <a:pt x="144" y="392"/>
                    <a:pt x="158" y="395"/>
                    <a:pt x="172" y="395"/>
                  </a:cubicBezTo>
                  <a:cubicBezTo>
                    <a:pt x="573" y="412"/>
                    <a:pt x="966" y="501"/>
                    <a:pt x="1350" y="617"/>
                  </a:cubicBezTo>
                  <a:cubicBezTo>
                    <a:pt x="2009" y="824"/>
                    <a:pt x="2643" y="1111"/>
                    <a:pt x="3225" y="1476"/>
                  </a:cubicBezTo>
                  <a:lnTo>
                    <a:pt x="3226" y="1473"/>
                  </a:lnTo>
                  <a:lnTo>
                    <a:pt x="3226" y="1473"/>
                  </a:lnTo>
                  <a:cubicBezTo>
                    <a:pt x="3363" y="1561"/>
                    <a:pt x="3495" y="1650"/>
                    <a:pt x="3620" y="1745"/>
                  </a:cubicBezTo>
                  <a:cubicBezTo>
                    <a:pt x="3658" y="1776"/>
                    <a:pt x="3706" y="1790"/>
                    <a:pt x="3750" y="1790"/>
                  </a:cubicBezTo>
                  <a:cubicBezTo>
                    <a:pt x="3777" y="1790"/>
                    <a:pt x="3804" y="1782"/>
                    <a:pt x="3832" y="1772"/>
                  </a:cubicBezTo>
                  <a:cubicBezTo>
                    <a:pt x="3856" y="1759"/>
                    <a:pt x="3879" y="1741"/>
                    <a:pt x="3900" y="1718"/>
                  </a:cubicBezTo>
                  <a:cubicBezTo>
                    <a:pt x="3931" y="1680"/>
                    <a:pt x="3944" y="1636"/>
                    <a:pt x="3944" y="1588"/>
                  </a:cubicBezTo>
                  <a:cubicBezTo>
                    <a:pt x="3944" y="1561"/>
                    <a:pt x="3941" y="1534"/>
                    <a:pt x="3927" y="1507"/>
                  </a:cubicBezTo>
                  <a:cubicBezTo>
                    <a:pt x="3914" y="1479"/>
                    <a:pt x="3897" y="1455"/>
                    <a:pt x="3873" y="1435"/>
                  </a:cubicBezTo>
                  <a:cubicBezTo>
                    <a:pt x="3341" y="1036"/>
                    <a:pt x="2745" y="726"/>
                    <a:pt x="2135" y="477"/>
                  </a:cubicBezTo>
                  <a:cubicBezTo>
                    <a:pt x="1814" y="348"/>
                    <a:pt x="1487" y="239"/>
                    <a:pt x="1153" y="150"/>
                  </a:cubicBezTo>
                  <a:cubicBezTo>
                    <a:pt x="850" y="72"/>
                    <a:pt x="543" y="14"/>
                    <a:pt x="230" y="3"/>
                  </a:cubicBezTo>
                  <a:lnTo>
                    <a:pt x="226" y="3"/>
                  </a:lnTo>
                  <a:cubicBezTo>
                    <a:pt x="222" y="3"/>
                    <a:pt x="213" y="0"/>
                    <a:pt x="20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>
              <a:off x="4861200" y="3537050"/>
              <a:ext cx="111300" cy="120775"/>
            </a:xfrm>
            <a:custGeom>
              <a:rect b="b" l="l" r="r" t="t"/>
              <a:pathLst>
                <a:path extrusionOk="0" h="4831" w="4452">
                  <a:moveTo>
                    <a:pt x="543" y="784"/>
                  </a:moveTo>
                  <a:lnTo>
                    <a:pt x="543" y="784"/>
                  </a:lnTo>
                  <a:cubicBezTo>
                    <a:pt x="545" y="787"/>
                    <a:pt x="548" y="789"/>
                    <a:pt x="550" y="791"/>
                  </a:cubicBezTo>
                  <a:lnTo>
                    <a:pt x="550" y="791"/>
                  </a:lnTo>
                  <a:cubicBezTo>
                    <a:pt x="548" y="789"/>
                    <a:pt x="545" y="787"/>
                    <a:pt x="543" y="784"/>
                  </a:cubicBezTo>
                  <a:close/>
                  <a:moveTo>
                    <a:pt x="147" y="1"/>
                  </a:moveTo>
                  <a:cubicBezTo>
                    <a:pt x="103" y="7"/>
                    <a:pt x="65" y="28"/>
                    <a:pt x="38" y="59"/>
                  </a:cubicBezTo>
                  <a:cubicBezTo>
                    <a:pt x="11" y="93"/>
                    <a:pt x="1" y="134"/>
                    <a:pt x="4" y="175"/>
                  </a:cubicBezTo>
                  <a:cubicBezTo>
                    <a:pt x="7" y="222"/>
                    <a:pt x="32" y="249"/>
                    <a:pt x="62" y="284"/>
                  </a:cubicBezTo>
                  <a:cubicBezTo>
                    <a:pt x="232" y="461"/>
                    <a:pt x="403" y="638"/>
                    <a:pt x="570" y="815"/>
                  </a:cubicBezTo>
                  <a:cubicBezTo>
                    <a:pt x="567" y="810"/>
                    <a:pt x="563" y="805"/>
                    <a:pt x="558" y="800"/>
                  </a:cubicBezTo>
                  <a:lnTo>
                    <a:pt x="558" y="800"/>
                  </a:lnTo>
                  <a:cubicBezTo>
                    <a:pt x="1783" y="2094"/>
                    <a:pt x="2971" y="3424"/>
                    <a:pt x="4138" y="4765"/>
                  </a:cubicBezTo>
                  <a:cubicBezTo>
                    <a:pt x="4169" y="4799"/>
                    <a:pt x="4196" y="4823"/>
                    <a:pt x="4240" y="4830"/>
                  </a:cubicBezTo>
                  <a:cubicBezTo>
                    <a:pt x="4246" y="4830"/>
                    <a:pt x="4253" y="4830"/>
                    <a:pt x="4259" y="4830"/>
                  </a:cubicBezTo>
                  <a:cubicBezTo>
                    <a:pt x="4295" y="4830"/>
                    <a:pt x="4331" y="4822"/>
                    <a:pt x="4359" y="4799"/>
                  </a:cubicBezTo>
                  <a:cubicBezTo>
                    <a:pt x="4428" y="4755"/>
                    <a:pt x="4452" y="4645"/>
                    <a:pt x="4397" y="4578"/>
                  </a:cubicBezTo>
                  <a:cubicBezTo>
                    <a:pt x="3051" y="3037"/>
                    <a:pt x="1684" y="1510"/>
                    <a:pt x="263" y="38"/>
                  </a:cubicBezTo>
                  <a:cubicBezTo>
                    <a:pt x="240" y="11"/>
                    <a:pt x="196" y="1"/>
                    <a:pt x="16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>
              <a:off x="4860275" y="3536025"/>
              <a:ext cx="112675" cy="122800"/>
            </a:xfrm>
            <a:custGeom>
              <a:rect b="b" l="l" r="r" t="t"/>
              <a:pathLst>
                <a:path extrusionOk="0" h="4912" w="4507">
                  <a:moveTo>
                    <a:pt x="198" y="82"/>
                  </a:moveTo>
                  <a:cubicBezTo>
                    <a:pt x="212" y="82"/>
                    <a:pt x="228" y="86"/>
                    <a:pt x="239" y="89"/>
                  </a:cubicBezTo>
                  <a:cubicBezTo>
                    <a:pt x="253" y="93"/>
                    <a:pt x="263" y="100"/>
                    <a:pt x="269" y="106"/>
                  </a:cubicBezTo>
                  <a:cubicBezTo>
                    <a:pt x="1691" y="1578"/>
                    <a:pt x="3058" y="3105"/>
                    <a:pt x="4400" y="4646"/>
                  </a:cubicBezTo>
                  <a:cubicBezTo>
                    <a:pt x="4410" y="4656"/>
                    <a:pt x="4414" y="4663"/>
                    <a:pt x="4417" y="4673"/>
                  </a:cubicBezTo>
                  <a:cubicBezTo>
                    <a:pt x="4420" y="4683"/>
                    <a:pt x="4424" y="4697"/>
                    <a:pt x="4424" y="4707"/>
                  </a:cubicBezTo>
                  <a:cubicBezTo>
                    <a:pt x="4424" y="4727"/>
                    <a:pt x="4417" y="4748"/>
                    <a:pt x="4410" y="4765"/>
                  </a:cubicBezTo>
                  <a:cubicBezTo>
                    <a:pt x="4400" y="4782"/>
                    <a:pt x="4387" y="4799"/>
                    <a:pt x="4373" y="4809"/>
                  </a:cubicBezTo>
                  <a:cubicBezTo>
                    <a:pt x="4352" y="4823"/>
                    <a:pt x="4329" y="4830"/>
                    <a:pt x="4302" y="4830"/>
                  </a:cubicBezTo>
                  <a:lnTo>
                    <a:pt x="4284" y="4830"/>
                  </a:lnTo>
                  <a:cubicBezTo>
                    <a:pt x="4267" y="4826"/>
                    <a:pt x="4257" y="4823"/>
                    <a:pt x="4244" y="4812"/>
                  </a:cubicBezTo>
                  <a:cubicBezTo>
                    <a:pt x="4233" y="4806"/>
                    <a:pt x="4220" y="4792"/>
                    <a:pt x="4206" y="4779"/>
                  </a:cubicBezTo>
                  <a:cubicBezTo>
                    <a:pt x="3042" y="3442"/>
                    <a:pt x="1858" y="2116"/>
                    <a:pt x="637" y="826"/>
                  </a:cubicBezTo>
                  <a:lnTo>
                    <a:pt x="637" y="826"/>
                  </a:lnTo>
                  <a:lnTo>
                    <a:pt x="637" y="825"/>
                  </a:lnTo>
                  <a:cubicBezTo>
                    <a:pt x="636" y="824"/>
                    <a:pt x="634" y="823"/>
                    <a:pt x="632" y="821"/>
                  </a:cubicBezTo>
                  <a:lnTo>
                    <a:pt x="632" y="821"/>
                  </a:lnTo>
                  <a:cubicBezTo>
                    <a:pt x="625" y="814"/>
                    <a:pt x="618" y="806"/>
                    <a:pt x="610" y="798"/>
                  </a:cubicBezTo>
                  <a:lnTo>
                    <a:pt x="609" y="799"/>
                  </a:lnTo>
                  <a:lnTo>
                    <a:pt x="609" y="799"/>
                  </a:lnTo>
                  <a:cubicBezTo>
                    <a:pt x="449" y="629"/>
                    <a:pt x="291" y="461"/>
                    <a:pt x="130" y="294"/>
                  </a:cubicBezTo>
                  <a:cubicBezTo>
                    <a:pt x="113" y="280"/>
                    <a:pt x="102" y="267"/>
                    <a:pt x="96" y="253"/>
                  </a:cubicBezTo>
                  <a:cubicBezTo>
                    <a:pt x="89" y="240"/>
                    <a:pt x="82" y="229"/>
                    <a:pt x="82" y="212"/>
                  </a:cubicBezTo>
                  <a:lnTo>
                    <a:pt x="82" y="202"/>
                  </a:lnTo>
                  <a:cubicBezTo>
                    <a:pt x="82" y="175"/>
                    <a:pt x="89" y="147"/>
                    <a:pt x="106" y="127"/>
                  </a:cubicBezTo>
                  <a:lnTo>
                    <a:pt x="110" y="127"/>
                  </a:lnTo>
                  <a:cubicBezTo>
                    <a:pt x="126" y="103"/>
                    <a:pt x="157" y="86"/>
                    <a:pt x="188" y="82"/>
                  </a:cubicBezTo>
                  <a:close/>
                  <a:moveTo>
                    <a:pt x="181" y="1"/>
                  </a:moveTo>
                  <a:lnTo>
                    <a:pt x="183" y="44"/>
                  </a:lnTo>
                  <a:lnTo>
                    <a:pt x="178" y="4"/>
                  </a:lnTo>
                  <a:cubicBezTo>
                    <a:pt x="127" y="7"/>
                    <a:pt x="80" y="34"/>
                    <a:pt x="46" y="74"/>
                  </a:cubicBezTo>
                  <a:lnTo>
                    <a:pt x="46" y="74"/>
                  </a:lnTo>
                  <a:lnTo>
                    <a:pt x="44" y="73"/>
                  </a:lnTo>
                  <a:cubicBezTo>
                    <a:pt x="14" y="109"/>
                    <a:pt x="0" y="158"/>
                    <a:pt x="0" y="202"/>
                  </a:cubicBezTo>
                  <a:lnTo>
                    <a:pt x="0" y="219"/>
                  </a:lnTo>
                  <a:lnTo>
                    <a:pt x="0" y="222"/>
                  </a:lnTo>
                  <a:cubicBezTo>
                    <a:pt x="3" y="249"/>
                    <a:pt x="11" y="273"/>
                    <a:pt x="24" y="298"/>
                  </a:cubicBezTo>
                  <a:cubicBezTo>
                    <a:pt x="38" y="318"/>
                    <a:pt x="52" y="334"/>
                    <a:pt x="69" y="352"/>
                  </a:cubicBezTo>
                  <a:cubicBezTo>
                    <a:pt x="230" y="519"/>
                    <a:pt x="390" y="687"/>
                    <a:pt x="552" y="854"/>
                  </a:cubicBezTo>
                  <a:lnTo>
                    <a:pt x="552" y="854"/>
                  </a:lnTo>
                  <a:lnTo>
                    <a:pt x="549" y="856"/>
                  </a:lnTo>
                  <a:cubicBezTo>
                    <a:pt x="1779" y="2151"/>
                    <a:pt x="2973" y="3487"/>
                    <a:pt x="4145" y="4833"/>
                  </a:cubicBezTo>
                  <a:cubicBezTo>
                    <a:pt x="4162" y="4850"/>
                    <a:pt x="4179" y="4867"/>
                    <a:pt x="4199" y="4881"/>
                  </a:cubicBezTo>
                  <a:cubicBezTo>
                    <a:pt x="4220" y="4894"/>
                    <a:pt x="4244" y="4905"/>
                    <a:pt x="4271" y="4911"/>
                  </a:cubicBezTo>
                  <a:lnTo>
                    <a:pt x="4302" y="4911"/>
                  </a:lnTo>
                  <a:cubicBezTo>
                    <a:pt x="4346" y="4911"/>
                    <a:pt x="4387" y="4902"/>
                    <a:pt x="4420" y="4874"/>
                  </a:cubicBezTo>
                  <a:cubicBezTo>
                    <a:pt x="4448" y="4857"/>
                    <a:pt x="4468" y="4830"/>
                    <a:pt x="4482" y="4803"/>
                  </a:cubicBezTo>
                  <a:cubicBezTo>
                    <a:pt x="4495" y="4772"/>
                    <a:pt x="4506" y="4741"/>
                    <a:pt x="4506" y="4707"/>
                  </a:cubicBezTo>
                  <a:cubicBezTo>
                    <a:pt x="4506" y="4686"/>
                    <a:pt x="4502" y="4666"/>
                    <a:pt x="4495" y="4649"/>
                  </a:cubicBezTo>
                  <a:cubicBezTo>
                    <a:pt x="4489" y="4628"/>
                    <a:pt x="4478" y="4608"/>
                    <a:pt x="4465" y="4592"/>
                  </a:cubicBezTo>
                  <a:cubicBezTo>
                    <a:pt x="3119" y="3051"/>
                    <a:pt x="1749" y="1524"/>
                    <a:pt x="327" y="48"/>
                  </a:cubicBezTo>
                  <a:cubicBezTo>
                    <a:pt x="310" y="32"/>
                    <a:pt x="286" y="18"/>
                    <a:pt x="266" y="11"/>
                  </a:cubicBezTo>
                  <a:cubicBezTo>
                    <a:pt x="242" y="4"/>
                    <a:pt x="219" y="1"/>
                    <a:pt x="198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4846300" y="3906300"/>
              <a:ext cx="71175" cy="48575"/>
            </a:xfrm>
            <a:custGeom>
              <a:rect b="b" l="l" r="r" t="t"/>
              <a:pathLst>
                <a:path extrusionOk="0" h="1943" w="2847">
                  <a:moveTo>
                    <a:pt x="2405" y="1076"/>
                  </a:moveTo>
                  <a:lnTo>
                    <a:pt x="2405" y="1076"/>
                  </a:lnTo>
                  <a:cubicBezTo>
                    <a:pt x="2405" y="1076"/>
                    <a:pt x="2406" y="1077"/>
                    <a:pt x="2407" y="1077"/>
                  </a:cubicBezTo>
                  <a:lnTo>
                    <a:pt x="2407" y="1077"/>
                  </a:lnTo>
                  <a:cubicBezTo>
                    <a:pt x="2406" y="1077"/>
                    <a:pt x="2405" y="1076"/>
                    <a:pt x="2405" y="1076"/>
                  </a:cubicBezTo>
                  <a:close/>
                  <a:moveTo>
                    <a:pt x="2407" y="1078"/>
                  </a:moveTo>
                  <a:cubicBezTo>
                    <a:pt x="2407" y="1080"/>
                    <a:pt x="2409" y="1085"/>
                    <a:pt x="2411" y="1088"/>
                  </a:cubicBezTo>
                  <a:lnTo>
                    <a:pt x="2411" y="1088"/>
                  </a:lnTo>
                  <a:cubicBezTo>
                    <a:pt x="2410" y="1085"/>
                    <a:pt x="2408" y="1081"/>
                    <a:pt x="2407" y="1078"/>
                  </a:cubicBezTo>
                  <a:close/>
                  <a:moveTo>
                    <a:pt x="2509" y="1453"/>
                  </a:moveTo>
                  <a:cubicBezTo>
                    <a:pt x="2509" y="1460"/>
                    <a:pt x="2509" y="1466"/>
                    <a:pt x="2512" y="1477"/>
                  </a:cubicBezTo>
                  <a:cubicBezTo>
                    <a:pt x="2509" y="1470"/>
                    <a:pt x="2509" y="1460"/>
                    <a:pt x="2509" y="1453"/>
                  </a:cubicBezTo>
                  <a:close/>
                  <a:moveTo>
                    <a:pt x="1326" y="0"/>
                  </a:moveTo>
                  <a:cubicBezTo>
                    <a:pt x="971" y="0"/>
                    <a:pt x="628" y="154"/>
                    <a:pt x="392" y="413"/>
                  </a:cubicBezTo>
                  <a:cubicBezTo>
                    <a:pt x="82" y="750"/>
                    <a:pt x="1" y="1227"/>
                    <a:pt x="38" y="1671"/>
                  </a:cubicBezTo>
                  <a:cubicBezTo>
                    <a:pt x="41" y="1715"/>
                    <a:pt x="51" y="1752"/>
                    <a:pt x="86" y="1783"/>
                  </a:cubicBezTo>
                  <a:cubicBezTo>
                    <a:pt x="113" y="1814"/>
                    <a:pt x="154" y="1831"/>
                    <a:pt x="199" y="1831"/>
                  </a:cubicBezTo>
                  <a:cubicBezTo>
                    <a:pt x="276" y="1831"/>
                    <a:pt x="362" y="1756"/>
                    <a:pt x="355" y="1671"/>
                  </a:cubicBezTo>
                  <a:cubicBezTo>
                    <a:pt x="342" y="1531"/>
                    <a:pt x="342" y="1391"/>
                    <a:pt x="355" y="1252"/>
                  </a:cubicBezTo>
                  <a:cubicBezTo>
                    <a:pt x="372" y="1139"/>
                    <a:pt x="399" y="1030"/>
                    <a:pt x="440" y="925"/>
                  </a:cubicBezTo>
                  <a:cubicBezTo>
                    <a:pt x="474" y="839"/>
                    <a:pt x="522" y="757"/>
                    <a:pt x="576" y="683"/>
                  </a:cubicBezTo>
                  <a:cubicBezTo>
                    <a:pt x="628" y="621"/>
                    <a:pt x="682" y="563"/>
                    <a:pt x="743" y="516"/>
                  </a:cubicBezTo>
                  <a:cubicBezTo>
                    <a:pt x="808" y="467"/>
                    <a:pt x="880" y="427"/>
                    <a:pt x="951" y="396"/>
                  </a:cubicBezTo>
                  <a:cubicBezTo>
                    <a:pt x="1037" y="362"/>
                    <a:pt x="1125" y="338"/>
                    <a:pt x="1217" y="324"/>
                  </a:cubicBezTo>
                  <a:cubicBezTo>
                    <a:pt x="1258" y="321"/>
                    <a:pt x="1299" y="319"/>
                    <a:pt x="1340" y="319"/>
                  </a:cubicBezTo>
                  <a:cubicBezTo>
                    <a:pt x="1380" y="319"/>
                    <a:pt x="1421" y="321"/>
                    <a:pt x="1462" y="324"/>
                  </a:cubicBezTo>
                  <a:cubicBezTo>
                    <a:pt x="1569" y="338"/>
                    <a:pt x="1667" y="365"/>
                    <a:pt x="1766" y="406"/>
                  </a:cubicBezTo>
                  <a:cubicBezTo>
                    <a:pt x="1851" y="444"/>
                    <a:pt x="1932" y="495"/>
                    <a:pt x="2011" y="549"/>
                  </a:cubicBezTo>
                  <a:cubicBezTo>
                    <a:pt x="2093" y="614"/>
                    <a:pt x="2165" y="689"/>
                    <a:pt x="2229" y="768"/>
                  </a:cubicBezTo>
                  <a:cubicBezTo>
                    <a:pt x="2297" y="859"/>
                    <a:pt x="2355" y="961"/>
                    <a:pt x="2400" y="1064"/>
                  </a:cubicBezTo>
                  <a:cubicBezTo>
                    <a:pt x="2400" y="1063"/>
                    <a:pt x="2400" y="1062"/>
                    <a:pt x="2399" y="1062"/>
                  </a:cubicBezTo>
                  <a:lnTo>
                    <a:pt x="2399" y="1062"/>
                  </a:lnTo>
                  <a:cubicBezTo>
                    <a:pt x="2400" y="1064"/>
                    <a:pt x="2401" y="1066"/>
                    <a:pt x="2403" y="1068"/>
                  </a:cubicBezTo>
                  <a:lnTo>
                    <a:pt x="2400" y="1064"/>
                  </a:lnTo>
                  <a:lnTo>
                    <a:pt x="2400" y="1064"/>
                  </a:lnTo>
                  <a:cubicBezTo>
                    <a:pt x="2402" y="1070"/>
                    <a:pt x="2403" y="1073"/>
                    <a:pt x="2405" y="1076"/>
                  </a:cubicBezTo>
                  <a:lnTo>
                    <a:pt x="2405" y="1076"/>
                  </a:lnTo>
                  <a:cubicBezTo>
                    <a:pt x="2403" y="1073"/>
                    <a:pt x="2403" y="1070"/>
                    <a:pt x="2403" y="1068"/>
                  </a:cubicBezTo>
                  <a:lnTo>
                    <a:pt x="2403" y="1068"/>
                  </a:lnTo>
                  <a:cubicBezTo>
                    <a:pt x="2407" y="1078"/>
                    <a:pt x="2410" y="1084"/>
                    <a:pt x="2413" y="1091"/>
                  </a:cubicBezTo>
                  <a:cubicBezTo>
                    <a:pt x="2413" y="1091"/>
                    <a:pt x="2412" y="1089"/>
                    <a:pt x="2411" y="1088"/>
                  </a:cubicBezTo>
                  <a:lnTo>
                    <a:pt x="2411" y="1088"/>
                  </a:lnTo>
                  <a:cubicBezTo>
                    <a:pt x="2459" y="1218"/>
                    <a:pt x="2492" y="1354"/>
                    <a:pt x="2512" y="1493"/>
                  </a:cubicBezTo>
                  <a:cubicBezTo>
                    <a:pt x="2522" y="1589"/>
                    <a:pt x="2530" y="1688"/>
                    <a:pt x="2530" y="1787"/>
                  </a:cubicBezTo>
                  <a:cubicBezTo>
                    <a:pt x="2530" y="1872"/>
                    <a:pt x="2601" y="1943"/>
                    <a:pt x="2686" y="1943"/>
                  </a:cubicBezTo>
                  <a:cubicBezTo>
                    <a:pt x="2775" y="1943"/>
                    <a:pt x="2846" y="1872"/>
                    <a:pt x="2846" y="1787"/>
                  </a:cubicBezTo>
                  <a:cubicBezTo>
                    <a:pt x="2846" y="1527"/>
                    <a:pt x="2812" y="1272"/>
                    <a:pt x="2723" y="1030"/>
                  </a:cubicBezTo>
                  <a:cubicBezTo>
                    <a:pt x="2652" y="822"/>
                    <a:pt x="2536" y="631"/>
                    <a:pt x="2390" y="471"/>
                  </a:cubicBezTo>
                  <a:cubicBezTo>
                    <a:pt x="2260" y="324"/>
                    <a:pt x="2096" y="212"/>
                    <a:pt x="1923" y="130"/>
                  </a:cubicBezTo>
                  <a:cubicBezTo>
                    <a:pt x="1748" y="52"/>
                    <a:pt x="1564" y="11"/>
                    <a:pt x="1374" y="4"/>
                  </a:cubicBezTo>
                  <a:cubicBezTo>
                    <a:pt x="1357" y="0"/>
                    <a:pt x="1340" y="0"/>
                    <a:pt x="132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4845950" y="3905275"/>
              <a:ext cx="72525" cy="50625"/>
            </a:xfrm>
            <a:custGeom>
              <a:rect b="b" l="l" r="r" t="t"/>
              <a:pathLst>
                <a:path extrusionOk="0" h="2025" w="2901">
                  <a:moveTo>
                    <a:pt x="1340" y="82"/>
                  </a:moveTo>
                  <a:cubicBezTo>
                    <a:pt x="1353" y="82"/>
                    <a:pt x="1369" y="82"/>
                    <a:pt x="1385" y="86"/>
                  </a:cubicBezTo>
                  <a:lnTo>
                    <a:pt x="1385" y="86"/>
                  </a:lnTo>
                  <a:lnTo>
                    <a:pt x="1385" y="86"/>
                  </a:lnTo>
                  <a:cubicBezTo>
                    <a:pt x="1572" y="93"/>
                    <a:pt x="1753" y="134"/>
                    <a:pt x="1920" y="209"/>
                  </a:cubicBezTo>
                  <a:cubicBezTo>
                    <a:pt x="2090" y="287"/>
                    <a:pt x="2250" y="400"/>
                    <a:pt x="2373" y="540"/>
                  </a:cubicBezTo>
                  <a:cubicBezTo>
                    <a:pt x="2516" y="696"/>
                    <a:pt x="2629" y="880"/>
                    <a:pt x="2700" y="1084"/>
                  </a:cubicBezTo>
                  <a:cubicBezTo>
                    <a:pt x="2785" y="1320"/>
                    <a:pt x="2819" y="1572"/>
                    <a:pt x="2819" y="1828"/>
                  </a:cubicBezTo>
                  <a:cubicBezTo>
                    <a:pt x="2819" y="1858"/>
                    <a:pt x="2805" y="1889"/>
                    <a:pt x="2782" y="1910"/>
                  </a:cubicBezTo>
                  <a:cubicBezTo>
                    <a:pt x="2761" y="1930"/>
                    <a:pt x="2734" y="1943"/>
                    <a:pt x="2700" y="1943"/>
                  </a:cubicBezTo>
                  <a:cubicBezTo>
                    <a:pt x="2670" y="1943"/>
                    <a:pt x="2638" y="1930"/>
                    <a:pt x="2618" y="1910"/>
                  </a:cubicBezTo>
                  <a:cubicBezTo>
                    <a:pt x="2598" y="1889"/>
                    <a:pt x="2584" y="1858"/>
                    <a:pt x="2584" y="1828"/>
                  </a:cubicBezTo>
                  <a:cubicBezTo>
                    <a:pt x="2584" y="1729"/>
                    <a:pt x="2577" y="1627"/>
                    <a:pt x="2567" y="1531"/>
                  </a:cubicBezTo>
                  <a:lnTo>
                    <a:pt x="2567" y="1528"/>
                  </a:lnTo>
                  <a:cubicBezTo>
                    <a:pt x="2567" y="1523"/>
                    <a:pt x="2566" y="1518"/>
                    <a:pt x="2565" y="1514"/>
                  </a:cubicBezTo>
                  <a:lnTo>
                    <a:pt x="2565" y="1514"/>
                  </a:lnTo>
                  <a:lnTo>
                    <a:pt x="2567" y="1514"/>
                  </a:lnTo>
                  <a:cubicBezTo>
                    <a:pt x="2567" y="1513"/>
                    <a:pt x="2567" y="1512"/>
                    <a:pt x="2566" y="1511"/>
                  </a:cubicBezTo>
                  <a:lnTo>
                    <a:pt x="2566" y="1511"/>
                  </a:lnTo>
                  <a:lnTo>
                    <a:pt x="2567" y="1510"/>
                  </a:lnTo>
                  <a:cubicBezTo>
                    <a:pt x="2566" y="1507"/>
                    <a:pt x="2565" y="1504"/>
                    <a:pt x="2564" y="1501"/>
                  </a:cubicBezTo>
                  <a:lnTo>
                    <a:pt x="2564" y="1501"/>
                  </a:lnTo>
                  <a:cubicBezTo>
                    <a:pt x="2564" y="1497"/>
                    <a:pt x="2564" y="1494"/>
                    <a:pt x="2564" y="1490"/>
                  </a:cubicBezTo>
                  <a:lnTo>
                    <a:pt x="2562" y="1490"/>
                  </a:lnTo>
                  <a:lnTo>
                    <a:pt x="2562" y="1490"/>
                  </a:lnTo>
                  <a:cubicBezTo>
                    <a:pt x="2541" y="1363"/>
                    <a:pt x="2508" y="1241"/>
                    <a:pt x="2464" y="1119"/>
                  </a:cubicBezTo>
                  <a:lnTo>
                    <a:pt x="2464" y="1119"/>
                  </a:lnTo>
                  <a:lnTo>
                    <a:pt x="2465" y="1119"/>
                  </a:lnTo>
                  <a:cubicBezTo>
                    <a:pt x="2463" y="1111"/>
                    <a:pt x="2460" y="1105"/>
                    <a:pt x="2457" y="1098"/>
                  </a:cubicBezTo>
                  <a:lnTo>
                    <a:pt x="2457" y="1098"/>
                  </a:lnTo>
                  <a:lnTo>
                    <a:pt x="2458" y="1098"/>
                  </a:lnTo>
                  <a:cubicBezTo>
                    <a:pt x="2457" y="1098"/>
                    <a:pt x="2457" y="1098"/>
                    <a:pt x="2457" y="1098"/>
                  </a:cubicBezTo>
                  <a:lnTo>
                    <a:pt x="2457" y="1098"/>
                  </a:lnTo>
                  <a:cubicBezTo>
                    <a:pt x="2456" y="1096"/>
                    <a:pt x="2455" y="1094"/>
                    <a:pt x="2454" y="1092"/>
                  </a:cubicBezTo>
                  <a:lnTo>
                    <a:pt x="2454" y="1092"/>
                  </a:lnTo>
                  <a:lnTo>
                    <a:pt x="2454" y="1092"/>
                  </a:lnTo>
                  <a:lnTo>
                    <a:pt x="2454" y="1092"/>
                  </a:lnTo>
                  <a:lnTo>
                    <a:pt x="2454" y="1092"/>
                  </a:lnTo>
                  <a:cubicBezTo>
                    <a:pt x="2453" y="1091"/>
                    <a:pt x="2453" y="1090"/>
                    <a:pt x="2452" y="1089"/>
                  </a:cubicBezTo>
                  <a:lnTo>
                    <a:pt x="2452" y="1089"/>
                  </a:lnTo>
                  <a:cubicBezTo>
                    <a:pt x="2451" y="1086"/>
                    <a:pt x="2451" y="1083"/>
                    <a:pt x="2451" y="1081"/>
                  </a:cubicBezTo>
                  <a:lnTo>
                    <a:pt x="2449" y="1082"/>
                  </a:lnTo>
                  <a:lnTo>
                    <a:pt x="2449" y="1082"/>
                  </a:lnTo>
                  <a:lnTo>
                    <a:pt x="2448" y="1081"/>
                  </a:lnTo>
                  <a:lnTo>
                    <a:pt x="2448" y="1081"/>
                  </a:lnTo>
                  <a:cubicBezTo>
                    <a:pt x="2448" y="1081"/>
                    <a:pt x="2448" y="1081"/>
                    <a:pt x="2448" y="1081"/>
                  </a:cubicBezTo>
                  <a:lnTo>
                    <a:pt x="2445" y="1077"/>
                  </a:lnTo>
                  <a:lnTo>
                    <a:pt x="2445" y="1077"/>
                  </a:lnTo>
                  <a:cubicBezTo>
                    <a:pt x="2399" y="973"/>
                    <a:pt x="2343" y="876"/>
                    <a:pt x="2278" y="785"/>
                  </a:cubicBezTo>
                  <a:lnTo>
                    <a:pt x="2274" y="785"/>
                  </a:lnTo>
                  <a:cubicBezTo>
                    <a:pt x="2209" y="700"/>
                    <a:pt x="2135" y="625"/>
                    <a:pt x="2049" y="560"/>
                  </a:cubicBezTo>
                  <a:lnTo>
                    <a:pt x="2049" y="557"/>
                  </a:lnTo>
                  <a:cubicBezTo>
                    <a:pt x="1971" y="499"/>
                    <a:pt x="1885" y="450"/>
                    <a:pt x="1797" y="409"/>
                  </a:cubicBezTo>
                  <a:lnTo>
                    <a:pt x="1794" y="409"/>
                  </a:lnTo>
                  <a:cubicBezTo>
                    <a:pt x="1702" y="372"/>
                    <a:pt x="1605" y="346"/>
                    <a:pt x="1507" y="328"/>
                  </a:cubicBezTo>
                  <a:lnTo>
                    <a:pt x="1507" y="328"/>
                  </a:lnTo>
                  <a:lnTo>
                    <a:pt x="1507" y="328"/>
                  </a:lnTo>
                  <a:lnTo>
                    <a:pt x="1503" y="328"/>
                  </a:lnTo>
                  <a:cubicBezTo>
                    <a:pt x="1496" y="327"/>
                    <a:pt x="1490" y="325"/>
                    <a:pt x="1484" y="324"/>
                  </a:cubicBezTo>
                  <a:lnTo>
                    <a:pt x="1480" y="324"/>
                  </a:lnTo>
                  <a:cubicBezTo>
                    <a:pt x="1439" y="321"/>
                    <a:pt x="1394" y="318"/>
                    <a:pt x="1354" y="318"/>
                  </a:cubicBezTo>
                  <a:cubicBezTo>
                    <a:pt x="1309" y="318"/>
                    <a:pt x="1268" y="321"/>
                    <a:pt x="1228" y="324"/>
                  </a:cubicBezTo>
                  <a:lnTo>
                    <a:pt x="1224" y="324"/>
                  </a:lnTo>
                  <a:cubicBezTo>
                    <a:pt x="1129" y="338"/>
                    <a:pt x="1040" y="362"/>
                    <a:pt x="952" y="396"/>
                  </a:cubicBezTo>
                  <a:lnTo>
                    <a:pt x="949" y="400"/>
                  </a:lnTo>
                  <a:cubicBezTo>
                    <a:pt x="873" y="434"/>
                    <a:pt x="801" y="475"/>
                    <a:pt x="734" y="522"/>
                  </a:cubicBezTo>
                  <a:lnTo>
                    <a:pt x="734" y="526"/>
                  </a:lnTo>
                  <a:cubicBezTo>
                    <a:pt x="669" y="577"/>
                    <a:pt x="611" y="634"/>
                    <a:pt x="560" y="696"/>
                  </a:cubicBezTo>
                  <a:lnTo>
                    <a:pt x="560" y="700"/>
                  </a:lnTo>
                  <a:lnTo>
                    <a:pt x="556" y="700"/>
                  </a:lnTo>
                  <a:cubicBezTo>
                    <a:pt x="502" y="778"/>
                    <a:pt x="454" y="863"/>
                    <a:pt x="417" y="952"/>
                  </a:cubicBezTo>
                  <a:lnTo>
                    <a:pt x="413" y="952"/>
                  </a:lnTo>
                  <a:cubicBezTo>
                    <a:pt x="375" y="1052"/>
                    <a:pt x="349" y="1156"/>
                    <a:pt x="332" y="1262"/>
                  </a:cubicBezTo>
                  <a:lnTo>
                    <a:pt x="331" y="1262"/>
                  </a:lnTo>
                  <a:lnTo>
                    <a:pt x="331" y="1268"/>
                  </a:lnTo>
                  <a:lnTo>
                    <a:pt x="331" y="1268"/>
                  </a:lnTo>
                  <a:cubicBezTo>
                    <a:pt x="330" y="1275"/>
                    <a:pt x="329" y="1282"/>
                    <a:pt x="328" y="1289"/>
                  </a:cubicBezTo>
                  <a:cubicBezTo>
                    <a:pt x="321" y="1361"/>
                    <a:pt x="318" y="1432"/>
                    <a:pt x="318" y="1504"/>
                  </a:cubicBezTo>
                  <a:cubicBezTo>
                    <a:pt x="318" y="1575"/>
                    <a:pt x="321" y="1644"/>
                    <a:pt x="328" y="1715"/>
                  </a:cubicBezTo>
                  <a:lnTo>
                    <a:pt x="328" y="1722"/>
                  </a:lnTo>
                  <a:cubicBezTo>
                    <a:pt x="328" y="1735"/>
                    <a:pt x="325" y="1749"/>
                    <a:pt x="318" y="1763"/>
                  </a:cubicBezTo>
                  <a:cubicBezTo>
                    <a:pt x="311" y="1779"/>
                    <a:pt x="294" y="1797"/>
                    <a:pt x="274" y="1811"/>
                  </a:cubicBezTo>
                  <a:cubicBezTo>
                    <a:pt x="253" y="1824"/>
                    <a:pt x="229" y="1831"/>
                    <a:pt x="213" y="1831"/>
                  </a:cubicBezTo>
                  <a:cubicBezTo>
                    <a:pt x="181" y="1831"/>
                    <a:pt x="151" y="1817"/>
                    <a:pt x="127" y="1793"/>
                  </a:cubicBezTo>
                  <a:cubicBezTo>
                    <a:pt x="114" y="1784"/>
                    <a:pt x="106" y="1773"/>
                    <a:pt x="103" y="1759"/>
                  </a:cubicBezTo>
                  <a:cubicBezTo>
                    <a:pt x="96" y="1746"/>
                    <a:pt x="96" y="1729"/>
                    <a:pt x="93" y="1708"/>
                  </a:cubicBezTo>
                  <a:cubicBezTo>
                    <a:pt x="86" y="1644"/>
                    <a:pt x="82" y="1575"/>
                    <a:pt x="82" y="1507"/>
                  </a:cubicBezTo>
                  <a:cubicBezTo>
                    <a:pt x="82" y="1320"/>
                    <a:pt x="110" y="1132"/>
                    <a:pt x="164" y="958"/>
                  </a:cubicBezTo>
                  <a:cubicBezTo>
                    <a:pt x="222" y="782"/>
                    <a:pt x="307" y="621"/>
                    <a:pt x="437" y="481"/>
                  </a:cubicBezTo>
                  <a:cubicBezTo>
                    <a:pt x="666" y="230"/>
                    <a:pt x="999" y="82"/>
                    <a:pt x="1340" y="82"/>
                  </a:cubicBezTo>
                  <a:close/>
                  <a:moveTo>
                    <a:pt x="1340" y="1"/>
                  </a:moveTo>
                  <a:cubicBezTo>
                    <a:pt x="976" y="1"/>
                    <a:pt x="621" y="158"/>
                    <a:pt x="376" y="427"/>
                  </a:cubicBezTo>
                  <a:cubicBezTo>
                    <a:pt x="240" y="573"/>
                    <a:pt x="147" y="747"/>
                    <a:pt x="86" y="931"/>
                  </a:cubicBezTo>
                  <a:cubicBezTo>
                    <a:pt x="28" y="1119"/>
                    <a:pt x="1" y="1313"/>
                    <a:pt x="1" y="1507"/>
                  </a:cubicBezTo>
                  <a:cubicBezTo>
                    <a:pt x="1" y="1579"/>
                    <a:pt x="4" y="1647"/>
                    <a:pt x="11" y="1715"/>
                  </a:cubicBezTo>
                  <a:cubicBezTo>
                    <a:pt x="15" y="1739"/>
                    <a:pt x="18" y="1763"/>
                    <a:pt x="24" y="1787"/>
                  </a:cubicBezTo>
                  <a:cubicBezTo>
                    <a:pt x="35" y="1811"/>
                    <a:pt x="49" y="1834"/>
                    <a:pt x="69" y="1851"/>
                  </a:cubicBezTo>
                  <a:cubicBezTo>
                    <a:pt x="106" y="1889"/>
                    <a:pt x="158" y="1913"/>
                    <a:pt x="213" y="1913"/>
                  </a:cubicBezTo>
                  <a:cubicBezTo>
                    <a:pt x="236" y="1913"/>
                    <a:pt x="260" y="1906"/>
                    <a:pt x="284" y="1896"/>
                  </a:cubicBezTo>
                  <a:cubicBezTo>
                    <a:pt x="318" y="1882"/>
                    <a:pt x="348" y="1858"/>
                    <a:pt x="372" y="1831"/>
                  </a:cubicBezTo>
                  <a:cubicBezTo>
                    <a:pt x="397" y="1800"/>
                    <a:pt x="410" y="1763"/>
                    <a:pt x="410" y="1722"/>
                  </a:cubicBezTo>
                  <a:lnTo>
                    <a:pt x="410" y="1708"/>
                  </a:lnTo>
                  <a:cubicBezTo>
                    <a:pt x="403" y="1640"/>
                    <a:pt x="400" y="1572"/>
                    <a:pt x="400" y="1504"/>
                  </a:cubicBezTo>
                  <a:cubicBezTo>
                    <a:pt x="400" y="1436"/>
                    <a:pt x="403" y="1367"/>
                    <a:pt x="410" y="1299"/>
                  </a:cubicBezTo>
                  <a:cubicBezTo>
                    <a:pt x="411" y="1294"/>
                    <a:pt x="411" y="1288"/>
                    <a:pt x="412" y="1282"/>
                  </a:cubicBezTo>
                  <a:lnTo>
                    <a:pt x="412" y="1282"/>
                  </a:lnTo>
                  <a:lnTo>
                    <a:pt x="413" y="1282"/>
                  </a:lnTo>
                  <a:lnTo>
                    <a:pt x="413" y="1279"/>
                  </a:lnTo>
                  <a:lnTo>
                    <a:pt x="413" y="1279"/>
                  </a:lnTo>
                  <a:cubicBezTo>
                    <a:pt x="430" y="1177"/>
                    <a:pt x="453" y="1078"/>
                    <a:pt x="491" y="982"/>
                  </a:cubicBezTo>
                  <a:cubicBezTo>
                    <a:pt x="526" y="900"/>
                    <a:pt x="570" y="823"/>
                    <a:pt x="625" y="747"/>
                  </a:cubicBezTo>
                  <a:lnTo>
                    <a:pt x="624" y="747"/>
                  </a:lnTo>
                  <a:lnTo>
                    <a:pt x="624" y="747"/>
                  </a:lnTo>
                  <a:cubicBezTo>
                    <a:pt x="674" y="688"/>
                    <a:pt x="724" y="634"/>
                    <a:pt x="783" y="588"/>
                  </a:cubicBezTo>
                  <a:lnTo>
                    <a:pt x="783" y="588"/>
                  </a:lnTo>
                  <a:lnTo>
                    <a:pt x="785" y="590"/>
                  </a:lnTo>
                  <a:cubicBezTo>
                    <a:pt x="846" y="543"/>
                    <a:pt x="910" y="506"/>
                    <a:pt x="981" y="472"/>
                  </a:cubicBezTo>
                  <a:lnTo>
                    <a:pt x="981" y="472"/>
                  </a:lnTo>
                  <a:lnTo>
                    <a:pt x="982" y="475"/>
                  </a:lnTo>
                  <a:cubicBezTo>
                    <a:pt x="1064" y="441"/>
                    <a:pt x="1149" y="420"/>
                    <a:pt x="1238" y="406"/>
                  </a:cubicBezTo>
                  <a:lnTo>
                    <a:pt x="1238" y="406"/>
                  </a:lnTo>
                  <a:lnTo>
                    <a:pt x="1238" y="406"/>
                  </a:lnTo>
                  <a:cubicBezTo>
                    <a:pt x="1278" y="403"/>
                    <a:pt x="1314" y="400"/>
                    <a:pt x="1354" y="400"/>
                  </a:cubicBezTo>
                  <a:cubicBezTo>
                    <a:pt x="1390" y="400"/>
                    <a:pt x="1430" y="403"/>
                    <a:pt x="1470" y="406"/>
                  </a:cubicBezTo>
                  <a:lnTo>
                    <a:pt x="1470" y="406"/>
                  </a:lnTo>
                  <a:lnTo>
                    <a:pt x="1470" y="406"/>
                  </a:lnTo>
                  <a:cubicBezTo>
                    <a:pt x="1572" y="420"/>
                    <a:pt x="1671" y="447"/>
                    <a:pt x="1762" y="485"/>
                  </a:cubicBezTo>
                  <a:cubicBezTo>
                    <a:pt x="1848" y="522"/>
                    <a:pt x="1926" y="570"/>
                    <a:pt x="2001" y="625"/>
                  </a:cubicBezTo>
                  <a:lnTo>
                    <a:pt x="2002" y="624"/>
                  </a:lnTo>
                  <a:lnTo>
                    <a:pt x="2002" y="624"/>
                  </a:lnTo>
                  <a:cubicBezTo>
                    <a:pt x="2077" y="687"/>
                    <a:pt x="2147" y="756"/>
                    <a:pt x="2209" y="832"/>
                  </a:cubicBezTo>
                  <a:lnTo>
                    <a:pt x="2209" y="832"/>
                  </a:lnTo>
                  <a:lnTo>
                    <a:pt x="2209" y="832"/>
                  </a:lnTo>
                  <a:cubicBezTo>
                    <a:pt x="2278" y="925"/>
                    <a:pt x="2332" y="1020"/>
                    <a:pt x="2376" y="1122"/>
                  </a:cubicBezTo>
                  <a:cubicBezTo>
                    <a:pt x="2377" y="1123"/>
                    <a:pt x="2378" y="1124"/>
                    <a:pt x="2378" y="1125"/>
                  </a:cubicBezTo>
                  <a:lnTo>
                    <a:pt x="2378" y="1125"/>
                  </a:lnTo>
                  <a:lnTo>
                    <a:pt x="2380" y="1129"/>
                  </a:lnTo>
                  <a:cubicBezTo>
                    <a:pt x="2380" y="1129"/>
                    <a:pt x="2380" y="1129"/>
                    <a:pt x="2380" y="1129"/>
                  </a:cubicBezTo>
                  <a:lnTo>
                    <a:pt x="2380" y="1129"/>
                  </a:lnTo>
                  <a:cubicBezTo>
                    <a:pt x="2380" y="1130"/>
                    <a:pt x="2380" y="1131"/>
                    <a:pt x="2381" y="1131"/>
                  </a:cubicBezTo>
                  <a:lnTo>
                    <a:pt x="2381" y="1131"/>
                  </a:lnTo>
                  <a:cubicBezTo>
                    <a:pt x="2383" y="1138"/>
                    <a:pt x="2386" y="1142"/>
                    <a:pt x="2388" y="1145"/>
                  </a:cubicBezTo>
                  <a:lnTo>
                    <a:pt x="2388" y="1145"/>
                  </a:lnTo>
                  <a:cubicBezTo>
                    <a:pt x="2433" y="1273"/>
                    <a:pt x="2466" y="1403"/>
                    <a:pt x="2485" y="1541"/>
                  </a:cubicBezTo>
                  <a:lnTo>
                    <a:pt x="2486" y="1541"/>
                  </a:lnTo>
                  <a:lnTo>
                    <a:pt x="2486" y="1541"/>
                  </a:lnTo>
                  <a:cubicBezTo>
                    <a:pt x="2495" y="1635"/>
                    <a:pt x="2503" y="1730"/>
                    <a:pt x="2503" y="1828"/>
                  </a:cubicBezTo>
                  <a:cubicBezTo>
                    <a:pt x="2503" y="1882"/>
                    <a:pt x="2523" y="1930"/>
                    <a:pt x="2560" y="1968"/>
                  </a:cubicBezTo>
                  <a:cubicBezTo>
                    <a:pt x="2598" y="2001"/>
                    <a:pt x="2646" y="2025"/>
                    <a:pt x="2700" y="2025"/>
                  </a:cubicBezTo>
                  <a:cubicBezTo>
                    <a:pt x="2755" y="2025"/>
                    <a:pt x="2805" y="2001"/>
                    <a:pt x="2840" y="1968"/>
                  </a:cubicBezTo>
                  <a:cubicBezTo>
                    <a:pt x="2877" y="1930"/>
                    <a:pt x="2901" y="1882"/>
                    <a:pt x="2901" y="1828"/>
                  </a:cubicBezTo>
                  <a:cubicBezTo>
                    <a:pt x="2901" y="1565"/>
                    <a:pt x="2867" y="1303"/>
                    <a:pt x="2778" y="1057"/>
                  </a:cubicBezTo>
                  <a:cubicBezTo>
                    <a:pt x="2700" y="843"/>
                    <a:pt x="2584" y="648"/>
                    <a:pt x="2434" y="481"/>
                  </a:cubicBezTo>
                  <a:lnTo>
                    <a:pt x="2434" y="485"/>
                  </a:lnTo>
                  <a:cubicBezTo>
                    <a:pt x="2301" y="335"/>
                    <a:pt x="2135" y="216"/>
                    <a:pt x="1954" y="134"/>
                  </a:cubicBezTo>
                  <a:cubicBezTo>
                    <a:pt x="1776" y="55"/>
                    <a:pt x="1586" y="11"/>
                    <a:pt x="1388" y="5"/>
                  </a:cubicBezTo>
                  <a:cubicBezTo>
                    <a:pt x="1371" y="1"/>
                    <a:pt x="1358" y="1"/>
                    <a:pt x="134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5067375" y="3907425"/>
              <a:ext cx="68625" cy="46025"/>
            </a:xfrm>
            <a:custGeom>
              <a:rect b="b" l="l" r="r" t="t"/>
              <a:pathLst>
                <a:path extrusionOk="0" h="1841" w="2745">
                  <a:moveTo>
                    <a:pt x="426" y="974"/>
                  </a:moveTo>
                  <a:lnTo>
                    <a:pt x="426" y="974"/>
                  </a:lnTo>
                  <a:cubicBezTo>
                    <a:pt x="425" y="975"/>
                    <a:pt x="424" y="977"/>
                    <a:pt x="423" y="979"/>
                  </a:cubicBezTo>
                  <a:lnTo>
                    <a:pt x="423" y="979"/>
                  </a:lnTo>
                  <a:cubicBezTo>
                    <a:pt x="424" y="978"/>
                    <a:pt x="425" y="975"/>
                    <a:pt x="426" y="974"/>
                  </a:cubicBezTo>
                  <a:close/>
                  <a:moveTo>
                    <a:pt x="1391" y="0"/>
                  </a:moveTo>
                  <a:cubicBezTo>
                    <a:pt x="1228" y="0"/>
                    <a:pt x="1061" y="34"/>
                    <a:pt x="911" y="92"/>
                  </a:cubicBezTo>
                  <a:cubicBezTo>
                    <a:pt x="730" y="160"/>
                    <a:pt x="567" y="266"/>
                    <a:pt x="430" y="399"/>
                  </a:cubicBezTo>
                  <a:cubicBezTo>
                    <a:pt x="284" y="545"/>
                    <a:pt x="182" y="726"/>
                    <a:pt x="110" y="921"/>
                  </a:cubicBezTo>
                  <a:cubicBezTo>
                    <a:pt x="21" y="1141"/>
                    <a:pt x="1" y="1394"/>
                    <a:pt x="15" y="1629"/>
                  </a:cubicBezTo>
                  <a:cubicBezTo>
                    <a:pt x="18" y="1718"/>
                    <a:pt x="83" y="1789"/>
                    <a:pt x="172" y="1789"/>
                  </a:cubicBezTo>
                  <a:cubicBezTo>
                    <a:pt x="254" y="1789"/>
                    <a:pt x="335" y="1718"/>
                    <a:pt x="332" y="1629"/>
                  </a:cubicBezTo>
                  <a:cubicBezTo>
                    <a:pt x="325" y="1523"/>
                    <a:pt x="328" y="1418"/>
                    <a:pt x="339" y="1316"/>
                  </a:cubicBezTo>
                  <a:cubicBezTo>
                    <a:pt x="355" y="1199"/>
                    <a:pt x="383" y="1086"/>
                    <a:pt x="423" y="979"/>
                  </a:cubicBezTo>
                  <a:lnTo>
                    <a:pt x="423" y="979"/>
                  </a:lnTo>
                  <a:cubicBezTo>
                    <a:pt x="422" y="983"/>
                    <a:pt x="420" y="986"/>
                    <a:pt x="417" y="988"/>
                  </a:cubicBezTo>
                  <a:cubicBezTo>
                    <a:pt x="420" y="982"/>
                    <a:pt x="424" y="971"/>
                    <a:pt x="427" y="965"/>
                  </a:cubicBezTo>
                  <a:lnTo>
                    <a:pt x="427" y="965"/>
                  </a:lnTo>
                  <a:cubicBezTo>
                    <a:pt x="427" y="967"/>
                    <a:pt x="426" y="970"/>
                    <a:pt x="426" y="974"/>
                  </a:cubicBezTo>
                  <a:lnTo>
                    <a:pt x="426" y="974"/>
                  </a:lnTo>
                  <a:cubicBezTo>
                    <a:pt x="427" y="969"/>
                    <a:pt x="429" y="965"/>
                    <a:pt x="430" y="961"/>
                  </a:cubicBezTo>
                  <a:cubicBezTo>
                    <a:pt x="468" y="876"/>
                    <a:pt x="516" y="798"/>
                    <a:pt x="570" y="723"/>
                  </a:cubicBezTo>
                  <a:cubicBezTo>
                    <a:pt x="622" y="658"/>
                    <a:pt x="680" y="597"/>
                    <a:pt x="744" y="545"/>
                  </a:cubicBezTo>
                  <a:cubicBezTo>
                    <a:pt x="823" y="484"/>
                    <a:pt x="908" y="436"/>
                    <a:pt x="996" y="395"/>
                  </a:cubicBezTo>
                  <a:cubicBezTo>
                    <a:pt x="1078" y="368"/>
                    <a:pt x="1163" y="344"/>
                    <a:pt x="1248" y="328"/>
                  </a:cubicBezTo>
                  <a:cubicBezTo>
                    <a:pt x="1298" y="322"/>
                    <a:pt x="1346" y="320"/>
                    <a:pt x="1395" y="320"/>
                  </a:cubicBezTo>
                  <a:cubicBezTo>
                    <a:pt x="1443" y="320"/>
                    <a:pt x="1491" y="322"/>
                    <a:pt x="1538" y="328"/>
                  </a:cubicBezTo>
                  <a:cubicBezTo>
                    <a:pt x="1633" y="341"/>
                    <a:pt x="1726" y="364"/>
                    <a:pt x="1814" y="402"/>
                  </a:cubicBezTo>
                  <a:cubicBezTo>
                    <a:pt x="1889" y="436"/>
                    <a:pt x="1957" y="477"/>
                    <a:pt x="2022" y="525"/>
                  </a:cubicBezTo>
                  <a:cubicBezTo>
                    <a:pt x="2086" y="576"/>
                    <a:pt x="2141" y="630"/>
                    <a:pt x="2193" y="692"/>
                  </a:cubicBezTo>
                  <a:cubicBezTo>
                    <a:pt x="2240" y="760"/>
                    <a:pt x="2284" y="831"/>
                    <a:pt x="2319" y="907"/>
                  </a:cubicBezTo>
                  <a:cubicBezTo>
                    <a:pt x="2360" y="1009"/>
                    <a:pt x="2387" y="1111"/>
                    <a:pt x="2404" y="1217"/>
                  </a:cubicBezTo>
                  <a:cubicBezTo>
                    <a:pt x="2421" y="1370"/>
                    <a:pt x="2418" y="1523"/>
                    <a:pt x="2401" y="1680"/>
                  </a:cubicBezTo>
                  <a:cubicBezTo>
                    <a:pt x="2397" y="1721"/>
                    <a:pt x="2421" y="1765"/>
                    <a:pt x="2448" y="1792"/>
                  </a:cubicBezTo>
                  <a:cubicBezTo>
                    <a:pt x="2475" y="1824"/>
                    <a:pt x="2516" y="1841"/>
                    <a:pt x="2561" y="1841"/>
                  </a:cubicBezTo>
                  <a:cubicBezTo>
                    <a:pt x="2602" y="1841"/>
                    <a:pt x="2643" y="1824"/>
                    <a:pt x="2670" y="1792"/>
                  </a:cubicBezTo>
                  <a:cubicBezTo>
                    <a:pt x="2704" y="1762"/>
                    <a:pt x="2714" y="1725"/>
                    <a:pt x="2717" y="1680"/>
                  </a:cubicBezTo>
                  <a:cubicBezTo>
                    <a:pt x="2745" y="1448"/>
                    <a:pt x="2734" y="1213"/>
                    <a:pt x="2676" y="985"/>
                  </a:cubicBezTo>
                  <a:cubicBezTo>
                    <a:pt x="2629" y="784"/>
                    <a:pt x="2530" y="603"/>
                    <a:pt x="2397" y="446"/>
                  </a:cubicBezTo>
                  <a:cubicBezTo>
                    <a:pt x="2281" y="307"/>
                    <a:pt x="2124" y="194"/>
                    <a:pt x="1961" y="119"/>
                  </a:cubicBezTo>
                  <a:cubicBezTo>
                    <a:pt x="1787" y="45"/>
                    <a:pt x="1606" y="7"/>
                    <a:pt x="1419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5066625" y="3906400"/>
              <a:ext cx="70050" cy="48075"/>
            </a:xfrm>
            <a:custGeom>
              <a:rect b="b" l="l" r="r" t="t"/>
              <a:pathLst>
                <a:path extrusionOk="0" h="1923" w="2802">
                  <a:moveTo>
                    <a:pt x="497" y="1018"/>
                  </a:moveTo>
                  <a:lnTo>
                    <a:pt x="498" y="1019"/>
                  </a:lnTo>
                  <a:lnTo>
                    <a:pt x="498" y="1019"/>
                  </a:lnTo>
                  <a:lnTo>
                    <a:pt x="497" y="1018"/>
                  </a:lnTo>
                  <a:lnTo>
                    <a:pt x="497" y="1018"/>
                  </a:lnTo>
                  <a:cubicBezTo>
                    <a:pt x="497" y="1018"/>
                    <a:pt x="497" y="1018"/>
                    <a:pt x="497" y="1018"/>
                  </a:cubicBezTo>
                  <a:close/>
                  <a:moveTo>
                    <a:pt x="1449" y="82"/>
                  </a:moveTo>
                  <a:cubicBezTo>
                    <a:pt x="1630" y="89"/>
                    <a:pt x="1806" y="126"/>
                    <a:pt x="1973" y="198"/>
                  </a:cubicBezTo>
                  <a:cubicBezTo>
                    <a:pt x="2134" y="270"/>
                    <a:pt x="2284" y="378"/>
                    <a:pt x="2396" y="512"/>
                  </a:cubicBezTo>
                  <a:cubicBezTo>
                    <a:pt x="2522" y="665"/>
                    <a:pt x="2621" y="842"/>
                    <a:pt x="2669" y="1036"/>
                  </a:cubicBezTo>
                  <a:cubicBezTo>
                    <a:pt x="2706" y="1179"/>
                    <a:pt x="2720" y="1325"/>
                    <a:pt x="2720" y="1476"/>
                  </a:cubicBezTo>
                  <a:cubicBezTo>
                    <a:pt x="2720" y="1555"/>
                    <a:pt x="2717" y="1636"/>
                    <a:pt x="2706" y="1718"/>
                  </a:cubicBezTo>
                  <a:cubicBezTo>
                    <a:pt x="2703" y="1739"/>
                    <a:pt x="2700" y="1755"/>
                    <a:pt x="2696" y="1769"/>
                  </a:cubicBezTo>
                  <a:cubicBezTo>
                    <a:pt x="2689" y="1783"/>
                    <a:pt x="2682" y="1793"/>
                    <a:pt x="2673" y="1806"/>
                  </a:cubicBezTo>
                  <a:cubicBezTo>
                    <a:pt x="2648" y="1827"/>
                    <a:pt x="2621" y="1841"/>
                    <a:pt x="2591" y="1841"/>
                  </a:cubicBezTo>
                  <a:cubicBezTo>
                    <a:pt x="2560" y="1841"/>
                    <a:pt x="2525" y="1827"/>
                    <a:pt x="2505" y="1806"/>
                  </a:cubicBezTo>
                  <a:cubicBezTo>
                    <a:pt x="2498" y="1796"/>
                    <a:pt x="2489" y="1783"/>
                    <a:pt x="2481" y="1769"/>
                  </a:cubicBezTo>
                  <a:cubicBezTo>
                    <a:pt x="2475" y="1755"/>
                    <a:pt x="2471" y="1742"/>
                    <a:pt x="2471" y="1731"/>
                  </a:cubicBezTo>
                  <a:lnTo>
                    <a:pt x="2471" y="1728"/>
                  </a:lnTo>
                  <a:cubicBezTo>
                    <a:pt x="2481" y="1643"/>
                    <a:pt x="2485" y="1558"/>
                    <a:pt x="2485" y="1473"/>
                  </a:cubicBezTo>
                  <a:cubicBezTo>
                    <a:pt x="2485" y="1410"/>
                    <a:pt x="2482" y="1344"/>
                    <a:pt x="2477" y="1278"/>
                  </a:cubicBezTo>
                  <a:lnTo>
                    <a:pt x="2477" y="1278"/>
                  </a:lnTo>
                  <a:lnTo>
                    <a:pt x="2478" y="1278"/>
                  </a:lnTo>
                  <a:lnTo>
                    <a:pt x="2478" y="1275"/>
                  </a:lnTo>
                  <a:cubicBezTo>
                    <a:pt x="2478" y="1273"/>
                    <a:pt x="2477" y="1271"/>
                    <a:pt x="2476" y="1270"/>
                  </a:cubicBezTo>
                  <a:lnTo>
                    <a:pt x="2476" y="1270"/>
                  </a:lnTo>
                  <a:cubicBezTo>
                    <a:pt x="2476" y="1263"/>
                    <a:pt x="2475" y="1257"/>
                    <a:pt x="2475" y="1251"/>
                  </a:cubicBezTo>
                  <a:cubicBezTo>
                    <a:pt x="2455" y="1146"/>
                    <a:pt x="2429" y="1044"/>
                    <a:pt x="2391" y="945"/>
                  </a:cubicBezTo>
                  <a:lnTo>
                    <a:pt x="2391" y="945"/>
                  </a:lnTo>
                  <a:lnTo>
                    <a:pt x="2393" y="944"/>
                  </a:lnTo>
                  <a:cubicBezTo>
                    <a:pt x="2390" y="941"/>
                    <a:pt x="2390" y="937"/>
                    <a:pt x="2386" y="934"/>
                  </a:cubicBezTo>
                  <a:lnTo>
                    <a:pt x="2386" y="934"/>
                  </a:lnTo>
                  <a:cubicBezTo>
                    <a:pt x="2386" y="934"/>
                    <a:pt x="2386" y="934"/>
                    <a:pt x="2386" y="934"/>
                  </a:cubicBezTo>
                  <a:lnTo>
                    <a:pt x="2386" y="930"/>
                  </a:lnTo>
                  <a:cubicBezTo>
                    <a:pt x="2349" y="852"/>
                    <a:pt x="2305" y="781"/>
                    <a:pt x="2256" y="709"/>
                  </a:cubicBezTo>
                  <a:lnTo>
                    <a:pt x="2253" y="709"/>
                  </a:lnTo>
                  <a:cubicBezTo>
                    <a:pt x="2202" y="644"/>
                    <a:pt x="2144" y="586"/>
                    <a:pt x="2080" y="532"/>
                  </a:cubicBezTo>
                  <a:lnTo>
                    <a:pt x="2076" y="532"/>
                  </a:lnTo>
                  <a:cubicBezTo>
                    <a:pt x="2016" y="485"/>
                    <a:pt x="1952" y="447"/>
                    <a:pt x="1881" y="414"/>
                  </a:cubicBezTo>
                  <a:lnTo>
                    <a:pt x="1881" y="414"/>
                  </a:lnTo>
                  <a:lnTo>
                    <a:pt x="1882" y="413"/>
                  </a:lnTo>
                  <a:cubicBezTo>
                    <a:pt x="1875" y="409"/>
                    <a:pt x="1871" y="409"/>
                    <a:pt x="1865" y="405"/>
                  </a:cubicBezTo>
                  <a:lnTo>
                    <a:pt x="1864" y="407"/>
                  </a:lnTo>
                  <a:lnTo>
                    <a:pt x="1864" y="407"/>
                  </a:lnTo>
                  <a:cubicBezTo>
                    <a:pt x="1863" y="406"/>
                    <a:pt x="1862" y="406"/>
                    <a:pt x="1861" y="405"/>
                  </a:cubicBezTo>
                  <a:lnTo>
                    <a:pt x="1861" y="405"/>
                  </a:lnTo>
                  <a:cubicBezTo>
                    <a:pt x="1861" y="405"/>
                    <a:pt x="1861" y="405"/>
                    <a:pt x="1861" y="405"/>
                  </a:cubicBezTo>
                  <a:cubicBezTo>
                    <a:pt x="1858" y="402"/>
                    <a:pt x="1851" y="399"/>
                    <a:pt x="1845" y="399"/>
                  </a:cubicBezTo>
                  <a:lnTo>
                    <a:pt x="1845" y="399"/>
                  </a:lnTo>
                  <a:cubicBezTo>
                    <a:pt x="1757" y="365"/>
                    <a:pt x="1668" y="340"/>
                    <a:pt x="1572" y="328"/>
                  </a:cubicBezTo>
                  <a:cubicBezTo>
                    <a:pt x="1524" y="320"/>
                    <a:pt x="1479" y="320"/>
                    <a:pt x="1432" y="320"/>
                  </a:cubicBezTo>
                  <a:cubicBezTo>
                    <a:pt x="1380" y="320"/>
                    <a:pt x="1330" y="324"/>
                    <a:pt x="1275" y="328"/>
                  </a:cubicBezTo>
                  <a:lnTo>
                    <a:pt x="1272" y="331"/>
                  </a:lnTo>
                  <a:cubicBezTo>
                    <a:pt x="1183" y="344"/>
                    <a:pt x="1094" y="369"/>
                    <a:pt x="1012" y="399"/>
                  </a:cubicBezTo>
                  <a:lnTo>
                    <a:pt x="1009" y="399"/>
                  </a:lnTo>
                  <a:cubicBezTo>
                    <a:pt x="924" y="437"/>
                    <a:pt x="844" y="484"/>
                    <a:pt x="768" y="540"/>
                  </a:cubicBezTo>
                  <a:lnTo>
                    <a:pt x="768" y="540"/>
                  </a:lnTo>
                  <a:lnTo>
                    <a:pt x="767" y="539"/>
                  </a:lnTo>
                  <a:lnTo>
                    <a:pt x="764" y="539"/>
                  </a:lnTo>
                  <a:lnTo>
                    <a:pt x="766" y="541"/>
                  </a:lnTo>
                  <a:lnTo>
                    <a:pt x="766" y="541"/>
                  </a:lnTo>
                  <a:cubicBezTo>
                    <a:pt x="761" y="545"/>
                    <a:pt x="756" y="549"/>
                    <a:pt x="751" y="553"/>
                  </a:cubicBezTo>
                  <a:lnTo>
                    <a:pt x="746" y="553"/>
                  </a:lnTo>
                  <a:cubicBezTo>
                    <a:pt x="682" y="610"/>
                    <a:pt x="621" y="671"/>
                    <a:pt x="567" y="737"/>
                  </a:cubicBezTo>
                  <a:lnTo>
                    <a:pt x="567" y="740"/>
                  </a:lnTo>
                  <a:cubicBezTo>
                    <a:pt x="512" y="818"/>
                    <a:pt x="464" y="896"/>
                    <a:pt x="423" y="985"/>
                  </a:cubicBezTo>
                  <a:cubicBezTo>
                    <a:pt x="423" y="987"/>
                    <a:pt x="422" y="988"/>
                    <a:pt x="422" y="990"/>
                  </a:cubicBezTo>
                  <a:lnTo>
                    <a:pt x="422" y="990"/>
                  </a:lnTo>
                  <a:lnTo>
                    <a:pt x="419" y="989"/>
                  </a:lnTo>
                  <a:cubicBezTo>
                    <a:pt x="416" y="998"/>
                    <a:pt x="413" y="1006"/>
                    <a:pt x="410" y="1012"/>
                  </a:cubicBezTo>
                  <a:lnTo>
                    <a:pt x="412" y="1014"/>
                  </a:lnTo>
                  <a:lnTo>
                    <a:pt x="412" y="1014"/>
                  </a:lnTo>
                  <a:cubicBezTo>
                    <a:pt x="370" y="1124"/>
                    <a:pt x="344" y="1237"/>
                    <a:pt x="328" y="1350"/>
                  </a:cubicBezTo>
                  <a:lnTo>
                    <a:pt x="328" y="1353"/>
                  </a:lnTo>
                  <a:cubicBezTo>
                    <a:pt x="321" y="1424"/>
                    <a:pt x="317" y="1496"/>
                    <a:pt x="317" y="1568"/>
                  </a:cubicBezTo>
                  <a:cubicBezTo>
                    <a:pt x="317" y="1602"/>
                    <a:pt x="317" y="1636"/>
                    <a:pt x="321" y="1673"/>
                  </a:cubicBezTo>
                  <a:lnTo>
                    <a:pt x="321" y="1677"/>
                  </a:lnTo>
                  <a:cubicBezTo>
                    <a:pt x="321" y="1690"/>
                    <a:pt x="317" y="1704"/>
                    <a:pt x="311" y="1718"/>
                  </a:cubicBezTo>
                  <a:cubicBezTo>
                    <a:pt x="301" y="1739"/>
                    <a:pt x="284" y="1755"/>
                    <a:pt x="266" y="1769"/>
                  </a:cubicBezTo>
                  <a:cubicBezTo>
                    <a:pt x="246" y="1783"/>
                    <a:pt x="222" y="1789"/>
                    <a:pt x="202" y="1789"/>
                  </a:cubicBezTo>
                  <a:cubicBezTo>
                    <a:pt x="167" y="1789"/>
                    <a:pt x="140" y="1775"/>
                    <a:pt x="120" y="1755"/>
                  </a:cubicBezTo>
                  <a:cubicBezTo>
                    <a:pt x="100" y="1731"/>
                    <a:pt x="86" y="1701"/>
                    <a:pt x="86" y="1670"/>
                  </a:cubicBezTo>
                  <a:cubicBezTo>
                    <a:pt x="82" y="1632"/>
                    <a:pt x="82" y="1595"/>
                    <a:pt x="82" y="1558"/>
                  </a:cubicBezTo>
                  <a:cubicBezTo>
                    <a:pt x="82" y="1360"/>
                    <a:pt x="106" y="1155"/>
                    <a:pt x="178" y="975"/>
                  </a:cubicBezTo>
                  <a:cubicBezTo>
                    <a:pt x="246" y="787"/>
                    <a:pt x="348" y="610"/>
                    <a:pt x="491" y="471"/>
                  </a:cubicBezTo>
                  <a:cubicBezTo>
                    <a:pt x="624" y="341"/>
                    <a:pt x="781" y="238"/>
                    <a:pt x="955" y="171"/>
                  </a:cubicBezTo>
                  <a:cubicBezTo>
                    <a:pt x="1101" y="116"/>
                    <a:pt x="1265" y="82"/>
                    <a:pt x="1421" y="82"/>
                  </a:cubicBezTo>
                  <a:close/>
                  <a:moveTo>
                    <a:pt x="1421" y="0"/>
                  </a:moveTo>
                  <a:cubicBezTo>
                    <a:pt x="1254" y="0"/>
                    <a:pt x="1081" y="34"/>
                    <a:pt x="924" y="95"/>
                  </a:cubicBezTo>
                  <a:cubicBezTo>
                    <a:pt x="740" y="167"/>
                    <a:pt x="573" y="273"/>
                    <a:pt x="433" y="413"/>
                  </a:cubicBezTo>
                  <a:cubicBezTo>
                    <a:pt x="280" y="562"/>
                    <a:pt x="174" y="750"/>
                    <a:pt x="100" y="948"/>
                  </a:cubicBezTo>
                  <a:cubicBezTo>
                    <a:pt x="28" y="1138"/>
                    <a:pt x="1" y="1350"/>
                    <a:pt x="1" y="1558"/>
                  </a:cubicBezTo>
                  <a:cubicBezTo>
                    <a:pt x="1" y="1595"/>
                    <a:pt x="1" y="1632"/>
                    <a:pt x="4" y="1673"/>
                  </a:cubicBezTo>
                  <a:cubicBezTo>
                    <a:pt x="4" y="1725"/>
                    <a:pt x="24" y="1775"/>
                    <a:pt x="62" y="1810"/>
                  </a:cubicBezTo>
                  <a:cubicBezTo>
                    <a:pt x="96" y="1847"/>
                    <a:pt x="147" y="1871"/>
                    <a:pt x="202" y="1871"/>
                  </a:cubicBezTo>
                  <a:cubicBezTo>
                    <a:pt x="252" y="1871"/>
                    <a:pt x="304" y="1847"/>
                    <a:pt x="338" y="1813"/>
                  </a:cubicBezTo>
                  <a:cubicBezTo>
                    <a:pt x="358" y="1796"/>
                    <a:pt x="372" y="1775"/>
                    <a:pt x="386" y="1752"/>
                  </a:cubicBezTo>
                  <a:cubicBezTo>
                    <a:pt x="396" y="1731"/>
                    <a:pt x="403" y="1704"/>
                    <a:pt x="403" y="1677"/>
                  </a:cubicBezTo>
                  <a:lnTo>
                    <a:pt x="403" y="1670"/>
                  </a:lnTo>
                  <a:cubicBezTo>
                    <a:pt x="399" y="1636"/>
                    <a:pt x="399" y="1602"/>
                    <a:pt x="399" y="1568"/>
                  </a:cubicBezTo>
                  <a:cubicBezTo>
                    <a:pt x="399" y="1498"/>
                    <a:pt x="403" y="1430"/>
                    <a:pt x="409" y="1363"/>
                  </a:cubicBezTo>
                  <a:lnTo>
                    <a:pt x="409" y="1363"/>
                  </a:lnTo>
                  <a:lnTo>
                    <a:pt x="410" y="1363"/>
                  </a:lnTo>
                  <a:cubicBezTo>
                    <a:pt x="426" y="1251"/>
                    <a:pt x="450" y="1143"/>
                    <a:pt x="490" y="1037"/>
                  </a:cubicBezTo>
                  <a:lnTo>
                    <a:pt x="490" y="1037"/>
                  </a:lnTo>
                  <a:cubicBezTo>
                    <a:pt x="493" y="1032"/>
                    <a:pt x="496" y="1025"/>
                    <a:pt x="498" y="1019"/>
                  </a:cubicBezTo>
                  <a:cubicBezTo>
                    <a:pt x="535" y="938"/>
                    <a:pt x="579" y="861"/>
                    <a:pt x="630" y="789"/>
                  </a:cubicBezTo>
                  <a:lnTo>
                    <a:pt x="630" y="789"/>
                  </a:lnTo>
                  <a:lnTo>
                    <a:pt x="631" y="791"/>
                  </a:lnTo>
                  <a:cubicBezTo>
                    <a:pt x="682" y="726"/>
                    <a:pt x="740" y="668"/>
                    <a:pt x="801" y="617"/>
                  </a:cubicBezTo>
                  <a:lnTo>
                    <a:pt x="800" y="616"/>
                  </a:lnTo>
                  <a:lnTo>
                    <a:pt x="800" y="616"/>
                  </a:lnTo>
                  <a:cubicBezTo>
                    <a:pt x="806" y="612"/>
                    <a:pt x="812" y="607"/>
                    <a:pt x="818" y="603"/>
                  </a:cubicBezTo>
                  <a:lnTo>
                    <a:pt x="818" y="603"/>
                  </a:lnTo>
                  <a:cubicBezTo>
                    <a:pt x="818" y="603"/>
                    <a:pt x="818" y="603"/>
                    <a:pt x="818" y="603"/>
                  </a:cubicBezTo>
                  <a:cubicBezTo>
                    <a:pt x="818" y="603"/>
                    <a:pt x="818" y="603"/>
                    <a:pt x="818" y="603"/>
                  </a:cubicBezTo>
                  <a:lnTo>
                    <a:pt x="818" y="603"/>
                  </a:lnTo>
                  <a:cubicBezTo>
                    <a:pt x="890" y="554"/>
                    <a:pt x="963" y="509"/>
                    <a:pt x="1043" y="477"/>
                  </a:cubicBezTo>
                  <a:lnTo>
                    <a:pt x="1043" y="476"/>
                  </a:lnTo>
                  <a:lnTo>
                    <a:pt x="1043" y="476"/>
                  </a:lnTo>
                  <a:cubicBezTo>
                    <a:pt x="1124" y="446"/>
                    <a:pt x="1205" y="422"/>
                    <a:pt x="1285" y="409"/>
                  </a:cubicBezTo>
                  <a:cubicBezTo>
                    <a:pt x="1333" y="405"/>
                    <a:pt x="1384" y="402"/>
                    <a:pt x="1432" y="402"/>
                  </a:cubicBezTo>
                  <a:cubicBezTo>
                    <a:pt x="1475" y="402"/>
                    <a:pt x="1518" y="402"/>
                    <a:pt x="1561" y="409"/>
                  </a:cubicBezTo>
                  <a:lnTo>
                    <a:pt x="1561" y="409"/>
                  </a:lnTo>
                  <a:lnTo>
                    <a:pt x="1561" y="409"/>
                  </a:lnTo>
                  <a:cubicBezTo>
                    <a:pt x="1653" y="422"/>
                    <a:pt x="1740" y="446"/>
                    <a:pt x="1827" y="480"/>
                  </a:cubicBezTo>
                  <a:lnTo>
                    <a:pt x="1827" y="480"/>
                  </a:lnTo>
                  <a:lnTo>
                    <a:pt x="1827" y="481"/>
                  </a:lnTo>
                  <a:cubicBezTo>
                    <a:pt x="1899" y="512"/>
                    <a:pt x="1967" y="553"/>
                    <a:pt x="2028" y="597"/>
                  </a:cubicBezTo>
                  <a:cubicBezTo>
                    <a:pt x="2088" y="643"/>
                    <a:pt x="2139" y="697"/>
                    <a:pt x="2189" y="757"/>
                  </a:cubicBezTo>
                  <a:lnTo>
                    <a:pt x="2189" y="757"/>
                  </a:lnTo>
                  <a:lnTo>
                    <a:pt x="2188" y="757"/>
                  </a:lnTo>
                  <a:cubicBezTo>
                    <a:pt x="2231" y="818"/>
                    <a:pt x="2269" y="880"/>
                    <a:pt x="2301" y="944"/>
                  </a:cubicBezTo>
                  <a:lnTo>
                    <a:pt x="2301" y="944"/>
                  </a:lnTo>
                  <a:lnTo>
                    <a:pt x="2301" y="944"/>
                  </a:lnTo>
                  <a:cubicBezTo>
                    <a:pt x="2301" y="945"/>
                    <a:pt x="2301" y="945"/>
                    <a:pt x="2302" y="946"/>
                  </a:cubicBezTo>
                  <a:lnTo>
                    <a:pt x="2302" y="946"/>
                  </a:lnTo>
                  <a:cubicBezTo>
                    <a:pt x="2305" y="952"/>
                    <a:pt x="2308" y="958"/>
                    <a:pt x="2311" y="965"/>
                  </a:cubicBezTo>
                  <a:cubicBezTo>
                    <a:pt x="2312" y="966"/>
                    <a:pt x="2312" y="967"/>
                    <a:pt x="2312" y="968"/>
                  </a:cubicBezTo>
                  <a:lnTo>
                    <a:pt x="2312" y="968"/>
                  </a:lnTo>
                  <a:lnTo>
                    <a:pt x="2311" y="968"/>
                  </a:lnTo>
                  <a:cubicBezTo>
                    <a:pt x="2312" y="969"/>
                    <a:pt x="2313" y="970"/>
                    <a:pt x="2313" y="970"/>
                  </a:cubicBezTo>
                  <a:lnTo>
                    <a:pt x="2313" y="970"/>
                  </a:lnTo>
                  <a:cubicBezTo>
                    <a:pt x="2315" y="974"/>
                    <a:pt x="2316" y="978"/>
                    <a:pt x="2318" y="982"/>
                  </a:cubicBezTo>
                  <a:lnTo>
                    <a:pt x="2318" y="982"/>
                  </a:lnTo>
                  <a:cubicBezTo>
                    <a:pt x="2318" y="982"/>
                    <a:pt x="2318" y="982"/>
                    <a:pt x="2318" y="982"/>
                  </a:cubicBezTo>
                  <a:lnTo>
                    <a:pt x="2318" y="982"/>
                  </a:lnTo>
                  <a:lnTo>
                    <a:pt x="2318" y="982"/>
                  </a:lnTo>
                  <a:cubicBezTo>
                    <a:pt x="2352" y="1072"/>
                    <a:pt x="2377" y="1165"/>
                    <a:pt x="2393" y="1264"/>
                  </a:cubicBezTo>
                  <a:lnTo>
                    <a:pt x="2393" y="1264"/>
                  </a:lnTo>
                  <a:lnTo>
                    <a:pt x="2393" y="1264"/>
                  </a:lnTo>
                  <a:cubicBezTo>
                    <a:pt x="2400" y="1335"/>
                    <a:pt x="2403" y="1405"/>
                    <a:pt x="2403" y="1473"/>
                  </a:cubicBezTo>
                  <a:cubicBezTo>
                    <a:pt x="2403" y="1555"/>
                    <a:pt x="2399" y="1636"/>
                    <a:pt x="2390" y="1718"/>
                  </a:cubicBezTo>
                  <a:lnTo>
                    <a:pt x="2390" y="1731"/>
                  </a:lnTo>
                  <a:cubicBezTo>
                    <a:pt x="2390" y="1759"/>
                    <a:pt x="2396" y="1783"/>
                    <a:pt x="2407" y="1806"/>
                  </a:cubicBezTo>
                  <a:cubicBezTo>
                    <a:pt x="2417" y="1827"/>
                    <a:pt x="2431" y="1847"/>
                    <a:pt x="2448" y="1865"/>
                  </a:cubicBezTo>
                  <a:cubicBezTo>
                    <a:pt x="2485" y="1898"/>
                    <a:pt x="2536" y="1923"/>
                    <a:pt x="2591" y="1923"/>
                  </a:cubicBezTo>
                  <a:cubicBezTo>
                    <a:pt x="2642" y="1923"/>
                    <a:pt x="2693" y="1898"/>
                    <a:pt x="2730" y="1865"/>
                  </a:cubicBezTo>
                  <a:cubicBezTo>
                    <a:pt x="2750" y="1844"/>
                    <a:pt x="2764" y="1820"/>
                    <a:pt x="2771" y="1796"/>
                  </a:cubicBezTo>
                  <a:cubicBezTo>
                    <a:pt x="2781" y="1772"/>
                    <a:pt x="2785" y="1752"/>
                    <a:pt x="2788" y="1728"/>
                  </a:cubicBezTo>
                  <a:cubicBezTo>
                    <a:pt x="2799" y="1643"/>
                    <a:pt x="2802" y="1558"/>
                    <a:pt x="2802" y="1476"/>
                  </a:cubicBezTo>
                  <a:cubicBezTo>
                    <a:pt x="2802" y="1319"/>
                    <a:pt x="2785" y="1166"/>
                    <a:pt x="2747" y="1016"/>
                  </a:cubicBezTo>
                  <a:cubicBezTo>
                    <a:pt x="2696" y="808"/>
                    <a:pt x="2594" y="620"/>
                    <a:pt x="2458" y="460"/>
                  </a:cubicBezTo>
                  <a:cubicBezTo>
                    <a:pt x="2338" y="314"/>
                    <a:pt x="2175" y="201"/>
                    <a:pt x="2008" y="123"/>
                  </a:cubicBezTo>
                  <a:cubicBezTo>
                    <a:pt x="1830" y="48"/>
                    <a:pt x="1643" y="7"/>
                    <a:pt x="1449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4979875" y="3941050"/>
              <a:ext cx="33175" cy="24500"/>
            </a:xfrm>
            <a:custGeom>
              <a:rect b="b" l="l" r="r" t="t"/>
              <a:pathLst>
                <a:path extrusionOk="0" h="980" w="1327">
                  <a:moveTo>
                    <a:pt x="1163" y="1"/>
                  </a:moveTo>
                  <a:cubicBezTo>
                    <a:pt x="1078" y="1"/>
                    <a:pt x="1010" y="73"/>
                    <a:pt x="1006" y="161"/>
                  </a:cubicBezTo>
                  <a:cubicBezTo>
                    <a:pt x="1006" y="192"/>
                    <a:pt x="1003" y="222"/>
                    <a:pt x="1000" y="254"/>
                  </a:cubicBezTo>
                  <a:cubicBezTo>
                    <a:pt x="993" y="312"/>
                    <a:pt x="979" y="369"/>
                    <a:pt x="959" y="424"/>
                  </a:cubicBezTo>
                  <a:cubicBezTo>
                    <a:pt x="938" y="461"/>
                    <a:pt x="921" y="496"/>
                    <a:pt x="894" y="529"/>
                  </a:cubicBezTo>
                  <a:cubicBezTo>
                    <a:pt x="874" y="553"/>
                    <a:pt x="853" y="573"/>
                    <a:pt x="830" y="598"/>
                  </a:cubicBezTo>
                  <a:cubicBezTo>
                    <a:pt x="806" y="611"/>
                    <a:pt x="778" y="628"/>
                    <a:pt x="754" y="642"/>
                  </a:cubicBezTo>
                  <a:cubicBezTo>
                    <a:pt x="727" y="649"/>
                    <a:pt x="699" y="655"/>
                    <a:pt x="672" y="663"/>
                  </a:cubicBezTo>
                  <a:cubicBezTo>
                    <a:pt x="649" y="663"/>
                    <a:pt x="625" y="663"/>
                    <a:pt x="601" y="659"/>
                  </a:cubicBezTo>
                  <a:cubicBezTo>
                    <a:pt x="581" y="655"/>
                    <a:pt x="560" y="649"/>
                    <a:pt x="540" y="642"/>
                  </a:cubicBezTo>
                  <a:cubicBezTo>
                    <a:pt x="515" y="631"/>
                    <a:pt x="495" y="622"/>
                    <a:pt x="475" y="604"/>
                  </a:cubicBezTo>
                  <a:cubicBezTo>
                    <a:pt x="454" y="587"/>
                    <a:pt x="434" y="567"/>
                    <a:pt x="417" y="543"/>
                  </a:cubicBezTo>
                  <a:cubicBezTo>
                    <a:pt x="397" y="516"/>
                    <a:pt x="380" y="485"/>
                    <a:pt x="366" y="451"/>
                  </a:cubicBezTo>
                  <a:cubicBezTo>
                    <a:pt x="349" y="407"/>
                    <a:pt x="339" y="362"/>
                    <a:pt x="328" y="315"/>
                  </a:cubicBezTo>
                  <a:cubicBezTo>
                    <a:pt x="325" y="274"/>
                    <a:pt x="322" y="233"/>
                    <a:pt x="322" y="189"/>
                  </a:cubicBezTo>
                  <a:cubicBezTo>
                    <a:pt x="318" y="103"/>
                    <a:pt x="250" y="32"/>
                    <a:pt x="161" y="32"/>
                  </a:cubicBezTo>
                  <a:cubicBezTo>
                    <a:pt x="76" y="32"/>
                    <a:pt x="1" y="103"/>
                    <a:pt x="4" y="189"/>
                  </a:cubicBezTo>
                  <a:cubicBezTo>
                    <a:pt x="4" y="301"/>
                    <a:pt x="18" y="410"/>
                    <a:pt x="53" y="519"/>
                  </a:cubicBezTo>
                  <a:cubicBezTo>
                    <a:pt x="83" y="614"/>
                    <a:pt x="134" y="693"/>
                    <a:pt x="192" y="771"/>
                  </a:cubicBezTo>
                  <a:cubicBezTo>
                    <a:pt x="243" y="833"/>
                    <a:pt x="311" y="884"/>
                    <a:pt x="383" y="918"/>
                  </a:cubicBezTo>
                  <a:cubicBezTo>
                    <a:pt x="468" y="959"/>
                    <a:pt x="556" y="979"/>
                    <a:pt x="649" y="979"/>
                  </a:cubicBezTo>
                  <a:cubicBezTo>
                    <a:pt x="652" y="979"/>
                    <a:pt x="655" y="979"/>
                    <a:pt x="658" y="979"/>
                  </a:cubicBezTo>
                  <a:cubicBezTo>
                    <a:pt x="832" y="979"/>
                    <a:pt x="998" y="888"/>
                    <a:pt x="1113" y="761"/>
                  </a:cubicBezTo>
                  <a:cubicBezTo>
                    <a:pt x="1262" y="598"/>
                    <a:pt x="1317" y="376"/>
                    <a:pt x="1324" y="161"/>
                  </a:cubicBezTo>
                  <a:cubicBezTo>
                    <a:pt x="1327" y="73"/>
                    <a:pt x="1248" y="1"/>
                    <a:pt x="116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4978950" y="3940025"/>
              <a:ext cx="35050" cy="26525"/>
            </a:xfrm>
            <a:custGeom>
              <a:rect b="b" l="l" r="r" t="t"/>
              <a:pathLst>
                <a:path extrusionOk="0" h="1061" w="1402">
                  <a:moveTo>
                    <a:pt x="1200" y="83"/>
                  </a:moveTo>
                  <a:cubicBezTo>
                    <a:pt x="1231" y="83"/>
                    <a:pt x="1262" y="97"/>
                    <a:pt x="1282" y="117"/>
                  </a:cubicBezTo>
                  <a:cubicBezTo>
                    <a:pt x="1296" y="128"/>
                    <a:pt x="1302" y="141"/>
                    <a:pt x="1309" y="155"/>
                  </a:cubicBezTo>
                  <a:cubicBezTo>
                    <a:pt x="1316" y="169"/>
                    <a:pt x="1320" y="182"/>
                    <a:pt x="1320" y="196"/>
                  </a:cubicBezTo>
                  <a:lnTo>
                    <a:pt x="1320" y="199"/>
                  </a:lnTo>
                  <a:cubicBezTo>
                    <a:pt x="1316" y="304"/>
                    <a:pt x="1302" y="410"/>
                    <a:pt x="1268" y="509"/>
                  </a:cubicBezTo>
                  <a:cubicBezTo>
                    <a:pt x="1238" y="608"/>
                    <a:pt x="1190" y="700"/>
                    <a:pt x="1118" y="775"/>
                  </a:cubicBezTo>
                  <a:cubicBezTo>
                    <a:pt x="1064" y="836"/>
                    <a:pt x="999" y="888"/>
                    <a:pt x="925" y="921"/>
                  </a:cubicBezTo>
                  <a:cubicBezTo>
                    <a:pt x="853" y="959"/>
                    <a:pt x="774" y="979"/>
                    <a:pt x="692" y="979"/>
                  </a:cubicBezTo>
                  <a:lnTo>
                    <a:pt x="686" y="979"/>
                  </a:lnTo>
                  <a:cubicBezTo>
                    <a:pt x="597" y="979"/>
                    <a:pt x="516" y="962"/>
                    <a:pt x="437" y="921"/>
                  </a:cubicBezTo>
                  <a:cubicBezTo>
                    <a:pt x="373" y="891"/>
                    <a:pt x="304" y="843"/>
                    <a:pt x="263" y="785"/>
                  </a:cubicBezTo>
                  <a:cubicBezTo>
                    <a:pt x="205" y="710"/>
                    <a:pt x="157" y="635"/>
                    <a:pt x="130" y="550"/>
                  </a:cubicBezTo>
                  <a:cubicBezTo>
                    <a:pt x="96" y="444"/>
                    <a:pt x="82" y="339"/>
                    <a:pt x="82" y="230"/>
                  </a:cubicBezTo>
                  <a:lnTo>
                    <a:pt x="82" y="226"/>
                  </a:lnTo>
                  <a:cubicBezTo>
                    <a:pt x="82" y="196"/>
                    <a:pt x="96" y="169"/>
                    <a:pt x="117" y="148"/>
                  </a:cubicBezTo>
                  <a:cubicBezTo>
                    <a:pt x="140" y="128"/>
                    <a:pt x="168" y="114"/>
                    <a:pt x="198" y="114"/>
                  </a:cubicBezTo>
                  <a:cubicBezTo>
                    <a:pt x="233" y="114"/>
                    <a:pt x="260" y="128"/>
                    <a:pt x="280" y="148"/>
                  </a:cubicBezTo>
                  <a:cubicBezTo>
                    <a:pt x="304" y="169"/>
                    <a:pt x="318" y="199"/>
                    <a:pt x="318" y="233"/>
                  </a:cubicBezTo>
                  <a:lnTo>
                    <a:pt x="318" y="233"/>
                  </a:lnTo>
                  <a:lnTo>
                    <a:pt x="318" y="233"/>
                  </a:lnTo>
                  <a:cubicBezTo>
                    <a:pt x="318" y="276"/>
                    <a:pt x="321" y="319"/>
                    <a:pt x="324" y="362"/>
                  </a:cubicBezTo>
                  <a:lnTo>
                    <a:pt x="324" y="366"/>
                  </a:lnTo>
                  <a:cubicBezTo>
                    <a:pt x="333" y="406"/>
                    <a:pt x="342" y="446"/>
                    <a:pt x="354" y="484"/>
                  </a:cubicBezTo>
                  <a:lnTo>
                    <a:pt x="354" y="484"/>
                  </a:lnTo>
                  <a:lnTo>
                    <a:pt x="352" y="485"/>
                  </a:lnTo>
                  <a:cubicBezTo>
                    <a:pt x="355" y="485"/>
                    <a:pt x="355" y="488"/>
                    <a:pt x="355" y="492"/>
                  </a:cubicBezTo>
                  <a:cubicBezTo>
                    <a:pt x="355" y="492"/>
                    <a:pt x="355" y="492"/>
                    <a:pt x="355" y="492"/>
                  </a:cubicBezTo>
                  <a:lnTo>
                    <a:pt x="355" y="492"/>
                  </a:lnTo>
                  <a:cubicBezTo>
                    <a:pt x="359" y="496"/>
                    <a:pt x="359" y="502"/>
                    <a:pt x="362" y="506"/>
                  </a:cubicBezTo>
                  <a:lnTo>
                    <a:pt x="362" y="509"/>
                  </a:lnTo>
                  <a:lnTo>
                    <a:pt x="365" y="509"/>
                  </a:lnTo>
                  <a:cubicBezTo>
                    <a:pt x="379" y="543"/>
                    <a:pt x="400" y="578"/>
                    <a:pt x="420" y="608"/>
                  </a:cubicBezTo>
                  <a:lnTo>
                    <a:pt x="420" y="611"/>
                  </a:lnTo>
                  <a:cubicBezTo>
                    <a:pt x="437" y="631"/>
                    <a:pt x="454" y="648"/>
                    <a:pt x="473" y="666"/>
                  </a:cubicBezTo>
                  <a:lnTo>
                    <a:pt x="473" y="666"/>
                  </a:lnTo>
                  <a:lnTo>
                    <a:pt x="471" y="669"/>
                  </a:lnTo>
                  <a:cubicBezTo>
                    <a:pt x="475" y="669"/>
                    <a:pt x="478" y="672"/>
                    <a:pt x="481" y="676"/>
                  </a:cubicBezTo>
                  <a:lnTo>
                    <a:pt x="482" y="674"/>
                  </a:lnTo>
                  <a:lnTo>
                    <a:pt x="482" y="674"/>
                  </a:lnTo>
                  <a:cubicBezTo>
                    <a:pt x="483" y="675"/>
                    <a:pt x="484" y="675"/>
                    <a:pt x="485" y="676"/>
                  </a:cubicBezTo>
                  <a:lnTo>
                    <a:pt x="488" y="680"/>
                  </a:lnTo>
                  <a:cubicBezTo>
                    <a:pt x="512" y="696"/>
                    <a:pt x="536" y="710"/>
                    <a:pt x="560" y="721"/>
                  </a:cubicBezTo>
                  <a:lnTo>
                    <a:pt x="563" y="724"/>
                  </a:lnTo>
                  <a:cubicBezTo>
                    <a:pt x="587" y="731"/>
                    <a:pt x="607" y="737"/>
                    <a:pt x="631" y="741"/>
                  </a:cubicBezTo>
                  <a:lnTo>
                    <a:pt x="634" y="741"/>
                  </a:lnTo>
                  <a:cubicBezTo>
                    <a:pt x="651" y="744"/>
                    <a:pt x="669" y="744"/>
                    <a:pt x="686" y="744"/>
                  </a:cubicBezTo>
                  <a:lnTo>
                    <a:pt x="720" y="744"/>
                  </a:lnTo>
                  <a:cubicBezTo>
                    <a:pt x="747" y="737"/>
                    <a:pt x="774" y="731"/>
                    <a:pt x="805" y="721"/>
                  </a:cubicBezTo>
                  <a:lnTo>
                    <a:pt x="808" y="717"/>
                  </a:lnTo>
                  <a:cubicBezTo>
                    <a:pt x="835" y="704"/>
                    <a:pt x="863" y="690"/>
                    <a:pt x="890" y="672"/>
                  </a:cubicBezTo>
                  <a:lnTo>
                    <a:pt x="890" y="669"/>
                  </a:lnTo>
                  <a:lnTo>
                    <a:pt x="894" y="669"/>
                  </a:lnTo>
                  <a:cubicBezTo>
                    <a:pt x="917" y="645"/>
                    <a:pt x="941" y="622"/>
                    <a:pt x="965" y="598"/>
                  </a:cubicBezTo>
                  <a:lnTo>
                    <a:pt x="965" y="594"/>
                  </a:lnTo>
                  <a:cubicBezTo>
                    <a:pt x="992" y="557"/>
                    <a:pt x="1013" y="523"/>
                    <a:pt x="1030" y="482"/>
                  </a:cubicBezTo>
                  <a:lnTo>
                    <a:pt x="1033" y="482"/>
                  </a:lnTo>
                  <a:lnTo>
                    <a:pt x="1033" y="479"/>
                  </a:lnTo>
                  <a:cubicBezTo>
                    <a:pt x="1054" y="421"/>
                    <a:pt x="1068" y="359"/>
                    <a:pt x="1078" y="301"/>
                  </a:cubicBezTo>
                  <a:lnTo>
                    <a:pt x="1078" y="298"/>
                  </a:lnTo>
                  <a:cubicBezTo>
                    <a:pt x="1081" y="263"/>
                    <a:pt x="1084" y="233"/>
                    <a:pt x="1084" y="202"/>
                  </a:cubicBezTo>
                  <a:cubicBezTo>
                    <a:pt x="1084" y="169"/>
                    <a:pt x="1098" y="138"/>
                    <a:pt x="1118" y="117"/>
                  </a:cubicBezTo>
                  <a:cubicBezTo>
                    <a:pt x="1142" y="97"/>
                    <a:pt x="1170" y="83"/>
                    <a:pt x="1200" y="83"/>
                  </a:cubicBezTo>
                  <a:close/>
                  <a:moveTo>
                    <a:pt x="1200" y="1"/>
                  </a:moveTo>
                  <a:cubicBezTo>
                    <a:pt x="1145" y="1"/>
                    <a:pt x="1098" y="25"/>
                    <a:pt x="1060" y="59"/>
                  </a:cubicBezTo>
                  <a:cubicBezTo>
                    <a:pt x="1027" y="97"/>
                    <a:pt x="1002" y="144"/>
                    <a:pt x="1002" y="199"/>
                  </a:cubicBezTo>
                  <a:cubicBezTo>
                    <a:pt x="1002" y="229"/>
                    <a:pt x="999" y="258"/>
                    <a:pt x="996" y="287"/>
                  </a:cubicBezTo>
                  <a:lnTo>
                    <a:pt x="996" y="287"/>
                  </a:lnTo>
                  <a:lnTo>
                    <a:pt x="996" y="287"/>
                  </a:lnTo>
                  <a:cubicBezTo>
                    <a:pt x="989" y="345"/>
                    <a:pt x="975" y="397"/>
                    <a:pt x="955" y="451"/>
                  </a:cubicBezTo>
                  <a:lnTo>
                    <a:pt x="956" y="451"/>
                  </a:lnTo>
                  <a:lnTo>
                    <a:pt x="956" y="451"/>
                  </a:lnTo>
                  <a:cubicBezTo>
                    <a:pt x="940" y="484"/>
                    <a:pt x="921" y="516"/>
                    <a:pt x="901" y="544"/>
                  </a:cubicBezTo>
                  <a:lnTo>
                    <a:pt x="901" y="544"/>
                  </a:lnTo>
                  <a:lnTo>
                    <a:pt x="900" y="543"/>
                  </a:lnTo>
                  <a:cubicBezTo>
                    <a:pt x="884" y="566"/>
                    <a:pt x="865" y="586"/>
                    <a:pt x="842" y="605"/>
                  </a:cubicBezTo>
                  <a:lnTo>
                    <a:pt x="842" y="605"/>
                  </a:lnTo>
                  <a:cubicBezTo>
                    <a:pt x="823" y="618"/>
                    <a:pt x="801" y="630"/>
                    <a:pt x="776" y="643"/>
                  </a:cubicBezTo>
                  <a:lnTo>
                    <a:pt x="776" y="643"/>
                  </a:lnTo>
                  <a:cubicBezTo>
                    <a:pt x="753" y="652"/>
                    <a:pt x="730" y="655"/>
                    <a:pt x="703" y="663"/>
                  </a:cubicBezTo>
                  <a:lnTo>
                    <a:pt x="686" y="663"/>
                  </a:lnTo>
                  <a:cubicBezTo>
                    <a:pt x="673" y="663"/>
                    <a:pt x="661" y="663"/>
                    <a:pt x="648" y="660"/>
                  </a:cubicBezTo>
                  <a:lnTo>
                    <a:pt x="648" y="660"/>
                  </a:lnTo>
                  <a:lnTo>
                    <a:pt x="648" y="659"/>
                  </a:lnTo>
                  <a:cubicBezTo>
                    <a:pt x="628" y="655"/>
                    <a:pt x="607" y="652"/>
                    <a:pt x="587" y="645"/>
                  </a:cubicBezTo>
                  <a:lnTo>
                    <a:pt x="587" y="645"/>
                  </a:lnTo>
                  <a:cubicBezTo>
                    <a:pt x="569" y="636"/>
                    <a:pt x="551" y="624"/>
                    <a:pt x="536" y="611"/>
                  </a:cubicBezTo>
                  <a:lnTo>
                    <a:pt x="534" y="613"/>
                  </a:lnTo>
                  <a:lnTo>
                    <a:pt x="534" y="613"/>
                  </a:lnTo>
                  <a:cubicBezTo>
                    <a:pt x="517" y="596"/>
                    <a:pt x="502" y="581"/>
                    <a:pt x="488" y="564"/>
                  </a:cubicBezTo>
                  <a:lnTo>
                    <a:pt x="488" y="564"/>
                  </a:lnTo>
                  <a:lnTo>
                    <a:pt x="488" y="564"/>
                  </a:lnTo>
                  <a:cubicBezTo>
                    <a:pt x="468" y="538"/>
                    <a:pt x="455" y="508"/>
                    <a:pt x="439" y="479"/>
                  </a:cubicBezTo>
                  <a:lnTo>
                    <a:pt x="439" y="479"/>
                  </a:lnTo>
                  <a:lnTo>
                    <a:pt x="440" y="479"/>
                  </a:lnTo>
                  <a:cubicBezTo>
                    <a:pt x="423" y="438"/>
                    <a:pt x="413" y="394"/>
                    <a:pt x="406" y="349"/>
                  </a:cubicBezTo>
                  <a:lnTo>
                    <a:pt x="405" y="349"/>
                  </a:lnTo>
                  <a:lnTo>
                    <a:pt x="405" y="349"/>
                  </a:lnTo>
                  <a:cubicBezTo>
                    <a:pt x="400" y="309"/>
                    <a:pt x="400" y="270"/>
                    <a:pt x="400" y="230"/>
                  </a:cubicBezTo>
                  <a:cubicBezTo>
                    <a:pt x="396" y="175"/>
                    <a:pt x="376" y="128"/>
                    <a:pt x="338" y="90"/>
                  </a:cubicBezTo>
                  <a:cubicBezTo>
                    <a:pt x="304" y="56"/>
                    <a:pt x="253" y="32"/>
                    <a:pt x="198" y="32"/>
                  </a:cubicBezTo>
                  <a:cubicBezTo>
                    <a:pt x="148" y="32"/>
                    <a:pt x="96" y="52"/>
                    <a:pt x="58" y="87"/>
                  </a:cubicBezTo>
                  <a:cubicBezTo>
                    <a:pt x="25" y="124"/>
                    <a:pt x="0" y="172"/>
                    <a:pt x="0" y="226"/>
                  </a:cubicBezTo>
                  <a:lnTo>
                    <a:pt x="0" y="233"/>
                  </a:lnTo>
                  <a:lnTo>
                    <a:pt x="0" y="233"/>
                  </a:lnTo>
                  <a:lnTo>
                    <a:pt x="0" y="233"/>
                  </a:lnTo>
                  <a:cubicBezTo>
                    <a:pt x="1" y="347"/>
                    <a:pt x="15" y="462"/>
                    <a:pt x="52" y="573"/>
                  </a:cubicBezTo>
                  <a:cubicBezTo>
                    <a:pt x="82" y="672"/>
                    <a:pt x="137" y="758"/>
                    <a:pt x="198" y="836"/>
                  </a:cubicBezTo>
                  <a:cubicBezTo>
                    <a:pt x="253" y="905"/>
                    <a:pt x="328" y="959"/>
                    <a:pt x="403" y="996"/>
                  </a:cubicBezTo>
                  <a:cubicBezTo>
                    <a:pt x="491" y="1041"/>
                    <a:pt x="587" y="1058"/>
                    <a:pt x="686" y="1061"/>
                  </a:cubicBezTo>
                  <a:lnTo>
                    <a:pt x="692" y="1061"/>
                  </a:lnTo>
                  <a:cubicBezTo>
                    <a:pt x="788" y="1061"/>
                    <a:pt x="880" y="1037"/>
                    <a:pt x="961" y="996"/>
                  </a:cubicBezTo>
                  <a:cubicBezTo>
                    <a:pt x="1043" y="955"/>
                    <a:pt x="1118" y="897"/>
                    <a:pt x="1180" y="829"/>
                  </a:cubicBezTo>
                  <a:cubicBezTo>
                    <a:pt x="1258" y="744"/>
                    <a:pt x="1313" y="642"/>
                    <a:pt x="1347" y="533"/>
                  </a:cubicBezTo>
                  <a:cubicBezTo>
                    <a:pt x="1381" y="427"/>
                    <a:pt x="1398" y="312"/>
                    <a:pt x="1401" y="202"/>
                  </a:cubicBezTo>
                  <a:lnTo>
                    <a:pt x="1401" y="196"/>
                  </a:lnTo>
                  <a:cubicBezTo>
                    <a:pt x="1401" y="169"/>
                    <a:pt x="1395" y="141"/>
                    <a:pt x="1384" y="120"/>
                  </a:cubicBezTo>
                  <a:cubicBezTo>
                    <a:pt x="1367" y="83"/>
                    <a:pt x="1343" y="56"/>
                    <a:pt x="1309" y="35"/>
                  </a:cubicBezTo>
                  <a:cubicBezTo>
                    <a:pt x="1279" y="15"/>
                    <a:pt x="1241" y="1"/>
                    <a:pt x="120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5147550" y="3629750"/>
              <a:ext cx="73225" cy="185875"/>
            </a:xfrm>
            <a:custGeom>
              <a:rect b="b" l="l" r="r" t="t"/>
              <a:pathLst>
                <a:path extrusionOk="0" h="7435" w="2929">
                  <a:moveTo>
                    <a:pt x="604" y="1108"/>
                  </a:moveTo>
                  <a:cubicBezTo>
                    <a:pt x="608" y="1115"/>
                    <a:pt x="608" y="1122"/>
                    <a:pt x="611" y="1132"/>
                  </a:cubicBezTo>
                  <a:cubicBezTo>
                    <a:pt x="608" y="1125"/>
                    <a:pt x="608" y="1115"/>
                    <a:pt x="604" y="1108"/>
                  </a:cubicBezTo>
                  <a:close/>
                  <a:moveTo>
                    <a:pt x="860" y="1950"/>
                  </a:moveTo>
                  <a:cubicBezTo>
                    <a:pt x="867" y="1960"/>
                    <a:pt x="874" y="1963"/>
                    <a:pt x="877" y="1971"/>
                  </a:cubicBezTo>
                  <a:cubicBezTo>
                    <a:pt x="870" y="1963"/>
                    <a:pt x="867" y="1960"/>
                    <a:pt x="860" y="1950"/>
                  </a:cubicBezTo>
                  <a:close/>
                  <a:moveTo>
                    <a:pt x="791" y="4804"/>
                  </a:moveTo>
                  <a:cubicBezTo>
                    <a:pt x="792" y="4815"/>
                    <a:pt x="793" y="4826"/>
                    <a:pt x="795" y="4836"/>
                  </a:cubicBezTo>
                  <a:cubicBezTo>
                    <a:pt x="795" y="4826"/>
                    <a:pt x="793" y="4815"/>
                    <a:pt x="791" y="4804"/>
                  </a:cubicBezTo>
                  <a:close/>
                  <a:moveTo>
                    <a:pt x="178" y="0"/>
                  </a:moveTo>
                  <a:cubicBezTo>
                    <a:pt x="164" y="0"/>
                    <a:pt x="151" y="4"/>
                    <a:pt x="137" y="8"/>
                  </a:cubicBezTo>
                  <a:cubicBezTo>
                    <a:pt x="56" y="31"/>
                    <a:pt x="1" y="120"/>
                    <a:pt x="25" y="205"/>
                  </a:cubicBezTo>
                  <a:cubicBezTo>
                    <a:pt x="79" y="382"/>
                    <a:pt x="120" y="566"/>
                    <a:pt x="164" y="750"/>
                  </a:cubicBezTo>
                  <a:cubicBezTo>
                    <a:pt x="188" y="839"/>
                    <a:pt x="213" y="931"/>
                    <a:pt x="236" y="1019"/>
                  </a:cubicBezTo>
                  <a:cubicBezTo>
                    <a:pt x="270" y="1122"/>
                    <a:pt x="311" y="1224"/>
                    <a:pt x="352" y="1319"/>
                  </a:cubicBezTo>
                  <a:cubicBezTo>
                    <a:pt x="380" y="1381"/>
                    <a:pt x="410" y="1442"/>
                    <a:pt x="451" y="1493"/>
                  </a:cubicBezTo>
                  <a:cubicBezTo>
                    <a:pt x="495" y="1554"/>
                    <a:pt x="543" y="1609"/>
                    <a:pt x="594" y="1664"/>
                  </a:cubicBezTo>
                  <a:cubicBezTo>
                    <a:pt x="683" y="1759"/>
                    <a:pt x="775" y="1848"/>
                    <a:pt x="856" y="1947"/>
                  </a:cubicBezTo>
                  <a:cubicBezTo>
                    <a:pt x="867" y="1960"/>
                    <a:pt x="874" y="1974"/>
                    <a:pt x="880" y="1988"/>
                  </a:cubicBezTo>
                  <a:cubicBezTo>
                    <a:pt x="891" y="2011"/>
                    <a:pt x="894" y="2038"/>
                    <a:pt x="901" y="2062"/>
                  </a:cubicBezTo>
                  <a:cubicBezTo>
                    <a:pt x="911" y="2185"/>
                    <a:pt x="908" y="2307"/>
                    <a:pt x="891" y="2430"/>
                  </a:cubicBezTo>
                  <a:cubicBezTo>
                    <a:pt x="812" y="2941"/>
                    <a:pt x="614" y="3432"/>
                    <a:pt x="505" y="3937"/>
                  </a:cubicBezTo>
                  <a:cubicBezTo>
                    <a:pt x="482" y="4059"/>
                    <a:pt x="465" y="4179"/>
                    <a:pt x="451" y="4302"/>
                  </a:cubicBezTo>
                  <a:cubicBezTo>
                    <a:pt x="441" y="4421"/>
                    <a:pt x="451" y="4544"/>
                    <a:pt x="458" y="4662"/>
                  </a:cubicBezTo>
                  <a:cubicBezTo>
                    <a:pt x="478" y="4918"/>
                    <a:pt x="529" y="5173"/>
                    <a:pt x="604" y="5423"/>
                  </a:cubicBezTo>
                  <a:cubicBezTo>
                    <a:pt x="748" y="5893"/>
                    <a:pt x="1003" y="6329"/>
                    <a:pt x="1350" y="6677"/>
                  </a:cubicBezTo>
                  <a:cubicBezTo>
                    <a:pt x="1722" y="7051"/>
                    <a:pt x="2203" y="7300"/>
                    <a:pt x="2711" y="7430"/>
                  </a:cubicBezTo>
                  <a:cubicBezTo>
                    <a:pt x="2724" y="7433"/>
                    <a:pt x="2737" y="7435"/>
                    <a:pt x="2750" y="7435"/>
                  </a:cubicBezTo>
                  <a:cubicBezTo>
                    <a:pt x="2821" y="7435"/>
                    <a:pt x="2884" y="7390"/>
                    <a:pt x="2904" y="7320"/>
                  </a:cubicBezTo>
                  <a:cubicBezTo>
                    <a:pt x="2928" y="7239"/>
                    <a:pt x="2877" y="7147"/>
                    <a:pt x="2796" y="7127"/>
                  </a:cubicBezTo>
                  <a:cubicBezTo>
                    <a:pt x="2652" y="7089"/>
                    <a:pt x="2516" y="7045"/>
                    <a:pt x="2383" y="6990"/>
                  </a:cubicBezTo>
                  <a:cubicBezTo>
                    <a:pt x="2179" y="6902"/>
                    <a:pt x="1984" y="6793"/>
                    <a:pt x="1808" y="6660"/>
                  </a:cubicBezTo>
                  <a:cubicBezTo>
                    <a:pt x="1637" y="6523"/>
                    <a:pt x="1484" y="6370"/>
                    <a:pt x="1347" y="6200"/>
                  </a:cubicBezTo>
                  <a:cubicBezTo>
                    <a:pt x="1204" y="6005"/>
                    <a:pt x="1085" y="5798"/>
                    <a:pt x="993" y="5573"/>
                  </a:cubicBezTo>
                  <a:lnTo>
                    <a:pt x="993" y="5573"/>
                  </a:lnTo>
                  <a:cubicBezTo>
                    <a:pt x="996" y="5586"/>
                    <a:pt x="1003" y="5600"/>
                    <a:pt x="1006" y="5613"/>
                  </a:cubicBezTo>
                  <a:cubicBezTo>
                    <a:pt x="901" y="5348"/>
                    <a:pt x="829" y="5075"/>
                    <a:pt x="788" y="4796"/>
                  </a:cubicBezTo>
                  <a:lnTo>
                    <a:pt x="788" y="4796"/>
                  </a:lnTo>
                  <a:cubicBezTo>
                    <a:pt x="789" y="4799"/>
                    <a:pt x="790" y="4801"/>
                    <a:pt x="791" y="4804"/>
                  </a:cubicBezTo>
                  <a:lnTo>
                    <a:pt x="791" y="4804"/>
                  </a:lnTo>
                  <a:cubicBezTo>
                    <a:pt x="777" y="4699"/>
                    <a:pt x="771" y="4594"/>
                    <a:pt x="765" y="4486"/>
                  </a:cubicBezTo>
                  <a:cubicBezTo>
                    <a:pt x="761" y="4390"/>
                    <a:pt x="768" y="4294"/>
                    <a:pt x="781" y="4199"/>
                  </a:cubicBezTo>
                  <a:cubicBezTo>
                    <a:pt x="867" y="3640"/>
                    <a:pt x="1092" y="3116"/>
                    <a:pt x="1190" y="2560"/>
                  </a:cubicBezTo>
                  <a:cubicBezTo>
                    <a:pt x="1211" y="2433"/>
                    <a:pt x="1224" y="2304"/>
                    <a:pt x="1224" y="2175"/>
                  </a:cubicBezTo>
                  <a:cubicBezTo>
                    <a:pt x="1224" y="2114"/>
                    <a:pt x="1218" y="2052"/>
                    <a:pt x="1207" y="1994"/>
                  </a:cubicBezTo>
                  <a:cubicBezTo>
                    <a:pt x="1201" y="1943"/>
                    <a:pt x="1190" y="1892"/>
                    <a:pt x="1166" y="1845"/>
                  </a:cubicBezTo>
                  <a:cubicBezTo>
                    <a:pt x="1116" y="1749"/>
                    <a:pt x="1034" y="1667"/>
                    <a:pt x="962" y="1589"/>
                  </a:cubicBezTo>
                  <a:cubicBezTo>
                    <a:pt x="877" y="1500"/>
                    <a:pt x="788" y="1415"/>
                    <a:pt x="710" y="1319"/>
                  </a:cubicBezTo>
                  <a:cubicBezTo>
                    <a:pt x="669" y="1261"/>
                    <a:pt x="642" y="1197"/>
                    <a:pt x="614" y="1132"/>
                  </a:cubicBezTo>
                  <a:cubicBezTo>
                    <a:pt x="485" y="805"/>
                    <a:pt x="434" y="454"/>
                    <a:pt x="331" y="120"/>
                  </a:cubicBezTo>
                  <a:cubicBezTo>
                    <a:pt x="311" y="52"/>
                    <a:pt x="246" y="0"/>
                    <a:pt x="17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5146975" y="3628725"/>
              <a:ext cx="74400" cy="187900"/>
            </a:xfrm>
            <a:custGeom>
              <a:rect b="b" l="l" r="r" t="t"/>
              <a:pathLst>
                <a:path extrusionOk="0" h="7516" w="2976">
                  <a:moveTo>
                    <a:pt x="201" y="0"/>
                  </a:moveTo>
                  <a:cubicBezTo>
                    <a:pt x="184" y="0"/>
                    <a:pt x="167" y="4"/>
                    <a:pt x="150" y="8"/>
                  </a:cubicBezTo>
                  <a:lnTo>
                    <a:pt x="170" y="89"/>
                  </a:lnTo>
                  <a:cubicBezTo>
                    <a:pt x="181" y="86"/>
                    <a:pt x="191" y="82"/>
                    <a:pt x="201" y="82"/>
                  </a:cubicBezTo>
                  <a:cubicBezTo>
                    <a:pt x="225" y="82"/>
                    <a:pt x="252" y="93"/>
                    <a:pt x="269" y="107"/>
                  </a:cubicBezTo>
                  <a:cubicBezTo>
                    <a:pt x="290" y="123"/>
                    <a:pt x="307" y="148"/>
                    <a:pt x="313" y="171"/>
                  </a:cubicBezTo>
                  <a:cubicBezTo>
                    <a:pt x="365" y="338"/>
                    <a:pt x="403" y="508"/>
                    <a:pt x="447" y="679"/>
                  </a:cubicBezTo>
                  <a:cubicBezTo>
                    <a:pt x="486" y="841"/>
                    <a:pt x="528" y="1003"/>
                    <a:pt x="590" y="1166"/>
                  </a:cubicBezTo>
                  <a:lnTo>
                    <a:pt x="590" y="1166"/>
                  </a:lnTo>
                  <a:lnTo>
                    <a:pt x="590" y="1166"/>
                  </a:lnTo>
                  <a:cubicBezTo>
                    <a:pt x="590" y="1167"/>
                    <a:pt x="590" y="1168"/>
                    <a:pt x="590" y="1170"/>
                  </a:cubicBezTo>
                  <a:lnTo>
                    <a:pt x="590" y="1170"/>
                  </a:lnTo>
                  <a:lnTo>
                    <a:pt x="590" y="1170"/>
                  </a:lnTo>
                  <a:cubicBezTo>
                    <a:pt x="590" y="1170"/>
                    <a:pt x="590" y="1170"/>
                    <a:pt x="590" y="1170"/>
                  </a:cubicBezTo>
                  <a:lnTo>
                    <a:pt x="590" y="1170"/>
                  </a:lnTo>
                  <a:cubicBezTo>
                    <a:pt x="591" y="1176"/>
                    <a:pt x="594" y="1181"/>
                    <a:pt x="596" y="1186"/>
                  </a:cubicBezTo>
                  <a:lnTo>
                    <a:pt x="598" y="1186"/>
                  </a:lnTo>
                  <a:lnTo>
                    <a:pt x="598" y="1186"/>
                  </a:lnTo>
                  <a:cubicBezTo>
                    <a:pt x="598" y="1187"/>
                    <a:pt x="599" y="1189"/>
                    <a:pt x="600" y="1190"/>
                  </a:cubicBezTo>
                  <a:cubicBezTo>
                    <a:pt x="627" y="1255"/>
                    <a:pt x="658" y="1320"/>
                    <a:pt x="702" y="1384"/>
                  </a:cubicBezTo>
                  <a:cubicBezTo>
                    <a:pt x="780" y="1483"/>
                    <a:pt x="870" y="1568"/>
                    <a:pt x="955" y="1657"/>
                  </a:cubicBezTo>
                  <a:cubicBezTo>
                    <a:pt x="992" y="1697"/>
                    <a:pt x="1029" y="1735"/>
                    <a:pt x="1063" y="1776"/>
                  </a:cubicBezTo>
                  <a:cubicBezTo>
                    <a:pt x="1098" y="1817"/>
                    <a:pt x="1128" y="1858"/>
                    <a:pt x="1152" y="1902"/>
                  </a:cubicBezTo>
                  <a:lnTo>
                    <a:pt x="1152" y="1906"/>
                  </a:lnTo>
                  <a:cubicBezTo>
                    <a:pt x="1172" y="1943"/>
                    <a:pt x="1183" y="1991"/>
                    <a:pt x="1189" y="2042"/>
                  </a:cubicBezTo>
                  <a:cubicBezTo>
                    <a:pt x="1200" y="2100"/>
                    <a:pt x="1207" y="2158"/>
                    <a:pt x="1207" y="2216"/>
                  </a:cubicBezTo>
                  <a:lnTo>
                    <a:pt x="1207" y="2229"/>
                  </a:lnTo>
                  <a:cubicBezTo>
                    <a:pt x="1207" y="2352"/>
                    <a:pt x="1193" y="2471"/>
                    <a:pt x="1172" y="2591"/>
                  </a:cubicBezTo>
                  <a:cubicBezTo>
                    <a:pt x="1125" y="2867"/>
                    <a:pt x="1046" y="3136"/>
                    <a:pt x="964" y="3409"/>
                  </a:cubicBezTo>
                  <a:cubicBezTo>
                    <a:pt x="886" y="3678"/>
                    <a:pt x="808" y="3951"/>
                    <a:pt x="763" y="4233"/>
                  </a:cubicBezTo>
                  <a:cubicBezTo>
                    <a:pt x="763" y="4239"/>
                    <a:pt x="762" y="4245"/>
                    <a:pt x="761" y="4250"/>
                  </a:cubicBezTo>
                  <a:lnTo>
                    <a:pt x="761" y="4250"/>
                  </a:lnTo>
                  <a:lnTo>
                    <a:pt x="760" y="4250"/>
                  </a:lnTo>
                  <a:lnTo>
                    <a:pt x="760" y="4261"/>
                  </a:lnTo>
                  <a:lnTo>
                    <a:pt x="760" y="4261"/>
                  </a:lnTo>
                  <a:lnTo>
                    <a:pt x="760" y="4261"/>
                  </a:lnTo>
                  <a:cubicBezTo>
                    <a:pt x="752" y="4333"/>
                    <a:pt x="747" y="4403"/>
                    <a:pt x="747" y="4475"/>
                  </a:cubicBezTo>
                  <a:lnTo>
                    <a:pt x="747" y="4530"/>
                  </a:lnTo>
                  <a:cubicBezTo>
                    <a:pt x="753" y="4649"/>
                    <a:pt x="763" y="4765"/>
                    <a:pt x="777" y="4884"/>
                  </a:cubicBezTo>
                  <a:lnTo>
                    <a:pt x="780" y="4884"/>
                  </a:lnTo>
                  <a:lnTo>
                    <a:pt x="780" y="4884"/>
                  </a:lnTo>
                  <a:cubicBezTo>
                    <a:pt x="819" y="5154"/>
                    <a:pt x="891" y="5416"/>
                    <a:pt x="992" y="5668"/>
                  </a:cubicBezTo>
                  <a:lnTo>
                    <a:pt x="994" y="5668"/>
                  </a:lnTo>
                  <a:lnTo>
                    <a:pt x="994" y="5668"/>
                  </a:lnTo>
                  <a:cubicBezTo>
                    <a:pt x="1087" y="5879"/>
                    <a:pt x="1200" y="6078"/>
                    <a:pt x="1336" y="6265"/>
                  </a:cubicBezTo>
                  <a:lnTo>
                    <a:pt x="1340" y="6265"/>
                  </a:lnTo>
                  <a:cubicBezTo>
                    <a:pt x="1476" y="6438"/>
                    <a:pt x="1629" y="6592"/>
                    <a:pt x="1803" y="6732"/>
                  </a:cubicBezTo>
                  <a:lnTo>
                    <a:pt x="1806" y="6732"/>
                  </a:lnTo>
                  <a:cubicBezTo>
                    <a:pt x="1987" y="6867"/>
                    <a:pt x="2181" y="6980"/>
                    <a:pt x="2389" y="7069"/>
                  </a:cubicBezTo>
                  <a:cubicBezTo>
                    <a:pt x="2391" y="7070"/>
                    <a:pt x="2394" y="7070"/>
                    <a:pt x="2396" y="7071"/>
                  </a:cubicBezTo>
                  <a:lnTo>
                    <a:pt x="2396" y="7071"/>
                  </a:lnTo>
                  <a:lnTo>
                    <a:pt x="2396" y="7072"/>
                  </a:lnTo>
                  <a:cubicBezTo>
                    <a:pt x="2403" y="7075"/>
                    <a:pt x="2410" y="7079"/>
                    <a:pt x="2413" y="7079"/>
                  </a:cubicBezTo>
                  <a:lnTo>
                    <a:pt x="2413" y="7078"/>
                  </a:lnTo>
                  <a:lnTo>
                    <a:pt x="2413" y="7078"/>
                  </a:lnTo>
                  <a:cubicBezTo>
                    <a:pt x="2542" y="7129"/>
                    <a:pt x="2673" y="7170"/>
                    <a:pt x="2808" y="7205"/>
                  </a:cubicBezTo>
                  <a:cubicBezTo>
                    <a:pt x="2833" y="7212"/>
                    <a:pt x="2853" y="7226"/>
                    <a:pt x="2869" y="7246"/>
                  </a:cubicBezTo>
                  <a:cubicBezTo>
                    <a:pt x="2883" y="7270"/>
                    <a:pt x="2894" y="7294"/>
                    <a:pt x="2894" y="7321"/>
                  </a:cubicBezTo>
                  <a:cubicBezTo>
                    <a:pt x="2894" y="7331"/>
                    <a:pt x="2894" y="7338"/>
                    <a:pt x="2890" y="7348"/>
                  </a:cubicBezTo>
                  <a:cubicBezTo>
                    <a:pt x="2883" y="7375"/>
                    <a:pt x="2866" y="7396"/>
                    <a:pt x="2846" y="7413"/>
                  </a:cubicBezTo>
                  <a:cubicBezTo>
                    <a:pt x="2825" y="7427"/>
                    <a:pt x="2801" y="7433"/>
                    <a:pt x="2774" y="7433"/>
                  </a:cubicBezTo>
                  <a:cubicBezTo>
                    <a:pt x="2764" y="7433"/>
                    <a:pt x="2754" y="7433"/>
                    <a:pt x="2743" y="7430"/>
                  </a:cubicBezTo>
                  <a:cubicBezTo>
                    <a:pt x="2243" y="7304"/>
                    <a:pt x="1769" y="7059"/>
                    <a:pt x="1404" y="6691"/>
                  </a:cubicBezTo>
                  <a:cubicBezTo>
                    <a:pt x="1060" y="6346"/>
                    <a:pt x="808" y="5917"/>
                    <a:pt x="665" y="5450"/>
                  </a:cubicBezTo>
                  <a:cubicBezTo>
                    <a:pt x="593" y="5208"/>
                    <a:pt x="542" y="4956"/>
                    <a:pt x="522" y="4700"/>
                  </a:cubicBezTo>
                  <a:lnTo>
                    <a:pt x="522" y="4700"/>
                  </a:lnTo>
                  <a:lnTo>
                    <a:pt x="522" y="4700"/>
                  </a:lnTo>
                  <a:cubicBezTo>
                    <a:pt x="514" y="4619"/>
                    <a:pt x="511" y="4543"/>
                    <a:pt x="511" y="4465"/>
                  </a:cubicBezTo>
                  <a:cubicBezTo>
                    <a:pt x="511" y="4424"/>
                    <a:pt x="511" y="4387"/>
                    <a:pt x="515" y="4346"/>
                  </a:cubicBezTo>
                  <a:cubicBezTo>
                    <a:pt x="525" y="4226"/>
                    <a:pt x="546" y="4107"/>
                    <a:pt x="569" y="3988"/>
                  </a:cubicBezTo>
                  <a:cubicBezTo>
                    <a:pt x="624" y="3736"/>
                    <a:pt x="699" y="3490"/>
                    <a:pt x="774" y="3238"/>
                  </a:cubicBezTo>
                  <a:cubicBezTo>
                    <a:pt x="845" y="2990"/>
                    <a:pt x="914" y="2737"/>
                    <a:pt x="955" y="2479"/>
                  </a:cubicBezTo>
                  <a:lnTo>
                    <a:pt x="955" y="2474"/>
                  </a:lnTo>
                  <a:cubicBezTo>
                    <a:pt x="955" y="2470"/>
                    <a:pt x="956" y="2466"/>
                    <a:pt x="956" y="2461"/>
                  </a:cubicBezTo>
                  <a:lnTo>
                    <a:pt x="956" y="2461"/>
                  </a:lnTo>
                  <a:lnTo>
                    <a:pt x="958" y="2461"/>
                  </a:lnTo>
                  <a:cubicBezTo>
                    <a:pt x="958" y="2454"/>
                    <a:pt x="958" y="2447"/>
                    <a:pt x="961" y="2441"/>
                  </a:cubicBezTo>
                  <a:lnTo>
                    <a:pt x="959" y="2441"/>
                  </a:lnTo>
                  <a:lnTo>
                    <a:pt x="959" y="2441"/>
                  </a:lnTo>
                  <a:cubicBezTo>
                    <a:pt x="966" y="2376"/>
                    <a:pt x="972" y="2310"/>
                    <a:pt x="972" y="2243"/>
                  </a:cubicBezTo>
                  <a:cubicBezTo>
                    <a:pt x="972" y="2196"/>
                    <a:pt x="968" y="2147"/>
                    <a:pt x="964" y="2100"/>
                  </a:cubicBezTo>
                  <a:lnTo>
                    <a:pt x="961" y="2097"/>
                  </a:lnTo>
                  <a:cubicBezTo>
                    <a:pt x="958" y="2070"/>
                    <a:pt x="951" y="2042"/>
                    <a:pt x="944" y="2015"/>
                  </a:cubicBezTo>
                  <a:lnTo>
                    <a:pt x="944" y="2012"/>
                  </a:lnTo>
                  <a:lnTo>
                    <a:pt x="941" y="2008"/>
                  </a:lnTo>
                  <a:cubicBezTo>
                    <a:pt x="937" y="2002"/>
                    <a:pt x="934" y="1996"/>
                    <a:pt x="931" y="1991"/>
                  </a:cubicBezTo>
                  <a:lnTo>
                    <a:pt x="931" y="1991"/>
                  </a:lnTo>
                  <a:lnTo>
                    <a:pt x="934" y="1988"/>
                  </a:lnTo>
                  <a:cubicBezTo>
                    <a:pt x="927" y="1980"/>
                    <a:pt x="920" y="1974"/>
                    <a:pt x="917" y="1967"/>
                  </a:cubicBezTo>
                  <a:lnTo>
                    <a:pt x="917" y="1968"/>
                  </a:lnTo>
                  <a:lnTo>
                    <a:pt x="917" y="1968"/>
                  </a:lnTo>
                  <a:cubicBezTo>
                    <a:pt x="916" y="1966"/>
                    <a:pt x="915" y="1965"/>
                    <a:pt x="914" y="1963"/>
                  </a:cubicBezTo>
                  <a:lnTo>
                    <a:pt x="910" y="1960"/>
                  </a:lnTo>
                  <a:cubicBezTo>
                    <a:pt x="829" y="1861"/>
                    <a:pt x="733" y="1769"/>
                    <a:pt x="648" y="1677"/>
                  </a:cubicBezTo>
                  <a:cubicBezTo>
                    <a:pt x="596" y="1623"/>
                    <a:pt x="549" y="1568"/>
                    <a:pt x="505" y="1510"/>
                  </a:cubicBezTo>
                  <a:cubicBezTo>
                    <a:pt x="467" y="1459"/>
                    <a:pt x="440" y="1405"/>
                    <a:pt x="412" y="1347"/>
                  </a:cubicBezTo>
                  <a:cubicBezTo>
                    <a:pt x="371" y="1248"/>
                    <a:pt x="331" y="1149"/>
                    <a:pt x="300" y="1050"/>
                  </a:cubicBezTo>
                  <a:cubicBezTo>
                    <a:pt x="272" y="958"/>
                    <a:pt x="249" y="870"/>
                    <a:pt x="228" y="781"/>
                  </a:cubicBezTo>
                  <a:cubicBezTo>
                    <a:pt x="184" y="597"/>
                    <a:pt x="143" y="413"/>
                    <a:pt x="88" y="233"/>
                  </a:cubicBezTo>
                  <a:cubicBezTo>
                    <a:pt x="85" y="222"/>
                    <a:pt x="82" y="212"/>
                    <a:pt x="82" y="201"/>
                  </a:cubicBezTo>
                  <a:cubicBezTo>
                    <a:pt x="82" y="178"/>
                    <a:pt x="93" y="151"/>
                    <a:pt x="109" y="130"/>
                  </a:cubicBezTo>
                  <a:cubicBezTo>
                    <a:pt x="123" y="110"/>
                    <a:pt x="147" y="96"/>
                    <a:pt x="170" y="89"/>
                  </a:cubicBezTo>
                  <a:lnTo>
                    <a:pt x="147" y="11"/>
                  </a:lnTo>
                  <a:cubicBezTo>
                    <a:pt x="106" y="21"/>
                    <a:pt x="68" y="49"/>
                    <a:pt x="44" y="82"/>
                  </a:cubicBezTo>
                  <a:cubicBezTo>
                    <a:pt x="17" y="116"/>
                    <a:pt x="3" y="157"/>
                    <a:pt x="0" y="201"/>
                  </a:cubicBezTo>
                  <a:cubicBezTo>
                    <a:pt x="0" y="219"/>
                    <a:pt x="3" y="239"/>
                    <a:pt x="11" y="256"/>
                  </a:cubicBezTo>
                  <a:cubicBezTo>
                    <a:pt x="65" y="434"/>
                    <a:pt x="106" y="614"/>
                    <a:pt x="147" y="798"/>
                  </a:cubicBezTo>
                  <a:lnTo>
                    <a:pt x="147" y="802"/>
                  </a:lnTo>
                  <a:cubicBezTo>
                    <a:pt x="170" y="890"/>
                    <a:pt x="195" y="982"/>
                    <a:pt x="222" y="1071"/>
                  </a:cubicBezTo>
                  <a:lnTo>
                    <a:pt x="222" y="1074"/>
                  </a:lnTo>
                  <a:cubicBezTo>
                    <a:pt x="252" y="1176"/>
                    <a:pt x="297" y="1279"/>
                    <a:pt x="338" y="1378"/>
                  </a:cubicBezTo>
                  <a:cubicBezTo>
                    <a:pt x="365" y="1442"/>
                    <a:pt x="395" y="1504"/>
                    <a:pt x="440" y="1558"/>
                  </a:cubicBezTo>
                  <a:cubicBezTo>
                    <a:pt x="484" y="1623"/>
                    <a:pt x="535" y="1677"/>
                    <a:pt x="590" y="1735"/>
                  </a:cubicBezTo>
                  <a:cubicBezTo>
                    <a:pt x="674" y="1826"/>
                    <a:pt x="768" y="1913"/>
                    <a:pt x="846" y="2011"/>
                  </a:cubicBezTo>
                  <a:lnTo>
                    <a:pt x="846" y="2011"/>
                  </a:lnTo>
                  <a:lnTo>
                    <a:pt x="845" y="2012"/>
                  </a:lnTo>
                  <a:cubicBezTo>
                    <a:pt x="855" y="2023"/>
                    <a:pt x="861" y="2033"/>
                    <a:pt x="867" y="2045"/>
                  </a:cubicBezTo>
                  <a:lnTo>
                    <a:pt x="867" y="2045"/>
                  </a:lnTo>
                  <a:cubicBezTo>
                    <a:pt x="873" y="2067"/>
                    <a:pt x="877" y="2088"/>
                    <a:pt x="883" y="2110"/>
                  </a:cubicBezTo>
                  <a:lnTo>
                    <a:pt x="883" y="2110"/>
                  </a:lnTo>
                  <a:lnTo>
                    <a:pt x="883" y="2110"/>
                  </a:lnTo>
                  <a:cubicBezTo>
                    <a:pt x="886" y="2154"/>
                    <a:pt x="890" y="2200"/>
                    <a:pt x="890" y="2243"/>
                  </a:cubicBezTo>
                  <a:cubicBezTo>
                    <a:pt x="890" y="2318"/>
                    <a:pt x="883" y="2389"/>
                    <a:pt x="873" y="2465"/>
                  </a:cubicBezTo>
                  <a:cubicBezTo>
                    <a:pt x="835" y="2717"/>
                    <a:pt x="767" y="2965"/>
                    <a:pt x="692" y="3215"/>
                  </a:cubicBezTo>
                  <a:cubicBezTo>
                    <a:pt x="620" y="3467"/>
                    <a:pt x="546" y="3715"/>
                    <a:pt x="491" y="3971"/>
                  </a:cubicBezTo>
                  <a:cubicBezTo>
                    <a:pt x="464" y="4094"/>
                    <a:pt x="447" y="4217"/>
                    <a:pt x="433" y="4339"/>
                  </a:cubicBezTo>
                  <a:cubicBezTo>
                    <a:pt x="430" y="4380"/>
                    <a:pt x="430" y="4424"/>
                    <a:pt x="430" y="4465"/>
                  </a:cubicBezTo>
                  <a:cubicBezTo>
                    <a:pt x="430" y="4547"/>
                    <a:pt x="433" y="4629"/>
                    <a:pt x="440" y="4707"/>
                  </a:cubicBezTo>
                  <a:cubicBezTo>
                    <a:pt x="461" y="4966"/>
                    <a:pt x="511" y="5225"/>
                    <a:pt x="587" y="5474"/>
                  </a:cubicBezTo>
                  <a:cubicBezTo>
                    <a:pt x="733" y="5951"/>
                    <a:pt x="992" y="6394"/>
                    <a:pt x="1343" y="6748"/>
                  </a:cubicBezTo>
                  <a:cubicBezTo>
                    <a:pt x="1721" y="7127"/>
                    <a:pt x="2208" y="7379"/>
                    <a:pt x="2723" y="7512"/>
                  </a:cubicBezTo>
                  <a:cubicBezTo>
                    <a:pt x="2740" y="7515"/>
                    <a:pt x="2757" y="7515"/>
                    <a:pt x="2774" y="7515"/>
                  </a:cubicBezTo>
                  <a:cubicBezTo>
                    <a:pt x="2819" y="7515"/>
                    <a:pt x="2860" y="7501"/>
                    <a:pt x="2894" y="7478"/>
                  </a:cubicBezTo>
                  <a:cubicBezTo>
                    <a:pt x="2927" y="7451"/>
                    <a:pt x="2955" y="7416"/>
                    <a:pt x="2968" y="7372"/>
                  </a:cubicBezTo>
                  <a:cubicBezTo>
                    <a:pt x="2972" y="7355"/>
                    <a:pt x="2976" y="7338"/>
                    <a:pt x="2976" y="7321"/>
                  </a:cubicBezTo>
                  <a:cubicBezTo>
                    <a:pt x="2976" y="7276"/>
                    <a:pt x="2962" y="7232"/>
                    <a:pt x="2935" y="7198"/>
                  </a:cubicBezTo>
                  <a:cubicBezTo>
                    <a:pt x="2910" y="7164"/>
                    <a:pt x="2873" y="7137"/>
                    <a:pt x="2828" y="7127"/>
                  </a:cubicBezTo>
                  <a:cubicBezTo>
                    <a:pt x="2693" y="7090"/>
                    <a:pt x="2560" y="7050"/>
                    <a:pt x="2431" y="6998"/>
                  </a:cubicBezTo>
                  <a:lnTo>
                    <a:pt x="2431" y="6998"/>
                  </a:lnTo>
                  <a:cubicBezTo>
                    <a:pt x="2430" y="6998"/>
                    <a:pt x="2430" y="6998"/>
                    <a:pt x="2430" y="6997"/>
                  </a:cubicBezTo>
                  <a:lnTo>
                    <a:pt x="2430" y="6998"/>
                  </a:lnTo>
                  <a:lnTo>
                    <a:pt x="2430" y="6998"/>
                  </a:lnTo>
                  <a:cubicBezTo>
                    <a:pt x="2428" y="6997"/>
                    <a:pt x="2425" y="6996"/>
                    <a:pt x="2423" y="6995"/>
                  </a:cubicBezTo>
                  <a:lnTo>
                    <a:pt x="2423" y="6995"/>
                  </a:lnTo>
                  <a:lnTo>
                    <a:pt x="2424" y="6993"/>
                  </a:lnTo>
                  <a:cubicBezTo>
                    <a:pt x="2219" y="6905"/>
                    <a:pt x="2031" y="6800"/>
                    <a:pt x="1854" y="6666"/>
                  </a:cubicBezTo>
                  <a:cubicBezTo>
                    <a:pt x="1688" y="6534"/>
                    <a:pt x="1538" y="6381"/>
                    <a:pt x="1402" y="6215"/>
                  </a:cubicBezTo>
                  <a:lnTo>
                    <a:pt x="1402" y="6215"/>
                  </a:lnTo>
                  <a:lnTo>
                    <a:pt x="1404" y="6213"/>
                  </a:lnTo>
                  <a:cubicBezTo>
                    <a:pt x="1261" y="6023"/>
                    <a:pt x="1145" y="5818"/>
                    <a:pt x="1054" y="5600"/>
                  </a:cubicBezTo>
                  <a:lnTo>
                    <a:pt x="1054" y="5600"/>
                  </a:lnTo>
                  <a:lnTo>
                    <a:pt x="1052" y="5600"/>
                  </a:lnTo>
                  <a:lnTo>
                    <a:pt x="1052" y="5600"/>
                  </a:lnTo>
                  <a:cubicBezTo>
                    <a:pt x="963" y="5365"/>
                    <a:pt x="898" y="5122"/>
                    <a:pt x="859" y="4871"/>
                  </a:cubicBezTo>
                  <a:lnTo>
                    <a:pt x="859" y="4871"/>
                  </a:lnTo>
                  <a:lnTo>
                    <a:pt x="859" y="4871"/>
                  </a:lnTo>
                  <a:cubicBezTo>
                    <a:pt x="842" y="4758"/>
                    <a:pt x="835" y="4642"/>
                    <a:pt x="829" y="4523"/>
                  </a:cubicBezTo>
                  <a:lnTo>
                    <a:pt x="829" y="4475"/>
                  </a:lnTo>
                  <a:cubicBezTo>
                    <a:pt x="829" y="4401"/>
                    <a:pt x="835" y="4322"/>
                    <a:pt x="845" y="4247"/>
                  </a:cubicBezTo>
                  <a:cubicBezTo>
                    <a:pt x="886" y="3971"/>
                    <a:pt x="964" y="3701"/>
                    <a:pt x="1043" y="3429"/>
                  </a:cubicBezTo>
                  <a:cubicBezTo>
                    <a:pt x="1125" y="3160"/>
                    <a:pt x="1203" y="2887"/>
                    <a:pt x="1254" y="2608"/>
                  </a:cubicBezTo>
                  <a:cubicBezTo>
                    <a:pt x="1274" y="2482"/>
                    <a:pt x="1288" y="2359"/>
                    <a:pt x="1288" y="2229"/>
                  </a:cubicBezTo>
                  <a:lnTo>
                    <a:pt x="1288" y="2216"/>
                  </a:lnTo>
                  <a:cubicBezTo>
                    <a:pt x="1288" y="2151"/>
                    <a:pt x="1282" y="2090"/>
                    <a:pt x="1271" y="2029"/>
                  </a:cubicBezTo>
                  <a:cubicBezTo>
                    <a:pt x="1261" y="1977"/>
                    <a:pt x="1251" y="1919"/>
                    <a:pt x="1224" y="1865"/>
                  </a:cubicBezTo>
                  <a:lnTo>
                    <a:pt x="1224" y="1868"/>
                  </a:lnTo>
                  <a:cubicBezTo>
                    <a:pt x="1197" y="1814"/>
                    <a:pt x="1162" y="1766"/>
                    <a:pt x="1125" y="1725"/>
                  </a:cubicBezTo>
                  <a:cubicBezTo>
                    <a:pt x="1087" y="1681"/>
                    <a:pt x="1049" y="1640"/>
                    <a:pt x="1013" y="1603"/>
                  </a:cubicBezTo>
                  <a:cubicBezTo>
                    <a:pt x="927" y="1510"/>
                    <a:pt x="842" y="1425"/>
                    <a:pt x="767" y="1333"/>
                  </a:cubicBezTo>
                  <a:lnTo>
                    <a:pt x="766" y="1335"/>
                  </a:lnTo>
                  <a:lnTo>
                    <a:pt x="766" y="1335"/>
                  </a:lnTo>
                  <a:cubicBezTo>
                    <a:pt x="729" y="1280"/>
                    <a:pt x="702" y="1220"/>
                    <a:pt x="675" y="1156"/>
                  </a:cubicBezTo>
                  <a:lnTo>
                    <a:pt x="674" y="1156"/>
                  </a:lnTo>
                  <a:lnTo>
                    <a:pt x="674" y="1156"/>
                  </a:lnTo>
                  <a:cubicBezTo>
                    <a:pt x="673" y="1153"/>
                    <a:pt x="672" y="1150"/>
                    <a:pt x="670" y="1147"/>
                  </a:cubicBezTo>
                  <a:lnTo>
                    <a:pt x="670" y="1147"/>
                  </a:lnTo>
                  <a:cubicBezTo>
                    <a:pt x="608" y="987"/>
                    <a:pt x="565" y="825"/>
                    <a:pt x="525" y="659"/>
                  </a:cubicBezTo>
                  <a:cubicBezTo>
                    <a:pt x="484" y="488"/>
                    <a:pt x="443" y="318"/>
                    <a:pt x="392" y="148"/>
                  </a:cubicBezTo>
                  <a:cubicBezTo>
                    <a:pt x="379" y="107"/>
                    <a:pt x="354" y="69"/>
                    <a:pt x="321" y="41"/>
                  </a:cubicBezTo>
                  <a:cubicBezTo>
                    <a:pt x="286" y="17"/>
                    <a:pt x="245" y="0"/>
                    <a:pt x="20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5212225" y="3808850"/>
              <a:ext cx="31900" cy="62725"/>
            </a:xfrm>
            <a:custGeom>
              <a:rect b="b" l="l" r="r" t="t"/>
              <a:pathLst>
                <a:path extrusionOk="0" h="2509" w="1276">
                  <a:moveTo>
                    <a:pt x="174" y="0"/>
                  </a:moveTo>
                  <a:cubicBezTo>
                    <a:pt x="130" y="0"/>
                    <a:pt x="89" y="17"/>
                    <a:pt x="62" y="48"/>
                  </a:cubicBezTo>
                  <a:cubicBezTo>
                    <a:pt x="28" y="79"/>
                    <a:pt x="21" y="116"/>
                    <a:pt x="14" y="156"/>
                  </a:cubicBezTo>
                  <a:cubicBezTo>
                    <a:pt x="1" y="259"/>
                    <a:pt x="1" y="354"/>
                    <a:pt x="4" y="457"/>
                  </a:cubicBezTo>
                  <a:cubicBezTo>
                    <a:pt x="7" y="552"/>
                    <a:pt x="25" y="651"/>
                    <a:pt x="42" y="743"/>
                  </a:cubicBezTo>
                  <a:cubicBezTo>
                    <a:pt x="86" y="958"/>
                    <a:pt x="171" y="1162"/>
                    <a:pt x="267" y="1356"/>
                  </a:cubicBezTo>
                  <a:cubicBezTo>
                    <a:pt x="451" y="1738"/>
                    <a:pt x="709" y="2083"/>
                    <a:pt x="951" y="2430"/>
                  </a:cubicBezTo>
                  <a:cubicBezTo>
                    <a:pt x="975" y="2464"/>
                    <a:pt x="1003" y="2492"/>
                    <a:pt x="1047" y="2501"/>
                  </a:cubicBezTo>
                  <a:cubicBezTo>
                    <a:pt x="1061" y="2506"/>
                    <a:pt x="1076" y="2509"/>
                    <a:pt x="1091" y="2509"/>
                  </a:cubicBezTo>
                  <a:cubicBezTo>
                    <a:pt x="1118" y="2509"/>
                    <a:pt x="1144" y="2501"/>
                    <a:pt x="1166" y="2488"/>
                  </a:cubicBezTo>
                  <a:cubicBezTo>
                    <a:pt x="1238" y="2447"/>
                    <a:pt x="1275" y="2341"/>
                    <a:pt x="1224" y="2270"/>
                  </a:cubicBezTo>
                  <a:cubicBezTo>
                    <a:pt x="951" y="1881"/>
                    <a:pt x="672" y="1496"/>
                    <a:pt x="478" y="1064"/>
                  </a:cubicBezTo>
                  <a:cubicBezTo>
                    <a:pt x="410" y="897"/>
                    <a:pt x="358" y="726"/>
                    <a:pt x="328" y="552"/>
                  </a:cubicBezTo>
                  <a:cubicBezTo>
                    <a:pt x="314" y="419"/>
                    <a:pt x="314" y="290"/>
                    <a:pt x="331" y="156"/>
                  </a:cubicBezTo>
                  <a:cubicBezTo>
                    <a:pt x="338" y="120"/>
                    <a:pt x="314" y="71"/>
                    <a:pt x="284" y="48"/>
                  </a:cubicBezTo>
                  <a:cubicBezTo>
                    <a:pt x="256" y="17"/>
                    <a:pt x="215" y="0"/>
                    <a:pt x="174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5211200" y="3807825"/>
              <a:ext cx="33275" cy="64750"/>
            </a:xfrm>
            <a:custGeom>
              <a:rect b="b" l="l" r="r" t="t"/>
              <a:pathLst>
                <a:path extrusionOk="0" h="2590" w="1331">
                  <a:moveTo>
                    <a:pt x="215" y="82"/>
                  </a:moveTo>
                  <a:cubicBezTo>
                    <a:pt x="246" y="82"/>
                    <a:pt x="273" y="95"/>
                    <a:pt x="297" y="116"/>
                  </a:cubicBezTo>
                  <a:cubicBezTo>
                    <a:pt x="308" y="126"/>
                    <a:pt x="318" y="136"/>
                    <a:pt x="325" y="150"/>
                  </a:cubicBezTo>
                  <a:cubicBezTo>
                    <a:pt x="328" y="164"/>
                    <a:pt x="335" y="181"/>
                    <a:pt x="335" y="191"/>
                  </a:cubicBezTo>
                  <a:lnTo>
                    <a:pt x="331" y="194"/>
                  </a:lnTo>
                  <a:cubicBezTo>
                    <a:pt x="325" y="266"/>
                    <a:pt x="318" y="334"/>
                    <a:pt x="318" y="406"/>
                  </a:cubicBezTo>
                  <a:cubicBezTo>
                    <a:pt x="318" y="471"/>
                    <a:pt x="321" y="532"/>
                    <a:pt x="328" y="597"/>
                  </a:cubicBezTo>
                  <a:lnTo>
                    <a:pt x="331" y="597"/>
                  </a:lnTo>
                  <a:lnTo>
                    <a:pt x="331" y="600"/>
                  </a:lnTo>
                  <a:cubicBezTo>
                    <a:pt x="358" y="777"/>
                    <a:pt x="413" y="951"/>
                    <a:pt x="481" y="1118"/>
                  </a:cubicBezTo>
                  <a:lnTo>
                    <a:pt x="481" y="1122"/>
                  </a:lnTo>
                  <a:cubicBezTo>
                    <a:pt x="483" y="1125"/>
                    <a:pt x="484" y="1128"/>
                    <a:pt x="485" y="1131"/>
                  </a:cubicBezTo>
                  <a:lnTo>
                    <a:pt x="485" y="1131"/>
                  </a:lnTo>
                  <a:lnTo>
                    <a:pt x="484" y="1132"/>
                  </a:lnTo>
                  <a:cubicBezTo>
                    <a:pt x="485" y="1132"/>
                    <a:pt x="486" y="1133"/>
                    <a:pt x="487" y="1134"/>
                  </a:cubicBezTo>
                  <a:lnTo>
                    <a:pt x="487" y="1134"/>
                  </a:lnTo>
                  <a:cubicBezTo>
                    <a:pt x="684" y="1568"/>
                    <a:pt x="964" y="1950"/>
                    <a:pt x="1231" y="2335"/>
                  </a:cubicBezTo>
                  <a:lnTo>
                    <a:pt x="1232" y="2334"/>
                  </a:lnTo>
                  <a:lnTo>
                    <a:pt x="1232" y="2334"/>
                  </a:lnTo>
                  <a:cubicBezTo>
                    <a:pt x="1242" y="2350"/>
                    <a:pt x="1248" y="2366"/>
                    <a:pt x="1248" y="2385"/>
                  </a:cubicBezTo>
                  <a:cubicBezTo>
                    <a:pt x="1248" y="2406"/>
                    <a:pt x="1241" y="2430"/>
                    <a:pt x="1231" y="2447"/>
                  </a:cubicBezTo>
                  <a:cubicBezTo>
                    <a:pt x="1220" y="2467"/>
                    <a:pt x="1204" y="2481"/>
                    <a:pt x="1187" y="2492"/>
                  </a:cubicBezTo>
                  <a:cubicBezTo>
                    <a:pt x="1170" y="2502"/>
                    <a:pt x="1149" y="2508"/>
                    <a:pt x="1129" y="2508"/>
                  </a:cubicBezTo>
                  <a:cubicBezTo>
                    <a:pt x="1118" y="2508"/>
                    <a:pt x="1108" y="2505"/>
                    <a:pt x="1098" y="2505"/>
                  </a:cubicBezTo>
                  <a:lnTo>
                    <a:pt x="1098" y="2502"/>
                  </a:lnTo>
                  <a:cubicBezTo>
                    <a:pt x="1081" y="2498"/>
                    <a:pt x="1071" y="2492"/>
                    <a:pt x="1057" y="2484"/>
                  </a:cubicBezTo>
                  <a:cubicBezTo>
                    <a:pt x="1047" y="2475"/>
                    <a:pt x="1036" y="2461"/>
                    <a:pt x="1027" y="2447"/>
                  </a:cubicBezTo>
                  <a:cubicBezTo>
                    <a:pt x="781" y="2099"/>
                    <a:pt x="525" y="1759"/>
                    <a:pt x="345" y="1380"/>
                  </a:cubicBezTo>
                  <a:cubicBezTo>
                    <a:pt x="250" y="1186"/>
                    <a:pt x="165" y="985"/>
                    <a:pt x="124" y="777"/>
                  </a:cubicBezTo>
                  <a:cubicBezTo>
                    <a:pt x="106" y="685"/>
                    <a:pt x="89" y="590"/>
                    <a:pt x="86" y="494"/>
                  </a:cubicBezTo>
                  <a:cubicBezTo>
                    <a:pt x="83" y="467"/>
                    <a:pt x="83" y="443"/>
                    <a:pt x="83" y="416"/>
                  </a:cubicBezTo>
                  <a:cubicBezTo>
                    <a:pt x="83" y="345"/>
                    <a:pt x="86" y="276"/>
                    <a:pt x="96" y="205"/>
                  </a:cubicBezTo>
                  <a:cubicBezTo>
                    <a:pt x="100" y="184"/>
                    <a:pt x="103" y="167"/>
                    <a:pt x="106" y="153"/>
                  </a:cubicBezTo>
                  <a:cubicBezTo>
                    <a:pt x="113" y="140"/>
                    <a:pt x="120" y="130"/>
                    <a:pt x="130" y="116"/>
                  </a:cubicBezTo>
                  <a:cubicBezTo>
                    <a:pt x="154" y="95"/>
                    <a:pt x="185" y="82"/>
                    <a:pt x="215" y="82"/>
                  </a:cubicBezTo>
                  <a:close/>
                  <a:moveTo>
                    <a:pt x="215" y="0"/>
                  </a:moveTo>
                  <a:cubicBezTo>
                    <a:pt x="161" y="0"/>
                    <a:pt x="110" y="21"/>
                    <a:pt x="72" y="58"/>
                  </a:cubicBezTo>
                  <a:cubicBezTo>
                    <a:pt x="52" y="79"/>
                    <a:pt x="39" y="103"/>
                    <a:pt x="31" y="126"/>
                  </a:cubicBezTo>
                  <a:cubicBezTo>
                    <a:pt x="21" y="147"/>
                    <a:pt x="18" y="170"/>
                    <a:pt x="14" y="194"/>
                  </a:cubicBezTo>
                  <a:cubicBezTo>
                    <a:pt x="4" y="269"/>
                    <a:pt x="1" y="341"/>
                    <a:pt x="1" y="416"/>
                  </a:cubicBezTo>
                  <a:cubicBezTo>
                    <a:pt x="1" y="443"/>
                    <a:pt x="1" y="471"/>
                    <a:pt x="4" y="498"/>
                  </a:cubicBezTo>
                  <a:cubicBezTo>
                    <a:pt x="8" y="600"/>
                    <a:pt x="25" y="699"/>
                    <a:pt x="45" y="795"/>
                  </a:cubicBezTo>
                  <a:cubicBezTo>
                    <a:pt x="89" y="1012"/>
                    <a:pt x="178" y="1220"/>
                    <a:pt x="270" y="1415"/>
                  </a:cubicBezTo>
                  <a:cubicBezTo>
                    <a:pt x="457" y="1803"/>
                    <a:pt x="717" y="2147"/>
                    <a:pt x="959" y="2495"/>
                  </a:cubicBezTo>
                  <a:cubicBezTo>
                    <a:pt x="972" y="2515"/>
                    <a:pt x="989" y="2533"/>
                    <a:pt x="1006" y="2546"/>
                  </a:cubicBezTo>
                  <a:cubicBezTo>
                    <a:pt x="1026" y="2562"/>
                    <a:pt x="1049" y="2576"/>
                    <a:pt x="1074" y="2583"/>
                  </a:cubicBezTo>
                  <a:lnTo>
                    <a:pt x="1074" y="2583"/>
                  </a:lnTo>
                  <a:lnTo>
                    <a:pt x="1074" y="2583"/>
                  </a:lnTo>
                  <a:cubicBezTo>
                    <a:pt x="1095" y="2587"/>
                    <a:pt x="1112" y="2590"/>
                    <a:pt x="1129" y="2590"/>
                  </a:cubicBezTo>
                  <a:cubicBezTo>
                    <a:pt x="1167" y="2590"/>
                    <a:pt x="1200" y="2580"/>
                    <a:pt x="1228" y="2563"/>
                  </a:cubicBezTo>
                  <a:cubicBezTo>
                    <a:pt x="1261" y="2546"/>
                    <a:pt x="1286" y="2519"/>
                    <a:pt x="1302" y="2488"/>
                  </a:cubicBezTo>
                  <a:cubicBezTo>
                    <a:pt x="1319" y="2457"/>
                    <a:pt x="1330" y="2423"/>
                    <a:pt x="1330" y="2385"/>
                  </a:cubicBezTo>
                  <a:cubicBezTo>
                    <a:pt x="1330" y="2352"/>
                    <a:pt x="1319" y="2317"/>
                    <a:pt x="1299" y="2287"/>
                  </a:cubicBezTo>
                  <a:cubicBezTo>
                    <a:pt x="1033" y="1908"/>
                    <a:pt x="760" y="1535"/>
                    <a:pt x="570" y="1118"/>
                  </a:cubicBezTo>
                  <a:lnTo>
                    <a:pt x="570" y="1118"/>
                  </a:lnTo>
                  <a:lnTo>
                    <a:pt x="570" y="1118"/>
                  </a:lnTo>
                  <a:cubicBezTo>
                    <a:pt x="570" y="1117"/>
                    <a:pt x="569" y="1116"/>
                    <a:pt x="569" y="1116"/>
                  </a:cubicBezTo>
                  <a:lnTo>
                    <a:pt x="569" y="1116"/>
                  </a:lnTo>
                  <a:cubicBezTo>
                    <a:pt x="566" y="1109"/>
                    <a:pt x="563" y="1103"/>
                    <a:pt x="561" y="1097"/>
                  </a:cubicBezTo>
                  <a:lnTo>
                    <a:pt x="561" y="1097"/>
                  </a:lnTo>
                  <a:cubicBezTo>
                    <a:pt x="560" y="1096"/>
                    <a:pt x="560" y="1095"/>
                    <a:pt x="560" y="1094"/>
                  </a:cubicBezTo>
                  <a:lnTo>
                    <a:pt x="559" y="1094"/>
                  </a:lnTo>
                  <a:lnTo>
                    <a:pt x="559" y="1094"/>
                  </a:lnTo>
                  <a:cubicBezTo>
                    <a:pt x="558" y="1092"/>
                    <a:pt x="557" y="1090"/>
                    <a:pt x="556" y="1087"/>
                  </a:cubicBezTo>
                  <a:cubicBezTo>
                    <a:pt x="488" y="924"/>
                    <a:pt x="440" y="757"/>
                    <a:pt x="410" y="586"/>
                  </a:cubicBezTo>
                  <a:cubicBezTo>
                    <a:pt x="409" y="576"/>
                    <a:pt x="408" y="566"/>
                    <a:pt x="407" y="556"/>
                  </a:cubicBezTo>
                  <a:lnTo>
                    <a:pt x="407" y="556"/>
                  </a:lnTo>
                  <a:lnTo>
                    <a:pt x="407" y="549"/>
                  </a:lnTo>
                  <a:lnTo>
                    <a:pt x="406" y="549"/>
                  </a:lnTo>
                  <a:lnTo>
                    <a:pt x="406" y="549"/>
                  </a:lnTo>
                  <a:cubicBezTo>
                    <a:pt x="401" y="501"/>
                    <a:pt x="399" y="455"/>
                    <a:pt x="399" y="406"/>
                  </a:cubicBezTo>
                  <a:cubicBezTo>
                    <a:pt x="399" y="337"/>
                    <a:pt x="407" y="273"/>
                    <a:pt x="413" y="205"/>
                  </a:cubicBezTo>
                  <a:cubicBezTo>
                    <a:pt x="413" y="197"/>
                    <a:pt x="416" y="194"/>
                    <a:pt x="416" y="191"/>
                  </a:cubicBezTo>
                  <a:cubicBezTo>
                    <a:pt x="413" y="164"/>
                    <a:pt x="407" y="136"/>
                    <a:pt x="396" y="116"/>
                  </a:cubicBezTo>
                  <a:cubicBezTo>
                    <a:pt x="386" y="92"/>
                    <a:pt x="372" y="75"/>
                    <a:pt x="355" y="58"/>
                  </a:cubicBezTo>
                  <a:cubicBezTo>
                    <a:pt x="318" y="21"/>
                    <a:pt x="270" y="0"/>
                    <a:pt x="21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9EAEF"/>
        </a:soli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7"/>
          <p:cNvSpPr txBox="1"/>
          <p:nvPr>
            <p:ph idx="4" type="subTitle"/>
          </p:nvPr>
        </p:nvSpPr>
        <p:spPr>
          <a:xfrm>
            <a:off x="3790350" y="3434750"/>
            <a:ext cx="15633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Dev</a:t>
            </a:r>
            <a:endParaRPr/>
          </a:p>
        </p:txBody>
      </p:sp>
      <p:sp>
        <p:nvSpPr>
          <p:cNvPr id="642" name="Google Shape;642;p27"/>
          <p:cNvSpPr txBox="1"/>
          <p:nvPr>
            <p:ph type="ctrTitle"/>
          </p:nvPr>
        </p:nvSpPr>
        <p:spPr>
          <a:xfrm flipH="1">
            <a:off x="6859450" y="917925"/>
            <a:ext cx="1340400" cy="584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Nosso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time</a:t>
            </a:r>
            <a:endParaRPr/>
          </a:p>
        </p:txBody>
      </p:sp>
      <p:sp>
        <p:nvSpPr>
          <p:cNvPr id="643" name="Google Shape;643;p27"/>
          <p:cNvSpPr txBox="1"/>
          <p:nvPr>
            <p:ph idx="2" type="ctrTitle"/>
          </p:nvPr>
        </p:nvSpPr>
        <p:spPr>
          <a:xfrm>
            <a:off x="1045375" y="3103400"/>
            <a:ext cx="1563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Adriner Andrade</a:t>
            </a:r>
            <a:endParaRPr/>
          </a:p>
        </p:txBody>
      </p:sp>
      <p:sp>
        <p:nvSpPr>
          <p:cNvPr id="644" name="Google Shape;644;p27"/>
          <p:cNvSpPr txBox="1"/>
          <p:nvPr>
            <p:ph idx="1" type="subTitle"/>
          </p:nvPr>
        </p:nvSpPr>
        <p:spPr>
          <a:xfrm>
            <a:off x="1045375" y="3434750"/>
            <a:ext cx="15633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Dev</a:t>
            </a:r>
            <a:endParaRPr/>
          </a:p>
        </p:txBody>
      </p:sp>
      <p:sp>
        <p:nvSpPr>
          <p:cNvPr id="645" name="Google Shape;645;p27"/>
          <p:cNvSpPr txBox="1"/>
          <p:nvPr>
            <p:ph idx="3" type="ctrTitle"/>
          </p:nvPr>
        </p:nvSpPr>
        <p:spPr>
          <a:xfrm>
            <a:off x="3790350" y="3103400"/>
            <a:ext cx="1563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Alex Seródio</a:t>
            </a:r>
            <a:endParaRPr/>
          </a:p>
        </p:txBody>
      </p:sp>
      <p:sp>
        <p:nvSpPr>
          <p:cNvPr id="646" name="Google Shape;646;p27"/>
          <p:cNvSpPr txBox="1"/>
          <p:nvPr>
            <p:ph idx="5" type="ctrTitle"/>
          </p:nvPr>
        </p:nvSpPr>
        <p:spPr>
          <a:xfrm>
            <a:off x="6535325" y="3103400"/>
            <a:ext cx="1563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Luma Kühl</a:t>
            </a:r>
            <a:endParaRPr/>
          </a:p>
        </p:txBody>
      </p:sp>
      <p:sp>
        <p:nvSpPr>
          <p:cNvPr id="647" name="Google Shape;647;p27"/>
          <p:cNvSpPr txBox="1"/>
          <p:nvPr>
            <p:ph idx="6" type="subTitle"/>
          </p:nvPr>
        </p:nvSpPr>
        <p:spPr>
          <a:xfrm>
            <a:off x="6535325" y="3434750"/>
            <a:ext cx="15633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Dev</a:t>
            </a:r>
            <a:endParaRPr/>
          </a:p>
        </p:txBody>
      </p:sp>
      <p:grpSp>
        <p:nvGrpSpPr>
          <p:cNvPr id="648" name="Google Shape;648;p27"/>
          <p:cNvGrpSpPr/>
          <p:nvPr/>
        </p:nvGrpSpPr>
        <p:grpSpPr>
          <a:xfrm>
            <a:off x="6992155" y="2112849"/>
            <a:ext cx="649624" cy="841704"/>
            <a:chOff x="1791700" y="228000"/>
            <a:chExt cx="4027425" cy="5218250"/>
          </a:xfrm>
        </p:grpSpPr>
        <p:sp>
          <p:nvSpPr>
            <p:cNvPr id="649" name="Google Shape;649;p27"/>
            <p:cNvSpPr/>
            <p:nvPr/>
          </p:nvSpPr>
          <p:spPr>
            <a:xfrm>
              <a:off x="1868900" y="3292300"/>
              <a:ext cx="1530600" cy="2072525"/>
            </a:xfrm>
            <a:custGeom>
              <a:rect b="b" l="l" r="r" t="t"/>
              <a:pathLst>
                <a:path extrusionOk="0" h="82901" w="61224">
                  <a:moveTo>
                    <a:pt x="30682" y="0"/>
                  </a:moveTo>
                  <a:cubicBezTo>
                    <a:pt x="30430" y="0"/>
                    <a:pt x="30178" y="3"/>
                    <a:pt x="29925" y="9"/>
                  </a:cubicBezTo>
                  <a:cubicBezTo>
                    <a:pt x="13578" y="377"/>
                    <a:pt x="319" y="13808"/>
                    <a:pt x="98" y="30155"/>
                  </a:cubicBezTo>
                  <a:cubicBezTo>
                    <a:pt x="0" y="37826"/>
                    <a:pt x="2745" y="44836"/>
                    <a:pt x="7328" y="50252"/>
                  </a:cubicBezTo>
                  <a:cubicBezTo>
                    <a:pt x="9166" y="52433"/>
                    <a:pt x="9877" y="55301"/>
                    <a:pt x="9412" y="58120"/>
                  </a:cubicBezTo>
                  <a:cubicBezTo>
                    <a:pt x="9142" y="59811"/>
                    <a:pt x="9068" y="61600"/>
                    <a:pt x="9240" y="63438"/>
                  </a:cubicBezTo>
                  <a:cubicBezTo>
                    <a:pt x="10147" y="73830"/>
                    <a:pt x="18602" y="82114"/>
                    <a:pt x="29019" y="82849"/>
                  </a:cubicBezTo>
                  <a:cubicBezTo>
                    <a:pt x="29526" y="82884"/>
                    <a:pt x="30030" y="82901"/>
                    <a:pt x="30530" y="82901"/>
                  </a:cubicBezTo>
                  <a:cubicBezTo>
                    <a:pt x="42347" y="82901"/>
                    <a:pt x="51934" y="73329"/>
                    <a:pt x="51934" y="61502"/>
                  </a:cubicBezTo>
                  <a:cubicBezTo>
                    <a:pt x="51934" y="58781"/>
                    <a:pt x="51420" y="56183"/>
                    <a:pt x="50488" y="53781"/>
                  </a:cubicBezTo>
                  <a:cubicBezTo>
                    <a:pt x="57032" y="48193"/>
                    <a:pt x="61223" y="39860"/>
                    <a:pt x="61223" y="30547"/>
                  </a:cubicBezTo>
                  <a:cubicBezTo>
                    <a:pt x="61223" y="13691"/>
                    <a:pt x="47542" y="0"/>
                    <a:pt x="30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4212550" y="3292300"/>
              <a:ext cx="1530600" cy="2072525"/>
            </a:xfrm>
            <a:custGeom>
              <a:rect b="b" l="l" r="r" t="t"/>
              <a:pathLst>
                <a:path extrusionOk="0" h="82901" w="61224">
                  <a:moveTo>
                    <a:pt x="30542" y="0"/>
                  </a:moveTo>
                  <a:cubicBezTo>
                    <a:pt x="13682" y="0"/>
                    <a:pt x="0" y="13691"/>
                    <a:pt x="0" y="30547"/>
                  </a:cubicBezTo>
                  <a:cubicBezTo>
                    <a:pt x="0" y="39860"/>
                    <a:pt x="4167" y="48193"/>
                    <a:pt x="10735" y="53781"/>
                  </a:cubicBezTo>
                  <a:cubicBezTo>
                    <a:pt x="9804" y="56183"/>
                    <a:pt x="9289" y="58781"/>
                    <a:pt x="9289" y="61502"/>
                  </a:cubicBezTo>
                  <a:cubicBezTo>
                    <a:pt x="9289" y="73329"/>
                    <a:pt x="18877" y="82901"/>
                    <a:pt x="30694" y="82901"/>
                  </a:cubicBezTo>
                  <a:cubicBezTo>
                    <a:pt x="31194" y="82901"/>
                    <a:pt x="31697" y="82884"/>
                    <a:pt x="32205" y="82849"/>
                  </a:cubicBezTo>
                  <a:cubicBezTo>
                    <a:pt x="42621" y="82114"/>
                    <a:pt x="51077" y="73830"/>
                    <a:pt x="51983" y="63438"/>
                  </a:cubicBezTo>
                  <a:cubicBezTo>
                    <a:pt x="52155" y="61600"/>
                    <a:pt x="52081" y="59811"/>
                    <a:pt x="51812" y="58120"/>
                  </a:cubicBezTo>
                  <a:cubicBezTo>
                    <a:pt x="51346" y="55301"/>
                    <a:pt x="52057" y="52433"/>
                    <a:pt x="53895" y="50252"/>
                  </a:cubicBezTo>
                  <a:cubicBezTo>
                    <a:pt x="58478" y="44836"/>
                    <a:pt x="61223" y="37826"/>
                    <a:pt x="61125" y="30155"/>
                  </a:cubicBezTo>
                  <a:cubicBezTo>
                    <a:pt x="60905" y="13808"/>
                    <a:pt x="47645" y="377"/>
                    <a:pt x="31298" y="9"/>
                  </a:cubicBezTo>
                  <a:cubicBezTo>
                    <a:pt x="31045" y="3"/>
                    <a:pt x="30793" y="0"/>
                    <a:pt x="30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4681875" y="3331125"/>
              <a:ext cx="1061275" cy="2033700"/>
            </a:xfrm>
            <a:custGeom>
              <a:rect b="b" l="l" r="r" t="t"/>
              <a:pathLst>
                <a:path extrusionOk="0" h="81348" w="42451">
                  <a:moveTo>
                    <a:pt x="21373" y="0"/>
                  </a:moveTo>
                  <a:cubicBezTo>
                    <a:pt x="30147" y="5294"/>
                    <a:pt x="36078" y="14877"/>
                    <a:pt x="36225" y="25759"/>
                  </a:cubicBezTo>
                  <a:cubicBezTo>
                    <a:pt x="36323" y="33430"/>
                    <a:pt x="33578" y="40464"/>
                    <a:pt x="28995" y="45881"/>
                  </a:cubicBezTo>
                  <a:cubicBezTo>
                    <a:pt x="27181" y="48037"/>
                    <a:pt x="26470" y="50930"/>
                    <a:pt x="26912" y="53724"/>
                  </a:cubicBezTo>
                  <a:cubicBezTo>
                    <a:pt x="27181" y="55439"/>
                    <a:pt x="27255" y="57228"/>
                    <a:pt x="27108" y="59042"/>
                  </a:cubicBezTo>
                  <a:cubicBezTo>
                    <a:pt x="26176" y="69434"/>
                    <a:pt x="17721" y="77742"/>
                    <a:pt x="7329" y="78453"/>
                  </a:cubicBezTo>
                  <a:cubicBezTo>
                    <a:pt x="6820" y="78487"/>
                    <a:pt x="6316" y="78503"/>
                    <a:pt x="5817" y="78503"/>
                  </a:cubicBezTo>
                  <a:cubicBezTo>
                    <a:pt x="3792" y="78503"/>
                    <a:pt x="1849" y="78229"/>
                    <a:pt x="1" y="77718"/>
                  </a:cubicBezTo>
                  <a:lnTo>
                    <a:pt x="1" y="77718"/>
                  </a:lnTo>
                  <a:cubicBezTo>
                    <a:pt x="3392" y="80007"/>
                    <a:pt x="7495" y="81348"/>
                    <a:pt x="11919" y="81348"/>
                  </a:cubicBezTo>
                  <a:cubicBezTo>
                    <a:pt x="12419" y="81348"/>
                    <a:pt x="12924" y="81331"/>
                    <a:pt x="13432" y="81296"/>
                  </a:cubicBezTo>
                  <a:cubicBezTo>
                    <a:pt x="23848" y="80561"/>
                    <a:pt x="32304" y="72277"/>
                    <a:pt x="33210" y="61885"/>
                  </a:cubicBezTo>
                  <a:cubicBezTo>
                    <a:pt x="33382" y="60047"/>
                    <a:pt x="33308" y="58258"/>
                    <a:pt x="33039" y="56567"/>
                  </a:cubicBezTo>
                  <a:cubicBezTo>
                    <a:pt x="32573" y="53748"/>
                    <a:pt x="33284" y="50880"/>
                    <a:pt x="35122" y="48699"/>
                  </a:cubicBezTo>
                  <a:cubicBezTo>
                    <a:pt x="39705" y="43283"/>
                    <a:pt x="42450" y="36273"/>
                    <a:pt x="42352" y="28602"/>
                  </a:cubicBezTo>
                  <a:cubicBezTo>
                    <a:pt x="42181" y="15343"/>
                    <a:pt x="33406" y="3995"/>
                    <a:pt x="2137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2210800" y="2773550"/>
              <a:ext cx="3189825" cy="1926975"/>
            </a:xfrm>
            <a:custGeom>
              <a:rect b="b" l="l" r="r" t="t"/>
              <a:pathLst>
                <a:path extrusionOk="0" h="77079" w="127593">
                  <a:moveTo>
                    <a:pt x="1814" y="0"/>
                  </a:moveTo>
                  <a:cubicBezTo>
                    <a:pt x="0" y="11446"/>
                    <a:pt x="343" y="24338"/>
                    <a:pt x="2917" y="35489"/>
                  </a:cubicBezTo>
                  <a:cubicBezTo>
                    <a:pt x="5049" y="44631"/>
                    <a:pt x="9485" y="52302"/>
                    <a:pt x="15171" y="58160"/>
                  </a:cubicBezTo>
                  <a:cubicBezTo>
                    <a:pt x="18039" y="61125"/>
                    <a:pt x="21200" y="63625"/>
                    <a:pt x="24484" y="65757"/>
                  </a:cubicBezTo>
                  <a:cubicBezTo>
                    <a:pt x="29950" y="69336"/>
                    <a:pt x="34974" y="71762"/>
                    <a:pt x="40930" y="73698"/>
                  </a:cubicBezTo>
                  <a:cubicBezTo>
                    <a:pt x="42462" y="74188"/>
                    <a:pt x="56850" y="77078"/>
                    <a:pt x="62109" y="77078"/>
                  </a:cubicBezTo>
                  <a:cubicBezTo>
                    <a:pt x="62908" y="77078"/>
                    <a:pt x="63496" y="77012"/>
                    <a:pt x="63796" y="76860"/>
                  </a:cubicBezTo>
                  <a:cubicBezTo>
                    <a:pt x="64100" y="77012"/>
                    <a:pt x="64691" y="77078"/>
                    <a:pt x="65492" y="77078"/>
                  </a:cubicBezTo>
                  <a:cubicBezTo>
                    <a:pt x="70767" y="77078"/>
                    <a:pt x="85156" y="74188"/>
                    <a:pt x="86688" y="73698"/>
                  </a:cubicBezTo>
                  <a:cubicBezTo>
                    <a:pt x="92643" y="71762"/>
                    <a:pt x="97668" y="69336"/>
                    <a:pt x="103133" y="65757"/>
                  </a:cubicBezTo>
                  <a:cubicBezTo>
                    <a:pt x="106393" y="63625"/>
                    <a:pt x="109554" y="61125"/>
                    <a:pt x="112446" y="58160"/>
                  </a:cubicBezTo>
                  <a:cubicBezTo>
                    <a:pt x="118132" y="52302"/>
                    <a:pt x="122568" y="44631"/>
                    <a:pt x="124701" y="35489"/>
                  </a:cubicBezTo>
                  <a:cubicBezTo>
                    <a:pt x="127274" y="24338"/>
                    <a:pt x="127593" y="11446"/>
                    <a:pt x="125804" y="0"/>
                  </a:cubicBezTo>
                  <a:close/>
                </a:path>
              </a:pathLst>
            </a:custGeom>
            <a:solidFill>
              <a:srgbClr val="7C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3674575" y="2773550"/>
              <a:ext cx="1726675" cy="1927200"/>
            </a:xfrm>
            <a:custGeom>
              <a:rect b="b" l="l" r="r" t="t"/>
              <a:pathLst>
                <a:path extrusionOk="0" h="77088" w="69067">
                  <a:moveTo>
                    <a:pt x="56738" y="0"/>
                  </a:moveTo>
                  <a:cubicBezTo>
                    <a:pt x="58528" y="11446"/>
                    <a:pt x="58209" y="24338"/>
                    <a:pt x="55611" y="35489"/>
                  </a:cubicBezTo>
                  <a:cubicBezTo>
                    <a:pt x="53503" y="44631"/>
                    <a:pt x="49067" y="52302"/>
                    <a:pt x="43381" y="58160"/>
                  </a:cubicBezTo>
                  <a:cubicBezTo>
                    <a:pt x="40489" y="61125"/>
                    <a:pt x="37327" y="63625"/>
                    <a:pt x="34068" y="65757"/>
                  </a:cubicBezTo>
                  <a:cubicBezTo>
                    <a:pt x="28602" y="69336"/>
                    <a:pt x="23578" y="71762"/>
                    <a:pt x="17622" y="73698"/>
                  </a:cubicBezTo>
                  <a:cubicBezTo>
                    <a:pt x="16372" y="74115"/>
                    <a:pt x="6422" y="76125"/>
                    <a:pt x="1" y="76835"/>
                  </a:cubicBezTo>
                  <a:cubicBezTo>
                    <a:pt x="1385" y="76994"/>
                    <a:pt x="2614" y="77088"/>
                    <a:pt x="3552" y="77088"/>
                  </a:cubicBezTo>
                  <a:cubicBezTo>
                    <a:pt x="4359" y="77088"/>
                    <a:pt x="4951" y="77018"/>
                    <a:pt x="5245" y="76860"/>
                  </a:cubicBezTo>
                  <a:cubicBezTo>
                    <a:pt x="5549" y="77012"/>
                    <a:pt x="6140" y="77078"/>
                    <a:pt x="6941" y="77078"/>
                  </a:cubicBezTo>
                  <a:cubicBezTo>
                    <a:pt x="12216" y="77078"/>
                    <a:pt x="26605" y="74188"/>
                    <a:pt x="28137" y="73698"/>
                  </a:cubicBezTo>
                  <a:cubicBezTo>
                    <a:pt x="34092" y="71762"/>
                    <a:pt x="39117" y="69336"/>
                    <a:pt x="44582" y="65757"/>
                  </a:cubicBezTo>
                  <a:cubicBezTo>
                    <a:pt x="47842" y="63625"/>
                    <a:pt x="51003" y="61125"/>
                    <a:pt x="53895" y="58160"/>
                  </a:cubicBezTo>
                  <a:cubicBezTo>
                    <a:pt x="59581" y="52302"/>
                    <a:pt x="64017" y="44631"/>
                    <a:pt x="66150" y="35489"/>
                  </a:cubicBezTo>
                  <a:cubicBezTo>
                    <a:pt x="68723" y="24338"/>
                    <a:pt x="69066" y="11446"/>
                    <a:pt x="67253" y="0"/>
                  </a:cubicBezTo>
                  <a:close/>
                </a:path>
              </a:pathLst>
            </a:custGeom>
            <a:solidFill>
              <a:srgbClr val="7272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3840000" y="46270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3771375" y="4627025"/>
              <a:ext cx="650" cy="25"/>
            </a:xfrm>
            <a:custGeom>
              <a:rect b="b" l="l" r="r" t="t"/>
              <a:pathLst>
                <a:path extrusionOk="0" h="1" w="26">
                  <a:moveTo>
                    <a:pt x="25" y="0"/>
                  </a:moveTo>
                  <a:cubicBezTo>
                    <a:pt x="25" y="0"/>
                    <a:pt x="1" y="0"/>
                    <a:pt x="1" y="0"/>
                  </a:cubicBezTo>
                  <a:cubicBezTo>
                    <a:pt x="1" y="0"/>
                    <a:pt x="25" y="0"/>
                    <a:pt x="25" y="0"/>
                  </a:cubicBezTo>
                  <a:close/>
                  <a:moveTo>
                    <a:pt x="25" y="0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2216925" y="803650"/>
              <a:ext cx="3178200" cy="3354050"/>
            </a:xfrm>
            <a:custGeom>
              <a:rect b="b" l="l" r="r" t="t"/>
              <a:pathLst>
                <a:path extrusionOk="0" h="134162" w="127128">
                  <a:moveTo>
                    <a:pt x="63551" y="1"/>
                  </a:moveTo>
                  <a:cubicBezTo>
                    <a:pt x="28455" y="1"/>
                    <a:pt x="0" y="28455"/>
                    <a:pt x="0" y="63576"/>
                  </a:cubicBezTo>
                  <a:lnTo>
                    <a:pt x="0" y="88134"/>
                  </a:lnTo>
                  <a:cubicBezTo>
                    <a:pt x="0" y="113403"/>
                    <a:pt x="20318" y="133941"/>
                    <a:pt x="45488" y="134162"/>
                  </a:cubicBezTo>
                  <a:lnTo>
                    <a:pt x="81639" y="134162"/>
                  </a:lnTo>
                  <a:cubicBezTo>
                    <a:pt x="106809" y="133941"/>
                    <a:pt x="127127" y="113403"/>
                    <a:pt x="127127" y="88134"/>
                  </a:cubicBezTo>
                  <a:lnTo>
                    <a:pt x="127127" y="71909"/>
                  </a:lnTo>
                  <a:lnTo>
                    <a:pt x="127127" y="63576"/>
                  </a:lnTo>
                  <a:cubicBezTo>
                    <a:pt x="127127" y="28455"/>
                    <a:pt x="98673" y="1"/>
                    <a:pt x="63551" y="1"/>
                  </a:cubicBezTo>
                  <a:close/>
                </a:path>
              </a:pathLst>
            </a:custGeom>
            <a:solidFill>
              <a:srgbClr val="F3D1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3670300" y="803650"/>
              <a:ext cx="1724825" cy="3354050"/>
            </a:xfrm>
            <a:custGeom>
              <a:rect b="b" l="l" r="r" t="t"/>
              <a:pathLst>
                <a:path extrusionOk="0" h="134162" w="68993">
                  <a:moveTo>
                    <a:pt x="5416" y="1"/>
                  </a:moveTo>
                  <a:cubicBezTo>
                    <a:pt x="3603" y="1"/>
                    <a:pt x="1789" y="74"/>
                    <a:pt x="0" y="221"/>
                  </a:cubicBezTo>
                  <a:cubicBezTo>
                    <a:pt x="32572" y="2966"/>
                    <a:pt x="58159" y="30293"/>
                    <a:pt x="58159" y="63576"/>
                  </a:cubicBezTo>
                  <a:lnTo>
                    <a:pt x="58159" y="71909"/>
                  </a:lnTo>
                  <a:lnTo>
                    <a:pt x="58159" y="88134"/>
                  </a:lnTo>
                  <a:cubicBezTo>
                    <a:pt x="58159" y="113403"/>
                    <a:pt x="37842" y="133941"/>
                    <a:pt x="12671" y="134162"/>
                  </a:cubicBezTo>
                  <a:lnTo>
                    <a:pt x="23504" y="134162"/>
                  </a:lnTo>
                  <a:cubicBezTo>
                    <a:pt x="48674" y="133941"/>
                    <a:pt x="68992" y="113403"/>
                    <a:pt x="68992" y="88134"/>
                  </a:cubicBezTo>
                  <a:lnTo>
                    <a:pt x="68992" y="71909"/>
                  </a:lnTo>
                  <a:lnTo>
                    <a:pt x="68992" y="63576"/>
                  </a:lnTo>
                  <a:cubicBezTo>
                    <a:pt x="68992" y="28455"/>
                    <a:pt x="40538" y="1"/>
                    <a:pt x="5416" y="1"/>
                  </a:cubicBezTo>
                  <a:close/>
                </a:path>
              </a:pathLst>
            </a:custGeom>
            <a:solidFill>
              <a:srgbClr val="E8C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1868275" y="2446350"/>
              <a:ext cx="345600" cy="654400"/>
            </a:xfrm>
            <a:custGeom>
              <a:rect b="b" l="l" r="r" t="t"/>
              <a:pathLst>
                <a:path extrusionOk="0" h="26176" w="13824">
                  <a:moveTo>
                    <a:pt x="13064" y="1"/>
                  </a:moveTo>
                  <a:cubicBezTo>
                    <a:pt x="5858" y="1"/>
                    <a:pt x="1" y="5858"/>
                    <a:pt x="1" y="13088"/>
                  </a:cubicBezTo>
                  <a:cubicBezTo>
                    <a:pt x="1" y="20318"/>
                    <a:pt x="5858" y="26176"/>
                    <a:pt x="13064" y="26176"/>
                  </a:cubicBezTo>
                  <a:lnTo>
                    <a:pt x="13824" y="26176"/>
                  </a:lnTo>
                  <a:lnTo>
                    <a:pt x="13824" y="1"/>
                  </a:lnTo>
                  <a:close/>
                </a:path>
              </a:pathLst>
            </a:custGeom>
            <a:solidFill>
              <a:srgbClr val="F3D1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5395100" y="2446350"/>
              <a:ext cx="345600" cy="654400"/>
            </a:xfrm>
            <a:custGeom>
              <a:rect b="b" l="l" r="r" t="t"/>
              <a:pathLst>
                <a:path extrusionOk="0" h="26176" w="13824">
                  <a:moveTo>
                    <a:pt x="0" y="1"/>
                  </a:moveTo>
                  <a:lnTo>
                    <a:pt x="0" y="26176"/>
                  </a:lnTo>
                  <a:lnTo>
                    <a:pt x="784" y="26176"/>
                  </a:lnTo>
                  <a:cubicBezTo>
                    <a:pt x="7990" y="26176"/>
                    <a:pt x="13823" y="20318"/>
                    <a:pt x="13823" y="13088"/>
                  </a:cubicBezTo>
                  <a:cubicBezTo>
                    <a:pt x="13823" y="5858"/>
                    <a:pt x="7990" y="1"/>
                    <a:pt x="784" y="1"/>
                  </a:cubicBezTo>
                  <a:close/>
                </a:path>
              </a:pathLst>
            </a:custGeom>
            <a:solidFill>
              <a:srgbClr val="F3D1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3015300" y="4168100"/>
              <a:ext cx="1567975" cy="1201550"/>
            </a:xfrm>
            <a:custGeom>
              <a:rect b="b" l="l" r="r" t="t"/>
              <a:pathLst>
                <a:path extrusionOk="0" h="48062" w="62719">
                  <a:moveTo>
                    <a:pt x="22058" y="0"/>
                  </a:moveTo>
                  <a:lnTo>
                    <a:pt x="22058" y="2966"/>
                  </a:lnTo>
                  <a:cubicBezTo>
                    <a:pt x="22058" y="7426"/>
                    <a:pt x="22009" y="7304"/>
                    <a:pt x="17720" y="7892"/>
                  </a:cubicBezTo>
                  <a:cubicBezTo>
                    <a:pt x="14436" y="8358"/>
                    <a:pt x="11274" y="9632"/>
                    <a:pt x="8554" y="11593"/>
                  </a:cubicBezTo>
                  <a:cubicBezTo>
                    <a:pt x="3211" y="15441"/>
                    <a:pt x="0" y="21740"/>
                    <a:pt x="0" y="28332"/>
                  </a:cubicBezTo>
                  <a:lnTo>
                    <a:pt x="0" y="48062"/>
                  </a:lnTo>
                  <a:lnTo>
                    <a:pt x="62718" y="48062"/>
                  </a:lnTo>
                  <a:lnTo>
                    <a:pt x="62718" y="28332"/>
                  </a:lnTo>
                  <a:cubicBezTo>
                    <a:pt x="62718" y="21740"/>
                    <a:pt x="59483" y="15441"/>
                    <a:pt x="54140" y="11593"/>
                  </a:cubicBezTo>
                  <a:cubicBezTo>
                    <a:pt x="51444" y="9632"/>
                    <a:pt x="48282" y="8358"/>
                    <a:pt x="44998" y="7892"/>
                  </a:cubicBezTo>
                  <a:cubicBezTo>
                    <a:pt x="40709" y="7304"/>
                    <a:pt x="40660" y="7426"/>
                    <a:pt x="40660" y="2966"/>
                  </a:cubicBezTo>
                  <a:lnTo>
                    <a:pt x="40660" y="0"/>
                  </a:lnTo>
                  <a:close/>
                </a:path>
              </a:pathLst>
            </a:custGeom>
            <a:solidFill>
              <a:srgbClr val="F3D1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4083875" y="4356800"/>
              <a:ext cx="499400" cy="1012850"/>
            </a:xfrm>
            <a:custGeom>
              <a:rect b="b" l="l" r="r" t="t"/>
              <a:pathLst>
                <a:path extrusionOk="0" h="40514" w="19976">
                  <a:moveTo>
                    <a:pt x="0" y="1"/>
                  </a:moveTo>
                  <a:lnTo>
                    <a:pt x="0" y="1"/>
                  </a:lnTo>
                  <a:cubicBezTo>
                    <a:pt x="1201" y="589"/>
                    <a:pt x="2329" y="1251"/>
                    <a:pt x="3407" y="2035"/>
                  </a:cubicBezTo>
                  <a:cubicBezTo>
                    <a:pt x="9167" y="6177"/>
                    <a:pt x="12671" y="12991"/>
                    <a:pt x="12671" y="20098"/>
                  </a:cubicBezTo>
                  <a:lnTo>
                    <a:pt x="12671" y="40514"/>
                  </a:lnTo>
                  <a:lnTo>
                    <a:pt x="19975" y="40514"/>
                  </a:lnTo>
                  <a:lnTo>
                    <a:pt x="19975" y="20784"/>
                  </a:lnTo>
                  <a:cubicBezTo>
                    <a:pt x="19975" y="14192"/>
                    <a:pt x="16740" y="7893"/>
                    <a:pt x="11397" y="4045"/>
                  </a:cubicBezTo>
                  <a:cubicBezTo>
                    <a:pt x="8701" y="2084"/>
                    <a:pt x="5539" y="810"/>
                    <a:pt x="2231" y="344"/>
                  </a:cubicBezTo>
                  <a:cubicBezTo>
                    <a:pt x="1324" y="222"/>
                    <a:pt x="589" y="124"/>
                    <a:pt x="0" y="1"/>
                  </a:cubicBezTo>
                  <a:close/>
                </a:path>
              </a:pathLst>
            </a:custGeom>
            <a:solidFill>
              <a:srgbClr val="E8C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3015300" y="4791400"/>
              <a:ext cx="1567975" cy="578250"/>
            </a:xfrm>
            <a:custGeom>
              <a:rect b="b" l="l" r="r" t="t"/>
              <a:pathLst>
                <a:path extrusionOk="0" h="23130" w="62719">
                  <a:moveTo>
                    <a:pt x="22066" y="1"/>
                  </a:moveTo>
                  <a:cubicBezTo>
                    <a:pt x="18000" y="1"/>
                    <a:pt x="13672" y="1554"/>
                    <a:pt x="9902" y="2347"/>
                  </a:cubicBezTo>
                  <a:cubicBezTo>
                    <a:pt x="9294" y="2484"/>
                    <a:pt x="3326" y="3655"/>
                    <a:pt x="959" y="3655"/>
                  </a:cubicBezTo>
                  <a:cubicBezTo>
                    <a:pt x="367" y="3655"/>
                    <a:pt x="0" y="3582"/>
                    <a:pt x="0" y="3400"/>
                  </a:cubicBezTo>
                  <a:lnTo>
                    <a:pt x="0" y="23130"/>
                  </a:lnTo>
                  <a:lnTo>
                    <a:pt x="62718" y="23130"/>
                  </a:lnTo>
                  <a:lnTo>
                    <a:pt x="62718" y="3400"/>
                  </a:lnTo>
                  <a:cubicBezTo>
                    <a:pt x="62067" y="3428"/>
                    <a:pt x="61413" y="3442"/>
                    <a:pt x="60758" y="3442"/>
                  </a:cubicBezTo>
                  <a:cubicBezTo>
                    <a:pt x="57961" y="3442"/>
                    <a:pt x="55140" y="3191"/>
                    <a:pt x="52400" y="2714"/>
                  </a:cubicBezTo>
                  <a:cubicBezTo>
                    <a:pt x="50537" y="2396"/>
                    <a:pt x="48626" y="1783"/>
                    <a:pt x="46665" y="1219"/>
                  </a:cubicBezTo>
                  <a:cubicBezTo>
                    <a:pt x="44498" y="606"/>
                    <a:pt x="42303" y="66"/>
                    <a:pt x="40142" y="66"/>
                  </a:cubicBezTo>
                  <a:cubicBezTo>
                    <a:pt x="38760" y="66"/>
                    <a:pt x="37391" y="287"/>
                    <a:pt x="36053" y="851"/>
                  </a:cubicBezTo>
                  <a:cubicBezTo>
                    <a:pt x="34386" y="1562"/>
                    <a:pt x="32842" y="2543"/>
                    <a:pt x="31984" y="3891"/>
                  </a:cubicBezTo>
                  <a:cubicBezTo>
                    <a:pt x="31837" y="4123"/>
                    <a:pt x="31598" y="4240"/>
                    <a:pt x="31359" y="4240"/>
                  </a:cubicBezTo>
                  <a:cubicBezTo>
                    <a:pt x="31120" y="4240"/>
                    <a:pt x="30881" y="4123"/>
                    <a:pt x="30734" y="3891"/>
                  </a:cubicBezTo>
                  <a:cubicBezTo>
                    <a:pt x="29876" y="2543"/>
                    <a:pt x="28332" y="1562"/>
                    <a:pt x="26666" y="851"/>
                  </a:cubicBezTo>
                  <a:cubicBezTo>
                    <a:pt x="25205" y="238"/>
                    <a:pt x="23655" y="1"/>
                    <a:pt x="22066" y="1"/>
                  </a:cubicBezTo>
                  <a:close/>
                </a:path>
              </a:pathLst>
            </a:custGeom>
            <a:solidFill>
              <a:srgbClr val="FFC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4400650" y="4870275"/>
              <a:ext cx="182625" cy="499375"/>
            </a:xfrm>
            <a:custGeom>
              <a:rect b="b" l="l" r="r" t="t"/>
              <a:pathLst>
                <a:path extrusionOk="0" h="19975" w="7305">
                  <a:moveTo>
                    <a:pt x="0" y="0"/>
                  </a:moveTo>
                  <a:lnTo>
                    <a:pt x="0" y="19975"/>
                  </a:lnTo>
                  <a:lnTo>
                    <a:pt x="7304" y="19975"/>
                  </a:lnTo>
                  <a:lnTo>
                    <a:pt x="7304" y="245"/>
                  </a:lnTo>
                  <a:cubicBezTo>
                    <a:pt x="6677" y="271"/>
                    <a:pt x="6049" y="283"/>
                    <a:pt x="5420" y="283"/>
                  </a:cubicBezTo>
                  <a:cubicBezTo>
                    <a:pt x="3613" y="283"/>
                    <a:pt x="1800" y="182"/>
                    <a:pt x="0" y="0"/>
                  </a:cubicBezTo>
                  <a:close/>
                </a:path>
              </a:pathLst>
            </a:custGeom>
            <a:solidFill>
              <a:srgbClr val="C063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2661750" y="2723300"/>
              <a:ext cx="355400" cy="356025"/>
            </a:xfrm>
            <a:custGeom>
              <a:rect b="b" l="l" r="r" t="t"/>
              <a:pathLst>
                <a:path extrusionOk="0" h="14241" w="14216">
                  <a:moveTo>
                    <a:pt x="7108" y="1"/>
                  </a:moveTo>
                  <a:cubicBezTo>
                    <a:pt x="3187" y="1"/>
                    <a:pt x="1" y="3187"/>
                    <a:pt x="1" y="7133"/>
                  </a:cubicBezTo>
                  <a:cubicBezTo>
                    <a:pt x="1" y="11054"/>
                    <a:pt x="3187" y="14240"/>
                    <a:pt x="7108" y="14240"/>
                  </a:cubicBezTo>
                  <a:cubicBezTo>
                    <a:pt x="11030" y="14240"/>
                    <a:pt x="14216" y="11054"/>
                    <a:pt x="14216" y="7133"/>
                  </a:cubicBezTo>
                  <a:cubicBezTo>
                    <a:pt x="14216" y="3187"/>
                    <a:pt x="11030" y="1"/>
                    <a:pt x="7108" y="1"/>
                  </a:cubicBezTo>
                  <a:close/>
                </a:path>
              </a:pathLst>
            </a:custGeom>
            <a:solidFill>
              <a:srgbClr val="C063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4594275" y="2723300"/>
              <a:ext cx="356000" cy="356025"/>
            </a:xfrm>
            <a:custGeom>
              <a:rect b="b" l="l" r="r" t="t"/>
              <a:pathLst>
                <a:path extrusionOk="0" h="14241" w="14240">
                  <a:moveTo>
                    <a:pt x="7132" y="1"/>
                  </a:moveTo>
                  <a:cubicBezTo>
                    <a:pt x="3186" y="1"/>
                    <a:pt x="0" y="3187"/>
                    <a:pt x="0" y="7133"/>
                  </a:cubicBezTo>
                  <a:cubicBezTo>
                    <a:pt x="0" y="11054"/>
                    <a:pt x="3186" y="14240"/>
                    <a:pt x="7132" y="14240"/>
                  </a:cubicBezTo>
                  <a:cubicBezTo>
                    <a:pt x="11054" y="14240"/>
                    <a:pt x="14240" y="11054"/>
                    <a:pt x="14240" y="7133"/>
                  </a:cubicBezTo>
                  <a:cubicBezTo>
                    <a:pt x="14240" y="3187"/>
                    <a:pt x="11054" y="1"/>
                    <a:pt x="7132" y="1"/>
                  </a:cubicBezTo>
                  <a:close/>
                </a:path>
              </a:pathLst>
            </a:custGeom>
            <a:solidFill>
              <a:srgbClr val="C063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2216925" y="652300"/>
              <a:ext cx="3174525" cy="1826550"/>
            </a:xfrm>
            <a:custGeom>
              <a:rect b="b" l="l" r="r" t="t"/>
              <a:pathLst>
                <a:path extrusionOk="0" h="73062" w="126981">
                  <a:moveTo>
                    <a:pt x="63123" y="1"/>
                  </a:moveTo>
                  <a:cubicBezTo>
                    <a:pt x="48454" y="1"/>
                    <a:pt x="33769" y="4879"/>
                    <a:pt x="22181" y="14976"/>
                  </a:cubicBezTo>
                  <a:cubicBezTo>
                    <a:pt x="10563" y="25098"/>
                    <a:pt x="3088" y="39436"/>
                    <a:pt x="1397" y="54754"/>
                  </a:cubicBezTo>
                  <a:cubicBezTo>
                    <a:pt x="637" y="61714"/>
                    <a:pt x="98" y="63944"/>
                    <a:pt x="0" y="73062"/>
                  </a:cubicBezTo>
                  <a:cubicBezTo>
                    <a:pt x="0" y="73062"/>
                    <a:pt x="40856" y="68233"/>
                    <a:pt x="59924" y="48871"/>
                  </a:cubicBezTo>
                  <a:cubicBezTo>
                    <a:pt x="60892" y="47879"/>
                    <a:pt x="62185" y="47383"/>
                    <a:pt x="63481" y="47383"/>
                  </a:cubicBezTo>
                  <a:cubicBezTo>
                    <a:pt x="64777" y="47383"/>
                    <a:pt x="66076" y="47879"/>
                    <a:pt x="67056" y="48871"/>
                  </a:cubicBezTo>
                  <a:cubicBezTo>
                    <a:pt x="86100" y="68233"/>
                    <a:pt x="126980" y="73062"/>
                    <a:pt x="126980" y="73062"/>
                  </a:cubicBezTo>
                  <a:cubicBezTo>
                    <a:pt x="126882" y="63944"/>
                    <a:pt x="126318" y="61714"/>
                    <a:pt x="125559" y="54754"/>
                  </a:cubicBezTo>
                  <a:cubicBezTo>
                    <a:pt x="123892" y="39436"/>
                    <a:pt x="116392" y="25098"/>
                    <a:pt x="104775" y="14976"/>
                  </a:cubicBezTo>
                  <a:cubicBezTo>
                    <a:pt x="93212" y="4879"/>
                    <a:pt x="78526" y="1"/>
                    <a:pt x="63858" y="1"/>
                  </a:cubicBezTo>
                  <a:cubicBezTo>
                    <a:pt x="63821" y="1"/>
                    <a:pt x="63784" y="1"/>
                    <a:pt x="63748" y="1"/>
                  </a:cubicBezTo>
                  <a:lnTo>
                    <a:pt x="63233" y="1"/>
                  </a:lnTo>
                  <a:cubicBezTo>
                    <a:pt x="63196" y="1"/>
                    <a:pt x="63159" y="1"/>
                    <a:pt x="63123" y="1"/>
                  </a:cubicBezTo>
                  <a:close/>
                </a:path>
              </a:pathLst>
            </a:custGeom>
            <a:solidFill>
              <a:srgbClr val="7C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3669050" y="652300"/>
              <a:ext cx="1722400" cy="1826550"/>
            </a:xfrm>
            <a:custGeom>
              <a:rect b="b" l="l" r="r" t="t"/>
              <a:pathLst>
                <a:path extrusionOk="0" h="73062" w="68896">
                  <a:moveTo>
                    <a:pt x="5773" y="1"/>
                  </a:moveTo>
                  <a:cubicBezTo>
                    <a:pt x="5736" y="1"/>
                    <a:pt x="5699" y="1"/>
                    <a:pt x="5663" y="1"/>
                  </a:cubicBezTo>
                  <a:lnTo>
                    <a:pt x="5074" y="1"/>
                  </a:lnTo>
                  <a:cubicBezTo>
                    <a:pt x="3383" y="1"/>
                    <a:pt x="1692" y="50"/>
                    <a:pt x="1" y="197"/>
                  </a:cubicBezTo>
                  <a:cubicBezTo>
                    <a:pt x="12942" y="1202"/>
                    <a:pt x="25637" y="6055"/>
                    <a:pt x="35906" y="14976"/>
                  </a:cubicBezTo>
                  <a:cubicBezTo>
                    <a:pt x="47499" y="25098"/>
                    <a:pt x="54999" y="39436"/>
                    <a:pt x="56665" y="54754"/>
                  </a:cubicBezTo>
                  <a:cubicBezTo>
                    <a:pt x="57376" y="61224"/>
                    <a:pt x="57915" y="63601"/>
                    <a:pt x="58062" y="71199"/>
                  </a:cubicBezTo>
                  <a:cubicBezTo>
                    <a:pt x="64557" y="72547"/>
                    <a:pt x="68895" y="73062"/>
                    <a:pt x="68895" y="73062"/>
                  </a:cubicBezTo>
                  <a:cubicBezTo>
                    <a:pt x="68797" y="63944"/>
                    <a:pt x="68233" y="61714"/>
                    <a:pt x="67474" y="54754"/>
                  </a:cubicBezTo>
                  <a:cubicBezTo>
                    <a:pt x="65807" y="39436"/>
                    <a:pt x="58307" y="25098"/>
                    <a:pt x="46690" y="14976"/>
                  </a:cubicBezTo>
                  <a:cubicBezTo>
                    <a:pt x="35127" y="4879"/>
                    <a:pt x="20441" y="1"/>
                    <a:pt x="5773" y="1"/>
                  </a:cubicBezTo>
                  <a:close/>
                </a:path>
              </a:pathLst>
            </a:custGeom>
            <a:solidFill>
              <a:srgbClr val="7272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2482650" y="304125"/>
              <a:ext cx="2646750" cy="826125"/>
            </a:xfrm>
            <a:custGeom>
              <a:rect b="b" l="l" r="r" t="t"/>
              <a:pathLst>
                <a:path extrusionOk="0" h="33045" w="105870">
                  <a:moveTo>
                    <a:pt x="52935" y="1"/>
                  </a:moveTo>
                  <a:cubicBezTo>
                    <a:pt x="51525" y="1"/>
                    <a:pt x="50116" y="338"/>
                    <a:pt x="48829" y="1012"/>
                  </a:cubicBezTo>
                  <a:lnTo>
                    <a:pt x="26306" y="12825"/>
                  </a:lnTo>
                  <a:lnTo>
                    <a:pt x="2753" y="8487"/>
                  </a:lnTo>
                  <a:cubicBezTo>
                    <a:pt x="2619" y="8461"/>
                    <a:pt x="2486" y="8449"/>
                    <a:pt x="2357" y="8449"/>
                  </a:cubicBezTo>
                  <a:cubicBezTo>
                    <a:pt x="1022" y="8449"/>
                    <a:pt x="0" y="9769"/>
                    <a:pt x="425" y="11109"/>
                  </a:cubicBezTo>
                  <a:lnTo>
                    <a:pt x="7238" y="33045"/>
                  </a:lnTo>
                  <a:cubicBezTo>
                    <a:pt x="7238" y="33045"/>
                    <a:pt x="33266" y="26771"/>
                    <a:pt x="52922" y="26427"/>
                  </a:cubicBezTo>
                  <a:cubicBezTo>
                    <a:pt x="72603" y="26771"/>
                    <a:pt x="98631" y="33045"/>
                    <a:pt x="98631" y="33045"/>
                  </a:cubicBezTo>
                  <a:lnTo>
                    <a:pt x="105445" y="11109"/>
                  </a:lnTo>
                  <a:cubicBezTo>
                    <a:pt x="105869" y="9769"/>
                    <a:pt x="104848" y="8449"/>
                    <a:pt x="103512" y="8449"/>
                  </a:cubicBezTo>
                  <a:cubicBezTo>
                    <a:pt x="103383" y="8449"/>
                    <a:pt x="103251" y="8461"/>
                    <a:pt x="103116" y="8487"/>
                  </a:cubicBezTo>
                  <a:lnTo>
                    <a:pt x="79563" y="12825"/>
                  </a:lnTo>
                  <a:lnTo>
                    <a:pt x="57040" y="1012"/>
                  </a:lnTo>
                  <a:cubicBezTo>
                    <a:pt x="55753" y="338"/>
                    <a:pt x="54344" y="1"/>
                    <a:pt x="52935" y="1"/>
                  </a:cubicBezTo>
                  <a:close/>
                </a:path>
              </a:pathLst>
            </a:custGeom>
            <a:solidFill>
              <a:srgbClr val="FFC1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4717425" y="515325"/>
              <a:ext cx="411975" cy="614925"/>
            </a:xfrm>
            <a:custGeom>
              <a:rect b="b" l="l" r="r" t="t"/>
              <a:pathLst>
                <a:path extrusionOk="0" h="24597" w="16479">
                  <a:moveTo>
                    <a:pt x="14121" y="1"/>
                  </a:moveTo>
                  <a:cubicBezTo>
                    <a:pt x="13992" y="1"/>
                    <a:pt x="13860" y="13"/>
                    <a:pt x="13725" y="39"/>
                  </a:cubicBezTo>
                  <a:lnTo>
                    <a:pt x="6201" y="1411"/>
                  </a:lnTo>
                  <a:cubicBezTo>
                    <a:pt x="6324" y="1804"/>
                    <a:pt x="6348" y="2220"/>
                    <a:pt x="6201" y="2661"/>
                  </a:cubicBezTo>
                  <a:lnTo>
                    <a:pt x="0" y="22612"/>
                  </a:lnTo>
                  <a:cubicBezTo>
                    <a:pt x="5588" y="23714"/>
                    <a:pt x="9240" y="24597"/>
                    <a:pt x="9240" y="24597"/>
                  </a:cubicBezTo>
                  <a:lnTo>
                    <a:pt x="16054" y="2661"/>
                  </a:lnTo>
                  <a:cubicBezTo>
                    <a:pt x="16478" y="1321"/>
                    <a:pt x="15457" y="1"/>
                    <a:pt x="14121" y="1"/>
                  </a:cubicBezTo>
                  <a:close/>
                </a:path>
              </a:pathLst>
            </a:custGeom>
            <a:solidFill>
              <a:srgbClr val="FFB5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3071650" y="2369775"/>
              <a:ext cx="153225" cy="322300"/>
            </a:xfrm>
            <a:custGeom>
              <a:rect b="b" l="l" r="r" t="t"/>
              <a:pathLst>
                <a:path extrusionOk="0" h="12892" w="6129">
                  <a:moveTo>
                    <a:pt x="3065" y="0"/>
                  </a:moveTo>
                  <a:cubicBezTo>
                    <a:pt x="1373" y="0"/>
                    <a:pt x="1" y="1373"/>
                    <a:pt x="1" y="3064"/>
                  </a:cubicBezTo>
                  <a:lnTo>
                    <a:pt x="1" y="9828"/>
                  </a:lnTo>
                  <a:cubicBezTo>
                    <a:pt x="1" y="11519"/>
                    <a:pt x="1373" y="12892"/>
                    <a:pt x="3065" y="12892"/>
                  </a:cubicBezTo>
                  <a:cubicBezTo>
                    <a:pt x="4756" y="12892"/>
                    <a:pt x="6128" y="11519"/>
                    <a:pt x="6128" y="9828"/>
                  </a:cubicBezTo>
                  <a:lnTo>
                    <a:pt x="6128" y="3064"/>
                  </a:lnTo>
                  <a:cubicBezTo>
                    <a:pt x="6128" y="1373"/>
                    <a:pt x="4756" y="0"/>
                    <a:pt x="306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4387175" y="2369775"/>
              <a:ext cx="152575" cy="322300"/>
            </a:xfrm>
            <a:custGeom>
              <a:rect b="b" l="l" r="r" t="t"/>
              <a:pathLst>
                <a:path extrusionOk="0" h="12892" w="6103">
                  <a:moveTo>
                    <a:pt x="3064" y="0"/>
                  </a:moveTo>
                  <a:cubicBezTo>
                    <a:pt x="1373" y="0"/>
                    <a:pt x="0" y="1373"/>
                    <a:pt x="0" y="3064"/>
                  </a:cubicBezTo>
                  <a:lnTo>
                    <a:pt x="0" y="9828"/>
                  </a:lnTo>
                  <a:cubicBezTo>
                    <a:pt x="0" y="11519"/>
                    <a:pt x="1373" y="12892"/>
                    <a:pt x="3064" y="12892"/>
                  </a:cubicBezTo>
                  <a:cubicBezTo>
                    <a:pt x="4755" y="12892"/>
                    <a:pt x="6103" y="11519"/>
                    <a:pt x="6103" y="9828"/>
                  </a:cubicBezTo>
                  <a:lnTo>
                    <a:pt x="6103" y="3064"/>
                  </a:lnTo>
                  <a:cubicBezTo>
                    <a:pt x="6103" y="1373"/>
                    <a:pt x="4755" y="0"/>
                    <a:pt x="3064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1791700" y="228000"/>
              <a:ext cx="4027425" cy="5218250"/>
            </a:xfrm>
            <a:custGeom>
              <a:rect b="b" l="l" r="r" t="t"/>
              <a:pathLst>
                <a:path extrusionOk="0" h="208730" w="161097">
                  <a:moveTo>
                    <a:pt x="80560" y="32536"/>
                  </a:moveTo>
                  <a:cubicBezTo>
                    <a:pt x="97398" y="32830"/>
                    <a:pt x="119260" y="37634"/>
                    <a:pt x="124431" y="38810"/>
                  </a:cubicBezTo>
                  <a:cubicBezTo>
                    <a:pt x="132764" y="47952"/>
                    <a:pt x="138181" y="59741"/>
                    <a:pt x="139529" y="72044"/>
                  </a:cubicBezTo>
                  <a:cubicBezTo>
                    <a:pt x="139700" y="73564"/>
                    <a:pt x="139847" y="74863"/>
                    <a:pt x="139994" y="76064"/>
                  </a:cubicBezTo>
                  <a:cubicBezTo>
                    <a:pt x="140411" y="79470"/>
                    <a:pt x="140705" y="81970"/>
                    <a:pt x="140852" y="86480"/>
                  </a:cubicBezTo>
                  <a:cubicBezTo>
                    <a:pt x="136857" y="85843"/>
                    <a:pt x="129823" y="84519"/>
                    <a:pt x="121907" y="82240"/>
                  </a:cubicBezTo>
                  <a:cubicBezTo>
                    <a:pt x="105976" y="77632"/>
                    <a:pt x="93648" y="71211"/>
                    <a:pt x="86246" y="63687"/>
                  </a:cubicBezTo>
                  <a:cubicBezTo>
                    <a:pt x="84727" y="62143"/>
                    <a:pt x="82668" y="61285"/>
                    <a:pt x="80487" y="61285"/>
                  </a:cubicBezTo>
                  <a:cubicBezTo>
                    <a:pt x="78306" y="61285"/>
                    <a:pt x="76271" y="62143"/>
                    <a:pt x="74752" y="63687"/>
                  </a:cubicBezTo>
                  <a:cubicBezTo>
                    <a:pt x="67350" y="71211"/>
                    <a:pt x="54998" y="77632"/>
                    <a:pt x="39067" y="82240"/>
                  </a:cubicBezTo>
                  <a:cubicBezTo>
                    <a:pt x="31151" y="84519"/>
                    <a:pt x="24117" y="85843"/>
                    <a:pt x="20122" y="86480"/>
                  </a:cubicBezTo>
                  <a:cubicBezTo>
                    <a:pt x="20269" y="81970"/>
                    <a:pt x="20563" y="79470"/>
                    <a:pt x="20980" y="76064"/>
                  </a:cubicBezTo>
                  <a:cubicBezTo>
                    <a:pt x="21127" y="74863"/>
                    <a:pt x="21274" y="73564"/>
                    <a:pt x="21445" y="72044"/>
                  </a:cubicBezTo>
                  <a:cubicBezTo>
                    <a:pt x="22793" y="59765"/>
                    <a:pt x="28210" y="47977"/>
                    <a:pt x="36518" y="38835"/>
                  </a:cubicBezTo>
                  <a:cubicBezTo>
                    <a:pt x="41297" y="37756"/>
                    <a:pt x="63527" y="32855"/>
                    <a:pt x="80560" y="32536"/>
                  </a:cubicBezTo>
                  <a:close/>
                  <a:moveTo>
                    <a:pt x="13823" y="92068"/>
                  </a:moveTo>
                  <a:lnTo>
                    <a:pt x="13823" y="111601"/>
                  </a:lnTo>
                  <a:cubicBezTo>
                    <a:pt x="9411" y="110572"/>
                    <a:pt x="6127" y="106577"/>
                    <a:pt x="6127" y="101822"/>
                  </a:cubicBezTo>
                  <a:cubicBezTo>
                    <a:pt x="6127" y="97092"/>
                    <a:pt x="9411" y="93097"/>
                    <a:pt x="13823" y="92068"/>
                  </a:cubicBezTo>
                  <a:close/>
                  <a:moveTo>
                    <a:pt x="147200" y="92068"/>
                  </a:moveTo>
                  <a:cubicBezTo>
                    <a:pt x="151611" y="93097"/>
                    <a:pt x="154920" y="97092"/>
                    <a:pt x="154920" y="101822"/>
                  </a:cubicBezTo>
                  <a:cubicBezTo>
                    <a:pt x="154920" y="106577"/>
                    <a:pt x="151611" y="110547"/>
                    <a:pt x="147200" y="111601"/>
                  </a:cubicBezTo>
                  <a:lnTo>
                    <a:pt x="147200" y="109028"/>
                  </a:lnTo>
                  <a:cubicBezTo>
                    <a:pt x="147224" y="104518"/>
                    <a:pt x="147249" y="100058"/>
                    <a:pt x="147200" y="95573"/>
                  </a:cubicBezTo>
                  <a:lnTo>
                    <a:pt x="147200" y="92068"/>
                  </a:lnTo>
                  <a:close/>
                  <a:moveTo>
                    <a:pt x="80487" y="67412"/>
                  </a:moveTo>
                  <a:cubicBezTo>
                    <a:pt x="81026" y="67412"/>
                    <a:pt x="81516" y="67608"/>
                    <a:pt x="81884" y="67976"/>
                  </a:cubicBezTo>
                  <a:cubicBezTo>
                    <a:pt x="98893" y="85279"/>
                    <a:pt x="131661" y="91308"/>
                    <a:pt x="141097" y="92730"/>
                  </a:cubicBezTo>
                  <a:lnTo>
                    <a:pt x="141073" y="111160"/>
                  </a:lnTo>
                  <a:cubicBezTo>
                    <a:pt x="141073" y="122557"/>
                    <a:pt x="136661" y="133316"/>
                    <a:pt x="128647" y="141428"/>
                  </a:cubicBezTo>
                  <a:cubicBezTo>
                    <a:pt x="120657" y="149516"/>
                    <a:pt x="109995" y="154026"/>
                    <a:pt x="98623" y="154124"/>
                  </a:cubicBezTo>
                  <a:lnTo>
                    <a:pt x="62522" y="154124"/>
                  </a:lnTo>
                  <a:cubicBezTo>
                    <a:pt x="51174" y="154026"/>
                    <a:pt x="40489" y="149516"/>
                    <a:pt x="32499" y="141428"/>
                  </a:cubicBezTo>
                  <a:cubicBezTo>
                    <a:pt x="24484" y="133316"/>
                    <a:pt x="20048" y="122557"/>
                    <a:pt x="20048" y="111160"/>
                  </a:cubicBezTo>
                  <a:lnTo>
                    <a:pt x="20048" y="92705"/>
                  </a:lnTo>
                  <a:cubicBezTo>
                    <a:pt x="29680" y="91235"/>
                    <a:pt x="62179" y="85181"/>
                    <a:pt x="79090" y="67976"/>
                  </a:cubicBezTo>
                  <a:cubicBezTo>
                    <a:pt x="79458" y="67608"/>
                    <a:pt x="79972" y="67412"/>
                    <a:pt x="80487" y="67412"/>
                  </a:cubicBezTo>
                  <a:close/>
                  <a:moveTo>
                    <a:pt x="23823" y="140718"/>
                  </a:moveTo>
                  <a:lnTo>
                    <a:pt x="23823" y="140718"/>
                  </a:lnTo>
                  <a:cubicBezTo>
                    <a:pt x="25146" y="142458"/>
                    <a:pt x="26568" y="144149"/>
                    <a:pt x="28136" y="145718"/>
                  </a:cubicBezTo>
                  <a:cubicBezTo>
                    <a:pt x="37278" y="154957"/>
                    <a:pt x="49459" y="160129"/>
                    <a:pt x="62448" y="160251"/>
                  </a:cubicBezTo>
                  <a:lnTo>
                    <a:pt x="67938" y="160251"/>
                  </a:lnTo>
                  <a:lnTo>
                    <a:pt x="67938" y="160570"/>
                  </a:lnTo>
                  <a:cubicBezTo>
                    <a:pt x="67938" y="161085"/>
                    <a:pt x="67938" y="161746"/>
                    <a:pt x="67914" y="162236"/>
                  </a:cubicBezTo>
                  <a:cubicBezTo>
                    <a:pt x="67546" y="162310"/>
                    <a:pt x="67056" y="162359"/>
                    <a:pt x="66615" y="162432"/>
                  </a:cubicBezTo>
                  <a:lnTo>
                    <a:pt x="66247" y="162482"/>
                  </a:lnTo>
                  <a:cubicBezTo>
                    <a:pt x="62473" y="163021"/>
                    <a:pt x="58821" y="164467"/>
                    <a:pt x="55733" y="166722"/>
                  </a:cubicBezTo>
                  <a:cubicBezTo>
                    <a:pt x="54361" y="167702"/>
                    <a:pt x="53111" y="168829"/>
                    <a:pt x="52008" y="170055"/>
                  </a:cubicBezTo>
                  <a:cubicBezTo>
                    <a:pt x="48944" y="168658"/>
                    <a:pt x="45979" y="167040"/>
                    <a:pt x="42939" y="165030"/>
                  </a:cubicBezTo>
                  <a:cubicBezTo>
                    <a:pt x="39533" y="162800"/>
                    <a:pt x="36641" y="160447"/>
                    <a:pt x="34116" y="157849"/>
                  </a:cubicBezTo>
                  <a:cubicBezTo>
                    <a:pt x="29460" y="153070"/>
                    <a:pt x="25955" y="147213"/>
                    <a:pt x="23823" y="140718"/>
                  </a:cubicBezTo>
                  <a:close/>
                  <a:moveTo>
                    <a:pt x="137323" y="140718"/>
                  </a:moveTo>
                  <a:lnTo>
                    <a:pt x="137323" y="140718"/>
                  </a:lnTo>
                  <a:cubicBezTo>
                    <a:pt x="135190" y="147213"/>
                    <a:pt x="131661" y="153070"/>
                    <a:pt x="127029" y="157849"/>
                  </a:cubicBezTo>
                  <a:cubicBezTo>
                    <a:pt x="124480" y="160447"/>
                    <a:pt x="121613" y="162800"/>
                    <a:pt x="118206" y="165030"/>
                  </a:cubicBezTo>
                  <a:cubicBezTo>
                    <a:pt x="115020" y="167114"/>
                    <a:pt x="111956" y="168805"/>
                    <a:pt x="108746" y="170226"/>
                  </a:cubicBezTo>
                  <a:cubicBezTo>
                    <a:pt x="107594" y="168927"/>
                    <a:pt x="106319" y="167751"/>
                    <a:pt x="104873" y="166722"/>
                  </a:cubicBezTo>
                  <a:cubicBezTo>
                    <a:pt x="101785" y="164467"/>
                    <a:pt x="98133" y="163021"/>
                    <a:pt x="94359" y="162482"/>
                  </a:cubicBezTo>
                  <a:lnTo>
                    <a:pt x="93991" y="162432"/>
                  </a:lnTo>
                  <a:cubicBezTo>
                    <a:pt x="93550" y="162359"/>
                    <a:pt x="93060" y="162310"/>
                    <a:pt x="92668" y="162236"/>
                  </a:cubicBezTo>
                  <a:cubicBezTo>
                    <a:pt x="92668" y="161746"/>
                    <a:pt x="92668" y="161085"/>
                    <a:pt x="92668" y="160570"/>
                  </a:cubicBezTo>
                  <a:lnTo>
                    <a:pt x="92668" y="160251"/>
                  </a:lnTo>
                  <a:lnTo>
                    <a:pt x="98697" y="160251"/>
                  </a:lnTo>
                  <a:cubicBezTo>
                    <a:pt x="111687" y="160129"/>
                    <a:pt x="123867" y="154957"/>
                    <a:pt x="133009" y="145718"/>
                  </a:cubicBezTo>
                  <a:cubicBezTo>
                    <a:pt x="134578" y="144149"/>
                    <a:pt x="135999" y="142458"/>
                    <a:pt x="137323" y="140718"/>
                  </a:cubicBezTo>
                  <a:close/>
                  <a:moveTo>
                    <a:pt x="86541" y="160668"/>
                  </a:moveTo>
                  <a:cubicBezTo>
                    <a:pt x="86541" y="163217"/>
                    <a:pt x="86565" y="164908"/>
                    <a:pt x="87742" y="166378"/>
                  </a:cubicBezTo>
                  <a:cubicBezTo>
                    <a:pt x="89016" y="167898"/>
                    <a:pt x="90732" y="168143"/>
                    <a:pt x="93133" y="168486"/>
                  </a:cubicBezTo>
                  <a:lnTo>
                    <a:pt x="93501" y="168535"/>
                  </a:lnTo>
                  <a:cubicBezTo>
                    <a:pt x="96295" y="168927"/>
                    <a:pt x="98991" y="170006"/>
                    <a:pt x="101295" y="171672"/>
                  </a:cubicBezTo>
                  <a:cubicBezTo>
                    <a:pt x="105045" y="174368"/>
                    <a:pt x="107545" y="178437"/>
                    <a:pt x="108329" y="182897"/>
                  </a:cubicBezTo>
                  <a:cubicBezTo>
                    <a:pt x="106148" y="182824"/>
                    <a:pt x="103991" y="182603"/>
                    <a:pt x="101883" y="182236"/>
                  </a:cubicBezTo>
                  <a:cubicBezTo>
                    <a:pt x="100560" y="182015"/>
                    <a:pt x="99138" y="181598"/>
                    <a:pt x="97619" y="181157"/>
                  </a:cubicBezTo>
                  <a:cubicBezTo>
                    <a:pt x="97226" y="181035"/>
                    <a:pt x="96834" y="180937"/>
                    <a:pt x="96442" y="180814"/>
                  </a:cubicBezTo>
                  <a:cubicBezTo>
                    <a:pt x="94156" y="180169"/>
                    <a:pt x="91650" y="179551"/>
                    <a:pt x="89072" y="179551"/>
                  </a:cubicBezTo>
                  <a:cubicBezTo>
                    <a:pt x="87339" y="179551"/>
                    <a:pt x="85574" y="179830"/>
                    <a:pt x="83820" y="180569"/>
                  </a:cubicBezTo>
                  <a:cubicBezTo>
                    <a:pt x="82448" y="181133"/>
                    <a:pt x="81271" y="181819"/>
                    <a:pt x="80291" y="182628"/>
                  </a:cubicBezTo>
                  <a:cubicBezTo>
                    <a:pt x="79335" y="181843"/>
                    <a:pt x="78159" y="181133"/>
                    <a:pt x="76786" y="180569"/>
                  </a:cubicBezTo>
                  <a:cubicBezTo>
                    <a:pt x="74900" y="179772"/>
                    <a:pt x="72958" y="179472"/>
                    <a:pt x="71016" y="179472"/>
                  </a:cubicBezTo>
                  <a:cubicBezTo>
                    <a:pt x="67760" y="179472"/>
                    <a:pt x="64501" y="180316"/>
                    <a:pt x="61493" y="181084"/>
                  </a:cubicBezTo>
                  <a:cubicBezTo>
                    <a:pt x="60341" y="181402"/>
                    <a:pt x="59238" y="181672"/>
                    <a:pt x="58208" y="181892"/>
                  </a:cubicBezTo>
                  <a:cubicBezTo>
                    <a:pt x="56762" y="182211"/>
                    <a:pt x="54214" y="182652"/>
                    <a:pt x="52253" y="182922"/>
                  </a:cubicBezTo>
                  <a:cubicBezTo>
                    <a:pt x="53037" y="178437"/>
                    <a:pt x="55561" y="174368"/>
                    <a:pt x="59287" y="171672"/>
                  </a:cubicBezTo>
                  <a:cubicBezTo>
                    <a:pt x="61591" y="170006"/>
                    <a:pt x="64287" y="168927"/>
                    <a:pt x="67105" y="168535"/>
                  </a:cubicBezTo>
                  <a:lnTo>
                    <a:pt x="67473" y="168486"/>
                  </a:lnTo>
                  <a:cubicBezTo>
                    <a:pt x="69850" y="168143"/>
                    <a:pt x="71590" y="167898"/>
                    <a:pt x="72840" y="166378"/>
                  </a:cubicBezTo>
                  <a:cubicBezTo>
                    <a:pt x="74041" y="164908"/>
                    <a:pt x="74066" y="163217"/>
                    <a:pt x="74066" y="160668"/>
                  </a:cubicBezTo>
                  <a:close/>
                  <a:moveTo>
                    <a:pt x="145509" y="132507"/>
                  </a:moveTo>
                  <a:cubicBezTo>
                    <a:pt x="145974" y="132924"/>
                    <a:pt x="146465" y="133365"/>
                    <a:pt x="146906" y="133806"/>
                  </a:cubicBezTo>
                  <a:cubicBezTo>
                    <a:pt x="151954" y="138929"/>
                    <a:pt x="154798" y="145644"/>
                    <a:pt x="154896" y="152752"/>
                  </a:cubicBezTo>
                  <a:cubicBezTo>
                    <a:pt x="154969" y="159369"/>
                    <a:pt x="152665" y="165815"/>
                    <a:pt x="148401" y="170864"/>
                  </a:cubicBezTo>
                  <a:cubicBezTo>
                    <a:pt x="146023" y="173658"/>
                    <a:pt x="145019" y="177407"/>
                    <a:pt x="145607" y="181157"/>
                  </a:cubicBezTo>
                  <a:cubicBezTo>
                    <a:pt x="145852" y="182652"/>
                    <a:pt x="145901" y="184196"/>
                    <a:pt x="145778" y="185740"/>
                  </a:cubicBezTo>
                  <a:cubicBezTo>
                    <a:pt x="144994" y="194588"/>
                    <a:pt x="137715" y="201745"/>
                    <a:pt x="128843" y="202357"/>
                  </a:cubicBezTo>
                  <a:cubicBezTo>
                    <a:pt x="128388" y="202390"/>
                    <a:pt x="127936" y="202406"/>
                    <a:pt x="127487" y="202406"/>
                  </a:cubicBezTo>
                  <a:cubicBezTo>
                    <a:pt x="122819" y="202406"/>
                    <a:pt x="118440" y="200677"/>
                    <a:pt x="115020" y="197480"/>
                  </a:cubicBezTo>
                  <a:cubicBezTo>
                    <a:pt x="114922" y="197382"/>
                    <a:pt x="114824" y="197284"/>
                    <a:pt x="114726" y="197210"/>
                  </a:cubicBezTo>
                  <a:lnTo>
                    <a:pt x="114726" y="185936"/>
                  </a:lnTo>
                  <a:cubicBezTo>
                    <a:pt x="114726" y="182236"/>
                    <a:pt x="113843" y="178608"/>
                    <a:pt x="112226" y="175373"/>
                  </a:cubicBezTo>
                  <a:cubicBezTo>
                    <a:pt x="115387" y="173903"/>
                    <a:pt x="118426" y="172211"/>
                    <a:pt x="121564" y="170153"/>
                  </a:cubicBezTo>
                  <a:cubicBezTo>
                    <a:pt x="125338" y="167677"/>
                    <a:pt x="128549" y="165055"/>
                    <a:pt x="131416" y="162114"/>
                  </a:cubicBezTo>
                  <a:cubicBezTo>
                    <a:pt x="137788" y="155546"/>
                    <a:pt x="142298" y="147213"/>
                    <a:pt x="144430" y="137997"/>
                  </a:cubicBezTo>
                  <a:cubicBezTo>
                    <a:pt x="144847" y="136208"/>
                    <a:pt x="145190" y="134370"/>
                    <a:pt x="145509" y="132507"/>
                  </a:cubicBezTo>
                  <a:close/>
                  <a:moveTo>
                    <a:pt x="70993" y="185593"/>
                  </a:moveTo>
                  <a:cubicBezTo>
                    <a:pt x="72218" y="185593"/>
                    <a:pt x="73371" y="185768"/>
                    <a:pt x="74409" y="186206"/>
                  </a:cubicBezTo>
                  <a:cubicBezTo>
                    <a:pt x="75732" y="186745"/>
                    <a:pt x="76688" y="187407"/>
                    <a:pt x="77080" y="188069"/>
                  </a:cubicBezTo>
                  <a:cubicBezTo>
                    <a:pt x="77791" y="189172"/>
                    <a:pt x="78992" y="189833"/>
                    <a:pt x="80291" y="189833"/>
                  </a:cubicBezTo>
                  <a:cubicBezTo>
                    <a:pt x="81614" y="189833"/>
                    <a:pt x="82815" y="189172"/>
                    <a:pt x="83526" y="188069"/>
                  </a:cubicBezTo>
                  <a:cubicBezTo>
                    <a:pt x="83918" y="187407"/>
                    <a:pt x="84874" y="186745"/>
                    <a:pt x="86173" y="186206"/>
                  </a:cubicBezTo>
                  <a:cubicBezTo>
                    <a:pt x="87094" y="185816"/>
                    <a:pt x="88069" y="185660"/>
                    <a:pt x="89085" y="185660"/>
                  </a:cubicBezTo>
                  <a:cubicBezTo>
                    <a:pt x="90881" y="185660"/>
                    <a:pt x="92803" y="186148"/>
                    <a:pt x="94776" y="186696"/>
                  </a:cubicBezTo>
                  <a:cubicBezTo>
                    <a:pt x="95143" y="186819"/>
                    <a:pt x="95535" y="186917"/>
                    <a:pt x="95903" y="187039"/>
                  </a:cubicBezTo>
                  <a:cubicBezTo>
                    <a:pt x="97521" y="187505"/>
                    <a:pt x="99163" y="187971"/>
                    <a:pt x="100829" y="188265"/>
                  </a:cubicBezTo>
                  <a:cubicBezTo>
                    <a:pt x="103378" y="188706"/>
                    <a:pt x="105976" y="188975"/>
                    <a:pt x="108598" y="189025"/>
                  </a:cubicBezTo>
                  <a:lnTo>
                    <a:pt x="108598" y="202627"/>
                  </a:lnTo>
                  <a:lnTo>
                    <a:pt x="51983" y="202627"/>
                  </a:lnTo>
                  <a:lnTo>
                    <a:pt x="51983" y="189123"/>
                  </a:lnTo>
                  <a:cubicBezTo>
                    <a:pt x="52694" y="189049"/>
                    <a:pt x="53478" y="188926"/>
                    <a:pt x="54410" y="188779"/>
                  </a:cubicBezTo>
                  <a:cubicBezTo>
                    <a:pt x="56811" y="188412"/>
                    <a:pt x="59140" y="187946"/>
                    <a:pt x="59483" y="187873"/>
                  </a:cubicBezTo>
                  <a:cubicBezTo>
                    <a:pt x="60635" y="187628"/>
                    <a:pt x="61860" y="187309"/>
                    <a:pt x="63037" y="187015"/>
                  </a:cubicBezTo>
                  <a:cubicBezTo>
                    <a:pt x="65743" y="186310"/>
                    <a:pt x="68515" y="185593"/>
                    <a:pt x="70993" y="185593"/>
                  </a:cubicBezTo>
                  <a:close/>
                  <a:moveTo>
                    <a:pt x="80573" y="1"/>
                  </a:moveTo>
                  <a:cubicBezTo>
                    <a:pt x="78673" y="1"/>
                    <a:pt x="76774" y="454"/>
                    <a:pt x="75046" y="1361"/>
                  </a:cubicBezTo>
                  <a:lnTo>
                    <a:pt x="53454" y="12659"/>
                  </a:lnTo>
                  <a:lnTo>
                    <a:pt x="30930" y="8517"/>
                  </a:lnTo>
                  <a:cubicBezTo>
                    <a:pt x="30616" y="8461"/>
                    <a:pt x="30303" y="8433"/>
                    <a:pt x="29992" y="8433"/>
                  </a:cubicBezTo>
                  <a:cubicBezTo>
                    <a:pt x="28556" y="8433"/>
                    <a:pt x="27187" y="9031"/>
                    <a:pt x="26200" y="10159"/>
                  </a:cubicBezTo>
                  <a:cubicBezTo>
                    <a:pt x="24999" y="11507"/>
                    <a:pt x="24607" y="13321"/>
                    <a:pt x="25146" y="15061"/>
                  </a:cubicBezTo>
                  <a:lnTo>
                    <a:pt x="31469" y="35404"/>
                  </a:lnTo>
                  <a:cubicBezTo>
                    <a:pt x="19558" y="49104"/>
                    <a:pt x="14166" y="67804"/>
                    <a:pt x="13946" y="85818"/>
                  </a:cubicBezTo>
                  <a:cubicBezTo>
                    <a:pt x="6078" y="86896"/>
                    <a:pt x="0" y="93661"/>
                    <a:pt x="0" y="101822"/>
                  </a:cubicBezTo>
                  <a:cubicBezTo>
                    <a:pt x="0" y="110155"/>
                    <a:pt x="6323" y="117018"/>
                    <a:pt x="14411" y="117876"/>
                  </a:cubicBezTo>
                  <a:cubicBezTo>
                    <a:pt x="14436" y="120424"/>
                    <a:pt x="14558" y="122924"/>
                    <a:pt x="14779" y="125424"/>
                  </a:cubicBezTo>
                  <a:cubicBezTo>
                    <a:pt x="11936" y="127360"/>
                    <a:pt x="9387" y="129738"/>
                    <a:pt x="7230" y="132532"/>
                  </a:cubicBezTo>
                  <a:cubicBezTo>
                    <a:pt x="6201" y="133880"/>
                    <a:pt x="6421" y="135791"/>
                    <a:pt x="7769" y="136821"/>
                  </a:cubicBezTo>
                  <a:cubicBezTo>
                    <a:pt x="8324" y="137262"/>
                    <a:pt x="8981" y="137476"/>
                    <a:pt x="9636" y="137476"/>
                  </a:cubicBezTo>
                  <a:cubicBezTo>
                    <a:pt x="10544" y="137476"/>
                    <a:pt x="11446" y="137065"/>
                    <a:pt x="12058" y="136282"/>
                  </a:cubicBezTo>
                  <a:cubicBezTo>
                    <a:pt x="13137" y="134909"/>
                    <a:pt x="14338" y="133635"/>
                    <a:pt x="15637" y="132483"/>
                  </a:cubicBezTo>
                  <a:cubicBezTo>
                    <a:pt x="15955" y="134370"/>
                    <a:pt x="16298" y="136208"/>
                    <a:pt x="16715" y="137997"/>
                  </a:cubicBezTo>
                  <a:cubicBezTo>
                    <a:pt x="18847" y="147213"/>
                    <a:pt x="23357" y="155546"/>
                    <a:pt x="29729" y="162114"/>
                  </a:cubicBezTo>
                  <a:cubicBezTo>
                    <a:pt x="32572" y="165055"/>
                    <a:pt x="35807" y="167677"/>
                    <a:pt x="39582" y="170153"/>
                  </a:cubicBezTo>
                  <a:cubicBezTo>
                    <a:pt x="42572" y="172113"/>
                    <a:pt x="45488" y="173756"/>
                    <a:pt x="48478" y="175177"/>
                  </a:cubicBezTo>
                  <a:cubicBezTo>
                    <a:pt x="46787" y="178461"/>
                    <a:pt x="45881" y="182162"/>
                    <a:pt x="45881" y="185936"/>
                  </a:cubicBezTo>
                  <a:lnTo>
                    <a:pt x="45881" y="197701"/>
                  </a:lnTo>
                  <a:cubicBezTo>
                    <a:pt x="42479" y="200766"/>
                    <a:pt x="38179" y="202402"/>
                    <a:pt x="33613" y="202402"/>
                  </a:cubicBezTo>
                  <a:cubicBezTo>
                    <a:pt x="33179" y="202402"/>
                    <a:pt x="32742" y="202387"/>
                    <a:pt x="32303" y="202357"/>
                  </a:cubicBezTo>
                  <a:cubicBezTo>
                    <a:pt x="23430" y="201745"/>
                    <a:pt x="16151" y="194588"/>
                    <a:pt x="15367" y="185740"/>
                  </a:cubicBezTo>
                  <a:cubicBezTo>
                    <a:pt x="15220" y="184196"/>
                    <a:pt x="15294" y="182652"/>
                    <a:pt x="15514" y="181157"/>
                  </a:cubicBezTo>
                  <a:cubicBezTo>
                    <a:pt x="16127" y="177407"/>
                    <a:pt x="15122" y="173658"/>
                    <a:pt x="12745" y="170864"/>
                  </a:cubicBezTo>
                  <a:cubicBezTo>
                    <a:pt x="8480" y="165815"/>
                    <a:pt x="6176" y="159369"/>
                    <a:pt x="6250" y="152752"/>
                  </a:cubicBezTo>
                  <a:cubicBezTo>
                    <a:pt x="6274" y="151085"/>
                    <a:pt x="6446" y="149418"/>
                    <a:pt x="6765" y="147801"/>
                  </a:cubicBezTo>
                  <a:cubicBezTo>
                    <a:pt x="7108" y="146134"/>
                    <a:pt x="6029" y="144541"/>
                    <a:pt x="4363" y="144198"/>
                  </a:cubicBezTo>
                  <a:cubicBezTo>
                    <a:pt x="4169" y="144160"/>
                    <a:pt x="3975" y="144142"/>
                    <a:pt x="3784" y="144142"/>
                  </a:cubicBezTo>
                  <a:cubicBezTo>
                    <a:pt x="2356" y="144142"/>
                    <a:pt x="1065" y="145152"/>
                    <a:pt x="784" y="146600"/>
                  </a:cubicBezTo>
                  <a:cubicBezTo>
                    <a:pt x="368" y="148585"/>
                    <a:pt x="172" y="150644"/>
                    <a:pt x="147" y="152678"/>
                  </a:cubicBezTo>
                  <a:cubicBezTo>
                    <a:pt x="25" y="160766"/>
                    <a:pt x="2843" y="168633"/>
                    <a:pt x="8088" y="174809"/>
                  </a:cubicBezTo>
                  <a:cubicBezTo>
                    <a:pt x="9289" y="176231"/>
                    <a:pt x="9804" y="178216"/>
                    <a:pt x="9485" y="180201"/>
                  </a:cubicBezTo>
                  <a:cubicBezTo>
                    <a:pt x="9166" y="182187"/>
                    <a:pt x="9093" y="184245"/>
                    <a:pt x="9264" y="186280"/>
                  </a:cubicBezTo>
                  <a:cubicBezTo>
                    <a:pt x="10318" y="198093"/>
                    <a:pt x="20048" y="207651"/>
                    <a:pt x="31886" y="208460"/>
                  </a:cubicBezTo>
                  <a:cubicBezTo>
                    <a:pt x="32474" y="208509"/>
                    <a:pt x="33062" y="208533"/>
                    <a:pt x="33651" y="208533"/>
                  </a:cubicBezTo>
                  <a:cubicBezTo>
                    <a:pt x="38013" y="208533"/>
                    <a:pt x="42180" y="207382"/>
                    <a:pt x="45881" y="205249"/>
                  </a:cubicBezTo>
                  <a:lnTo>
                    <a:pt x="45881" y="205666"/>
                  </a:lnTo>
                  <a:cubicBezTo>
                    <a:pt x="45881" y="207357"/>
                    <a:pt x="47253" y="208730"/>
                    <a:pt x="48944" y="208730"/>
                  </a:cubicBezTo>
                  <a:lnTo>
                    <a:pt x="111662" y="208730"/>
                  </a:lnTo>
                  <a:cubicBezTo>
                    <a:pt x="113353" y="208730"/>
                    <a:pt x="114726" y="207357"/>
                    <a:pt x="114726" y="205666"/>
                  </a:cubicBezTo>
                  <a:lnTo>
                    <a:pt x="114726" y="204906"/>
                  </a:lnTo>
                  <a:cubicBezTo>
                    <a:pt x="118549" y="207284"/>
                    <a:pt x="122912" y="208533"/>
                    <a:pt x="127495" y="208533"/>
                  </a:cubicBezTo>
                  <a:cubicBezTo>
                    <a:pt x="128083" y="208533"/>
                    <a:pt x="128671" y="208509"/>
                    <a:pt x="129259" y="208460"/>
                  </a:cubicBezTo>
                  <a:cubicBezTo>
                    <a:pt x="141097" y="207651"/>
                    <a:pt x="150827" y="198093"/>
                    <a:pt x="151856" y="186280"/>
                  </a:cubicBezTo>
                  <a:cubicBezTo>
                    <a:pt x="152053" y="184245"/>
                    <a:pt x="151979" y="182187"/>
                    <a:pt x="151660" y="180201"/>
                  </a:cubicBezTo>
                  <a:cubicBezTo>
                    <a:pt x="151342" y="178216"/>
                    <a:pt x="151856" y="176231"/>
                    <a:pt x="153057" y="174809"/>
                  </a:cubicBezTo>
                  <a:cubicBezTo>
                    <a:pt x="158278" y="168633"/>
                    <a:pt x="161096" y="160766"/>
                    <a:pt x="160998" y="152678"/>
                  </a:cubicBezTo>
                  <a:cubicBezTo>
                    <a:pt x="160900" y="143977"/>
                    <a:pt x="157444" y="135742"/>
                    <a:pt x="151268" y="129517"/>
                  </a:cubicBezTo>
                  <a:cubicBezTo>
                    <a:pt x="149749" y="127973"/>
                    <a:pt x="148107" y="126625"/>
                    <a:pt x="146366" y="125424"/>
                  </a:cubicBezTo>
                  <a:cubicBezTo>
                    <a:pt x="146587" y="122949"/>
                    <a:pt x="146710" y="120449"/>
                    <a:pt x="146734" y="117925"/>
                  </a:cubicBezTo>
                  <a:cubicBezTo>
                    <a:pt x="146734" y="117900"/>
                    <a:pt x="146734" y="117876"/>
                    <a:pt x="146734" y="117876"/>
                  </a:cubicBezTo>
                  <a:cubicBezTo>
                    <a:pt x="154773" y="116969"/>
                    <a:pt x="161023" y="110106"/>
                    <a:pt x="161023" y="101822"/>
                  </a:cubicBezTo>
                  <a:cubicBezTo>
                    <a:pt x="161023" y="93612"/>
                    <a:pt x="154871" y="86798"/>
                    <a:pt x="146930" y="85818"/>
                  </a:cubicBezTo>
                  <a:cubicBezTo>
                    <a:pt x="146906" y="85181"/>
                    <a:pt x="146881" y="84544"/>
                    <a:pt x="146832" y="83906"/>
                  </a:cubicBezTo>
                  <a:cubicBezTo>
                    <a:pt x="146661" y="81063"/>
                    <a:pt x="146416" y="78196"/>
                    <a:pt x="146072" y="75328"/>
                  </a:cubicBezTo>
                  <a:cubicBezTo>
                    <a:pt x="145925" y="74152"/>
                    <a:pt x="145778" y="72877"/>
                    <a:pt x="145607" y="71382"/>
                  </a:cubicBezTo>
                  <a:cubicBezTo>
                    <a:pt x="144161" y="58172"/>
                    <a:pt x="138450" y="45452"/>
                    <a:pt x="129652" y="35477"/>
                  </a:cubicBezTo>
                  <a:lnTo>
                    <a:pt x="135999" y="15061"/>
                  </a:lnTo>
                  <a:cubicBezTo>
                    <a:pt x="136538" y="13321"/>
                    <a:pt x="136146" y="11507"/>
                    <a:pt x="134945" y="10159"/>
                  </a:cubicBezTo>
                  <a:cubicBezTo>
                    <a:pt x="133958" y="9031"/>
                    <a:pt x="132590" y="8433"/>
                    <a:pt x="131140" y="8433"/>
                  </a:cubicBezTo>
                  <a:cubicBezTo>
                    <a:pt x="130826" y="8433"/>
                    <a:pt x="130509" y="8461"/>
                    <a:pt x="130191" y="8517"/>
                  </a:cubicBezTo>
                  <a:lnTo>
                    <a:pt x="107692" y="12659"/>
                  </a:lnTo>
                  <a:lnTo>
                    <a:pt x="102986" y="10209"/>
                  </a:lnTo>
                  <a:cubicBezTo>
                    <a:pt x="102530" y="9969"/>
                    <a:pt x="102039" y="9855"/>
                    <a:pt x="101555" y="9855"/>
                  </a:cubicBezTo>
                  <a:cubicBezTo>
                    <a:pt x="100454" y="9855"/>
                    <a:pt x="99389" y="10444"/>
                    <a:pt x="98844" y="11483"/>
                  </a:cubicBezTo>
                  <a:cubicBezTo>
                    <a:pt x="98060" y="12978"/>
                    <a:pt x="98648" y="14841"/>
                    <a:pt x="100143" y="15625"/>
                  </a:cubicBezTo>
                  <a:lnTo>
                    <a:pt x="105780" y="18566"/>
                  </a:lnTo>
                  <a:cubicBezTo>
                    <a:pt x="106235" y="18803"/>
                    <a:pt x="106732" y="18931"/>
                    <a:pt x="107228" y="18931"/>
                  </a:cubicBezTo>
                  <a:cubicBezTo>
                    <a:pt x="107399" y="18931"/>
                    <a:pt x="107571" y="18916"/>
                    <a:pt x="107741" y="18885"/>
                  </a:cubicBezTo>
                  <a:lnTo>
                    <a:pt x="129676" y="14841"/>
                  </a:lnTo>
                  <a:lnTo>
                    <a:pt x="124186" y="32487"/>
                  </a:lnTo>
                  <a:cubicBezTo>
                    <a:pt x="116882" y="30845"/>
                    <a:pt x="96834" y="26703"/>
                    <a:pt x="80634" y="26433"/>
                  </a:cubicBezTo>
                  <a:lnTo>
                    <a:pt x="80511" y="26433"/>
                  </a:lnTo>
                  <a:cubicBezTo>
                    <a:pt x="64311" y="26703"/>
                    <a:pt x="44263" y="30845"/>
                    <a:pt x="36959" y="32487"/>
                  </a:cubicBezTo>
                  <a:lnTo>
                    <a:pt x="31469" y="14841"/>
                  </a:lnTo>
                  <a:lnTo>
                    <a:pt x="53380" y="18885"/>
                  </a:lnTo>
                  <a:cubicBezTo>
                    <a:pt x="53556" y="18916"/>
                    <a:pt x="53732" y="18931"/>
                    <a:pt x="53907" y="18931"/>
                  </a:cubicBezTo>
                  <a:cubicBezTo>
                    <a:pt x="54414" y="18931"/>
                    <a:pt x="54910" y="18803"/>
                    <a:pt x="55365" y="18566"/>
                  </a:cubicBezTo>
                  <a:lnTo>
                    <a:pt x="77864" y="6777"/>
                  </a:lnTo>
                  <a:cubicBezTo>
                    <a:pt x="78710" y="6336"/>
                    <a:pt x="79641" y="6116"/>
                    <a:pt x="80570" y="6116"/>
                  </a:cubicBezTo>
                  <a:cubicBezTo>
                    <a:pt x="81498" y="6116"/>
                    <a:pt x="82423" y="6336"/>
                    <a:pt x="83256" y="6777"/>
                  </a:cubicBezTo>
                  <a:lnTo>
                    <a:pt x="87643" y="9081"/>
                  </a:lnTo>
                  <a:cubicBezTo>
                    <a:pt x="88094" y="9317"/>
                    <a:pt x="88577" y="9429"/>
                    <a:pt x="89054" y="9429"/>
                  </a:cubicBezTo>
                  <a:cubicBezTo>
                    <a:pt x="90162" y="9429"/>
                    <a:pt x="91237" y="8827"/>
                    <a:pt x="91785" y="7782"/>
                  </a:cubicBezTo>
                  <a:cubicBezTo>
                    <a:pt x="92570" y="6287"/>
                    <a:pt x="91982" y="4449"/>
                    <a:pt x="90486" y="3665"/>
                  </a:cubicBezTo>
                  <a:lnTo>
                    <a:pt x="86099" y="1361"/>
                  </a:lnTo>
                  <a:cubicBezTo>
                    <a:pt x="84372" y="454"/>
                    <a:pt x="82472" y="1"/>
                    <a:pt x="8057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3555100" y="3174875"/>
              <a:ext cx="506750" cy="234700"/>
            </a:xfrm>
            <a:custGeom>
              <a:rect b="b" l="l" r="r" t="t"/>
              <a:pathLst>
                <a:path extrusionOk="0" h="9388" w="20270">
                  <a:moveTo>
                    <a:pt x="3446" y="1"/>
                  </a:moveTo>
                  <a:cubicBezTo>
                    <a:pt x="2792" y="1"/>
                    <a:pt x="2131" y="208"/>
                    <a:pt x="1569" y="638"/>
                  </a:cubicBezTo>
                  <a:cubicBezTo>
                    <a:pt x="245" y="1667"/>
                    <a:pt x="0" y="3579"/>
                    <a:pt x="1030" y="4927"/>
                  </a:cubicBezTo>
                  <a:cubicBezTo>
                    <a:pt x="3211" y="7770"/>
                    <a:pt x="6544" y="9387"/>
                    <a:pt x="10122" y="9387"/>
                  </a:cubicBezTo>
                  <a:cubicBezTo>
                    <a:pt x="13725" y="9387"/>
                    <a:pt x="17034" y="7770"/>
                    <a:pt x="19240" y="4927"/>
                  </a:cubicBezTo>
                  <a:cubicBezTo>
                    <a:pt x="20269" y="3579"/>
                    <a:pt x="20024" y="1667"/>
                    <a:pt x="18701" y="638"/>
                  </a:cubicBezTo>
                  <a:cubicBezTo>
                    <a:pt x="18138" y="208"/>
                    <a:pt x="17478" y="1"/>
                    <a:pt x="16824" y="1"/>
                  </a:cubicBezTo>
                  <a:cubicBezTo>
                    <a:pt x="15911" y="1"/>
                    <a:pt x="15011" y="406"/>
                    <a:pt x="14412" y="1177"/>
                  </a:cubicBezTo>
                  <a:cubicBezTo>
                    <a:pt x="13382" y="2525"/>
                    <a:pt x="11814" y="3285"/>
                    <a:pt x="10122" y="3285"/>
                  </a:cubicBezTo>
                  <a:cubicBezTo>
                    <a:pt x="8456" y="3285"/>
                    <a:pt x="6887" y="2525"/>
                    <a:pt x="5858" y="1177"/>
                  </a:cubicBezTo>
                  <a:cubicBezTo>
                    <a:pt x="5258" y="406"/>
                    <a:pt x="4359" y="1"/>
                    <a:pt x="344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27"/>
          <p:cNvGrpSpPr/>
          <p:nvPr/>
        </p:nvGrpSpPr>
        <p:grpSpPr>
          <a:xfrm>
            <a:off x="1468386" y="2112816"/>
            <a:ext cx="717271" cy="841776"/>
            <a:chOff x="1578475" y="238050"/>
            <a:chExt cx="4455100" cy="5228425"/>
          </a:xfrm>
        </p:grpSpPr>
        <p:sp>
          <p:nvSpPr>
            <p:cNvPr id="675" name="Google Shape;675;p27"/>
            <p:cNvSpPr/>
            <p:nvPr/>
          </p:nvSpPr>
          <p:spPr>
            <a:xfrm>
              <a:off x="1655675" y="314700"/>
              <a:ext cx="4301300" cy="4208400"/>
            </a:xfrm>
            <a:custGeom>
              <a:rect b="b" l="l" r="r" t="t"/>
              <a:pathLst>
                <a:path extrusionOk="0" h="168336" w="172052">
                  <a:moveTo>
                    <a:pt x="69438" y="0"/>
                  </a:moveTo>
                  <a:cubicBezTo>
                    <a:pt x="68574" y="0"/>
                    <a:pt x="67722" y="82"/>
                    <a:pt x="66885" y="270"/>
                  </a:cubicBezTo>
                  <a:cubicBezTo>
                    <a:pt x="60708" y="1692"/>
                    <a:pt x="56395" y="8383"/>
                    <a:pt x="50807" y="11079"/>
                  </a:cubicBezTo>
                  <a:cubicBezTo>
                    <a:pt x="45145" y="13799"/>
                    <a:pt x="37253" y="13015"/>
                    <a:pt x="32376" y="16912"/>
                  </a:cubicBezTo>
                  <a:cubicBezTo>
                    <a:pt x="27499" y="20809"/>
                    <a:pt x="26494" y="28700"/>
                    <a:pt x="22597" y="33602"/>
                  </a:cubicBezTo>
                  <a:cubicBezTo>
                    <a:pt x="18700" y="38455"/>
                    <a:pt x="11225" y="41175"/>
                    <a:pt x="8505" y="46837"/>
                  </a:cubicBezTo>
                  <a:cubicBezTo>
                    <a:pt x="5809" y="52400"/>
                    <a:pt x="8333" y="59949"/>
                    <a:pt x="6912" y="66125"/>
                  </a:cubicBezTo>
                  <a:cubicBezTo>
                    <a:pt x="5564" y="72105"/>
                    <a:pt x="0" y="77767"/>
                    <a:pt x="0" y="84164"/>
                  </a:cubicBezTo>
                  <a:cubicBezTo>
                    <a:pt x="0" y="90561"/>
                    <a:pt x="5564" y="96247"/>
                    <a:pt x="6912" y="102227"/>
                  </a:cubicBezTo>
                  <a:cubicBezTo>
                    <a:pt x="8333" y="108403"/>
                    <a:pt x="5809" y="115927"/>
                    <a:pt x="8505" y="121515"/>
                  </a:cubicBezTo>
                  <a:cubicBezTo>
                    <a:pt x="11225" y="127177"/>
                    <a:pt x="18700" y="129897"/>
                    <a:pt x="22597" y="134750"/>
                  </a:cubicBezTo>
                  <a:cubicBezTo>
                    <a:pt x="26494" y="139652"/>
                    <a:pt x="27499" y="147543"/>
                    <a:pt x="32376" y="151440"/>
                  </a:cubicBezTo>
                  <a:cubicBezTo>
                    <a:pt x="37253" y="155313"/>
                    <a:pt x="45145" y="154553"/>
                    <a:pt x="50807" y="157273"/>
                  </a:cubicBezTo>
                  <a:cubicBezTo>
                    <a:pt x="56395" y="159969"/>
                    <a:pt x="60708" y="166660"/>
                    <a:pt x="66885" y="168057"/>
                  </a:cubicBezTo>
                  <a:cubicBezTo>
                    <a:pt x="67735" y="168252"/>
                    <a:pt x="68600" y="168336"/>
                    <a:pt x="69479" y="168336"/>
                  </a:cubicBezTo>
                  <a:cubicBezTo>
                    <a:pt x="74780" y="168336"/>
                    <a:pt x="80538" y="165288"/>
                    <a:pt x="86026" y="165288"/>
                  </a:cubicBezTo>
                  <a:cubicBezTo>
                    <a:pt x="91514" y="165288"/>
                    <a:pt x="97272" y="168336"/>
                    <a:pt x="102573" y="168336"/>
                  </a:cubicBezTo>
                  <a:cubicBezTo>
                    <a:pt x="103452" y="168336"/>
                    <a:pt x="104317" y="168252"/>
                    <a:pt x="105167" y="168057"/>
                  </a:cubicBezTo>
                  <a:cubicBezTo>
                    <a:pt x="111344" y="166660"/>
                    <a:pt x="115657" y="159969"/>
                    <a:pt x="121221" y="157273"/>
                  </a:cubicBezTo>
                  <a:cubicBezTo>
                    <a:pt x="126882" y="154553"/>
                    <a:pt x="134798" y="155313"/>
                    <a:pt x="139651" y="151440"/>
                  </a:cubicBezTo>
                  <a:cubicBezTo>
                    <a:pt x="144553" y="147543"/>
                    <a:pt x="145533" y="139652"/>
                    <a:pt x="149455" y="134750"/>
                  </a:cubicBezTo>
                  <a:cubicBezTo>
                    <a:pt x="153327" y="129897"/>
                    <a:pt x="160827" y="127177"/>
                    <a:pt x="163547" y="121515"/>
                  </a:cubicBezTo>
                  <a:cubicBezTo>
                    <a:pt x="166243" y="115927"/>
                    <a:pt x="163719" y="108403"/>
                    <a:pt x="165116" y="102227"/>
                  </a:cubicBezTo>
                  <a:cubicBezTo>
                    <a:pt x="166488" y="96247"/>
                    <a:pt x="172052" y="90561"/>
                    <a:pt x="172052" y="84164"/>
                  </a:cubicBezTo>
                  <a:cubicBezTo>
                    <a:pt x="172052" y="77767"/>
                    <a:pt x="166488" y="72105"/>
                    <a:pt x="165116" y="66125"/>
                  </a:cubicBezTo>
                  <a:cubicBezTo>
                    <a:pt x="163719" y="59949"/>
                    <a:pt x="166243" y="52400"/>
                    <a:pt x="163547" y="46837"/>
                  </a:cubicBezTo>
                  <a:cubicBezTo>
                    <a:pt x="160827" y="41175"/>
                    <a:pt x="153327" y="38455"/>
                    <a:pt x="149455" y="33602"/>
                  </a:cubicBezTo>
                  <a:cubicBezTo>
                    <a:pt x="145533" y="28700"/>
                    <a:pt x="144553" y="20809"/>
                    <a:pt x="139651" y="16912"/>
                  </a:cubicBezTo>
                  <a:cubicBezTo>
                    <a:pt x="134798" y="13015"/>
                    <a:pt x="126882" y="13799"/>
                    <a:pt x="121221" y="11079"/>
                  </a:cubicBezTo>
                  <a:cubicBezTo>
                    <a:pt x="115657" y="8383"/>
                    <a:pt x="111344" y="1692"/>
                    <a:pt x="105167" y="270"/>
                  </a:cubicBezTo>
                  <a:cubicBezTo>
                    <a:pt x="104330" y="82"/>
                    <a:pt x="103478" y="0"/>
                    <a:pt x="102614" y="0"/>
                  </a:cubicBezTo>
                  <a:cubicBezTo>
                    <a:pt x="97301" y="0"/>
                    <a:pt x="91528" y="3064"/>
                    <a:pt x="86026" y="3064"/>
                  </a:cubicBezTo>
                  <a:cubicBezTo>
                    <a:pt x="80524" y="3064"/>
                    <a:pt x="74751" y="0"/>
                    <a:pt x="69438" y="0"/>
                  </a:cubicBezTo>
                  <a:close/>
                </a:path>
              </a:pathLst>
            </a:custGeom>
            <a:solidFill>
              <a:srgbClr val="99D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3096175" y="314700"/>
              <a:ext cx="2860800" cy="3214975"/>
            </a:xfrm>
            <a:custGeom>
              <a:rect b="b" l="l" r="r" t="t"/>
              <a:pathLst>
                <a:path extrusionOk="0" h="128599" w="114432">
                  <a:moveTo>
                    <a:pt x="11818" y="0"/>
                  </a:moveTo>
                  <a:cubicBezTo>
                    <a:pt x="10954" y="0"/>
                    <a:pt x="10102" y="82"/>
                    <a:pt x="9265" y="270"/>
                  </a:cubicBezTo>
                  <a:cubicBezTo>
                    <a:pt x="5760" y="1079"/>
                    <a:pt x="2868" y="3554"/>
                    <a:pt x="0" y="6054"/>
                  </a:cubicBezTo>
                  <a:cubicBezTo>
                    <a:pt x="319" y="5956"/>
                    <a:pt x="687" y="5858"/>
                    <a:pt x="1005" y="5785"/>
                  </a:cubicBezTo>
                  <a:cubicBezTo>
                    <a:pt x="1937" y="5572"/>
                    <a:pt x="2870" y="5481"/>
                    <a:pt x="3802" y="5481"/>
                  </a:cubicBezTo>
                  <a:cubicBezTo>
                    <a:pt x="7705" y="5481"/>
                    <a:pt x="11599" y="7066"/>
                    <a:pt x="15318" y="7917"/>
                  </a:cubicBezTo>
                  <a:cubicBezTo>
                    <a:pt x="19047" y="8754"/>
                    <a:pt x="23307" y="9488"/>
                    <a:pt x="27308" y="9488"/>
                  </a:cubicBezTo>
                  <a:cubicBezTo>
                    <a:pt x="28461" y="9488"/>
                    <a:pt x="29594" y="9427"/>
                    <a:pt x="30685" y="9289"/>
                  </a:cubicBezTo>
                  <a:cubicBezTo>
                    <a:pt x="33247" y="8957"/>
                    <a:pt x="35764" y="8258"/>
                    <a:pt x="38323" y="8258"/>
                  </a:cubicBezTo>
                  <a:cubicBezTo>
                    <a:pt x="38408" y="8258"/>
                    <a:pt x="38492" y="8258"/>
                    <a:pt x="38577" y="8260"/>
                  </a:cubicBezTo>
                  <a:cubicBezTo>
                    <a:pt x="40660" y="8334"/>
                    <a:pt x="42793" y="8726"/>
                    <a:pt x="44778" y="9387"/>
                  </a:cubicBezTo>
                  <a:cubicBezTo>
                    <a:pt x="49067" y="10809"/>
                    <a:pt x="52106" y="14779"/>
                    <a:pt x="56125" y="16716"/>
                  </a:cubicBezTo>
                  <a:cubicBezTo>
                    <a:pt x="61493" y="19314"/>
                    <a:pt x="68184" y="18137"/>
                    <a:pt x="73355" y="21348"/>
                  </a:cubicBezTo>
                  <a:cubicBezTo>
                    <a:pt x="79948" y="25465"/>
                    <a:pt x="80217" y="33896"/>
                    <a:pt x="84752" y="39558"/>
                  </a:cubicBezTo>
                  <a:cubicBezTo>
                    <a:pt x="88673" y="44484"/>
                    <a:pt x="96271" y="47229"/>
                    <a:pt x="99040" y="52989"/>
                  </a:cubicBezTo>
                  <a:cubicBezTo>
                    <a:pt x="100976" y="57008"/>
                    <a:pt x="100756" y="61787"/>
                    <a:pt x="100511" y="66150"/>
                  </a:cubicBezTo>
                  <a:cubicBezTo>
                    <a:pt x="100266" y="70733"/>
                    <a:pt x="100682" y="74385"/>
                    <a:pt x="102055" y="78796"/>
                  </a:cubicBezTo>
                  <a:cubicBezTo>
                    <a:pt x="102864" y="81296"/>
                    <a:pt x="104604" y="83355"/>
                    <a:pt x="105290" y="85904"/>
                  </a:cubicBezTo>
                  <a:cubicBezTo>
                    <a:pt x="106319" y="89678"/>
                    <a:pt x="105020" y="93673"/>
                    <a:pt x="103574" y="97325"/>
                  </a:cubicBezTo>
                  <a:cubicBezTo>
                    <a:pt x="101540" y="102398"/>
                    <a:pt x="100437" y="107300"/>
                    <a:pt x="100192" y="112765"/>
                  </a:cubicBezTo>
                  <a:cubicBezTo>
                    <a:pt x="99947" y="117961"/>
                    <a:pt x="101393" y="123696"/>
                    <a:pt x="99089" y="128598"/>
                  </a:cubicBezTo>
                  <a:cubicBezTo>
                    <a:pt x="101859" y="126539"/>
                    <a:pt x="104530" y="124432"/>
                    <a:pt x="105927" y="121515"/>
                  </a:cubicBezTo>
                  <a:cubicBezTo>
                    <a:pt x="108623" y="115927"/>
                    <a:pt x="106099" y="108403"/>
                    <a:pt x="107496" y="102227"/>
                  </a:cubicBezTo>
                  <a:cubicBezTo>
                    <a:pt x="108868" y="96247"/>
                    <a:pt x="114432" y="90561"/>
                    <a:pt x="114432" y="84164"/>
                  </a:cubicBezTo>
                  <a:cubicBezTo>
                    <a:pt x="114432" y="77767"/>
                    <a:pt x="108868" y="72105"/>
                    <a:pt x="107496" y="66125"/>
                  </a:cubicBezTo>
                  <a:cubicBezTo>
                    <a:pt x="106099" y="59949"/>
                    <a:pt x="108623" y="52400"/>
                    <a:pt x="105927" y="46837"/>
                  </a:cubicBezTo>
                  <a:cubicBezTo>
                    <a:pt x="103182" y="41175"/>
                    <a:pt x="95707" y="38455"/>
                    <a:pt x="91835" y="33602"/>
                  </a:cubicBezTo>
                  <a:cubicBezTo>
                    <a:pt x="87913" y="28700"/>
                    <a:pt x="86933" y="20809"/>
                    <a:pt x="82031" y="16912"/>
                  </a:cubicBezTo>
                  <a:cubicBezTo>
                    <a:pt x="77178" y="13015"/>
                    <a:pt x="69262" y="13799"/>
                    <a:pt x="63601" y="11054"/>
                  </a:cubicBezTo>
                  <a:cubicBezTo>
                    <a:pt x="58037" y="8383"/>
                    <a:pt x="53724" y="1692"/>
                    <a:pt x="47547" y="270"/>
                  </a:cubicBezTo>
                  <a:cubicBezTo>
                    <a:pt x="46710" y="82"/>
                    <a:pt x="45858" y="0"/>
                    <a:pt x="44994" y="0"/>
                  </a:cubicBezTo>
                  <a:cubicBezTo>
                    <a:pt x="39681" y="0"/>
                    <a:pt x="33908" y="3064"/>
                    <a:pt x="28406" y="3064"/>
                  </a:cubicBezTo>
                  <a:cubicBezTo>
                    <a:pt x="22904" y="3064"/>
                    <a:pt x="17131" y="0"/>
                    <a:pt x="11818" y="0"/>
                  </a:cubicBezTo>
                  <a:close/>
                </a:path>
              </a:pathLst>
            </a:custGeom>
            <a:solidFill>
              <a:srgbClr val="7ACB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2305750" y="932325"/>
              <a:ext cx="3013400" cy="3180025"/>
            </a:xfrm>
            <a:custGeom>
              <a:rect b="b" l="l" r="r" t="t"/>
              <a:pathLst>
                <a:path extrusionOk="0" h="127201" w="120536">
                  <a:moveTo>
                    <a:pt x="60268" y="0"/>
                  </a:moveTo>
                  <a:cubicBezTo>
                    <a:pt x="26985" y="0"/>
                    <a:pt x="1" y="26985"/>
                    <a:pt x="1" y="60268"/>
                  </a:cubicBezTo>
                  <a:lnTo>
                    <a:pt x="1" y="83551"/>
                  </a:lnTo>
                  <a:cubicBezTo>
                    <a:pt x="1" y="107545"/>
                    <a:pt x="19289" y="127005"/>
                    <a:pt x="43136" y="127201"/>
                  </a:cubicBezTo>
                  <a:lnTo>
                    <a:pt x="77424" y="127201"/>
                  </a:lnTo>
                  <a:cubicBezTo>
                    <a:pt x="101271" y="127005"/>
                    <a:pt x="120535" y="107545"/>
                    <a:pt x="120535" y="83551"/>
                  </a:cubicBezTo>
                  <a:lnTo>
                    <a:pt x="120535" y="68184"/>
                  </a:lnTo>
                  <a:lnTo>
                    <a:pt x="120535" y="60268"/>
                  </a:lnTo>
                  <a:cubicBezTo>
                    <a:pt x="120535" y="26985"/>
                    <a:pt x="93551" y="0"/>
                    <a:pt x="60268" y="0"/>
                  </a:cubicBezTo>
                  <a:close/>
                </a:path>
              </a:pathLst>
            </a:custGeom>
            <a:solidFill>
              <a:srgbClr val="F3D1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3684375" y="932325"/>
              <a:ext cx="1635375" cy="3180025"/>
            </a:xfrm>
            <a:custGeom>
              <a:rect b="b" l="l" r="r" t="t"/>
              <a:pathLst>
                <a:path extrusionOk="0" h="127201" w="65415">
                  <a:moveTo>
                    <a:pt x="5123" y="0"/>
                  </a:moveTo>
                  <a:cubicBezTo>
                    <a:pt x="3407" y="0"/>
                    <a:pt x="1692" y="74"/>
                    <a:pt x="1" y="221"/>
                  </a:cubicBezTo>
                  <a:cubicBezTo>
                    <a:pt x="30882" y="2819"/>
                    <a:pt x="55121" y="28725"/>
                    <a:pt x="55121" y="60268"/>
                  </a:cubicBezTo>
                  <a:lnTo>
                    <a:pt x="55121" y="68184"/>
                  </a:lnTo>
                  <a:lnTo>
                    <a:pt x="55121" y="83551"/>
                  </a:lnTo>
                  <a:cubicBezTo>
                    <a:pt x="55121" y="107545"/>
                    <a:pt x="35857" y="127005"/>
                    <a:pt x="11985" y="127201"/>
                  </a:cubicBezTo>
                  <a:lnTo>
                    <a:pt x="22279" y="127201"/>
                  </a:lnTo>
                  <a:cubicBezTo>
                    <a:pt x="46126" y="127005"/>
                    <a:pt x="65390" y="107545"/>
                    <a:pt x="65390" y="83551"/>
                  </a:cubicBezTo>
                  <a:lnTo>
                    <a:pt x="65390" y="68184"/>
                  </a:lnTo>
                  <a:lnTo>
                    <a:pt x="65415" y="60268"/>
                  </a:lnTo>
                  <a:cubicBezTo>
                    <a:pt x="65415" y="26985"/>
                    <a:pt x="38406" y="0"/>
                    <a:pt x="5123" y="0"/>
                  </a:cubicBezTo>
                  <a:close/>
                </a:path>
              </a:pathLst>
            </a:custGeom>
            <a:solidFill>
              <a:srgbClr val="E8C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1965700" y="2314625"/>
              <a:ext cx="340075" cy="643975"/>
            </a:xfrm>
            <a:custGeom>
              <a:rect b="b" l="l" r="r" t="t"/>
              <a:pathLst>
                <a:path extrusionOk="0" h="25759" w="13603">
                  <a:moveTo>
                    <a:pt x="12843" y="0"/>
                  </a:moveTo>
                  <a:cubicBezTo>
                    <a:pt x="5760" y="0"/>
                    <a:pt x="1" y="5760"/>
                    <a:pt x="1" y="12892"/>
                  </a:cubicBezTo>
                  <a:cubicBezTo>
                    <a:pt x="1" y="19999"/>
                    <a:pt x="5760" y="25759"/>
                    <a:pt x="12843" y="25759"/>
                  </a:cubicBezTo>
                  <a:lnTo>
                    <a:pt x="13603" y="25759"/>
                  </a:lnTo>
                  <a:lnTo>
                    <a:pt x="13603" y="0"/>
                  </a:lnTo>
                  <a:close/>
                </a:path>
              </a:pathLst>
            </a:custGeom>
            <a:solidFill>
              <a:srgbClr val="F3D1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5319125" y="2314625"/>
              <a:ext cx="340075" cy="643975"/>
            </a:xfrm>
            <a:custGeom>
              <a:rect b="b" l="l" r="r" t="t"/>
              <a:pathLst>
                <a:path extrusionOk="0" h="25759" w="13603">
                  <a:moveTo>
                    <a:pt x="0" y="0"/>
                  </a:moveTo>
                  <a:lnTo>
                    <a:pt x="0" y="25759"/>
                  </a:lnTo>
                  <a:lnTo>
                    <a:pt x="760" y="25759"/>
                  </a:lnTo>
                  <a:cubicBezTo>
                    <a:pt x="7867" y="25759"/>
                    <a:pt x="13602" y="19999"/>
                    <a:pt x="13602" y="12892"/>
                  </a:cubicBezTo>
                  <a:cubicBezTo>
                    <a:pt x="13602" y="5760"/>
                    <a:pt x="7867" y="0"/>
                    <a:pt x="760" y="0"/>
                  </a:cubicBezTo>
                  <a:close/>
                </a:path>
              </a:pathLst>
            </a:custGeom>
            <a:solidFill>
              <a:srgbClr val="F3D1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2972400" y="4112325"/>
              <a:ext cx="1667225" cy="1277550"/>
            </a:xfrm>
            <a:custGeom>
              <a:rect b="b" l="l" r="r" t="t"/>
              <a:pathLst>
                <a:path extrusionOk="0" h="51102" w="66689">
                  <a:moveTo>
                    <a:pt x="23455" y="1"/>
                  </a:moveTo>
                  <a:lnTo>
                    <a:pt x="23455" y="3138"/>
                  </a:lnTo>
                  <a:cubicBezTo>
                    <a:pt x="23455" y="7893"/>
                    <a:pt x="23406" y="7770"/>
                    <a:pt x="18872" y="8407"/>
                  </a:cubicBezTo>
                  <a:cubicBezTo>
                    <a:pt x="15368" y="8898"/>
                    <a:pt x="11985" y="10246"/>
                    <a:pt x="9118" y="12329"/>
                  </a:cubicBezTo>
                  <a:cubicBezTo>
                    <a:pt x="3456" y="16422"/>
                    <a:pt x="1" y="23113"/>
                    <a:pt x="1" y="30122"/>
                  </a:cubicBezTo>
                  <a:lnTo>
                    <a:pt x="1" y="51102"/>
                  </a:lnTo>
                  <a:lnTo>
                    <a:pt x="66689" y="51102"/>
                  </a:lnTo>
                  <a:lnTo>
                    <a:pt x="66689" y="30122"/>
                  </a:lnTo>
                  <a:cubicBezTo>
                    <a:pt x="66689" y="23113"/>
                    <a:pt x="63258" y="16422"/>
                    <a:pt x="57572" y="12329"/>
                  </a:cubicBezTo>
                  <a:cubicBezTo>
                    <a:pt x="54704" y="10246"/>
                    <a:pt x="51346" y="8898"/>
                    <a:pt x="47842" y="8407"/>
                  </a:cubicBezTo>
                  <a:cubicBezTo>
                    <a:pt x="43308" y="7770"/>
                    <a:pt x="43234" y="7893"/>
                    <a:pt x="43234" y="3138"/>
                  </a:cubicBezTo>
                  <a:lnTo>
                    <a:pt x="43234" y="1"/>
                  </a:lnTo>
                  <a:close/>
                </a:path>
              </a:pathLst>
            </a:custGeom>
            <a:solidFill>
              <a:srgbClr val="F3D1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2972400" y="4302900"/>
              <a:ext cx="1667225" cy="1086975"/>
            </a:xfrm>
            <a:custGeom>
              <a:rect b="b" l="l" r="r" t="t"/>
              <a:pathLst>
                <a:path extrusionOk="0" h="43479" w="66689">
                  <a:moveTo>
                    <a:pt x="22475" y="0"/>
                  </a:moveTo>
                  <a:cubicBezTo>
                    <a:pt x="21813" y="392"/>
                    <a:pt x="20710" y="515"/>
                    <a:pt x="18872" y="784"/>
                  </a:cubicBezTo>
                  <a:cubicBezTo>
                    <a:pt x="17598" y="956"/>
                    <a:pt x="16348" y="1250"/>
                    <a:pt x="15147" y="1642"/>
                  </a:cubicBezTo>
                  <a:cubicBezTo>
                    <a:pt x="12990" y="2353"/>
                    <a:pt x="10956" y="3382"/>
                    <a:pt x="9118" y="4706"/>
                  </a:cubicBezTo>
                  <a:cubicBezTo>
                    <a:pt x="3456" y="8799"/>
                    <a:pt x="1" y="15490"/>
                    <a:pt x="1" y="22499"/>
                  </a:cubicBezTo>
                  <a:lnTo>
                    <a:pt x="1" y="43479"/>
                  </a:lnTo>
                  <a:lnTo>
                    <a:pt x="66689" y="43479"/>
                  </a:lnTo>
                  <a:lnTo>
                    <a:pt x="66689" y="22499"/>
                  </a:lnTo>
                  <a:cubicBezTo>
                    <a:pt x="66689" y="15490"/>
                    <a:pt x="63258" y="8799"/>
                    <a:pt x="57572" y="4706"/>
                  </a:cubicBezTo>
                  <a:cubicBezTo>
                    <a:pt x="55733" y="3382"/>
                    <a:pt x="53699" y="2353"/>
                    <a:pt x="51567" y="1642"/>
                  </a:cubicBezTo>
                  <a:cubicBezTo>
                    <a:pt x="50342" y="1250"/>
                    <a:pt x="49116" y="956"/>
                    <a:pt x="47842" y="784"/>
                  </a:cubicBezTo>
                  <a:cubicBezTo>
                    <a:pt x="45979" y="515"/>
                    <a:pt x="44876" y="392"/>
                    <a:pt x="44214" y="0"/>
                  </a:cubicBezTo>
                  <a:lnTo>
                    <a:pt x="43357" y="196"/>
                  </a:lnTo>
                  <a:lnTo>
                    <a:pt x="41102" y="1471"/>
                  </a:lnTo>
                  <a:cubicBezTo>
                    <a:pt x="38685" y="2807"/>
                    <a:pt x="36016" y="3474"/>
                    <a:pt x="33347" y="3474"/>
                  </a:cubicBezTo>
                  <a:cubicBezTo>
                    <a:pt x="30630" y="3474"/>
                    <a:pt x="27913" y="2782"/>
                    <a:pt x="25465" y="1397"/>
                  </a:cubicBezTo>
                  <a:lnTo>
                    <a:pt x="23333" y="196"/>
                  </a:lnTo>
                  <a:lnTo>
                    <a:pt x="22475" y="0"/>
                  </a:lnTo>
                  <a:close/>
                </a:path>
              </a:pathLst>
            </a:custGeom>
            <a:solidFill>
              <a:srgbClr val="99D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4022000" y="4302900"/>
              <a:ext cx="617625" cy="1086975"/>
            </a:xfrm>
            <a:custGeom>
              <a:rect b="b" l="l" r="r" t="t"/>
              <a:pathLst>
                <a:path extrusionOk="0" h="43479" w="24705">
                  <a:moveTo>
                    <a:pt x="2230" y="0"/>
                  </a:moveTo>
                  <a:lnTo>
                    <a:pt x="1397" y="196"/>
                  </a:lnTo>
                  <a:lnTo>
                    <a:pt x="0" y="956"/>
                  </a:lnTo>
                  <a:cubicBezTo>
                    <a:pt x="882" y="1152"/>
                    <a:pt x="1765" y="1373"/>
                    <a:pt x="2622" y="1642"/>
                  </a:cubicBezTo>
                  <a:cubicBezTo>
                    <a:pt x="4779" y="2353"/>
                    <a:pt x="6813" y="3382"/>
                    <a:pt x="8652" y="4706"/>
                  </a:cubicBezTo>
                  <a:cubicBezTo>
                    <a:pt x="14313" y="8799"/>
                    <a:pt x="17744" y="15490"/>
                    <a:pt x="17744" y="22499"/>
                  </a:cubicBezTo>
                  <a:lnTo>
                    <a:pt x="17744" y="43479"/>
                  </a:lnTo>
                  <a:lnTo>
                    <a:pt x="24705" y="43479"/>
                  </a:lnTo>
                  <a:lnTo>
                    <a:pt x="24705" y="22499"/>
                  </a:lnTo>
                  <a:cubicBezTo>
                    <a:pt x="24705" y="15490"/>
                    <a:pt x="21274" y="8799"/>
                    <a:pt x="15588" y="4706"/>
                  </a:cubicBezTo>
                  <a:cubicBezTo>
                    <a:pt x="13774" y="3382"/>
                    <a:pt x="11715" y="2353"/>
                    <a:pt x="9583" y="1642"/>
                  </a:cubicBezTo>
                  <a:cubicBezTo>
                    <a:pt x="8358" y="1250"/>
                    <a:pt x="7132" y="956"/>
                    <a:pt x="5858" y="784"/>
                  </a:cubicBezTo>
                  <a:cubicBezTo>
                    <a:pt x="3995" y="515"/>
                    <a:pt x="2892" y="392"/>
                    <a:pt x="2230" y="0"/>
                  </a:cubicBezTo>
                  <a:close/>
                </a:path>
              </a:pathLst>
            </a:custGeom>
            <a:solidFill>
              <a:srgbClr val="7ACB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2305750" y="2999650"/>
              <a:ext cx="3013400" cy="1112700"/>
            </a:xfrm>
            <a:custGeom>
              <a:rect b="b" l="l" r="r" t="t"/>
              <a:pathLst>
                <a:path extrusionOk="0" h="44508" w="120536">
                  <a:moveTo>
                    <a:pt x="1" y="0"/>
                  </a:moveTo>
                  <a:lnTo>
                    <a:pt x="1" y="858"/>
                  </a:lnTo>
                  <a:cubicBezTo>
                    <a:pt x="1" y="24852"/>
                    <a:pt x="19289" y="44312"/>
                    <a:pt x="43136" y="44508"/>
                  </a:cubicBezTo>
                  <a:lnTo>
                    <a:pt x="77424" y="44508"/>
                  </a:lnTo>
                  <a:cubicBezTo>
                    <a:pt x="101271" y="44312"/>
                    <a:pt x="120535" y="24852"/>
                    <a:pt x="120535" y="858"/>
                  </a:cubicBezTo>
                  <a:lnTo>
                    <a:pt x="120535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2305750" y="932325"/>
              <a:ext cx="3014000" cy="1917225"/>
            </a:xfrm>
            <a:custGeom>
              <a:rect b="b" l="l" r="r" t="t"/>
              <a:pathLst>
                <a:path extrusionOk="0" h="76689" w="120560">
                  <a:moveTo>
                    <a:pt x="60268" y="0"/>
                  </a:moveTo>
                  <a:cubicBezTo>
                    <a:pt x="26985" y="0"/>
                    <a:pt x="1" y="26985"/>
                    <a:pt x="1" y="60268"/>
                  </a:cubicBezTo>
                  <a:lnTo>
                    <a:pt x="1" y="76688"/>
                  </a:lnTo>
                  <a:cubicBezTo>
                    <a:pt x="1" y="43405"/>
                    <a:pt x="26985" y="16421"/>
                    <a:pt x="60268" y="16421"/>
                  </a:cubicBezTo>
                  <a:cubicBezTo>
                    <a:pt x="93306" y="16421"/>
                    <a:pt x="120118" y="42989"/>
                    <a:pt x="120535" y="75929"/>
                  </a:cubicBezTo>
                  <a:lnTo>
                    <a:pt x="120535" y="68184"/>
                  </a:lnTo>
                  <a:lnTo>
                    <a:pt x="120560" y="60268"/>
                  </a:lnTo>
                  <a:cubicBezTo>
                    <a:pt x="120560" y="26985"/>
                    <a:pt x="93551" y="0"/>
                    <a:pt x="6026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3984000" y="2999650"/>
              <a:ext cx="1335150" cy="1112700"/>
            </a:xfrm>
            <a:custGeom>
              <a:rect b="b" l="l" r="r" t="t"/>
              <a:pathLst>
                <a:path extrusionOk="0" h="44508" w="53406">
                  <a:moveTo>
                    <a:pt x="43136" y="0"/>
                  </a:moveTo>
                  <a:lnTo>
                    <a:pt x="43136" y="858"/>
                  </a:lnTo>
                  <a:cubicBezTo>
                    <a:pt x="43136" y="24852"/>
                    <a:pt x="23872" y="44312"/>
                    <a:pt x="0" y="44508"/>
                  </a:cubicBezTo>
                  <a:lnTo>
                    <a:pt x="10294" y="44508"/>
                  </a:lnTo>
                  <a:cubicBezTo>
                    <a:pt x="34141" y="44312"/>
                    <a:pt x="53405" y="24852"/>
                    <a:pt x="53405" y="858"/>
                  </a:cubicBezTo>
                  <a:lnTo>
                    <a:pt x="53405" y="0"/>
                  </a:ln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3684375" y="932325"/>
              <a:ext cx="1635375" cy="1898225"/>
            </a:xfrm>
            <a:custGeom>
              <a:rect b="b" l="l" r="r" t="t"/>
              <a:pathLst>
                <a:path extrusionOk="0" h="75929" w="65415">
                  <a:moveTo>
                    <a:pt x="4069" y="0"/>
                  </a:moveTo>
                  <a:lnTo>
                    <a:pt x="3579" y="25"/>
                  </a:lnTo>
                  <a:cubicBezTo>
                    <a:pt x="3309" y="25"/>
                    <a:pt x="3064" y="25"/>
                    <a:pt x="2795" y="49"/>
                  </a:cubicBezTo>
                  <a:cubicBezTo>
                    <a:pt x="2648" y="49"/>
                    <a:pt x="2476" y="49"/>
                    <a:pt x="2329" y="74"/>
                  </a:cubicBezTo>
                  <a:cubicBezTo>
                    <a:pt x="1986" y="74"/>
                    <a:pt x="1618" y="98"/>
                    <a:pt x="1275" y="123"/>
                  </a:cubicBezTo>
                  <a:lnTo>
                    <a:pt x="1251" y="123"/>
                  </a:lnTo>
                  <a:cubicBezTo>
                    <a:pt x="834" y="147"/>
                    <a:pt x="417" y="172"/>
                    <a:pt x="1" y="221"/>
                  </a:cubicBezTo>
                  <a:cubicBezTo>
                    <a:pt x="22794" y="2133"/>
                    <a:pt x="41984" y="16764"/>
                    <a:pt x="50464" y="36960"/>
                  </a:cubicBezTo>
                  <a:cubicBezTo>
                    <a:pt x="59606" y="47400"/>
                    <a:pt x="65219" y="61003"/>
                    <a:pt x="65390" y="75929"/>
                  </a:cubicBezTo>
                  <a:lnTo>
                    <a:pt x="65390" y="68184"/>
                  </a:lnTo>
                  <a:lnTo>
                    <a:pt x="65415" y="60268"/>
                  </a:lnTo>
                  <a:cubicBezTo>
                    <a:pt x="65415" y="26985"/>
                    <a:pt x="38406" y="0"/>
                    <a:pt x="5123" y="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3392125" y="4769775"/>
              <a:ext cx="327200" cy="153225"/>
            </a:xfrm>
            <a:custGeom>
              <a:rect b="b" l="l" r="r" t="t"/>
              <a:pathLst>
                <a:path extrusionOk="0" h="6129" w="13088">
                  <a:moveTo>
                    <a:pt x="3064" y="1"/>
                  </a:moveTo>
                  <a:cubicBezTo>
                    <a:pt x="1373" y="1"/>
                    <a:pt x="0" y="1373"/>
                    <a:pt x="0" y="3064"/>
                  </a:cubicBezTo>
                  <a:cubicBezTo>
                    <a:pt x="0" y="4756"/>
                    <a:pt x="1373" y="6128"/>
                    <a:pt x="3064" y="6128"/>
                  </a:cubicBezTo>
                  <a:lnTo>
                    <a:pt x="10024" y="6128"/>
                  </a:lnTo>
                  <a:cubicBezTo>
                    <a:pt x="11715" y="6128"/>
                    <a:pt x="13088" y="4756"/>
                    <a:pt x="13088" y="3064"/>
                  </a:cubicBezTo>
                  <a:cubicBezTo>
                    <a:pt x="13088" y="1373"/>
                    <a:pt x="11715" y="1"/>
                    <a:pt x="1002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3072875" y="2427350"/>
              <a:ext cx="153825" cy="322325"/>
            </a:xfrm>
            <a:custGeom>
              <a:rect b="b" l="l" r="r" t="t"/>
              <a:pathLst>
                <a:path extrusionOk="0" h="12893" w="6153">
                  <a:moveTo>
                    <a:pt x="3089" y="1"/>
                  </a:moveTo>
                  <a:cubicBezTo>
                    <a:pt x="1398" y="1"/>
                    <a:pt x="1" y="1373"/>
                    <a:pt x="1" y="3064"/>
                  </a:cubicBezTo>
                  <a:lnTo>
                    <a:pt x="1" y="9829"/>
                  </a:lnTo>
                  <a:cubicBezTo>
                    <a:pt x="1" y="11520"/>
                    <a:pt x="1398" y="12892"/>
                    <a:pt x="3089" y="12892"/>
                  </a:cubicBezTo>
                  <a:cubicBezTo>
                    <a:pt x="4780" y="12892"/>
                    <a:pt x="6153" y="11520"/>
                    <a:pt x="6153" y="9829"/>
                  </a:cubicBezTo>
                  <a:lnTo>
                    <a:pt x="6153" y="3064"/>
                  </a:lnTo>
                  <a:cubicBezTo>
                    <a:pt x="6153" y="1373"/>
                    <a:pt x="4780" y="1"/>
                    <a:pt x="308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4385950" y="2427350"/>
              <a:ext cx="153200" cy="322325"/>
            </a:xfrm>
            <a:custGeom>
              <a:rect b="b" l="l" r="r" t="t"/>
              <a:pathLst>
                <a:path extrusionOk="0" h="12893" w="6128">
                  <a:moveTo>
                    <a:pt x="3064" y="1"/>
                  </a:moveTo>
                  <a:cubicBezTo>
                    <a:pt x="1373" y="1"/>
                    <a:pt x="0" y="1373"/>
                    <a:pt x="0" y="3064"/>
                  </a:cubicBezTo>
                  <a:lnTo>
                    <a:pt x="0" y="9829"/>
                  </a:lnTo>
                  <a:cubicBezTo>
                    <a:pt x="0" y="11520"/>
                    <a:pt x="1373" y="12892"/>
                    <a:pt x="3064" y="12892"/>
                  </a:cubicBezTo>
                  <a:cubicBezTo>
                    <a:pt x="4755" y="12892"/>
                    <a:pt x="6127" y="11520"/>
                    <a:pt x="6127" y="9829"/>
                  </a:cubicBezTo>
                  <a:lnTo>
                    <a:pt x="6127" y="3064"/>
                  </a:lnTo>
                  <a:cubicBezTo>
                    <a:pt x="6127" y="1373"/>
                    <a:pt x="4755" y="1"/>
                    <a:pt x="306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1578475" y="238050"/>
              <a:ext cx="4455100" cy="5228425"/>
            </a:xfrm>
            <a:custGeom>
              <a:rect b="b" l="l" r="r" t="t"/>
              <a:pathLst>
                <a:path extrusionOk="0" h="209137" w="178204">
                  <a:moveTo>
                    <a:pt x="89359" y="30835"/>
                  </a:moveTo>
                  <a:cubicBezTo>
                    <a:pt x="115951" y="30835"/>
                    <a:pt x="138328" y="49045"/>
                    <a:pt x="144749" y="73652"/>
                  </a:cubicBezTo>
                  <a:cubicBezTo>
                    <a:pt x="141857" y="68481"/>
                    <a:pt x="138205" y="63677"/>
                    <a:pt x="133891" y="59412"/>
                  </a:cubicBezTo>
                  <a:cubicBezTo>
                    <a:pt x="121956" y="47624"/>
                    <a:pt x="106148" y="41129"/>
                    <a:pt x="89359" y="41129"/>
                  </a:cubicBezTo>
                  <a:cubicBezTo>
                    <a:pt x="65561" y="41129"/>
                    <a:pt x="44778" y="54339"/>
                    <a:pt x="33969" y="73799"/>
                  </a:cubicBezTo>
                  <a:cubicBezTo>
                    <a:pt x="40317" y="49119"/>
                    <a:pt x="62743" y="30835"/>
                    <a:pt x="89359" y="30835"/>
                  </a:cubicBezTo>
                  <a:close/>
                  <a:moveTo>
                    <a:pt x="26028" y="86421"/>
                  </a:moveTo>
                  <a:lnTo>
                    <a:pt x="26028" y="88039"/>
                  </a:lnTo>
                  <a:lnTo>
                    <a:pt x="26028" y="105489"/>
                  </a:lnTo>
                  <a:cubicBezTo>
                    <a:pt x="21739" y="104435"/>
                    <a:pt x="18578" y="100562"/>
                    <a:pt x="18578" y="95955"/>
                  </a:cubicBezTo>
                  <a:cubicBezTo>
                    <a:pt x="18578" y="91347"/>
                    <a:pt x="21739" y="87450"/>
                    <a:pt x="26028" y="86421"/>
                  </a:cubicBezTo>
                  <a:close/>
                  <a:moveTo>
                    <a:pt x="152714" y="86421"/>
                  </a:moveTo>
                  <a:cubicBezTo>
                    <a:pt x="156979" y="87450"/>
                    <a:pt x="160165" y="91323"/>
                    <a:pt x="160165" y="95955"/>
                  </a:cubicBezTo>
                  <a:cubicBezTo>
                    <a:pt x="160165" y="100562"/>
                    <a:pt x="156979" y="104435"/>
                    <a:pt x="152714" y="105489"/>
                  </a:cubicBezTo>
                  <a:lnTo>
                    <a:pt x="152714" y="96984"/>
                  </a:lnTo>
                  <a:lnTo>
                    <a:pt x="152714" y="88039"/>
                  </a:lnTo>
                  <a:cubicBezTo>
                    <a:pt x="152714" y="87989"/>
                    <a:pt x="152714" y="87916"/>
                    <a:pt x="152714" y="87842"/>
                  </a:cubicBezTo>
                  <a:lnTo>
                    <a:pt x="152714" y="86421"/>
                  </a:lnTo>
                  <a:close/>
                  <a:moveTo>
                    <a:pt x="89359" y="47256"/>
                  </a:moveTo>
                  <a:cubicBezTo>
                    <a:pt x="104505" y="47256"/>
                    <a:pt x="118794" y="53138"/>
                    <a:pt x="129578" y="63775"/>
                  </a:cubicBezTo>
                  <a:cubicBezTo>
                    <a:pt x="140337" y="74412"/>
                    <a:pt x="146366" y="88602"/>
                    <a:pt x="146563" y="103724"/>
                  </a:cubicBezTo>
                  <a:cubicBezTo>
                    <a:pt x="146563" y="103724"/>
                    <a:pt x="146563" y="103749"/>
                    <a:pt x="146563" y="103749"/>
                  </a:cubicBezTo>
                  <a:lnTo>
                    <a:pt x="146563" y="107400"/>
                  </a:lnTo>
                  <a:lnTo>
                    <a:pt x="55758" y="107400"/>
                  </a:lnTo>
                  <a:cubicBezTo>
                    <a:pt x="54066" y="107400"/>
                    <a:pt x="52694" y="108773"/>
                    <a:pt x="52694" y="110464"/>
                  </a:cubicBezTo>
                  <a:cubicBezTo>
                    <a:pt x="52694" y="112155"/>
                    <a:pt x="54066" y="113528"/>
                    <a:pt x="55758" y="113528"/>
                  </a:cubicBezTo>
                  <a:lnTo>
                    <a:pt x="146513" y="113528"/>
                  </a:lnTo>
                  <a:cubicBezTo>
                    <a:pt x="145974" y="123478"/>
                    <a:pt x="141881" y="132792"/>
                    <a:pt x="134823" y="139899"/>
                  </a:cubicBezTo>
                  <a:cubicBezTo>
                    <a:pt x="127274" y="147546"/>
                    <a:pt x="117201" y="151810"/>
                    <a:pt x="106515" y="151908"/>
                  </a:cubicBezTo>
                  <a:lnTo>
                    <a:pt x="72252" y="151908"/>
                  </a:lnTo>
                  <a:cubicBezTo>
                    <a:pt x="61542" y="151810"/>
                    <a:pt x="51468" y="147546"/>
                    <a:pt x="43895" y="139899"/>
                  </a:cubicBezTo>
                  <a:cubicBezTo>
                    <a:pt x="36837" y="132792"/>
                    <a:pt x="32744" y="123478"/>
                    <a:pt x="32229" y="113528"/>
                  </a:cubicBezTo>
                  <a:lnTo>
                    <a:pt x="41640" y="113528"/>
                  </a:lnTo>
                  <a:cubicBezTo>
                    <a:pt x="43332" y="113528"/>
                    <a:pt x="44704" y="112155"/>
                    <a:pt x="44704" y="110464"/>
                  </a:cubicBezTo>
                  <a:cubicBezTo>
                    <a:pt x="44704" y="108773"/>
                    <a:pt x="43332" y="107400"/>
                    <a:pt x="41640" y="107400"/>
                  </a:cubicBezTo>
                  <a:lnTo>
                    <a:pt x="32156" y="107400"/>
                  </a:lnTo>
                  <a:lnTo>
                    <a:pt x="32156" y="104459"/>
                  </a:lnTo>
                  <a:cubicBezTo>
                    <a:pt x="32156" y="72917"/>
                    <a:pt x="57816" y="47256"/>
                    <a:pt x="89359" y="47256"/>
                  </a:cubicBezTo>
                  <a:close/>
                  <a:moveTo>
                    <a:pt x="95927" y="158036"/>
                  </a:moveTo>
                  <a:lnTo>
                    <a:pt x="95927" y="158109"/>
                  </a:lnTo>
                  <a:cubicBezTo>
                    <a:pt x="95927" y="159286"/>
                    <a:pt x="95927" y="160266"/>
                    <a:pt x="96025" y="161148"/>
                  </a:cubicBezTo>
                  <a:cubicBezTo>
                    <a:pt x="93609" y="162136"/>
                    <a:pt x="91339" y="162489"/>
                    <a:pt x="89327" y="162489"/>
                  </a:cubicBezTo>
                  <a:cubicBezTo>
                    <a:pt x="86196" y="162489"/>
                    <a:pt x="83689" y="161633"/>
                    <a:pt x="82227" y="160977"/>
                  </a:cubicBezTo>
                  <a:cubicBezTo>
                    <a:pt x="82301" y="160143"/>
                    <a:pt x="82301" y="159212"/>
                    <a:pt x="82301" y="158109"/>
                  </a:cubicBezTo>
                  <a:lnTo>
                    <a:pt x="82301" y="158036"/>
                  </a:lnTo>
                  <a:close/>
                  <a:moveTo>
                    <a:pt x="78257" y="165854"/>
                  </a:moveTo>
                  <a:cubicBezTo>
                    <a:pt x="79972" y="166785"/>
                    <a:pt x="84041" y="168648"/>
                    <a:pt x="89359" y="168648"/>
                  </a:cubicBezTo>
                  <a:cubicBezTo>
                    <a:pt x="92619" y="168648"/>
                    <a:pt x="96320" y="167937"/>
                    <a:pt x="100265" y="165927"/>
                  </a:cubicBezTo>
                  <a:cubicBezTo>
                    <a:pt x="101001" y="166123"/>
                    <a:pt x="101834" y="166221"/>
                    <a:pt x="102765" y="166369"/>
                  </a:cubicBezTo>
                  <a:lnTo>
                    <a:pt x="103182" y="166418"/>
                  </a:lnTo>
                  <a:cubicBezTo>
                    <a:pt x="106172" y="166834"/>
                    <a:pt x="109064" y="168011"/>
                    <a:pt x="111539" y="169775"/>
                  </a:cubicBezTo>
                  <a:cubicBezTo>
                    <a:pt x="116441" y="173329"/>
                    <a:pt x="119382" y="179064"/>
                    <a:pt x="119382" y="185093"/>
                  </a:cubicBezTo>
                  <a:lnTo>
                    <a:pt x="119382" y="203009"/>
                  </a:lnTo>
                  <a:lnTo>
                    <a:pt x="111196" y="203009"/>
                  </a:lnTo>
                  <a:lnTo>
                    <a:pt x="111196" y="196588"/>
                  </a:lnTo>
                  <a:cubicBezTo>
                    <a:pt x="111196" y="194897"/>
                    <a:pt x="109824" y="193500"/>
                    <a:pt x="108133" y="193500"/>
                  </a:cubicBezTo>
                  <a:cubicBezTo>
                    <a:pt x="106442" y="193500"/>
                    <a:pt x="105069" y="194897"/>
                    <a:pt x="105069" y="196588"/>
                  </a:cubicBezTo>
                  <a:lnTo>
                    <a:pt x="105069" y="203009"/>
                  </a:lnTo>
                  <a:lnTo>
                    <a:pt x="73159" y="203009"/>
                  </a:lnTo>
                  <a:lnTo>
                    <a:pt x="73159" y="196588"/>
                  </a:lnTo>
                  <a:cubicBezTo>
                    <a:pt x="73159" y="194897"/>
                    <a:pt x="71786" y="193500"/>
                    <a:pt x="70071" y="193500"/>
                  </a:cubicBezTo>
                  <a:cubicBezTo>
                    <a:pt x="68380" y="193500"/>
                    <a:pt x="67007" y="194897"/>
                    <a:pt x="67007" y="196588"/>
                  </a:cubicBezTo>
                  <a:lnTo>
                    <a:pt x="67007" y="203009"/>
                  </a:lnTo>
                  <a:lnTo>
                    <a:pt x="58846" y="203009"/>
                  </a:lnTo>
                  <a:lnTo>
                    <a:pt x="58846" y="185093"/>
                  </a:lnTo>
                  <a:cubicBezTo>
                    <a:pt x="58846" y="179064"/>
                    <a:pt x="61762" y="173329"/>
                    <a:pt x="66688" y="169775"/>
                  </a:cubicBezTo>
                  <a:cubicBezTo>
                    <a:pt x="69139" y="168011"/>
                    <a:pt x="72031" y="166834"/>
                    <a:pt x="75046" y="166418"/>
                  </a:cubicBezTo>
                  <a:lnTo>
                    <a:pt x="75438" y="166369"/>
                  </a:lnTo>
                  <a:cubicBezTo>
                    <a:pt x="76492" y="166221"/>
                    <a:pt x="77448" y="166074"/>
                    <a:pt x="78257" y="165854"/>
                  </a:cubicBezTo>
                  <a:close/>
                  <a:moveTo>
                    <a:pt x="72519" y="0"/>
                  </a:moveTo>
                  <a:cubicBezTo>
                    <a:pt x="71446" y="0"/>
                    <a:pt x="70368" y="103"/>
                    <a:pt x="69286" y="346"/>
                  </a:cubicBezTo>
                  <a:cubicBezTo>
                    <a:pt x="64973" y="1326"/>
                    <a:pt x="61713" y="4194"/>
                    <a:pt x="58552" y="6939"/>
                  </a:cubicBezTo>
                  <a:cubicBezTo>
                    <a:pt x="56493" y="8728"/>
                    <a:pt x="54557" y="10419"/>
                    <a:pt x="52571" y="11375"/>
                  </a:cubicBezTo>
                  <a:cubicBezTo>
                    <a:pt x="50513" y="12355"/>
                    <a:pt x="47939" y="12846"/>
                    <a:pt x="45243" y="13336"/>
                  </a:cubicBezTo>
                  <a:cubicBezTo>
                    <a:pt x="41150" y="14096"/>
                    <a:pt x="36935" y="14880"/>
                    <a:pt x="33553" y="17576"/>
                  </a:cubicBezTo>
                  <a:cubicBezTo>
                    <a:pt x="30146" y="20296"/>
                    <a:pt x="28455" y="24242"/>
                    <a:pt x="26813" y="28066"/>
                  </a:cubicBezTo>
                  <a:cubicBezTo>
                    <a:pt x="25734" y="30590"/>
                    <a:pt x="24705" y="32967"/>
                    <a:pt x="23283" y="34756"/>
                  </a:cubicBezTo>
                  <a:cubicBezTo>
                    <a:pt x="21886" y="36497"/>
                    <a:pt x="19803" y="38016"/>
                    <a:pt x="17573" y="39634"/>
                  </a:cubicBezTo>
                  <a:cubicBezTo>
                    <a:pt x="14215" y="42085"/>
                    <a:pt x="10710" y="44633"/>
                    <a:pt x="8823" y="48579"/>
                  </a:cubicBezTo>
                  <a:cubicBezTo>
                    <a:pt x="6961" y="52452"/>
                    <a:pt x="7132" y="56716"/>
                    <a:pt x="7304" y="60858"/>
                  </a:cubicBezTo>
                  <a:cubicBezTo>
                    <a:pt x="7426" y="63628"/>
                    <a:pt x="7524" y="66250"/>
                    <a:pt x="7010" y="68505"/>
                  </a:cubicBezTo>
                  <a:cubicBezTo>
                    <a:pt x="6519" y="70637"/>
                    <a:pt x="5318" y="72868"/>
                    <a:pt x="4044" y="75245"/>
                  </a:cubicBezTo>
                  <a:cubicBezTo>
                    <a:pt x="2157" y="78774"/>
                    <a:pt x="0" y="82794"/>
                    <a:pt x="0" y="87230"/>
                  </a:cubicBezTo>
                  <a:cubicBezTo>
                    <a:pt x="0" y="91690"/>
                    <a:pt x="2157" y="95710"/>
                    <a:pt x="4044" y="99239"/>
                  </a:cubicBezTo>
                  <a:cubicBezTo>
                    <a:pt x="5318" y="101616"/>
                    <a:pt x="6519" y="103847"/>
                    <a:pt x="7010" y="105979"/>
                  </a:cubicBezTo>
                  <a:cubicBezTo>
                    <a:pt x="7524" y="108234"/>
                    <a:pt x="7426" y="110856"/>
                    <a:pt x="7304" y="113626"/>
                  </a:cubicBezTo>
                  <a:cubicBezTo>
                    <a:pt x="7132" y="117768"/>
                    <a:pt x="6961" y="122032"/>
                    <a:pt x="8823" y="125905"/>
                  </a:cubicBezTo>
                  <a:cubicBezTo>
                    <a:pt x="10710" y="129850"/>
                    <a:pt x="14215" y="132399"/>
                    <a:pt x="17573" y="134850"/>
                  </a:cubicBezTo>
                  <a:cubicBezTo>
                    <a:pt x="19803" y="136468"/>
                    <a:pt x="21886" y="137987"/>
                    <a:pt x="23283" y="139728"/>
                  </a:cubicBezTo>
                  <a:cubicBezTo>
                    <a:pt x="24705" y="141492"/>
                    <a:pt x="25734" y="143894"/>
                    <a:pt x="26813" y="146418"/>
                  </a:cubicBezTo>
                  <a:cubicBezTo>
                    <a:pt x="28455" y="150242"/>
                    <a:pt x="30146" y="154188"/>
                    <a:pt x="33553" y="156908"/>
                  </a:cubicBezTo>
                  <a:cubicBezTo>
                    <a:pt x="36935" y="159604"/>
                    <a:pt x="41150" y="160388"/>
                    <a:pt x="45243" y="161148"/>
                  </a:cubicBezTo>
                  <a:cubicBezTo>
                    <a:pt x="47939" y="161638"/>
                    <a:pt x="50513" y="162129"/>
                    <a:pt x="52571" y="163109"/>
                  </a:cubicBezTo>
                  <a:cubicBezTo>
                    <a:pt x="54557" y="164065"/>
                    <a:pt x="56493" y="165756"/>
                    <a:pt x="58552" y="167545"/>
                  </a:cubicBezTo>
                  <a:cubicBezTo>
                    <a:pt x="58797" y="167766"/>
                    <a:pt x="59042" y="167986"/>
                    <a:pt x="59311" y="168182"/>
                  </a:cubicBezTo>
                  <a:cubicBezTo>
                    <a:pt x="55120" y="172765"/>
                    <a:pt x="52694" y="178794"/>
                    <a:pt x="52694" y="185093"/>
                  </a:cubicBezTo>
                  <a:lnTo>
                    <a:pt x="52694" y="206073"/>
                  </a:lnTo>
                  <a:cubicBezTo>
                    <a:pt x="52694" y="207764"/>
                    <a:pt x="54066" y="209136"/>
                    <a:pt x="55758" y="209136"/>
                  </a:cubicBezTo>
                  <a:lnTo>
                    <a:pt x="122446" y="209136"/>
                  </a:lnTo>
                  <a:cubicBezTo>
                    <a:pt x="124137" y="209136"/>
                    <a:pt x="125509" y="207764"/>
                    <a:pt x="125509" y="206073"/>
                  </a:cubicBezTo>
                  <a:lnTo>
                    <a:pt x="125509" y="185093"/>
                  </a:lnTo>
                  <a:cubicBezTo>
                    <a:pt x="125509" y="178794"/>
                    <a:pt x="123108" y="172765"/>
                    <a:pt x="118917" y="168182"/>
                  </a:cubicBezTo>
                  <a:cubicBezTo>
                    <a:pt x="119162" y="167986"/>
                    <a:pt x="119431" y="167766"/>
                    <a:pt x="119676" y="167545"/>
                  </a:cubicBezTo>
                  <a:cubicBezTo>
                    <a:pt x="121711" y="165756"/>
                    <a:pt x="123647" y="164065"/>
                    <a:pt x="125657" y="163109"/>
                  </a:cubicBezTo>
                  <a:cubicBezTo>
                    <a:pt x="127715" y="162129"/>
                    <a:pt x="130264" y="161638"/>
                    <a:pt x="132985" y="161148"/>
                  </a:cubicBezTo>
                  <a:cubicBezTo>
                    <a:pt x="137053" y="160388"/>
                    <a:pt x="141293" y="159604"/>
                    <a:pt x="144675" y="156908"/>
                  </a:cubicBezTo>
                  <a:cubicBezTo>
                    <a:pt x="148058" y="154188"/>
                    <a:pt x="149749" y="150242"/>
                    <a:pt x="151415" y="146418"/>
                  </a:cubicBezTo>
                  <a:cubicBezTo>
                    <a:pt x="152494" y="143894"/>
                    <a:pt x="153523" y="141492"/>
                    <a:pt x="154945" y="139728"/>
                  </a:cubicBezTo>
                  <a:cubicBezTo>
                    <a:pt x="156342" y="137987"/>
                    <a:pt x="158425" y="136468"/>
                    <a:pt x="160631" y="134850"/>
                  </a:cubicBezTo>
                  <a:cubicBezTo>
                    <a:pt x="164013" y="132399"/>
                    <a:pt x="167493" y="129850"/>
                    <a:pt x="169405" y="125905"/>
                  </a:cubicBezTo>
                  <a:cubicBezTo>
                    <a:pt x="171267" y="122032"/>
                    <a:pt x="171096" y="117768"/>
                    <a:pt x="170924" y="113626"/>
                  </a:cubicBezTo>
                  <a:cubicBezTo>
                    <a:pt x="170802" y="110856"/>
                    <a:pt x="170679" y="108234"/>
                    <a:pt x="171194" y="105979"/>
                  </a:cubicBezTo>
                  <a:cubicBezTo>
                    <a:pt x="171684" y="103847"/>
                    <a:pt x="172885" y="101616"/>
                    <a:pt x="174159" y="99239"/>
                  </a:cubicBezTo>
                  <a:cubicBezTo>
                    <a:pt x="176071" y="95710"/>
                    <a:pt x="178203" y="91690"/>
                    <a:pt x="178203" y="87230"/>
                  </a:cubicBezTo>
                  <a:cubicBezTo>
                    <a:pt x="178203" y="83235"/>
                    <a:pt x="176488" y="79607"/>
                    <a:pt x="174870" y="76544"/>
                  </a:cubicBezTo>
                  <a:cubicBezTo>
                    <a:pt x="174309" y="75506"/>
                    <a:pt x="173251" y="74905"/>
                    <a:pt x="172149" y="74905"/>
                  </a:cubicBezTo>
                  <a:cubicBezTo>
                    <a:pt x="171663" y="74905"/>
                    <a:pt x="171168" y="75022"/>
                    <a:pt x="170704" y="75269"/>
                  </a:cubicBezTo>
                  <a:cubicBezTo>
                    <a:pt x="169209" y="76054"/>
                    <a:pt x="168645" y="77916"/>
                    <a:pt x="169429" y="79411"/>
                  </a:cubicBezTo>
                  <a:cubicBezTo>
                    <a:pt x="170777" y="81936"/>
                    <a:pt x="172076" y="84632"/>
                    <a:pt x="172076" y="87230"/>
                  </a:cubicBezTo>
                  <a:cubicBezTo>
                    <a:pt x="172076" y="90146"/>
                    <a:pt x="170459" y="93161"/>
                    <a:pt x="168767" y="96322"/>
                  </a:cubicBezTo>
                  <a:cubicBezTo>
                    <a:pt x="167346" y="98969"/>
                    <a:pt x="165875" y="101690"/>
                    <a:pt x="165214" y="104606"/>
                  </a:cubicBezTo>
                  <a:cubicBezTo>
                    <a:pt x="164527" y="107670"/>
                    <a:pt x="164650" y="110832"/>
                    <a:pt x="164773" y="113871"/>
                  </a:cubicBezTo>
                  <a:cubicBezTo>
                    <a:pt x="164920" y="117425"/>
                    <a:pt x="165067" y="120758"/>
                    <a:pt x="163866" y="123233"/>
                  </a:cubicBezTo>
                  <a:cubicBezTo>
                    <a:pt x="162640" y="125807"/>
                    <a:pt x="159920" y="127792"/>
                    <a:pt x="157028" y="129875"/>
                  </a:cubicBezTo>
                  <a:cubicBezTo>
                    <a:pt x="154577" y="131664"/>
                    <a:pt x="152052" y="133502"/>
                    <a:pt x="150141" y="135904"/>
                  </a:cubicBezTo>
                  <a:cubicBezTo>
                    <a:pt x="148205" y="138331"/>
                    <a:pt x="146955" y="141198"/>
                    <a:pt x="145778" y="143992"/>
                  </a:cubicBezTo>
                  <a:cubicBezTo>
                    <a:pt x="144357" y="147252"/>
                    <a:pt x="143033" y="150364"/>
                    <a:pt x="140827" y="152104"/>
                  </a:cubicBezTo>
                  <a:cubicBezTo>
                    <a:pt x="138646" y="153845"/>
                    <a:pt x="135362" y="154457"/>
                    <a:pt x="131857" y="155095"/>
                  </a:cubicBezTo>
                  <a:cubicBezTo>
                    <a:pt x="128867" y="155658"/>
                    <a:pt x="125779" y="156222"/>
                    <a:pt x="122985" y="157570"/>
                  </a:cubicBezTo>
                  <a:cubicBezTo>
                    <a:pt x="120240" y="158893"/>
                    <a:pt x="117887" y="160952"/>
                    <a:pt x="115632" y="162913"/>
                  </a:cubicBezTo>
                  <a:cubicBezTo>
                    <a:pt x="115142" y="163329"/>
                    <a:pt x="114652" y="163746"/>
                    <a:pt x="114186" y="164163"/>
                  </a:cubicBezTo>
                  <a:cubicBezTo>
                    <a:pt x="111123" y="162178"/>
                    <a:pt x="107643" y="160854"/>
                    <a:pt x="104015" y="160339"/>
                  </a:cubicBezTo>
                  <a:lnTo>
                    <a:pt x="103623" y="160290"/>
                  </a:lnTo>
                  <a:cubicBezTo>
                    <a:pt x="103108" y="160217"/>
                    <a:pt x="102520" y="160119"/>
                    <a:pt x="102079" y="160045"/>
                  </a:cubicBezTo>
                  <a:cubicBezTo>
                    <a:pt x="102055" y="159506"/>
                    <a:pt x="102055" y="158746"/>
                    <a:pt x="102055" y="158109"/>
                  </a:cubicBezTo>
                  <a:lnTo>
                    <a:pt x="102055" y="158036"/>
                  </a:lnTo>
                  <a:lnTo>
                    <a:pt x="106540" y="158036"/>
                  </a:lnTo>
                  <a:cubicBezTo>
                    <a:pt x="118892" y="157938"/>
                    <a:pt x="130485" y="153036"/>
                    <a:pt x="139185" y="144237"/>
                  </a:cubicBezTo>
                  <a:cubicBezTo>
                    <a:pt x="147812" y="135512"/>
                    <a:pt x="152592" y="123993"/>
                    <a:pt x="152690" y="111738"/>
                  </a:cubicBezTo>
                  <a:cubicBezTo>
                    <a:pt x="160385" y="110611"/>
                    <a:pt x="166292" y="103969"/>
                    <a:pt x="166292" y="95955"/>
                  </a:cubicBezTo>
                  <a:cubicBezTo>
                    <a:pt x="166292" y="87769"/>
                    <a:pt x="160140" y="81004"/>
                    <a:pt x="152200" y="80098"/>
                  </a:cubicBezTo>
                  <a:cubicBezTo>
                    <a:pt x="148303" y="48923"/>
                    <a:pt x="121613" y="24708"/>
                    <a:pt x="89359" y="24708"/>
                  </a:cubicBezTo>
                  <a:cubicBezTo>
                    <a:pt x="57130" y="24708"/>
                    <a:pt x="30440" y="48923"/>
                    <a:pt x="26519" y="80098"/>
                  </a:cubicBezTo>
                  <a:cubicBezTo>
                    <a:pt x="18602" y="81004"/>
                    <a:pt x="12426" y="87769"/>
                    <a:pt x="12426" y="95955"/>
                  </a:cubicBezTo>
                  <a:cubicBezTo>
                    <a:pt x="12426" y="103969"/>
                    <a:pt x="18357" y="110611"/>
                    <a:pt x="26028" y="111738"/>
                  </a:cubicBezTo>
                  <a:cubicBezTo>
                    <a:pt x="26126" y="123993"/>
                    <a:pt x="30906" y="135512"/>
                    <a:pt x="39533" y="144237"/>
                  </a:cubicBezTo>
                  <a:cubicBezTo>
                    <a:pt x="48233" y="153036"/>
                    <a:pt x="59850" y="157938"/>
                    <a:pt x="72227" y="158036"/>
                  </a:cubicBezTo>
                  <a:lnTo>
                    <a:pt x="76149" y="158036"/>
                  </a:lnTo>
                  <a:lnTo>
                    <a:pt x="76149" y="158109"/>
                  </a:lnTo>
                  <a:cubicBezTo>
                    <a:pt x="76149" y="158722"/>
                    <a:pt x="76149" y="159506"/>
                    <a:pt x="76124" y="160045"/>
                  </a:cubicBezTo>
                  <a:cubicBezTo>
                    <a:pt x="75683" y="160119"/>
                    <a:pt x="75119" y="160217"/>
                    <a:pt x="74580" y="160290"/>
                  </a:cubicBezTo>
                  <a:lnTo>
                    <a:pt x="74188" y="160339"/>
                  </a:lnTo>
                  <a:cubicBezTo>
                    <a:pt x="70585" y="160854"/>
                    <a:pt x="67105" y="162178"/>
                    <a:pt x="64041" y="164163"/>
                  </a:cubicBezTo>
                  <a:cubicBezTo>
                    <a:pt x="63551" y="163771"/>
                    <a:pt x="63061" y="163329"/>
                    <a:pt x="62571" y="162913"/>
                  </a:cubicBezTo>
                  <a:cubicBezTo>
                    <a:pt x="60316" y="160952"/>
                    <a:pt x="57988" y="158893"/>
                    <a:pt x="55243" y="157570"/>
                  </a:cubicBezTo>
                  <a:cubicBezTo>
                    <a:pt x="52449" y="156222"/>
                    <a:pt x="49336" y="155658"/>
                    <a:pt x="46346" y="155095"/>
                  </a:cubicBezTo>
                  <a:cubicBezTo>
                    <a:pt x="42866" y="154457"/>
                    <a:pt x="39557" y="153845"/>
                    <a:pt x="37376" y="152104"/>
                  </a:cubicBezTo>
                  <a:cubicBezTo>
                    <a:pt x="35195" y="150340"/>
                    <a:pt x="33847" y="147252"/>
                    <a:pt x="32450" y="143992"/>
                  </a:cubicBezTo>
                  <a:cubicBezTo>
                    <a:pt x="31249" y="141198"/>
                    <a:pt x="29999" y="138331"/>
                    <a:pt x="28087" y="135904"/>
                  </a:cubicBezTo>
                  <a:cubicBezTo>
                    <a:pt x="26175" y="133502"/>
                    <a:pt x="23627" y="131664"/>
                    <a:pt x="21200" y="129875"/>
                  </a:cubicBezTo>
                  <a:cubicBezTo>
                    <a:pt x="18308" y="127792"/>
                    <a:pt x="15563" y="125807"/>
                    <a:pt x="14338" y="123233"/>
                  </a:cubicBezTo>
                  <a:cubicBezTo>
                    <a:pt x="13137" y="120758"/>
                    <a:pt x="13284" y="117425"/>
                    <a:pt x="13431" y="113871"/>
                  </a:cubicBezTo>
                  <a:cubicBezTo>
                    <a:pt x="13553" y="110832"/>
                    <a:pt x="13700" y="107670"/>
                    <a:pt x="12990" y="104606"/>
                  </a:cubicBezTo>
                  <a:cubicBezTo>
                    <a:pt x="12328" y="101690"/>
                    <a:pt x="10882" y="98969"/>
                    <a:pt x="9460" y="96322"/>
                  </a:cubicBezTo>
                  <a:cubicBezTo>
                    <a:pt x="7745" y="93161"/>
                    <a:pt x="6152" y="90146"/>
                    <a:pt x="6152" y="87230"/>
                  </a:cubicBezTo>
                  <a:cubicBezTo>
                    <a:pt x="6152" y="84313"/>
                    <a:pt x="7745" y="81323"/>
                    <a:pt x="9460" y="78137"/>
                  </a:cubicBezTo>
                  <a:cubicBezTo>
                    <a:pt x="10882" y="75515"/>
                    <a:pt x="12328" y="72794"/>
                    <a:pt x="12990" y="69853"/>
                  </a:cubicBezTo>
                  <a:cubicBezTo>
                    <a:pt x="13700" y="66814"/>
                    <a:pt x="13553" y="63652"/>
                    <a:pt x="13431" y="60589"/>
                  </a:cubicBezTo>
                  <a:cubicBezTo>
                    <a:pt x="13284" y="57059"/>
                    <a:pt x="13137" y="53726"/>
                    <a:pt x="14338" y="51226"/>
                  </a:cubicBezTo>
                  <a:cubicBezTo>
                    <a:pt x="15563" y="48677"/>
                    <a:pt x="18308" y="46692"/>
                    <a:pt x="21200" y="44584"/>
                  </a:cubicBezTo>
                  <a:cubicBezTo>
                    <a:pt x="23627" y="42820"/>
                    <a:pt x="26175" y="40982"/>
                    <a:pt x="28087" y="38580"/>
                  </a:cubicBezTo>
                  <a:cubicBezTo>
                    <a:pt x="29999" y="36153"/>
                    <a:pt x="31249" y="33286"/>
                    <a:pt x="32450" y="30492"/>
                  </a:cubicBezTo>
                  <a:cubicBezTo>
                    <a:pt x="33847" y="27208"/>
                    <a:pt x="35195" y="24120"/>
                    <a:pt x="37376" y="22380"/>
                  </a:cubicBezTo>
                  <a:cubicBezTo>
                    <a:pt x="39557" y="20639"/>
                    <a:pt x="42866" y="20027"/>
                    <a:pt x="46346" y="19365"/>
                  </a:cubicBezTo>
                  <a:cubicBezTo>
                    <a:pt x="49336" y="18826"/>
                    <a:pt x="52449" y="18238"/>
                    <a:pt x="55243" y="16890"/>
                  </a:cubicBezTo>
                  <a:cubicBezTo>
                    <a:pt x="57988" y="15566"/>
                    <a:pt x="60316" y="13532"/>
                    <a:pt x="62571" y="11571"/>
                  </a:cubicBezTo>
                  <a:cubicBezTo>
                    <a:pt x="65291" y="9218"/>
                    <a:pt x="67840" y="6988"/>
                    <a:pt x="70634" y="6351"/>
                  </a:cubicBezTo>
                  <a:cubicBezTo>
                    <a:pt x="71246" y="6209"/>
                    <a:pt x="71888" y="6147"/>
                    <a:pt x="72556" y="6147"/>
                  </a:cubicBezTo>
                  <a:cubicBezTo>
                    <a:pt x="74775" y="6147"/>
                    <a:pt x="77274" y="6830"/>
                    <a:pt x="79874" y="7527"/>
                  </a:cubicBezTo>
                  <a:cubicBezTo>
                    <a:pt x="82864" y="8360"/>
                    <a:pt x="85928" y="9194"/>
                    <a:pt x="89114" y="9194"/>
                  </a:cubicBezTo>
                  <a:cubicBezTo>
                    <a:pt x="92276" y="9194"/>
                    <a:pt x="95364" y="8360"/>
                    <a:pt x="98329" y="7527"/>
                  </a:cubicBezTo>
                  <a:cubicBezTo>
                    <a:pt x="100948" y="6830"/>
                    <a:pt x="103437" y="6147"/>
                    <a:pt x="105651" y="6147"/>
                  </a:cubicBezTo>
                  <a:cubicBezTo>
                    <a:pt x="106316" y="6147"/>
                    <a:pt x="106957" y="6209"/>
                    <a:pt x="107569" y="6351"/>
                  </a:cubicBezTo>
                  <a:cubicBezTo>
                    <a:pt x="110363" y="6988"/>
                    <a:pt x="112936" y="9218"/>
                    <a:pt x="115632" y="11571"/>
                  </a:cubicBezTo>
                  <a:cubicBezTo>
                    <a:pt x="117887" y="13532"/>
                    <a:pt x="120240" y="15566"/>
                    <a:pt x="122985" y="16890"/>
                  </a:cubicBezTo>
                  <a:cubicBezTo>
                    <a:pt x="125779" y="18238"/>
                    <a:pt x="128867" y="18826"/>
                    <a:pt x="131857" y="19365"/>
                  </a:cubicBezTo>
                  <a:cubicBezTo>
                    <a:pt x="135362" y="20027"/>
                    <a:pt x="138646" y="20639"/>
                    <a:pt x="140827" y="22380"/>
                  </a:cubicBezTo>
                  <a:cubicBezTo>
                    <a:pt x="143033" y="24120"/>
                    <a:pt x="144357" y="27208"/>
                    <a:pt x="145778" y="30492"/>
                  </a:cubicBezTo>
                  <a:cubicBezTo>
                    <a:pt x="146955" y="33286"/>
                    <a:pt x="148205" y="36153"/>
                    <a:pt x="150141" y="38580"/>
                  </a:cubicBezTo>
                  <a:cubicBezTo>
                    <a:pt x="152052" y="40982"/>
                    <a:pt x="154577" y="42820"/>
                    <a:pt x="157028" y="44584"/>
                  </a:cubicBezTo>
                  <a:cubicBezTo>
                    <a:pt x="159920" y="46692"/>
                    <a:pt x="162640" y="48677"/>
                    <a:pt x="163866" y="51226"/>
                  </a:cubicBezTo>
                  <a:cubicBezTo>
                    <a:pt x="165067" y="53726"/>
                    <a:pt x="164920" y="57059"/>
                    <a:pt x="164773" y="60613"/>
                  </a:cubicBezTo>
                  <a:cubicBezTo>
                    <a:pt x="164724" y="61814"/>
                    <a:pt x="164674" y="63089"/>
                    <a:pt x="164674" y="64363"/>
                  </a:cubicBezTo>
                  <a:cubicBezTo>
                    <a:pt x="164674" y="66054"/>
                    <a:pt x="166071" y="67427"/>
                    <a:pt x="167763" y="67427"/>
                  </a:cubicBezTo>
                  <a:cubicBezTo>
                    <a:pt x="169454" y="67402"/>
                    <a:pt x="170826" y="66030"/>
                    <a:pt x="170826" y="64339"/>
                  </a:cubicBezTo>
                  <a:cubicBezTo>
                    <a:pt x="170826" y="63211"/>
                    <a:pt x="170875" y="62059"/>
                    <a:pt x="170924" y="60858"/>
                  </a:cubicBezTo>
                  <a:cubicBezTo>
                    <a:pt x="171096" y="56716"/>
                    <a:pt x="171267" y="52452"/>
                    <a:pt x="169405" y="48579"/>
                  </a:cubicBezTo>
                  <a:cubicBezTo>
                    <a:pt x="167493" y="44633"/>
                    <a:pt x="164013" y="42085"/>
                    <a:pt x="160631" y="39634"/>
                  </a:cubicBezTo>
                  <a:cubicBezTo>
                    <a:pt x="158425" y="38016"/>
                    <a:pt x="156342" y="36497"/>
                    <a:pt x="154920" y="34756"/>
                  </a:cubicBezTo>
                  <a:cubicBezTo>
                    <a:pt x="153523" y="32967"/>
                    <a:pt x="152494" y="30590"/>
                    <a:pt x="151415" y="28066"/>
                  </a:cubicBezTo>
                  <a:cubicBezTo>
                    <a:pt x="149749" y="24242"/>
                    <a:pt x="148058" y="20296"/>
                    <a:pt x="144675" y="17576"/>
                  </a:cubicBezTo>
                  <a:cubicBezTo>
                    <a:pt x="141293" y="14880"/>
                    <a:pt x="137053" y="14096"/>
                    <a:pt x="132985" y="13336"/>
                  </a:cubicBezTo>
                  <a:cubicBezTo>
                    <a:pt x="130264" y="12846"/>
                    <a:pt x="127691" y="12355"/>
                    <a:pt x="125657" y="11375"/>
                  </a:cubicBezTo>
                  <a:cubicBezTo>
                    <a:pt x="123647" y="10419"/>
                    <a:pt x="121711" y="8728"/>
                    <a:pt x="119676" y="6939"/>
                  </a:cubicBezTo>
                  <a:cubicBezTo>
                    <a:pt x="116515" y="4194"/>
                    <a:pt x="113231" y="1326"/>
                    <a:pt x="108942" y="346"/>
                  </a:cubicBezTo>
                  <a:cubicBezTo>
                    <a:pt x="107860" y="103"/>
                    <a:pt x="106780" y="0"/>
                    <a:pt x="105705" y="0"/>
                  </a:cubicBezTo>
                  <a:cubicBezTo>
                    <a:pt x="102660" y="0"/>
                    <a:pt x="99645" y="824"/>
                    <a:pt x="96712" y="1621"/>
                  </a:cubicBezTo>
                  <a:cubicBezTo>
                    <a:pt x="94016" y="2356"/>
                    <a:pt x="91467" y="3042"/>
                    <a:pt x="89114" y="3042"/>
                  </a:cubicBezTo>
                  <a:cubicBezTo>
                    <a:pt x="86761" y="3042"/>
                    <a:pt x="84188" y="2356"/>
                    <a:pt x="81492" y="1621"/>
                  </a:cubicBezTo>
                  <a:cubicBezTo>
                    <a:pt x="78558" y="824"/>
                    <a:pt x="75557" y="0"/>
                    <a:pt x="72519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" name="Google Shape;692;p27"/>
          <p:cNvGrpSpPr/>
          <p:nvPr/>
        </p:nvGrpSpPr>
        <p:grpSpPr>
          <a:xfrm>
            <a:off x="4264170" y="2113619"/>
            <a:ext cx="649473" cy="840172"/>
            <a:chOff x="1783100" y="238275"/>
            <a:chExt cx="4041525" cy="5228200"/>
          </a:xfrm>
        </p:grpSpPr>
        <p:sp>
          <p:nvSpPr>
            <p:cNvPr id="693" name="Google Shape;693;p27"/>
            <p:cNvSpPr/>
            <p:nvPr/>
          </p:nvSpPr>
          <p:spPr>
            <a:xfrm>
              <a:off x="2217525" y="697650"/>
              <a:ext cx="3172075" cy="3347925"/>
            </a:xfrm>
            <a:custGeom>
              <a:rect b="b" l="l" r="r" t="t"/>
              <a:pathLst>
                <a:path extrusionOk="0" h="133917" w="126883">
                  <a:moveTo>
                    <a:pt x="63454" y="1"/>
                  </a:moveTo>
                  <a:cubicBezTo>
                    <a:pt x="28406" y="1"/>
                    <a:pt x="1" y="28406"/>
                    <a:pt x="1" y="63429"/>
                  </a:cubicBezTo>
                  <a:lnTo>
                    <a:pt x="1" y="87963"/>
                  </a:lnTo>
                  <a:cubicBezTo>
                    <a:pt x="1" y="113182"/>
                    <a:pt x="20294" y="133696"/>
                    <a:pt x="45415" y="133892"/>
                  </a:cubicBezTo>
                  <a:cubicBezTo>
                    <a:pt x="45538" y="133917"/>
                    <a:pt x="45661" y="133917"/>
                    <a:pt x="45808" y="133917"/>
                  </a:cubicBezTo>
                  <a:lnTo>
                    <a:pt x="81100" y="133917"/>
                  </a:lnTo>
                  <a:cubicBezTo>
                    <a:pt x="81223" y="133917"/>
                    <a:pt x="81345" y="133917"/>
                    <a:pt x="81492" y="133892"/>
                  </a:cubicBezTo>
                  <a:cubicBezTo>
                    <a:pt x="106614" y="133696"/>
                    <a:pt x="126883" y="113182"/>
                    <a:pt x="126883" y="87963"/>
                  </a:cubicBezTo>
                  <a:lnTo>
                    <a:pt x="126883" y="71762"/>
                  </a:lnTo>
                  <a:lnTo>
                    <a:pt x="126883" y="63429"/>
                  </a:lnTo>
                  <a:cubicBezTo>
                    <a:pt x="126883" y="28406"/>
                    <a:pt x="98477" y="1"/>
                    <a:pt x="63454" y="1"/>
                  </a:cubicBezTo>
                  <a:close/>
                </a:path>
              </a:pathLst>
            </a:custGeom>
            <a:solidFill>
              <a:srgbClr val="F3D1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3668450" y="697650"/>
              <a:ext cx="1721775" cy="3347925"/>
            </a:xfrm>
            <a:custGeom>
              <a:rect b="b" l="l" r="r" t="t"/>
              <a:pathLst>
                <a:path extrusionOk="0" h="133917" w="68871">
                  <a:moveTo>
                    <a:pt x="5417" y="1"/>
                  </a:moveTo>
                  <a:cubicBezTo>
                    <a:pt x="3579" y="1"/>
                    <a:pt x="1790" y="74"/>
                    <a:pt x="0" y="221"/>
                  </a:cubicBezTo>
                  <a:cubicBezTo>
                    <a:pt x="32524" y="2966"/>
                    <a:pt x="58037" y="30220"/>
                    <a:pt x="58037" y="63429"/>
                  </a:cubicBezTo>
                  <a:lnTo>
                    <a:pt x="58037" y="71762"/>
                  </a:lnTo>
                  <a:lnTo>
                    <a:pt x="58037" y="87963"/>
                  </a:lnTo>
                  <a:cubicBezTo>
                    <a:pt x="58037" y="113207"/>
                    <a:pt x="37744" y="133696"/>
                    <a:pt x="12622" y="133892"/>
                  </a:cubicBezTo>
                  <a:cubicBezTo>
                    <a:pt x="12500" y="133917"/>
                    <a:pt x="12377" y="133917"/>
                    <a:pt x="12230" y="133917"/>
                  </a:cubicBezTo>
                  <a:lnTo>
                    <a:pt x="23063" y="133917"/>
                  </a:lnTo>
                  <a:cubicBezTo>
                    <a:pt x="23186" y="133917"/>
                    <a:pt x="23308" y="133917"/>
                    <a:pt x="23455" y="133892"/>
                  </a:cubicBezTo>
                  <a:cubicBezTo>
                    <a:pt x="48577" y="133696"/>
                    <a:pt x="68846" y="113182"/>
                    <a:pt x="68846" y="87963"/>
                  </a:cubicBezTo>
                  <a:lnTo>
                    <a:pt x="68846" y="71762"/>
                  </a:lnTo>
                  <a:lnTo>
                    <a:pt x="68870" y="63429"/>
                  </a:lnTo>
                  <a:cubicBezTo>
                    <a:pt x="68870" y="28406"/>
                    <a:pt x="40440" y="1"/>
                    <a:pt x="5417" y="1"/>
                  </a:cubicBezTo>
                  <a:close/>
                </a:path>
              </a:pathLst>
            </a:custGeom>
            <a:solidFill>
              <a:srgbClr val="E8C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1859700" y="2152850"/>
              <a:ext cx="357850" cy="677700"/>
            </a:xfrm>
            <a:custGeom>
              <a:rect b="b" l="l" r="r" t="t"/>
              <a:pathLst>
                <a:path extrusionOk="0" h="27108" w="14314">
                  <a:moveTo>
                    <a:pt x="13505" y="1"/>
                  </a:moveTo>
                  <a:cubicBezTo>
                    <a:pt x="6054" y="1"/>
                    <a:pt x="1" y="6055"/>
                    <a:pt x="1" y="13554"/>
                  </a:cubicBezTo>
                  <a:cubicBezTo>
                    <a:pt x="1" y="21029"/>
                    <a:pt x="6054" y="27108"/>
                    <a:pt x="13505" y="27108"/>
                  </a:cubicBezTo>
                  <a:lnTo>
                    <a:pt x="14314" y="27108"/>
                  </a:lnTo>
                  <a:lnTo>
                    <a:pt x="14314" y="1"/>
                  </a:lnTo>
                  <a:close/>
                </a:path>
              </a:pathLst>
            </a:custGeom>
            <a:solidFill>
              <a:srgbClr val="F3D1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5389575" y="2152850"/>
              <a:ext cx="357850" cy="677700"/>
            </a:xfrm>
            <a:custGeom>
              <a:rect b="b" l="l" r="r" t="t"/>
              <a:pathLst>
                <a:path extrusionOk="0" h="27108" w="14314">
                  <a:moveTo>
                    <a:pt x="1" y="1"/>
                  </a:moveTo>
                  <a:lnTo>
                    <a:pt x="1" y="27108"/>
                  </a:lnTo>
                  <a:lnTo>
                    <a:pt x="809" y="27108"/>
                  </a:lnTo>
                  <a:cubicBezTo>
                    <a:pt x="8285" y="27108"/>
                    <a:pt x="14314" y="21029"/>
                    <a:pt x="14314" y="13554"/>
                  </a:cubicBezTo>
                  <a:cubicBezTo>
                    <a:pt x="14314" y="6055"/>
                    <a:pt x="8285" y="1"/>
                    <a:pt x="809" y="1"/>
                  </a:cubicBezTo>
                  <a:close/>
                </a:path>
              </a:pathLst>
            </a:custGeom>
            <a:solidFill>
              <a:srgbClr val="F3D1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2919700" y="4044950"/>
              <a:ext cx="1754850" cy="1344925"/>
            </a:xfrm>
            <a:custGeom>
              <a:rect b="b" l="l" r="r" t="t"/>
              <a:pathLst>
                <a:path extrusionOk="0" h="53797" w="70194">
                  <a:moveTo>
                    <a:pt x="24681" y="0"/>
                  </a:moveTo>
                  <a:lnTo>
                    <a:pt x="24681" y="3309"/>
                  </a:lnTo>
                  <a:cubicBezTo>
                    <a:pt x="24681" y="8333"/>
                    <a:pt x="24632" y="8186"/>
                    <a:pt x="19828" y="8848"/>
                  </a:cubicBezTo>
                  <a:cubicBezTo>
                    <a:pt x="16152" y="9362"/>
                    <a:pt x="12598" y="10808"/>
                    <a:pt x="9584" y="12990"/>
                  </a:cubicBezTo>
                  <a:cubicBezTo>
                    <a:pt x="3604" y="17279"/>
                    <a:pt x="1" y="24337"/>
                    <a:pt x="1" y="31714"/>
                  </a:cubicBezTo>
                  <a:lnTo>
                    <a:pt x="1" y="53797"/>
                  </a:lnTo>
                  <a:lnTo>
                    <a:pt x="70194" y="53797"/>
                  </a:lnTo>
                  <a:lnTo>
                    <a:pt x="70194" y="31714"/>
                  </a:lnTo>
                  <a:cubicBezTo>
                    <a:pt x="70194" y="24337"/>
                    <a:pt x="66567" y="17279"/>
                    <a:pt x="60586" y="12990"/>
                  </a:cubicBezTo>
                  <a:cubicBezTo>
                    <a:pt x="57572" y="10808"/>
                    <a:pt x="54018" y="9362"/>
                    <a:pt x="50342" y="8848"/>
                  </a:cubicBezTo>
                  <a:cubicBezTo>
                    <a:pt x="45563" y="8186"/>
                    <a:pt x="45489" y="8333"/>
                    <a:pt x="45489" y="3309"/>
                  </a:cubicBezTo>
                  <a:lnTo>
                    <a:pt x="45489" y="0"/>
                  </a:lnTo>
                  <a:close/>
                </a:path>
              </a:pathLst>
            </a:custGeom>
            <a:solidFill>
              <a:srgbClr val="F3D1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2919700" y="4245900"/>
              <a:ext cx="1754850" cy="1143975"/>
            </a:xfrm>
            <a:custGeom>
              <a:rect b="b" l="l" r="r" t="t"/>
              <a:pathLst>
                <a:path extrusionOk="0" h="45759" w="70194">
                  <a:moveTo>
                    <a:pt x="23652" y="1"/>
                  </a:moveTo>
                  <a:cubicBezTo>
                    <a:pt x="22965" y="393"/>
                    <a:pt x="21789" y="540"/>
                    <a:pt x="19828" y="810"/>
                  </a:cubicBezTo>
                  <a:cubicBezTo>
                    <a:pt x="18505" y="1006"/>
                    <a:pt x="17181" y="1300"/>
                    <a:pt x="15907" y="1716"/>
                  </a:cubicBezTo>
                  <a:cubicBezTo>
                    <a:pt x="13652" y="2452"/>
                    <a:pt x="11520" y="3555"/>
                    <a:pt x="9584" y="4952"/>
                  </a:cubicBezTo>
                  <a:cubicBezTo>
                    <a:pt x="3604" y="9241"/>
                    <a:pt x="1" y="16299"/>
                    <a:pt x="1" y="23676"/>
                  </a:cubicBezTo>
                  <a:lnTo>
                    <a:pt x="1" y="45759"/>
                  </a:lnTo>
                  <a:lnTo>
                    <a:pt x="70194" y="45759"/>
                  </a:lnTo>
                  <a:lnTo>
                    <a:pt x="70194" y="23676"/>
                  </a:lnTo>
                  <a:cubicBezTo>
                    <a:pt x="70194" y="16299"/>
                    <a:pt x="66567" y="9241"/>
                    <a:pt x="60586" y="4952"/>
                  </a:cubicBezTo>
                  <a:cubicBezTo>
                    <a:pt x="58650" y="3555"/>
                    <a:pt x="56518" y="2476"/>
                    <a:pt x="54263" y="1716"/>
                  </a:cubicBezTo>
                  <a:cubicBezTo>
                    <a:pt x="52989" y="1300"/>
                    <a:pt x="51665" y="1006"/>
                    <a:pt x="50342" y="810"/>
                  </a:cubicBezTo>
                  <a:cubicBezTo>
                    <a:pt x="48381" y="540"/>
                    <a:pt x="47229" y="418"/>
                    <a:pt x="46518" y="1"/>
                  </a:cubicBezTo>
                  <a:lnTo>
                    <a:pt x="45636" y="197"/>
                  </a:lnTo>
                  <a:lnTo>
                    <a:pt x="43234" y="1520"/>
                  </a:lnTo>
                  <a:cubicBezTo>
                    <a:pt x="40702" y="2945"/>
                    <a:pt x="37885" y="3656"/>
                    <a:pt x="35066" y="3656"/>
                  </a:cubicBezTo>
                  <a:cubicBezTo>
                    <a:pt x="32211" y="3656"/>
                    <a:pt x="29354" y="2927"/>
                    <a:pt x="26789" y="1471"/>
                  </a:cubicBezTo>
                  <a:lnTo>
                    <a:pt x="24534" y="197"/>
                  </a:lnTo>
                  <a:lnTo>
                    <a:pt x="23652" y="1"/>
                  </a:lnTo>
                  <a:close/>
                </a:path>
              </a:pathLst>
            </a:custGeom>
            <a:solidFill>
              <a:srgbClr val="99D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4023825" y="4245900"/>
              <a:ext cx="650725" cy="1143975"/>
            </a:xfrm>
            <a:custGeom>
              <a:rect b="b" l="l" r="r" t="t"/>
              <a:pathLst>
                <a:path extrusionOk="0" h="45759" w="26029">
                  <a:moveTo>
                    <a:pt x="2353" y="1"/>
                  </a:moveTo>
                  <a:lnTo>
                    <a:pt x="1471" y="197"/>
                  </a:lnTo>
                  <a:lnTo>
                    <a:pt x="1" y="1006"/>
                  </a:lnTo>
                  <a:cubicBezTo>
                    <a:pt x="932" y="1202"/>
                    <a:pt x="1863" y="1422"/>
                    <a:pt x="2770" y="1716"/>
                  </a:cubicBezTo>
                  <a:cubicBezTo>
                    <a:pt x="5025" y="2452"/>
                    <a:pt x="7182" y="3555"/>
                    <a:pt x="9093" y="4952"/>
                  </a:cubicBezTo>
                  <a:cubicBezTo>
                    <a:pt x="15073" y="9241"/>
                    <a:pt x="18701" y="16299"/>
                    <a:pt x="18701" y="23676"/>
                  </a:cubicBezTo>
                  <a:lnTo>
                    <a:pt x="18701" y="45759"/>
                  </a:lnTo>
                  <a:lnTo>
                    <a:pt x="26029" y="45759"/>
                  </a:lnTo>
                  <a:lnTo>
                    <a:pt x="26029" y="23676"/>
                  </a:lnTo>
                  <a:cubicBezTo>
                    <a:pt x="26029" y="16299"/>
                    <a:pt x="22402" y="9241"/>
                    <a:pt x="16421" y="4952"/>
                  </a:cubicBezTo>
                  <a:cubicBezTo>
                    <a:pt x="14485" y="3555"/>
                    <a:pt x="12353" y="2452"/>
                    <a:pt x="10098" y="1716"/>
                  </a:cubicBezTo>
                  <a:cubicBezTo>
                    <a:pt x="8824" y="1324"/>
                    <a:pt x="7500" y="1006"/>
                    <a:pt x="6177" y="810"/>
                  </a:cubicBezTo>
                  <a:cubicBezTo>
                    <a:pt x="4216" y="540"/>
                    <a:pt x="3064" y="418"/>
                    <a:pt x="2353" y="1"/>
                  </a:cubicBezTo>
                  <a:close/>
                </a:path>
              </a:pathLst>
            </a:custGeom>
            <a:solidFill>
              <a:srgbClr val="7ACB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2217525" y="2873425"/>
              <a:ext cx="3172075" cy="1171525"/>
            </a:xfrm>
            <a:custGeom>
              <a:rect b="b" l="l" r="r" t="t"/>
              <a:pathLst>
                <a:path extrusionOk="0" h="46861" w="126883">
                  <a:moveTo>
                    <a:pt x="1" y="0"/>
                  </a:moveTo>
                  <a:lnTo>
                    <a:pt x="1" y="932"/>
                  </a:lnTo>
                  <a:cubicBezTo>
                    <a:pt x="1" y="26176"/>
                    <a:pt x="20294" y="46665"/>
                    <a:pt x="45415" y="46861"/>
                  </a:cubicBezTo>
                  <a:lnTo>
                    <a:pt x="81492" y="46861"/>
                  </a:lnTo>
                  <a:cubicBezTo>
                    <a:pt x="106614" y="46665"/>
                    <a:pt x="126883" y="26151"/>
                    <a:pt x="126883" y="932"/>
                  </a:cubicBezTo>
                  <a:lnTo>
                    <a:pt x="126883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2231625" y="1481925"/>
              <a:ext cx="3144500" cy="440575"/>
            </a:xfrm>
            <a:custGeom>
              <a:rect b="b" l="l" r="r" t="t"/>
              <a:pathLst>
                <a:path extrusionOk="0" h="17623" w="125780">
                  <a:moveTo>
                    <a:pt x="2255" y="1"/>
                  </a:moveTo>
                  <a:cubicBezTo>
                    <a:pt x="1618" y="2623"/>
                    <a:pt x="1128" y="5270"/>
                    <a:pt x="834" y="7966"/>
                  </a:cubicBezTo>
                  <a:cubicBezTo>
                    <a:pt x="515" y="10981"/>
                    <a:pt x="221" y="14191"/>
                    <a:pt x="0" y="17623"/>
                  </a:cubicBezTo>
                  <a:lnTo>
                    <a:pt x="125779" y="17623"/>
                  </a:lnTo>
                  <a:cubicBezTo>
                    <a:pt x="125534" y="14191"/>
                    <a:pt x="125265" y="10981"/>
                    <a:pt x="124922" y="7966"/>
                  </a:cubicBezTo>
                  <a:cubicBezTo>
                    <a:pt x="124628" y="5270"/>
                    <a:pt x="124162" y="2623"/>
                    <a:pt x="12350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3984625" y="2873425"/>
              <a:ext cx="1404975" cy="1171525"/>
            </a:xfrm>
            <a:custGeom>
              <a:rect b="b" l="l" r="r" t="t"/>
              <a:pathLst>
                <a:path extrusionOk="0" h="46861" w="56199">
                  <a:moveTo>
                    <a:pt x="45390" y="0"/>
                  </a:moveTo>
                  <a:lnTo>
                    <a:pt x="45390" y="932"/>
                  </a:lnTo>
                  <a:cubicBezTo>
                    <a:pt x="45390" y="26176"/>
                    <a:pt x="25097" y="46665"/>
                    <a:pt x="0" y="46861"/>
                  </a:cubicBezTo>
                  <a:lnTo>
                    <a:pt x="10808" y="46861"/>
                  </a:lnTo>
                  <a:cubicBezTo>
                    <a:pt x="35930" y="46665"/>
                    <a:pt x="56199" y="26176"/>
                    <a:pt x="56199" y="932"/>
                  </a:cubicBezTo>
                  <a:lnTo>
                    <a:pt x="56199" y="0"/>
                  </a:ln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2217525" y="314825"/>
              <a:ext cx="3172075" cy="1968575"/>
            </a:xfrm>
            <a:custGeom>
              <a:rect b="b" l="l" r="r" t="t"/>
              <a:pathLst>
                <a:path extrusionOk="0" h="78743" w="126883">
                  <a:moveTo>
                    <a:pt x="63044" y="0"/>
                  </a:moveTo>
                  <a:cubicBezTo>
                    <a:pt x="48386" y="0"/>
                    <a:pt x="33700" y="4873"/>
                    <a:pt x="22132" y="14970"/>
                  </a:cubicBezTo>
                  <a:cubicBezTo>
                    <a:pt x="12598" y="23279"/>
                    <a:pt x="5834" y="34455"/>
                    <a:pt x="2819" y="46685"/>
                  </a:cubicBezTo>
                  <a:cubicBezTo>
                    <a:pt x="2182" y="49307"/>
                    <a:pt x="1692" y="51954"/>
                    <a:pt x="1398" y="54650"/>
                  </a:cubicBezTo>
                  <a:cubicBezTo>
                    <a:pt x="1079" y="57665"/>
                    <a:pt x="785" y="60875"/>
                    <a:pt x="564" y="64307"/>
                  </a:cubicBezTo>
                  <a:cubicBezTo>
                    <a:pt x="246" y="68767"/>
                    <a:pt x="50" y="73595"/>
                    <a:pt x="1" y="78742"/>
                  </a:cubicBezTo>
                  <a:cubicBezTo>
                    <a:pt x="1" y="78742"/>
                    <a:pt x="5834" y="73130"/>
                    <a:pt x="12819" y="64307"/>
                  </a:cubicBezTo>
                  <a:cubicBezTo>
                    <a:pt x="16765" y="59307"/>
                    <a:pt x="21078" y="53302"/>
                    <a:pt x="24902" y="46685"/>
                  </a:cubicBezTo>
                  <a:cubicBezTo>
                    <a:pt x="25833" y="45067"/>
                    <a:pt x="26740" y="43425"/>
                    <a:pt x="27598" y="41759"/>
                  </a:cubicBezTo>
                  <a:cubicBezTo>
                    <a:pt x="29877" y="37322"/>
                    <a:pt x="34436" y="34553"/>
                    <a:pt x="39411" y="34553"/>
                  </a:cubicBezTo>
                  <a:lnTo>
                    <a:pt x="87473" y="34553"/>
                  </a:lnTo>
                  <a:cubicBezTo>
                    <a:pt x="92448" y="34553"/>
                    <a:pt x="97006" y="37322"/>
                    <a:pt x="99286" y="41759"/>
                  </a:cubicBezTo>
                  <a:cubicBezTo>
                    <a:pt x="100144" y="43425"/>
                    <a:pt x="101050" y="45067"/>
                    <a:pt x="102006" y="46685"/>
                  </a:cubicBezTo>
                  <a:cubicBezTo>
                    <a:pt x="105830" y="53302"/>
                    <a:pt x="110143" y="59307"/>
                    <a:pt x="114089" y="64307"/>
                  </a:cubicBezTo>
                  <a:cubicBezTo>
                    <a:pt x="121050" y="73130"/>
                    <a:pt x="126883" y="78742"/>
                    <a:pt x="126883" y="78742"/>
                  </a:cubicBezTo>
                  <a:cubicBezTo>
                    <a:pt x="126834" y="73595"/>
                    <a:pt x="126638" y="68767"/>
                    <a:pt x="126343" y="64307"/>
                  </a:cubicBezTo>
                  <a:cubicBezTo>
                    <a:pt x="126098" y="60875"/>
                    <a:pt x="125829" y="57665"/>
                    <a:pt x="125486" y="54650"/>
                  </a:cubicBezTo>
                  <a:cubicBezTo>
                    <a:pt x="125192" y="51954"/>
                    <a:pt x="124726" y="49307"/>
                    <a:pt x="124064" y="46685"/>
                  </a:cubicBezTo>
                  <a:cubicBezTo>
                    <a:pt x="122103" y="38695"/>
                    <a:pt x="118550" y="31122"/>
                    <a:pt x="113599" y="24504"/>
                  </a:cubicBezTo>
                  <a:cubicBezTo>
                    <a:pt x="101568" y="8435"/>
                    <a:pt x="82329" y="0"/>
                    <a:pt x="63044" y="0"/>
                  </a:cubicBezTo>
                  <a:close/>
                </a:path>
              </a:pathLst>
            </a:custGeom>
            <a:solidFill>
              <a:srgbClr val="8383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3659250" y="314775"/>
              <a:ext cx="1730350" cy="1968625"/>
            </a:xfrm>
            <a:custGeom>
              <a:rect b="b" l="l" r="r" t="t"/>
              <a:pathLst>
                <a:path extrusionOk="0" h="78745" w="69214">
                  <a:moveTo>
                    <a:pt x="5366" y="0"/>
                  </a:moveTo>
                  <a:cubicBezTo>
                    <a:pt x="3577" y="0"/>
                    <a:pt x="1786" y="73"/>
                    <a:pt x="1" y="218"/>
                  </a:cubicBezTo>
                  <a:cubicBezTo>
                    <a:pt x="17402" y="1640"/>
                    <a:pt x="34215" y="9948"/>
                    <a:pt x="45121" y="24506"/>
                  </a:cubicBezTo>
                  <a:cubicBezTo>
                    <a:pt x="50072" y="31124"/>
                    <a:pt x="53626" y="38697"/>
                    <a:pt x="55587" y="46687"/>
                  </a:cubicBezTo>
                  <a:cubicBezTo>
                    <a:pt x="56224" y="49309"/>
                    <a:pt x="56714" y="51956"/>
                    <a:pt x="57008" y="54652"/>
                  </a:cubicBezTo>
                  <a:cubicBezTo>
                    <a:pt x="57327" y="57667"/>
                    <a:pt x="57621" y="60877"/>
                    <a:pt x="57842" y="64309"/>
                  </a:cubicBezTo>
                  <a:cubicBezTo>
                    <a:pt x="57891" y="64946"/>
                    <a:pt x="57940" y="65583"/>
                    <a:pt x="57964" y="66245"/>
                  </a:cubicBezTo>
                  <a:cubicBezTo>
                    <a:pt x="64238" y="73965"/>
                    <a:pt x="69214" y="78744"/>
                    <a:pt x="69214" y="78744"/>
                  </a:cubicBezTo>
                  <a:cubicBezTo>
                    <a:pt x="69165" y="73597"/>
                    <a:pt x="68969" y="68769"/>
                    <a:pt x="68674" y="64309"/>
                  </a:cubicBezTo>
                  <a:cubicBezTo>
                    <a:pt x="68429" y="60877"/>
                    <a:pt x="68160" y="57667"/>
                    <a:pt x="67817" y="54652"/>
                  </a:cubicBezTo>
                  <a:cubicBezTo>
                    <a:pt x="67523" y="51956"/>
                    <a:pt x="67057" y="49309"/>
                    <a:pt x="66395" y="46687"/>
                  </a:cubicBezTo>
                  <a:cubicBezTo>
                    <a:pt x="64434" y="38697"/>
                    <a:pt x="60881" y="31124"/>
                    <a:pt x="55930" y="24506"/>
                  </a:cubicBezTo>
                  <a:cubicBezTo>
                    <a:pt x="43886" y="8425"/>
                    <a:pt x="24659" y="0"/>
                    <a:pt x="5366" y="0"/>
                  </a:cubicBezTo>
                  <a:close/>
                </a:path>
              </a:pathLst>
            </a:custGeom>
            <a:solidFill>
              <a:srgbClr val="7272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3250575" y="1014425"/>
              <a:ext cx="1105975" cy="1105975"/>
            </a:xfrm>
            <a:custGeom>
              <a:rect b="b" l="l" r="r" t="t"/>
              <a:pathLst>
                <a:path extrusionOk="0" h="44239" w="44239">
                  <a:moveTo>
                    <a:pt x="22132" y="1"/>
                  </a:moveTo>
                  <a:cubicBezTo>
                    <a:pt x="9902" y="1"/>
                    <a:pt x="0" y="9902"/>
                    <a:pt x="0" y="22108"/>
                  </a:cubicBezTo>
                  <a:cubicBezTo>
                    <a:pt x="0" y="34337"/>
                    <a:pt x="9902" y="44239"/>
                    <a:pt x="22132" y="44239"/>
                  </a:cubicBezTo>
                  <a:cubicBezTo>
                    <a:pt x="34337" y="44239"/>
                    <a:pt x="44239" y="34337"/>
                    <a:pt x="44239" y="22108"/>
                  </a:cubicBezTo>
                  <a:cubicBezTo>
                    <a:pt x="44239" y="9902"/>
                    <a:pt x="34337" y="1"/>
                    <a:pt x="2213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3852275" y="1016875"/>
              <a:ext cx="504275" cy="1101075"/>
            </a:xfrm>
            <a:custGeom>
              <a:rect b="b" l="l" r="r" t="t"/>
              <a:pathLst>
                <a:path extrusionOk="0" h="44043" w="20171">
                  <a:moveTo>
                    <a:pt x="0" y="1"/>
                  </a:moveTo>
                  <a:lnTo>
                    <a:pt x="0" y="1"/>
                  </a:lnTo>
                  <a:cubicBezTo>
                    <a:pt x="8456" y="3726"/>
                    <a:pt x="14338" y="12182"/>
                    <a:pt x="14338" y="22010"/>
                  </a:cubicBezTo>
                  <a:cubicBezTo>
                    <a:pt x="14338" y="31862"/>
                    <a:pt x="8456" y="40318"/>
                    <a:pt x="0" y="44043"/>
                  </a:cubicBezTo>
                  <a:cubicBezTo>
                    <a:pt x="11299" y="43063"/>
                    <a:pt x="20171" y="33578"/>
                    <a:pt x="20171" y="22010"/>
                  </a:cubicBezTo>
                  <a:cubicBezTo>
                    <a:pt x="20171" y="10466"/>
                    <a:pt x="11299" y="981"/>
                    <a:pt x="0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3517725" y="1282175"/>
              <a:ext cx="569850" cy="569875"/>
            </a:xfrm>
            <a:custGeom>
              <a:rect b="b" l="l" r="r" t="t"/>
              <a:pathLst>
                <a:path extrusionOk="0" h="22795" w="22794">
                  <a:moveTo>
                    <a:pt x="11397" y="1"/>
                  </a:moveTo>
                  <a:cubicBezTo>
                    <a:pt x="5098" y="1"/>
                    <a:pt x="0" y="5099"/>
                    <a:pt x="0" y="11398"/>
                  </a:cubicBezTo>
                  <a:cubicBezTo>
                    <a:pt x="0" y="17696"/>
                    <a:pt x="5098" y="22794"/>
                    <a:pt x="11397" y="22794"/>
                  </a:cubicBezTo>
                  <a:cubicBezTo>
                    <a:pt x="17696" y="22794"/>
                    <a:pt x="22793" y="17696"/>
                    <a:pt x="22793" y="11398"/>
                  </a:cubicBezTo>
                  <a:cubicBezTo>
                    <a:pt x="22793" y="5099"/>
                    <a:pt x="17696" y="1"/>
                    <a:pt x="11397" y="1"/>
                  </a:cubicBezTo>
                  <a:close/>
                </a:path>
              </a:pathLst>
            </a:custGeom>
            <a:solidFill>
              <a:srgbClr val="9AE7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3632300" y="1292600"/>
              <a:ext cx="455275" cy="559450"/>
            </a:xfrm>
            <a:custGeom>
              <a:rect b="b" l="l" r="r" t="t"/>
              <a:pathLst>
                <a:path extrusionOk="0" h="22378" w="18211">
                  <a:moveTo>
                    <a:pt x="9853" y="1"/>
                  </a:moveTo>
                  <a:lnTo>
                    <a:pt x="9853" y="1"/>
                  </a:lnTo>
                  <a:cubicBezTo>
                    <a:pt x="12622" y="2084"/>
                    <a:pt x="14436" y="5393"/>
                    <a:pt x="14436" y="9142"/>
                  </a:cubicBezTo>
                  <a:cubicBezTo>
                    <a:pt x="14436" y="15417"/>
                    <a:pt x="9338" y="20539"/>
                    <a:pt x="3040" y="20539"/>
                  </a:cubicBezTo>
                  <a:cubicBezTo>
                    <a:pt x="1986" y="20539"/>
                    <a:pt x="956" y="20392"/>
                    <a:pt x="0" y="20122"/>
                  </a:cubicBezTo>
                  <a:lnTo>
                    <a:pt x="0" y="20122"/>
                  </a:lnTo>
                  <a:cubicBezTo>
                    <a:pt x="1912" y="21544"/>
                    <a:pt x="4265" y="22377"/>
                    <a:pt x="6814" y="22377"/>
                  </a:cubicBezTo>
                  <a:cubicBezTo>
                    <a:pt x="13113" y="22377"/>
                    <a:pt x="18210" y="17279"/>
                    <a:pt x="18210" y="10981"/>
                  </a:cubicBezTo>
                  <a:cubicBezTo>
                    <a:pt x="18210" y="5736"/>
                    <a:pt x="14681" y="1324"/>
                    <a:pt x="9853" y="1"/>
                  </a:cubicBezTo>
                  <a:close/>
                </a:path>
              </a:pathLst>
            </a:custGeom>
            <a:solidFill>
              <a:srgbClr val="64D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3851650" y="1304250"/>
              <a:ext cx="237750" cy="238375"/>
            </a:xfrm>
            <a:custGeom>
              <a:rect b="b" l="l" r="r" t="t"/>
              <a:pathLst>
                <a:path extrusionOk="0" h="9535" w="9510">
                  <a:moveTo>
                    <a:pt x="4755" y="0"/>
                  </a:moveTo>
                  <a:cubicBezTo>
                    <a:pt x="2133" y="0"/>
                    <a:pt x="1" y="2133"/>
                    <a:pt x="1" y="4755"/>
                  </a:cubicBezTo>
                  <a:cubicBezTo>
                    <a:pt x="1" y="7402"/>
                    <a:pt x="2133" y="9534"/>
                    <a:pt x="4755" y="9534"/>
                  </a:cubicBezTo>
                  <a:cubicBezTo>
                    <a:pt x="7378" y="9534"/>
                    <a:pt x="9510" y="7402"/>
                    <a:pt x="9510" y="4755"/>
                  </a:cubicBezTo>
                  <a:cubicBezTo>
                    <a:pt x="9510" y="2133"/>
                    <a:pt x="7378" y="0"/>
                    <a:pt x="4755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3868200" y="1307925"/>
              <a:ext cx="221200" cy="234700"/>
            </a:xfrm>
            <a:custGeom>
              <a:rect b="b" l="l" r="r" t="t"/>
              <a:pathLst>
                <a:path extrusionOk="0" h="9388" w="8848">
                  <a:moveTo>
                    <a:pt x="5245" y="0"/>
                  </a:moveTo>
                  <a:lnTo>
                    <a:pt x="5245" y="0"/>
                  </a:lnTo>
                  <a:cubicBezTo>
                    <a:pt x="5686" y="711"/>
                    <a:pt x="5931" y="1544"/>
                    <a:pt x="5931" y="2451"/>
                  </a:cubicBezTo>
                  <a:cubicBezTo>
                    <a:pt x="5931" y="5074"/>
                    <a:pt x="3799" y="7206"/>
                    <a:pt x="1177" y="7206"/>
                  </a:cubicBezTo>
                  <a:cubicBezTo>
                    <a:pt x="760" y="7206"/>
                    <a:pt x="392" y="7157"/>
                    <a:pt x="0" y="7059"/>
                  </a:cubicBezTo>
                  <a:lnTo>
                    <a:pt x="0" y="7059"/>
                  </a:lnTo>
                  <a:cubicBezTo>
                    <a:pt x="834" y="8456"/>
                    <a:pt x="2353" y="9387"/>
                    <a:pt x="4093" y="9387"/>
                  </a:cubicBezTo>
                  <a:cubicBezTo>
                    <a:pt x="6716" y="9387"/>
                    <a:pt x="8848" y="7255"/>
                    <a:pt x="8848" y="4608"/>
                  </a:cubicBezTo>
                  <a:cubicBezTo>
                    <a:pt x="8848" y="2378"/>
                    <a:pt x="7328" y="515"/>
                    <a:pt x="5245" y="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3070425" y="2260700"/>
              <a:ext cx="153825" cy="322325"/>
            </a:xfrm>
            <a:custGeom>
              <a:rect b="b" l="l" r="r" t="t"/>
              <a:pathLst>
                <a:path extrusionOk="0" h="12893" w="6153">
                  <a:moveTo>
                    <a:pt x="3065" y="0"/>
                  </a:moveTo>
                  <a:cubicBezTo>
                    <a:pt x="1373" y="0"/>
                    <a:pt x="1" y="1373"/>
                    <a:pt x="1" y="3064"/>
                  </a:cubicBezTo>
                  <a:lnTo>
                    <a:pt x="1" y="9828"/>
                  </a:lnTo>
                  <a:cubicBezTo>
                    <a:pt x="1" y="11520"/>
                    <a:pt x="1373" y="12892"/>
                    <a:pt x="3065" y="12892"/>
                  </a:cubicBezTo>
                  <a:cubicBezTo>
                    <a:pt x="4780" y="12892"/>
                    <a:pt x="6153" y="11520"/>
                    <a:pt x="6153" y="9828"/>
                  </a:cubicBezTo>
                  <a:lnTo>
                    <a:pt x="6153" y="3064"/>
                  </a:lnTo>
                  <a:cubicBezTo>
                    <a:pt x="6153" y="1373"/>
                    <a:pt x="4780" y="0"/>
                    <a:pt x="306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4383500" y="2260700"/>
              <a:ext cx="153200" cy="322325"/>
            </a:xfrm>
            <a:custGeom>
              <a:rect b="b" l="l" r="r" t="t"/>
              <a:pathLst>
                <a:path extrusionOk="0" h="12893" w="6128">
                  <a:moveTo>
                    <a:pt x="3064" y="0"/>
                  </a:moveTo>
                  <a:cubicBezTo>
                    <a:pt x="1373" y="0"/>
                    <a:pt x="0" y="1373"/>
                    <a:pt x="0" y="3064"/>
                  </a:cubicBezTo>
                  <a:lnTo>
                    <a:pt x="0" y="9828"/>
                  </a:lnTo>
                  <a:cubicBezTo>
                    <a:pt x="0" y="11520"/>
                    <a:pt x="1373" y="12892"/>
                    <a:pt x="3064" y="12892"/>
                  </a:cubicBezTo>
                  <a:cubicBezTo>
                    <a:pt x="4755" y="12892"/>
                    <a:pt x="6127" y="11520"/>
                    <a:pt x="6127" y="9828"/>
                  </a:cubicBezTo>
                  <a:lnTo>
                    <a:pt x="6127" y="3064"/>
                  </a:lnTo>
                  <a:cubicBezTo>
                    <a:pt x="6127" y="1373"/>
                    <a:pt x="4755" y="0"/>
                    <a:pt x="3064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3364550" y="4740975"/>
              <a:ext cx="337000" cy="153825"/>
            </a:xfrm>
            <a:custGeom>
              <a:rect b="b" l="l" r="r" t="t"/>
              <a:pathLst>
                <a:path extrusionOk="0" h="6153" w="13480">
                  <a:moveTo>
                    <a:pt x="3088" y="1"/>
                  </a:moveTo>
                  <a:cubicBezTo>
                    <a:pt x="1373" y="1"/>
                    <a:pt x="0" y="1373"/>
                    <a:pt x="0" y="3065"/>
                  </a:cubicBezTo>
                  <a:cubicBezTo>
                    <a:pt x="0" y="4780"/>
                    <a:pt x="1373" y="6153"/>
                    <a:pt x="3088" y="6153"/>
                  </a:cubicBezTo>
                  <a:lnTo>
                    <a:pt x="10392" y="6153"/>
                  </a:lnTo>
                  <a:cubicBezTo>
                    <a:pt x="12107" y="6153"/>
                    <a:pt x="13480" y="4780"/>
                    <a:pt x="13480" y="3065"/>
                  </a:cubicBezTo>
                  <a:cubicBezTo>
                    <a:pt x="13480" y="1373"/>
                    <a:pt x="12107" y="1"/>
                    <a:pt x="1039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1783100" y="238275"/>
              <a:ext cx="4041525" cy="5228200"/>
            </a:xfrm>
            <a:custGeom>
              <a:rect b="b" l="l" r="r" t="t"/>
              <a:pathLst>
                <a:path extrusionOk="0" h="209128" w="161661">
                  <a:moveTo>
                    <a:pt x="58969" y="40679"/>
                  </a:moveTo>
                  <a:cubicBezTo>
                    <a:pt x="57891" y="42541"/>
                    <a:pt x="57057" y="44551"/>
                    <a:pt x="56494" y="46683"/>
                  </a:cubicBezTo>
                  <a:lnTo>
                    <a:pt x="47474" y="46683"/>
                  </a:lnTo>
                  <a:cubicBezTo>
                    <a:pt x="47548" y="46536"/>
                    <a:pt x="47622" y="46365"/>
                    <a:pt x="47695" y="46218"/>
                  </a:cubicBezTo>
                  <a:cubicBezTo>
                    <a:pt x="49460" y="42811"/>
                    <a:pt x="52940" y="40679"/>
                    <a:pt x="56788" y="40679"/>
                  </a:cubicBezTo>
                  <a:close/>
                  <a:moveTo>
                    <a:pt x="104850" y="40679"/>
                  </a:moveTo>
                  <a:cubicBezTo>
                    <a:pt x="108697" y="40679"/>
                    <a:pt x="112178" y="42811"/>
                    <a:pt x="113942" y="46218"/>
                  </a:cubicBezTo>
                  <a:cubicBezTo>
                    <a:pt x="114016" y="46365"/>
                    <a:pt x="114089" y="46512"/>
                    <a:pt x="114187" y="46683"/>
                  </a:cubicBezTo>
                  <a:lnTo>
                    <a:pt x="105168" y="46683"/>
                  </a:lnTo>
                  <a:cubicBezTo>
                    <a:pt x="104580" y="44551"/>
                    <a:pt x="103747" y="42541"/>
                    <a:pt x="102693" y="40679"/>
                  </a:cubicBezTo>
                  <a:close/>
                  <a:moveTo>
                    <a:pt x="55636" y="52810"/>
                  </a:moveTo>
                  <a:cubicBezTo>
                    <a:pt x="55636" y="52933"/>
                    <a:pt x="55636" y="53055"/>
                    <a:pt x="55636" y="53154"/>
                  </a:cubicBezTo>
                  <a:cubicBezTo>
                    <a:pt x="55636" y="57148"/>
                    <a:pt x="56567" y="60923"/>
                    <a:pt x="58234" y="64281"/>
                  </a:cubicBezTo>
                  <a:lnTo>
                    <a:pt x="36372" y="64281"/>
                  </a:lnTo>
                  <a:cubicBezTo>
                    <a:pt x="39191" y="60457"/>
                    <a:pt x="41764" y="56609"/>
                    <a:pt x="44019" y="52810"/>
                  </a:cubicBezTo>
                  <a:close/>
                  <a:moveTo>
                    <a:pt x="80831" y="34110"/>
                  </a:moveTo>
                  <a:cubicBezTo>
                    <a:pt x="91321" y="34110"/>
                    <a:pt x="99874" y="42664"/>
                    <a:pt x="99874" y="53154"/>
                  </a:cubicBezTo>
                  <a:cubicBezTo>
                    <a:pt x="99874" y="63668"/>
                    <a:pt x="91321" y="72197"/>
                    <a:pt x="80831" y="72197"/>
                  </a:cubicBezTo>
                  <a:cubicBezTo>
                    <a:pt x="70317" y="72197"/>
                    <a:pt x="61788" y="63668"/>
                    <a:pt x="61788" y="53154"/>
                  </a:cubicBezTo>
                  <a:cubicBezTo>
                    <a:pt x="61788" y="42664"/>
                    <a:pt x="70317" y="34110"/>
                    <a:pt x="80831" y="34110"/>
                  </a:cubicBezTo>
                  <a:close/>
                  <a:moveTo>
                    <a:pt x="80443" y="6135"/>
                  </a:moveTo>
                  <a:cubicBezTo>
                    <a:pt x="82653" y="6135"/>
                    <a:pt x="84878" y="6252"/>
                    <a:pt x="87105" y="6489"/>
                  </a:cubicBezTo>
                  <a:cubicBezTo>
                    <a:pt x="103845" y="8253"/>
                    <a:pt x="118942" y="16611"/>
                    <a:pt x="128525" y="29405"/>
                  </a:cubicBezTo>
                  <a:cubicBezTo>
                    <a:pt x="133157" y="35605"/>
                    <a:pt x="136613" y="42884"/>
                    <a:pt x="138476" y="50482"/>
                  </a:cubicBezTo>
                  <a:cubicBezTo>
                    <a:pt x="139088" y="52982"/>
                    <a:pt x="139529" y="55531"/>
                    <a:pt x="139824" y="58055"/>
                  </a:cubicBezTo>
                  <a:cubicBezTo>
                    <a:pt x="140142" y="61119"/>
                    <a:pt x="140436" y="64305"/>
                    <a:pt x="140657" y="67565"/>
                  </a:cubicBezTo>
                  <a:cubicBezTo>
                    <a:pt x="140779" y="69648"/>
                    <a:pt x="140902" y="71780"/>
                    <a:pt x="141000" y="73912"/>
                  </a:cubicBezTo>
                  <a:cubicBezTo>
                    <a:pt x="138966" y="71633"/>
                    <a:pt x="136490" y="68790"/>
                    <a:pt x="133868" y="65457"/>
                  </a:cubicBezTo>
                  <a:cubicBezTo>
                    <a:pt x="129285" y="59673"/>
                    <a:pt x="125314" y="53864"/>
                    <a:pt x="122030" y="48203"/>
                  </a:cubicBezTo>
                  <a:cubicBezTo>
                    <a:pt x="121050" y="46512"/>
                    <a:pt x="120192" y="44943"/>
                    <a:pt x="119383" y="43399"/>
                  </a:cubicBezTo>
                  <a:cubicBezTo>
                    <a:pt x="116565" y="37934"/>
                    <a:pt x="111001" y="34551"/>
                    <a:pt x="104850" y="34551"/>
                  </a:cubicBezTo>
                  <a:lnTo>
                    <a:pt x="97766" y="34551"/>
                  </a:lnTo>
                  <a:cubicBezTo>
                    <a:pt x="93281" y="30458"/>
                    <a:pt x="87350" y="27983"/>
                    <a:pt x="80831" y="27983"/>
                  </a:cubicBezTo>
                  <a:cubicBezTo>
                    <a:pt x="74312" y="27983"/>
                    <a:pt x="68356" y="30458"/>
                    <a:pt x="63895" y="34551"/>
                  </a:cubicBezTo>
                  <a:lnTo>
                    <a:pt x="56788" y="34551"/>
                  </a:lnTo>
                  <a:cubicBezTo>
                    <a:pt x="50636" y="34551"/>
                    <a:pt x="45073" y="37934"/>
                    <a:pt x="42254" y="43399"/>
                  </a:cubicBezTo>
                  <a:cubicBezTo>
                    <a:pt x="41445" y="44943"/>
                    <a:pt x="40588" y="46512"/>
                    <a:pt x="39607" y="48203"/>
                  </a:cubicBezTo>
                  <a:cubicBezTo>
                    <a:pt x="36323" y="53864"/>
                    <a:pt x="32353" y="59673"/>
                    <a:pt x="27794" y="65457"/>
                  </a:cubicBezTo>
                  <a:cubicBezTo>
                    <a:pt x="25171" y="68766"/>
                    <a:pt x="22696" y="71633"/>
                    <a:pt x="20662" y="73912"/>
                  </a:cubicBezTo>
                  <a:cubicBezTo>
                    <a:pt x="20735" y="71756"/>
                    <a:pt x="20858" y="69648"/>
                    <a:pt x="21005" y="67565"/>
                  </a:cubicBezTo>
                  <a:cubicBezTo>
                    <a:pt x="21226" y="64305"/>
                    <a:pt x="21495" y="61119"/>
                    <a:pt x="21838" y="58055"/>
                  </a:cubicBezTo>
                  <a:cubicBezTo>
                    <a:pt x="22108" y="55506"/>
                    <a:pt x="22574" y="52982"/>
                    <a:pt x="23186" y="50482"/>
                  </a:cubicBezTo>
                  <a:cubicBezTo>
                    <a:pt x="26054" y="38865"/>
                    <a:pt x="32573" y="28155"/>
                    <a:pt x="41543" y="20336"/>
                  </a:cubicBezTo>
                  <a:cubicBezTo>
                    <a:pt x="52068" y="11151"/>
                    <a:pt x="65968" y="6135"/>
                    <a:pt x="80443" y="6135"/>
                  </a:cubicBezTo>
                  <a:close/>
                  <a:moveTo>
                    <a:pt x="147348" y="79893"/>
                  </a:moveTo>
                  <a:cubicBezTo>
                    <a:pt x="152004" y="80946"/>
                    <a:pt x="155509" y="85137"/>
                    <a:pt x="155509" y="90137"/>
                  </a:cubicBezTo>
                  <a:cubicBezTo>
                    <a:pt x="155509" y="95137"/>
                    <a:pt x="152004" y="99328"/>
                    <a:pt x="147348" y="100382"/>
                  </a:cubicBezTo>
                  <a:lnTo>
                    <a:pt x="147348" y="92711"/>
                  </a:lnTo>
                  <a:lnTo>
                    <a:pt x="147348" y="81804"/>
                  </a:lnTo>
                  <a:cubicBezTo>
                    <a:pt x="147348" y="81755"/>
                    <a:pt x="147348" y="81706"/>
                    <a:pt x="147348" y="81657"/>
                  </a:cubicBezTo>
                  <a:lnTo>
                    <a:pt x="147348" y="79893"/>
                  </a:lnTo>
                  <a:close/>
                  <a:moveTo>
                    <a:pt x="117619" y="52810"/>
                  </a:moveTo>
                  <a:cubicBezTo>
                    <a:pt x="119898" y="56609"/>
                    <a:pt x="122447" y="60457"/>
                    <a:pt x="125265" y="64281"/>
                  </a:cubicBezTo>
                  <a:lnTo>
                    <a:pt x="122006" y="64281"/>
                  </a:lnTo>
                  <a:cubicBezTo>
                    <a:pt x="120315" y="64281"/>
                    <a:pt x="118942" y="65653"/>
                    <a:pt x="118942" y="67369"/>
                  </a:cubicBezTo>
                  <a:cubicBezTo>
                    <a:pt x="118942" y="69060"/>
                    <a:pt x="120315" y="70432"/>
                    <a:pt x="122006" y="70432"/>
                  </a:cubicBezTo>
                  <a:lnTo>
                    <a:pt x="129971" y="70432"/>
                  </a:lnTo>
                  <a:cubicBezTo>
                    <a:pt x="135044" y="76731"/>
                    <a:pt x="139358" y="81241"/>
                    <a:pt x="141196" y="83079"/>
                  </a:cubicBezTo>
                  <a:lnTo>
                    <a:pt x="141196" y="92662"/>
                  </a:lnTo>
                  <a:lnTo>
                    <a:pt x="141196" y="102343"/>
                  </a:lnTo>
                  <a:lnTo>
                    <a:pt x="20441" y="102343"/>
                  </a:lnTo>
                  <a:lnTo>
                    <a:pt x="20441" y="83079"/>
                  </a:lnTo>
                  <a:cubicBezTo>
                    <a:pt x="22279" y="81241"/>
                    <a:pt x="26593" y="76731"/>
                    <a:pt x="31666" y="70432"/>
                  </a:cubicBezTo>
                  <a:lnTo>
                    <a:pt x="62523" y="70432"/>
                  </a:lnTo>
                  <a:cubicBezTo>
                    <a:pt x="67106" y="75285"/>
                    <a:pt x="73625" y="78349"/>
                    <a:pt x="80831" y="78349"/>
                  </a:cubicBezTo>
                  <a:cubicBezTo>
                    <a:pt x="88036" y="78349"/>
                    <a:pt x="94531" y="75285"/>
                    <a:pt x="99139" y="70432"/>
                  </a:cubicBezTo>
                  <a:lnTo>
                    <a:pt x="107693" y="70432"/>
                  </a:lnTo>
                  <a:cubicBezTo>
                    <a:pt x="109384" y="70432"/>
                    <a:pt x="110756" y="69060"/>
                    <a:pt x="110756" y="67369"/>
                  </a:cubicBezTo>
                  <a:cubicBezTo>
                    <a:pt x="110756" y="65653"/>
                    <a:pt x="109384" y="64281"/>
                    <a:pt x="107693" y="64281"/>
                  </a:cubicBezTo>
                  <a:lnTo>
                    <a:pt x="103403" y="64281"/>
                  </a:lnTo>
                  <a:cubicBezTo>
                    <a:pt x="105070" y="60923"/>
                    <a:pt x="106001" y="57148"/>
                    <a:pt x="106001" y="53154"/>
                  </a:cubicBezTo>
                  <a:cubicBezTo>
                    <a:pt x="106001" y="53055"/>
                    <a:pt x="106001" y="52933"/>
                    <a:pt x="106001" y="52810"/>
                  </a:cubicBezTo>
                  <a:close/>
                  <a:moveTo>
                    <a:pt x="141147" y="108494"/>
                  </a:moveTo>
                  <a:cubicBezTo>
                    <a:pt x="141147" y="108494"/>
                    <a:pt x="141147" y="108519"/>
                    <a:pt x="141147" y="108519"/>
                  </a:cubicBezTo>
                  <a:cubicBezTo>
                    <a:pt x="141122" y="109009"/>
                    <a:pt x="141073" y="109524"/>
                    <a:pt x="141049" y="110014"/>
                  </a:cubicBezTo>
                  <a:cubicBezTo>
                    <a:pt x="141024" y="110063"/>
                    <a:pt x="141024" y="110136"/>
                    <a:pt x="141024" y="110185"/>
                  </a:cubicBezTo>
                  <a:cubicBezTo>
                    <a:pt x="140877" y="111779"/>
                    <a:pt x="140657" y="113372"/>
                    <a:pt x="140338" y="114916"/>
                  </a:cubicBezTo>
                  <a:cubicBezTo>
                    <a:pt x="138696" y="123053"/>
                    <a:pt x="134750" y="130528"/>
                    <a:pt x="128795" y="136532"/>
                  </a:cubicBezTo>
                  <a:cubicBezTo>
                    <a:pt x="120805" y="144620"/>
                    <a:pt x="110168" y="149105"/>
                    <a:pt x="98845" y="149203"/>
                  </a:cubicBezTo>
                  <a:lnTo>
                    <a:pt x="62817" y="149203"/>
                  </a:lnTo>
                  <a:cubicBezTo>
                    <a:pt x="51469" y="149105"/>
                    <a:pt x="40833" y="144620"/>
                    <a:pt x="32843" y="136532"/>
                  </a:cubicBezTo>
                  <a:cubicBezTo>
                    <a:pt x="26348" y="129964"/>
                    <a:pt x="22230" y="121680"/>
                    <a:pt x="20907" y="112685"/>
                  </a:cubicBezTo>
                  <a:cubicBezTo>
                    <a:pt x="20711" y="111337"/>
                    <a:pt x="20588" y="109965"/>
                    <a:pt x="20515" y="108592"/>
                  </a:cubicBezTo>
                  <a:cubicBezTo>
                    <a:pt x="20490" y="108568"/>
                    <a:pt x="20490" y="108519"/>
                    <a:pt x="20490" y="108494"/>
                  </a:cubicBezTo>
                  <a:close/>
                  <a:moveTo>
                    <a:pt x="87889" y="155355"/>
                  </a:moveTo>
                  <a:lnTo>
                    <a:pt x="87889" y="155576"/>
                  </a:lnTo>
                  <a:cubicBezTo>
                    <a:pt x="87889" y="156924"/>
                    <a:pt x="87889" y="158027"/>
                    <a:pt x="88012" y="159007"/>
                  </a:cubicBezTo>
                  <a:cubicBezTo>
                    <a:pt x="85524" y="160171"/>
                    <a:pt x="83133" y="160587"/>
                    <a:pt x="80985" y="160587"/>
                  </a:cubicBezTo>
                  <a:cubicBezTo>
                    <a:pt x="77526" y="160587"/>
                    <a:pt x="74698" y="159508"/>
                    <a:pt x="73111" y="158737"/>
                  </a:cubicBezTo>
                  <a:cubicBezTo>
                    <a:pt x="73209" y="157830"/>
                    <a:pt x="73209" y="156801"/>
                    <a:pt x="73209" y="155576"/>
                  </a:cubicBezTo>
                  <a:lnTo>
                    <a:pt x="73209" y="155355"/>
                  </a:lnTo>
                  <a:close/>
                  <a:moveTo>
                    <a:pt x="69140" y="163566"/>
                  </a:moveTo>
                  <a:cubicBezTo>
                    <a:pt x="70954" y="164595"/>
                    <a:pt x="75365" y="166752"/>
                    <a:pt x="81051" y="166752"/>
                  </a:cubicBezTo>
                  <a:cubicBezTo>
                    <a:pt x="84458" y="166752"/>
                    <a:pt x="88355" y="165967"/>
                    <a:pt x="92350" y="163664"/>
                  </a:cubicBezTo>
                  <a:cubicBezTo>
                    <a:pt x="93134" y="163835"/>
                    <a:pt x="93992" y="163958"/>
                    <a:pt x="94972" y="164105"/>
                  </a:cubicBezTo>
                  <a:lnTo>
                    <a:pt x="95365" y="164154"/>
                  </a:lnTo>
                  <a:cubicBezTo>
                    <a:pt x="98575" y="164595"/>
                    <a:pt x="101639" y="165845"/>
                    <a:pt x="104261" y="167732"/>
                  </a:cubicBezTo>
                  <a:cubicBezTo>
                    <a:pt x="109482" y="171482"/>
                    <a:pt x="112570" y="177560"/>
                    <a:pt x="112570" y="183981"/>
                  </a:cubicBezTo>
                  <a:lnTo>
                    <a:pt x="112570" y="203000"/>
                  </a:lnTo>
                  <a:lnTo>
                    <a:pt x="103649" y="203000"/>
                  </a:lnTo>
                  <a:lnTo>
                    <a:pt x="103649" y="196064"/>
                  </a:lnTo>
                  <a:cubicBezTo>
                    <a:pt x="103649" y="194373"/>
                    <a:pt x="102276" y="193001"/>
                    <a:pt x="100585" y="193001"/>
                  </a:cubicBezTo>
                  <a:cubicBezTo>
                    <a:pt x="98894" y="193001"/>
                    <a:pt x="97521" y="194373"/>
                    <a:pt x="97521" y="196064"/>
                  </a:cubicBezTo>
                  <a:lnTo>
                    <a:pt x="97521" y="203000"/>
                  </a:lnTo>
                  <a:lnTo>
                    <a:pt x="63601" y="203000"/>
                  </a:lnTo>
                  <a:lnTo>
                    <a:pt x="63601" y="196064"/>
                  </a:lnTo>
                  <a:cubicBezTo>
                    <a:pt x="63601" y="194373"/>
                    <a:pt x="62204" y="193001"/>
                    <a:pt x="60513" y="193001"/>
                  </a:cubicBezTo>
                  <a:cubicBezTo>
                    <a:pt x="58822" y="193001"/>
                    <a:pt x="57450" y="194373"/>
                    <a:pt x="57450" y="196064"/>
                  </a:cubicBezTo>
                  <a:lnTo>
                    <a:pt x="57450" y="203000"/>
                  </a:lnTo>
                  <a:lnTo>
                    <a:pt x="48528" y="203000"/>
                  </a:lnTo>
                  <a:lnTo>
                    <a:pt x="48528" y="183981"/>
                  </a:lnTo>
                  <a:cubicBezTo>
                    <a:pt x="48528" y="177560"/>
                    <a:pt x="51641" y="171482"/>
                    <a:pt x="56837" y="167732"/>
                  </a:cubicBezTo>
                  <a:cubicBezTo>
                    <a:pt x="59459" y="165845"/>
                    <a:pt x="62547" y="164595"/>
                    <a:pt x="65734" y="164154"/>
                  </a:cubicBezTo>
                  <a:lnTo>
                    <a:pt x="66150" y="164105"/>
                  </a:lnTo>
                  <a:cubicBezTo>
                    <a:pt x="67278" y="163933"/>
                    <a:pt x="68258" y="163811"/>
                    <a:pt x="69140" y="163566"/>
                  </a:cubicBezTo>
                  <a:close/>
                  <a:moveTo>
                    <a:pt x="80462" y="1"/>
                  </a:moveTo>
                  <a:cubicBezTo>
                    <a:pt x="64507" y="1"/>
                    <a:pt x="49164" y="5551"/>
                    <a:pt x="37499" y="15704"/>
                  </a:cubicBezTo>
                  <a:cubicBezTo>
                    <a:pt x="27598" y="24356"/>
                    <a:pt x="20392" y="36169"/>
                    <a:pt x="17231" y="49012"/>
                  </a:cubicBezTo>
                  <a:cubicBezTo>
                    <a:pt x="16544" y="51757"/>
                    <a:pt x="16030" y="54575"/>
                    <a:pt x="15736" y="57369"/>
                  </a:cubicBezTo>
                  <a:cubicBezTo>
                    <a:pt x="15392" y="60531"/>
                    <a:pt x="15098" y="63815"/>
                    <a:pt x="14878" y="67148"/>
                  </a:cubicBezTo>
                  <a:cubicBezTo>
                    <a:pt x="14731" y="69280"/>
                    <a:pt x="14608" y="71462"/>
                    <a:pt x="14535" y="73643"/>
                  </a:cubicBezTo>
                  <a:cubicBezTo>
                    <a:pt x="6349" y="74648"/>
                    <a:pt x="1" y="81657"/>
                    <a:pt x="1" y="90137"/>
                  </a:cubicBezTo>
                  <a:cubicBezTo>
                    <a:pt x="1" y="90284"/>
                    <a:pt x="1" y="90431"/>
                    <a:pt x="1" y="90578"/>
                  </a:cubicBezTo>
                  <a:cubicBezTo>
                    <a:pt x="49" y="92240"/>
                    <a:pt x="1422" y="93570"/>
                    <a:pt x="3050" y="93570"/>
                  </a:cubicBezTo>
                  <a:cubicBezTo>
                    <a:pt x="3079" y="93570"/>
                    <a:pt x="3109" y="93569"/>
                    <a:pt x="3138" y="93568"/>
                  </a:cubicBezTo>
                  <a:cubicBezTo>
                    <a:pt x="4854" y="93519"/>
                    <a:pt x="6177" y="92122"/>
                    <a:pt x="6128" y="90407"/>
                  </a:cubicBezTo>
                  <a:cubicBezTo>
                    <a:pt x="6128" y="90333"/>
                    <a:pt x="6128" y="90235"/>
                    <a:pt x="6128" y="90137"/>
                  </a:cubicBezTo>
                  <a:cubicBezTo>
                    <a:pt x="6128" y="85137"/>
                    <a:pt x="9633" y="80946"/>
                    <a:pt x="14314" y="79893"/>
                  </a:cubicBezTo>
                  <a:lnTo>
                    <a:pt x="14314" y="81731"/>
                  </a:lnTo>
                  <a:lnTo>
                    <a:pt x="14314" y="81780"/>
                  </a:lnTo>
                  <a:lnTo>
                    <a:pt x="14314" y="81804"/>
                  </a:lnTo>
                  <a:lnTo>
                    <a:pt x="14314" y="100382"/>
                  </a:lnTo>
                  <a:cubicBezTo>
                    <a:pt x="13358" y="100161"/>
                    <a:pt x="12451" y="99818"/>
                    <a:pt x="11618" y="99377"/>
                  </a:cubicBezTo>
                  <a:cubicBezTo>
                    <a:pt x="11148" y="99123"/>
                    <a:pt x="10642" y="99002"/>
                    <a:pt x="10143" y="99002"/>
                  </a:cubicBezTo>
                  <a:cubicBezTo>
                    <a:pt x="9056" y="99002"/>
                    <a:pt x="8006" y="99577"/>
                    <a:pt x="7452" y="100603"/>
                  </a:cubicBezTo>
                  <a:cubicBezTo>
                    <a:pt x="6643" y="102098"/>
                    <a:pt x="7207" y="103960"/>
                    <a:pt x="8677" y="104769"/>
                  </a:cubicBezTo>
                  <a:cubicBezTo>
                    <a:pt x="10442" y="105700"/>
                    <a:pt x="12353" y="106337"/>
                    <a:pt x="14314" y="106607"/>
                  </a:cubicBezTo>
                  <a:lnTo>
                    <a:pt x="14314" y="106607"/>
                  </a:lnTo>
                  <a:cubicBezTo>
                    <a:pt x="14314" y="106607"/>
                    <a:pt x="14314" y="106607"/>
                    <a:pt x="14314" y="106607"/>
                  </a:cubicBezTo>
                  <a:cubicBezTo>
                    <a:pt x="14194" y="106607"/>
                    <a:pt x="14951" y="114328"/>
                    <a:pt x="15049" y="114867"/>
                  </a:cubicBezTo>
                  <a:cubicBezTo>
                    <a:pt x="15613" y="118077"/>
                    <a:pt x="16495" y="121239"/>
                    <a:pt x="17672" y="124253"/>
                  </a:cubicBezTo>
                  <a:cubicBezTo>
                    <a:pt x="20098" y="130454"/>
                    <a:pt x="23799" y="136116"/>
                    <a:pt x="28480" y="140846"/>
                  </a:cubicBezTo>
                  <a:cubicBezTo>
                    <a:pt x="37622" y="150086"/>
                    <a:pt x="49778" y="155233"/>
                    <a:pt x="62719" y="155355"/>
                  </a:cubicBezTo>
                  <a:lnTo>
                    <a:pt x="67081" y="155355"/>
                  </a:lnTo>
                  <a:lnTo>
                    <a:pt x="67081" y="155576"/>
                  </a:lnTo>
                  <a:cubicBezTo>
                    <a:pt x="67081" y="156286"/>
                    <a:pt x="67081" y="157169"/>
                    <a:pt x="67057" y="157757"/>
                  </a:cubicBezTo>
                  <a:cubicBezTo>
                    <a:pt x="67057" y="157756"/>
                    <a:pt x="67054" y="157755"/>
                    <a:pt x="67048" y="157755"/>
                  </a:cubicBezTo>
                  <a:cubicBezTo>
                    <a:pt x="66753" y="157755"/>
                    <a:pt x="59325" y="159502"/>
                    <a:pt x="58724" y="159742"/>
                  </a:cubicBezTo>
                  <a:cubicBezTo>
                    <a:pt x="56788" y="160526"/>
                    <a:pt x="54950" y="161531"/>
                    <a:pt x="53259" y="162757"/>
                  </a:cubicBezTo>
                  <a:cubicBezTo>
                    <a:pt x="46445" y="167659"/>
                    <a:pt x="42377" y="175599"/>
                    <a:pt x="42377" y="183981"/>
                  </a:cubicBezTo>
                  <a:lnTo>
                    <a:pt x="42377" y="206064"/>
                  </a:lnTo>
                  <a:cubicBezTo>
                    <a:pt x="42377" y="207755"/>
                    <a:pt x="43774" y="209127"/>
                    <a:pt x="45465" y="209127"/>
                  </a:cubicBezTo>
                  <a:lnTo>
                    <a:pt x="115658" y="209127"/>
                  </a:lnTo>
                  <a:cubicBezTo>
                    <a:pt x="117349" y="209127"/>
                    <a:pt x="118721" y="207755"/>
                    <a:pt x="118721" y="206064"/>
                  </a:cubicBezTo>
                  <a:lnTo>
                    <a:pt x="118721" y="183981"/>
                  </a:lnTo>
                  <a:cubicBezTo>
                    <a:pt x="118721" y="175599"/>
                    <a:pt x="114653" y="167659"/>
                    <a:pt x="107840" y="162757"/>
                  </a:cubicBezTo>
                  <a:cubicBezTo>
                    <a:pt x="105560" y="161090"/>
                    <a:pt x="102987" y="159816"/>
                    <a:pt x="100266" y="158982"/>
                  </a:cubicBezTo>
                  <a:cubicBezTo>
                    <a:pt x="99830" y="158861"/>
                    <a:pt x="94189" y="157757"/>
                    <a:pt x="94068" y="157757"/>
                  </a:cubicBezTo>
                  <a:cubicBezTo>
                    <a:pt x="94066" y="157757"/>
                    <a:pt x="94066" y="157757"/>
                    <a:pt x="94066" y="157757"/>
                  </a:cubicBezTo>
                  <a:cubicBezTo>
                    <a:pt x="94017" y="157169"/>
                    <a:pt x="94017" y="156286"/>
                    <a:pt x="94017" y="155576"/>
                  </a:cubicBezTo>
                  <a:lnTo>
                    <a:pt x="94017" y="155355"/>
                  </a:lnTo>
                  <a:cubicBezTo>
                    <a:pt x="101198" y="155355"/>
                    <a:pt x="108134" y="154938"/>
                    <a:pt x="114972" y="152488"/>
                  </a:cubicBezTo>
                  <a:cubicBezTo>
                    <a:pt x="121834" y="150037"/>
                    <a:pt x="128059" y="146017"/>
                    <a:pt x="133157" y="140846"/>
                  </a:cubicBezTo>
                  <a:cubicBezTo>
                    <a:pt x="142103" y="131802"/>
                    <a:pt x="147201" y="119523"/>
                    <a:pt x="147323" y="106828"/>
                  </a:cubicBezTo>
                  <a:cubicBezTo>
                    <a:pt x="147323" y="106754"/>
                    <a:pt x="147323" y="106681"/>
                    <a:pt x="147323" y="106607"/>
                  </a:cubicBezTo>
                  <a:cubicBezTo>
                    <a:pt x="155411" y="105504"/>
                    <a:pt x="161661" y="98544"/>
                    <a:pt x="161661" y="90137"/>
                  </a:cubicBezTo>
                  <a:cubicBezTo>
                    <a:pt x="161661" y="81657"/>
                    <a:pt x="155289" y="74648"/>
                    <a:pt x="147127" y="73643"/>
                  </a:cubicBezTo>
                  <a:cubicBezTo>
                    <a:pt x="147029" y="71462"/>
                    <a:pt x="146907" y="69280"/>
                    <a:pt x="146784" y="67148"/>
                  </a:cubicBezTo>
                  <a:cubicBezTo>
                    <a:pt x="146539" y="63815"/>
                    <a:pt x="146269" y="60531"/>
                    <a:pt x="145902" y="57369"/>
                  </a:cubicBezTo>
                  <a:cubicBezTo>
                    <a:pt x="145608" y="54600"/>
                    <a:pt x="145117" y="51781"/>
                    <a:pt x="144431" y="49012"/>
                  </a:cubicBezTo>
                  <a:cubicBezTo>
                    <a:pt x="142372" y="40630"/>
                    <a:pt x="138574" y="32591"/>
                    <a:pt x="133427" y="25728"/>
                  </a:cubicBezTo>
                  <a:cubicBezTo>
                    <a:pt x="122839" y="11562"/>
                    <a:pt x="106197" y="2347"/>
                    <a:pt x="87742" y="386"/>
                  </a:cubicBezTo>
                  <a:cubicBezTo>
                    <a:pt x="85309" y="128"/>
                    <a:pt x="82878" y="1"/>
                    <a:pt x="8046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3441125" y="1205600"/>
              <a:ext cx="724875" cy="723650"/>
            </a:xfrm>
            <a:custGeom>
              <a:rect b="b" l="l" r="r" t="t"/>
              <a:pathLst>
                <a:path extrusionOk="0" h="28946" w="28995">
                  <a:moveTo>
                    <a:pt x="21176" y="7010"/>
                  </a:moveTo>
                  <a:cubicBezTo>
                    <a:pt x="22108" y="7010"/>
                    <a:pt x="22867" y="7770"/>
                    <a:pt x="22867" y="8701"/>
                  </a:cubicBezTo>
                  <a:cubicBezTo>
                    <a:pt x="22867" y="9632"/>
                    <a:pt x="22108" y="10392"/>
                    <a:pt x="21176" y="10392"/>
                  </a:cubicBezTo>
                  <a:cubicBezTo>
                    <a:pt x="20245" y="10392"/>
                    <a:pt x="19485" y="9632"/>
                    <a:pt x="19485" y="8701"/>
                  </a:cubicBezTo>
                  <a:cubicBezTo>
                    <a:pt x="19485" y="7770"/>
                    <a:pt x="20245" y="7010"/>
                    <a:pt x="21176" y="7010"/>
                  </a:cubicBezTo>
                  <a:close/>
                  <a:moveTo>
                    <a:pt x="13775" y="6177"/>
                  </a:moveTo>
                  <a:cubicBezTo>
                    <a:pt x="13505" y="6961"/>
                    <a:pt x="13358" y="7819"/>
                    <a:pt x="13358" y="8701"/>
                  </a:cubicBezTo>
                  <a:cubicBezTo>
                    <a:pt x="13358" y="13015"/>
                    <a:pt x="16863" y="16544"/>
                    <a:pt x="21176" y="16544"/>
                  </a:cubicBezTo>
                  <a:cubicBezTo>
                    <a:pt x="21642" y="16544"/>
                    <a:pt x="22108" y="16495"/>
                    <a:pt x="22549" y="16397"/>
                  </a:cubicBezTo>
                  <a:lnTo>
                    <a:pt x="22549" y="16397"/>
                  </a:lnTo>
                  <a:cubicBezTo>
                    <a:pt x="21666" y="20073"/>
                    <a:pt x="18382" y="22794"/>
                    <a:pt x="14461" y="22794"/>
                  </a:cubicBezTo>
                  <a:cubicBezTo>
                    <a:pt x="9878" y="22794"/>
                    <a:pt x="6128" y="19068"/>
                    <a:pt x="6128" y="14461"/>
                  </a:cubicBezTo>
                  <a:cubicBezTo>
                    <a:pt x="6128" y="10098"/>
                    <a:pt x="9510" y="6520"/>
                    <a:pt x="13775" y="6177"/>
                  </a:cubicBezTo>
                  <a:close/>
                  <a:moveTo>
                    <a:pt x="14461" y="0"/>
                  </a:moveTo>
                  <a:cubicBezTo>
                    <a:pt x="6496" y="0"/>
                    <a:pt x="1" y="6495"/>
                    <a:pt x="1" y="14461"/>
                  </a:cubicBezTo>
                  <a:cubicBezTo>
                    <a:pt x="1" y="22450"/>
                    <a:pt x="6496" y="28945"/>
                    <a:pt x="14461" y="28945"/>
                  </a:cubicBezTo>
                  <a:cubicBezTo>
                    <a:pt x="22451" y="28945"/>
                    <a:pt x="28921" y="22450"/>
                    <a:pt x="28921" y="14461"/>
                  </a:cubicBezTo>
                  <a:cubicBezTo>
                    <a:pt x="28921" y="13358"/>
                    <a:pt x="28799" y="12304"/>
                    <a:pt x="28578" y="11274"/>
                  </a:cubicBezTo>
                  <a:cubicBezTo>
                    <a:pt x="28848" y="10466"/>
                    <a:pt x="28995" y="9608"/>
                    <a:pt x="28995" y="8701"/>
                  </a:cubicBezTo>
                  <a:cubicBezTo>
                    <a:pt x="28995" y="4387"/>
                    <a:pt x="25490" y="883"/>
                    <a:pt x="21176" y="883"/>
                  </a:cubicBezTo>
                  <a:cubicBezTo>
                    <a:pt x="20686" y="883"/>
                    <a:pt x="20220" y="932"/>
                    <a:pt x="19755" y="1005"/>
                  </a:cubicBezTo>
                  <a:cubicBezTo>
                    <a:pt x="18113" y="368"/>
                    <a:pt x="16348" y="0"/>
                    <a:pt x="1446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9EAEF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8"/>
          <p:cNvSpPr txBox="1"/>
          <p:nvPr>
            <p:ph type="ctrTitle"/>
          </p:nvPr>
        </p:nvSpPr>
        <p:spPr>
          <a:xfrm flipH="1">
            <a:off x="5705974" y="894875"/>
            <a:ext cx="2886000" cy="584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HIGH CONCEPT</a:t>
            </a:r>
            <a:endParaRPr/>
          </a:p>
        </p:txBody>
      </p:sp>
      <p:sp>
        <p:nvSpPr>
          <p:cNvPr id="721" name="Google Shape;721;p28"/>
          <p:cNvSpPr txBox="1"/>
          <p:nvPr>
            <p:ph idx="1" type="subTitle"/>
          </p:nvPr>
        </p:nvSpPr>
        <p:spPr>
          <a:xfrm>
            <a:off x="2970913" y="2416038"/>
            <a:ext cx="3202200" cy="3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Uma boca que precisa ser sempre limpa.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 poder de limpeza ao alcance de um clique.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Será que você seria capaz de clicar o mais rápido possível e manter essa boca saudável.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2" name="Google Shape;722;p28"/>
          <p:cNvSpPr/>
          <p:nvPr/>
        </p:nvSpPr>
        <p:spPr>
          <a:xfrm flipH="1">
            <a:off x="1212562" y="1698192"/>
            <a:ext cx="46932" cy="46932"/>
          </a:xfrm>
          <a:custGeom>
            <a:rect b="b" l="l" r="r" t="t"/>
            <a:pathLst>
              <a:path extrusionOk="0" h="659" w="659">
                <a:moveTo>
                  <a:pt x="328" y="0"/>
                </a:moveTo>
                <a:cubicBezTo>
                  <a:pt x="147" y="0"/>
                  <a:pt x="1" y="147"/>
                  <a:pt x="1" y="327"/>
                </a:cubicBezTo>
                <a:cubicBezTo>
                  <a:pt x="1" y="511"/>
                  <a:pt x="147" y="658"/>
                  <a:pt x="328" y="658"/>
                </a:cubicBezTo>
                <a:cubicBezTo>
                  <a:pt x="512" y="658"/>
                  <a:pt x="658" y="511"/>
                  <a:pt x="658" y="327"/>
                </a:cubicBezTo>
                <a:cubicBezTo>
                  <a:pt x="658" y="147"/>
                  <a:pt x="512" y="0"/>
                  <a:pt x="328" y="0"/>
                </a:cubicBezTo>
                <a:close/>
              </a:path>
            </a:pathLst>
          </a:custGeom>
          <a:solidFill>
            <a:srgbClr val="303F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8"/>
          <p:cNvSpPr/>
          <p:nvPr/>
        </p:nvSpPr>
        <p:spPr>
          <a:xfrm flipH="1">
            <a:off x="1209642" y="1695272"/>
            <a:ext cx="52772" cy="52772"/>
          </a:xfrm>
          <a:custGeom>
            <a:rect b="b" l="l" r="r" t="t"/>
            <a:pathLst>
              <a:path extrusionOk="0" h="741" w="741">
                <a:moveTo>
                  <a:pt x="369" y="82"/>
                </a:moveTo>
                <a:cubicBezTo>
                  <a:pt x="451" y="82"/>
                  <a:pt x="522" y="113"/>
                  <a:pt x="573" y="168"/>
                </a:cubicBezTo>
                <a:cubicBezTo>
                  <a:pt x="624" y="219"/>
                  <a:pt x="658" y="290"/>
                  <a:pt x="658" y="368"/>
                </a:cubicBezTo>
                <a:cubicBezTo>
                  <a:pt x="658" y="450"/>
                  <a:pt x="624" y="522"/>
                  <a:pt x="573" y="573"/>
                </a:cubicBezTo>
                <a:cubicBezTo>
                  <a:pt x="522" y="627"/>
                  <a:pt x="451" y="659"/>
                  <a:pt x="369" y="659"/>
                </a:cubicBezTo>
                <a:cubicBezTo>
                  <a:pt x="290" y="659"/>
                  <a:pt x="219" y="627"/>
                  <a:pt x="164" y="573"/>
                </a:cubicBezTo>
                <a:cubicBezTo>
                  <a:pt x="113" y="522"/>
                  <a:pt x="83" y="450"/>
                  <a:pt x="83" y="368"/>
                </a:cubicBezTo>
                <a:cubicBezTo>
                  <a:pt x="83" y="290"/>
                  <a:pt x="113" y="219"/>
                  <a:pt x="164" y="168"/>
                </a:cubicBezTo>
                <a:cubicBezTo>
                  <a:pt x="219" y="113"/>
                  <a:pt x="290" y="82"/>
                  <a:pt x="369" y="82"/>
                </a:cubicBezTo>
                <a:close/>
                <a:moveTo>
                  <a:pt x="369" y="0"/>
                </a:moveTo>
                <a:cubicBezTo>
                  <a:pt x="267" y="0"/>
                  <a:pt x="174" y="41"/>
                  <a:pt x="106" y="110"/>
                </a:cubicBezTo>
                <a:cubicBezTo>
                  <a:pt x="42" y="174"/>
                  <a:pt x="1" y="266"/>
                  <a:pt x="1" y="368"/>
                </a:cubicBezTo>
                <a:cubicBezTo>
                  <a:pt x="1" y="470"/>
                  <a:pt x="42" y="566"/>
                  <a:pt x="106" y="631"/>
                </a:cubicBezTo>
                <a:cubicBezTo>
                  <a:pt x="174" y="699"/>
                  <a:pt x="267" y="740"/>
                  <a:pt x="369" y="740"/>
                </a:cubicBezTo>
                <a:cubicBezTo>
                  <a:pt x="471" y="740"/>
                  <a:pt x="563" y="699"/>
                  <a:pt x="631" y="631"/>
                </a:cubicBezTo>
                <a:cubicBezTo>
                  <a:pt x="699" y="566"/>
                  <a:pt x="740" y="470"/>
                  <a:pt x="740" y="368"/>
                </a:cubicBezTo>
                <a:cubicBezTo>
                  <a:pt x="740" y="266"/>
                  <a:pt x="699" y="174"/>
                  <a:pt x="631" y="110"/>
                </a:cubicBezTo>
                <a:cubicBezTo>
                  <a:pt x="563" y="41"/>
                  <a:pt x="471" y="0"/>
                  <a:pt x="369" y="0"/>
                </a:cubicBezTo>
                <a:close/>
              </a:path>
            </a:pathLst>
          </a:custGeom>
          <a:solidFill>
            <a:srgbClr val="303F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8"/>
          <p:cNvSpPr/>
          <p:nvPr/>
        </p:nvSpPr>
        <p:spPr>
          <a:xfrm flipH="1">
            <a:off x="849988" y="1674619"/>
            <a:ext cx="47146" cy="46932"/>
          </a:xfrm>
          <a:custGeom>
            <a:rect b="b" l="l" r="r" t="t"/>
            <a:pathLst>
              <a:path extrusionOk="0" h="659" w="662">
                <a:moveTo>
                  <a:pt x="331" y="1"/>
                </a:moveTo>
                <a:cubicBezTo>
                  <a:pt x="151" y="1"/>
                  <a:pt x="1" y="151"/>
                  <a:pt x="1" y="331"/>
                </a:cubicBezTo>
                <a:cubicBezTo>
                  <a:pt x="1" y="512"/>
                  <a:pt x="151" y="658"/>
                  <a:pt x="331" y="658"/>
                </a:cubicBezTo>
                <a:cubicBezTo>
                  <a:pt x="512" y="658"/>
                  <a:pt x="662" y="512"/>
                  <a:pt x="662" y="331"/>
                </a:cubicBezTo>
                <a:cubicBezTo>
                  <a:pt x="662" y="151"/>
                  <a:pt x="512" y="1"/>
                  <a:pt x="331" y="1"/>
                </a:cubicBezTo>
                <a:close/>
              </a:path>
            </a:pathLst>
          </a:custGeom>
          <a:solidFill>
            <a:srgbClr val="303F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8"/>
          <p:cNvSpPr/>
          <p:nvPr/>
        </p:nvSpPr>
        <p:spPr>
          <a:xfrm flipH="1">
            <a:off x="847068" y="1671699"/>
            <a:ext cx="52915" cy="52772"/>
          </a:xfrm>
          <a:custGeom>
            <a:rect b="b" l="l" r="r" t="t"/>
            <a:pathLst>
              <a:path extrusionOk="0" h="741" w="743">
                <a:moveTo>
                  <a:pt x="371" y="82"/>
                </a:moveTo>
                <a:cubicBezTo>
                  <a:pt x="450" y="82"/>
                  <a:pt x="521" y="117"/>
                  <a:pt x="576" y="168"/>
                </a:cubicBezTo>
                <a:cubicBezTo>
                  <a:pt x="627" y="219"/>
                  <a:pt x="661" y="290"/>
                  <a:pt x="661" y="372"/>
                </a:cubicBezTo>
                <a:cubicBezTo>
                  <a:pt x="661" y="451"/>
                  <a:pt x="627" y="523"/>
                  <a:pt x="576" y="577"/>
                </a:cubicBezTo>
                <a:cubicBezTo>
                  <a:pt x="521" y="628"/>
                  <a:pt x="450" y="658"/>
                  <a:pt x="371" y="658"/>
                </a:cubicBezTo>
                <a:cubicBezTo>
                  <a:pt x="293" y="658"/>
                  <a:pt x="222" y="628"/>
                  <a:pt x="167" y="577"/>
                </a:cubicBezTo>
                <a:cubicBezTo>
                  <a:pt x="115" y="523"/>
                  <a:pt x="82" y="451"/>
                  <a:pt x="82" y="372"/>
                </a:cubicBezTo>
                <a:cubicBezTo>
                  <a:pt x="82" y="290"/>
                  <a:pt x="115" y="219"/>
                  <a:pt x="167" y="168"/>
                </a:cubicBezTo>
                <a:cubicBezTo>
                  <a:pt x="222" y="117"/>
                  <a:pt x="293" y="82"/>
                  <a:pt x="371" y="82"/>
                </a:cubicBezTo>
                <a:close/>
                <a:moveTo>
                  <a:pt x="371" y="1"/>
                </a:moveTo>
                <a:cubicBezTo>
                  <a:pt x="269" y="1"/>
                  <a:pt x="177" y="42"/>
                  <a:pt x="109" y="110"/>
                </a:cubicBezTo>
                <a:cubicBezTo>
                  <a:pt x="44" y="178"/>
                  <a:pt x="0" y="270"/>
                  <a:pt x="0" y="372"/>
                </a:cubicBezTo>
                <a:cubicBezTo>
                  <a:pt x="0" y="474"/>
                  <a:pt x="44" y="567"/>
                  <a:pt x="109" y="635"/>
                </a:cubicBezTo>
                <a:cubicBezTo>
                  <a:pt x="177" y="699"/>
                  <a:pt x="269" y="740"/>
                  <a:pt x="371" y="740"/>
                </a:cubicBezTo>
                <a:cubicBezTo>
                  <a:pt x="474" y="740"/>
                  <a:pt x="565" y="699"/>
                  <a:pt x="634" y="635"/>
                </a:cubicBezTo>
                <a:cubicBezTo>
                  <a:pt x="699" y="567"/>
                  <a:pt x="743" y="474"/>
                  <a:pt x="743" y="372"/>
                </a:cubicBezTo>
                <a:cubicBezTo>
                  <a:pt x="743" y="270"/>
                  <a:pt x="699" y="178"/>
                  <a:pt x="634" y="110"/>
                </a:cubicBezTo>
                <a:cubicBezTo>
                  <a:pt x="565" y="42"/>
                  <a:pt x="474" y="1"/>
                  <a:pt x="371" y="1"/>
                </a:cubicBezTo>
                <a:close/>
              </a:path>
            </a:pathLst>
          </a:custGeom>
          <a:solidFill>
            <a:srgbClr val="303F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6" name="Google Shape;726;p28"/>
          <p:cNvGrpSpPr/>
          <p:nvPr/>
        </p:nvGrpSpPr>
        <p:grpSpPr>
          <a:xfrm>
            <a:off x="-303769" y="1708091"/>
            <a:ext cx="7007223" cy="3430500"/>
            <a:chOff x="-303769" y="1708091"/>
            <a:chExt cx="7007223" cy="3430500"/>
          </a:xfrm>
        </p:grpSpPr>
        <p:sp>
          <p:nvSpPr>
            <p:cNvPr id="727" name="Google Shape;727;p28"/>
            <p:cNvSpPr/>
            <p:nvPr/>
          </p:nvSpPr>
          <p:spPr>
            <a:xfrm flipH="1">
              <a:off x="-175271" y="3771372"/>
              <a:ext cx="1003649" cy="907468"/>
            </a:xfrm>
            <a:custGeom>
              <a:rect b="b" l="l" r="r" t="t"/>
              <a:pathLst>
                <a:path extrusionOk="0" h="14662" w="16216">
                  <a:moveTo>
                    <a:pt x="11158" y="1"/>
                  </a:moveTo>
                  <a:cubicBezTo>
                    <a:pt x="11158" y="1"/>
                    <a:pt x="5194" y="634"/>
                    <a:pt x="2407" y="1657"/>
                  </a:cubicBezTo>
                  <a:cubicBezTo>
                    <a:pt x="1439" y="2014"/>
                    <a:pt x="638" y="2229"/>
                    <a:pt x="0" y="2362"/>
                  </a:cubicBezTo>
                  <a:lnTo>
                    <a:pt x="0" y="13594"/>
                  </a:lnTo>
                  <a:cubicBezTo>
                    <a:pt x="876" y="13611"/>
                    <a:pt x="2614" y="13690"/>
                    <a:pt x="4223" y="14024"/>
                  </a:cubicBezTo>
                  <a:cubicBezTo>
                    <a:pt x="6735" y="14519"/>
                    <a:pt x="8851" y="14662"/>
                    <a:pt x="10469" y="14662"/>
                  </a:cubicBezTo>
                  <a:cubicBezTo>
                    <a:pt x="12733" y="14662"/>
                    <a:pt x="14011" y="14379"/>
                    <a:pt x="14011" y="14379"/>
                  </a:cubicBezTo>
                  <a:cubicBezTo>
                    <a:pt x="16215" y="9021"/>
                    <a:pt x="11158" y="1"/>
                    <a:pt x="1115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 flipH="1">
              <a:off x="825370" y="3771372"/>
              <a:ext cx="3440666" cy="1061890"/>
            </a:xfrm>
            <a:custGeom>
              <a:rect b="b" l="l" r="r" t="t"/>
              <a:pathLst>
                <a:path extrusionOk="0" h="17157" w="55591">
                  <a:moveTo>
                    <a:pt x="39038" y="1"/>
                  </a:moveTo>
                  <a:cubicBezTo>
                    <a:pt x="36598" y="1"/>
                    <a:pt x="34134" y="937"/>
                    <a:pt x="34134" y="937"/>
                  </a:cubicBezTo>
                  <a:lnTo>
                    <a:pt x="30382" y="4700"/>
                  </a:lnTo>
                  <a:cubicBezTo>
                    <a:pt x="30021" y="4556"/>
                    <a:pt x="29711" y="4506"/>
                    <a:pt x="29448" y="4506"/>
                  </a:cubicBezTo>
                  <a:cubicBezTo>
                    <a:pt x="28668" y="4506"/>
                    <a:pt x="28317" y="4965"/>
                    <a:pt x="28317" y="4965"/>
                  </a:cubicBezTo>
                  <a:cubicBezTo>
                    <a:pt x="28027" y="4918"/>
                    <a:pt x="27785" y="4894"/>
                    <a:pt x="27584" y="4894"/>
                  </a:cubicBezTo>
                  <a:cubicBezTo>
                    <a:pt x="26504" y="4894"/>
                    <a:pt x="26565" y="5501"/>
                    <a:pt x="26565" y="5501"/>
                  </a:cubicBezTo>
                  <a:lnTo>
                    <a:pt x="26554" y="5501"/>
                  </a:lnTo>
                  <a:cubicBezTo>
                    <a:pt x="26150" y="5501"/>
                    <a:pt x="13506" y="5552"/>
                    <a:pt x="8912" y="11881"/>
                  </a:cubicBezTo>
                  <a:cubicBezTo>
                    <a:pt x="8258" y="12419"/>
                    <a:pt x="7522" y="12637"/>
                    <a:pt x="6901" y="12637"/>
                  </a:cubicBezTo>
                  <a:cubicBezTo>
                    <a:pt x="5797" y="12637"/>
                    <a:pt x="5071" y="11942"/>
                    <a:pt x="5848" y="11110"/>
                  </a:cubicBezTo>
                  <a:cubicBezTo>
                    <a:pt x="6220" y="10715"/>
                    <a:pt x="5773" y="10490"/>
                    <a:pt x="5023" y="10490"/>
                  </a:cubicBezTo>
                  <a:cubicBezTo>
                    <a:pt x="3305" y="10490"/>
                    <a:pt x="0" y="11689"/>
                    <a:pt x="1342" y="14825"/>
                  </a:cubicBezTo>
                  <a:cubicBezTo>
                    <a:pt x="2062" y="16502"/>
                    <a:pt x="4103" y="17156"/>
                    <a:pt x="6512" y="17156"/>
                  </a:cubicBezTo>
                  <a:cubicBezTo>
                    <a:pt x="10558" y="17156"/>
                    <a:pt x="15635" y="15312"/>
                    <a:pt x="17244" y="13373"/>
                  </a:cubicBezTo>
                  <a:cubicBezTo>
                    <a:pt x="19071" y="11168"/>
                    <a:pt x="23037" y="10851"/>
                    <a:pt x="25161" y="10851"/>
                  </a:cubicBezTo>
                  <a:cubicBezTo>
                    <a:pt x="26010" y="10851"/>
                    <a:pt x="26565" y="10903"/>
                    <a:pt x="26565" y="10903"/>
                  </a:cubicBezTo>
                  <a:cubicBezTo>
                    <a:pt x="26861" y="11216"/>
                    <a:pt x="27246" y="11308"/>
                    <a:pt x="27597" y="11308"/>
                  </a:cubicBezTo>
                  <a:cubicBezTo>
                    <a:pt x="28113" y="11308"/>
                    <a:pt x="28558" y="11110"/>
                    <a:pt x="28558" y="11110"/>
                  </a:cubicBezTo>
                  <a:cubicBezTo>
                    <a:pt x="28558" y="11110"/>
                    <a:pt x="29165" y="11359"/>
                    <a:pt x="29837" y="11359"/>
                  </a:cubicBezTo>
                  <a:cubicBezTo>
                    <a:pt x="30174" y="11359"/>
                    <a:pt x="30525" y="11298"/>
                    <a:pt x="30828" y="11110"/>
                  </a:cubicBezTo>
                  <a:lnTo>
                    <a:pt x="36070" y="15060"/>
                  </a:lnTo>
                  <a:cubicBezTo>
                    <a:pt x="37931" y="15442"/>
                    <a:pt x="39743" y="15588"/>
                    <a:pt x="41437" y="15588"/>
                  </a:cubicBezTo>
                  <a:cubicBezTo>
                    <a:pt x="47173" y="15588"/>
                    <a:pt x="51511" y="13905"/>
                    <a:pt x="51511" y="13905"/>
                  </a:cubicBezTo>
                  <a:cubicBezTo>
                    <a:pt x="51511" y="13905"/>
                    <a:pt x="51695" y="13973"/>
                    <a:pt x="52114" y="13973"/>
                  </a:cubicBezTo>
                  <a:cubicBezTo>
                    <a:pt x="52254" y="13973"/>
                    <a:pt x="52421" y="13966"/>
                    <a:pt x="52615" y="13946"/>
                  </a:cubicBezTo>
                  <a:cubicBezTo>
                    <a:pt x="53392" y="13867"/>
                    <a:pt x="53781" y="13591"/>
                    <a:pt x="53781" y="13591"/>
                  </a:cubicBezTo>
                  <a:cubicBezTo>
                    <a:pt x="54020" y="13670"/>
                    <a:pt x="54234" y="13697"/>
                    <a:pt x="54418" y="13697"/>
                  </a:cubicBezTo>
                  <a:cubicBezTo>
                    <a:pt x="54783" y="13697"/>
                    <a:pt x="55014" y="13591"/>
                    <a:pt x="55014" y="13591"/>
                  </a:cubicBezTo>
                  <a:lnTo>
                    <a:pt x="55161" y="13591"/>
                  </a:lnTo>
                  <a:cubicBezTo>
                    <a:pt x="55260" y="13591"/>
                    <a:pt x="55406" y="13591"/>
                    <a:pt x="55590" y="13594"/>
                  </a:cubicBezTo>
                  <a:lnTo>
                    <a:pt x="55590" y="2362"/>
                  </a:lnTo>
                  <a:cubicBezTo>
                    <a:pt x="54745" y="2539"/>
                    <a:pt x="54190" y="2563"/>
                    <a:pt x="53941" y="2563"/>
                  </a:cubicBezTo>
                  <a:cubicBezTo>
                    <a:pt x="53836" y="2563"/>
                    <a:pt x="53781" y="2560"/>
                    <a:pt x="53781" y="2560"/>
                  </a:cubicBezTo>
                  <a:cubicBezTo>
                    <a:pt x="53781" y="2560"/>
                    <a:pt x="53522" y="2365"/>
                    <a:pt x="52745" y="2365"/>
                  </a:cubicBezTo>
                  <a:cubicBezTo>
                    <a:pt x="51964" y="2365"/>
                    <a:pt x="51644" y="2607"/>
                    <a:pt x="51644" y="2607"/>
                  </a:cubicBezTo>
                  <a:cubicBezTo>
                    <a:pt x="51439" y="2536"/>
                    <a:pt x="51276" y="2508"/>
                    <a:pt x="51143" y="2508"/>
                  </a:cubicBezTo>
                  <a:cubicBezTo>
                    <a:pt x="50857" y="2508"/>
                    <a:pt x="50728" y="2628"/>
                    <a:pt x="50728" y="2628"/>
                  </a:cubicBezTo>
                  <a:lnTo>
                    <a:pt x="50591" y="2628"/>
                  </a:lnTo>
                  <a:cubicBezTo>
                    <a:pt x="47272" y="2628"/>
                    <a:pt x="41816" y="82"/>
                    <a:pt x="39321" y="4"/>
                  </a:cubicBezTo>
                  <a:cubicBezTo>
                    <a:pt x="39229" y="1"/>
                    <a:pt x="39134" y="1"/>
                    <a:pt x="3903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 flipH="1">
              <a:off x="2495311" y="3396485"/>
              <a:ext cx="1773839" cy="1187903"/>
            </a:xfrm>
            <a:custGeom>
              <a:rect b="b" l="l" r="r" t="t"/>
              <a:pathLst>
                <a:path extrusionOk="0" h="19193" w="28660">
                  <a:moveTo>
                    <a:pt x="26557" y="1"/>
                  </a:moveTo>
                  <a:cubicBezTo>
                    <a:pt x="26143" y="1"/>
                    <a:pt x="13506" y="86"/>
                    <a:pt x="8914" y="10508"/>
                  </a:cubicBezTo>
                  <a:cubicBezTo>
                    <a:pt x="8258" y="11391"/>
                    <a:pt x="7521" y="11752"/>
                    <a:pt x="6902" y="11752"/>
                  </a:cubicBezTo>
                  <a:cubicBezTo>
                    <a:pt x="5800" y="11752"/>
                    <a:pt x="5073" y="10608"/>
                    <a:pt x="5850" y="9237"/>
                  </a:cubicBezTo>
                  <a:cubicBezTo>
                    <a:pt x="6219" y="8589"/>
                    <a:pt x="5773" y="8216"/>
                    <a:pt x="5026" y="8216"/>
                  </a:cubicBezTo>
                  <a:cubicBezTo>
                    <a:pt x="3308" y="8216"/>
                    <a:pt x="0" y="10190"/>
                    <a:pt x="1344" y="15351"/>
                  </a:cubicBezTo>
                  <a:cubicBezTo>
                    <a:pt x="2065" y="18115"/>
                    <a:pt x="4106" y="19193"/>
                    <a:pt x="6515" y="19193"/>
                  </a:cubicBezTo>
                  <a:cubicBezTo>
                    <a:pt x="10560" y="19193"/>
                    <a:pt x="15640" y="16156"/>
                    <a:pt x="17246" y="12965"/>
                  </a:cubicBezTo>
                  <a:cubicBezTo>
                    <a:pt x="19076" y="9332"/>
                    <a:pt x="23046" y="8813"/>
                    <a:pt x="25166" y="8813"/>
                  </a:cubicBezTo>
                  <a:cubicBezTo>
                    <a:pt x="26015" y="8813"/>
                    <a:pt x="26567" y="8896"/>
                    <a:pt x="26567" y="8896"/>
                  </a:cubicBezTo>
                  <a:cubicBezTo>
                    <a:pt x="26567" y="8896"/>
                    <a:pt x="28659" y="3972"/>
                    <a:pt x="26567" y="1"/>
                  </a:cubicBezTo>
                  <a:cubicBezTo>
                    <a:pt x="26567" y="1"/>
                    <a:pt x="26564" y="1"/>
                    <a:pt x="26557" y="1"/>
                  </a:cubicBezTo>
                  <a:close/>
                </a:path>
              </a:pathLst>
            </a:custGeom>
            <a:solidFill>
              <a:srgbClr val="C063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 flipH="1">
              <a:off x="2560668" y="3396485"/>
              <a:ext cx="1583643" cy="927707"/>
            </a:xfrm>
            <a:custGeom>
              <a:rect b="b" l="l" r="r" t="t"/>
              <a:pathLst>
                <a:path extrusionOk="0" h="14989" w="25587">
                  <a:moveTo>
                    <a:pt x="24540" y="1"/>
                  </a:moveTo>
                  <a:cubicBezTo>
                    <a:pt x="24126" y="1"/>
                    <a:pt x="11489" y="86"/>
                    <a:pt x="6897" y="10508"/>
                  </a:cubicBezTo>
                  <a:cubicBezTo>
                    <a:pt x="6241" y="11391"/>
                    <a:pt x="5504" y="11752"/>
                    <a:pt x="4885" y="11752"/>
                  </a:cubicBezTo>
                  <a:cubicBezTo>
                    <a:pt x="3783" y="11752"/>
                    <a:pt x="3056" y="10608"/>
                    <a:pt x="3833" y="9237"/>
                  </a:cubicBezTo>
                  <a:cubicBezTo>
                    <a:pt x="4203" y="8589"/>
                    <a:pt x="3757" y="8215"/>
                    <a:pt x="3010" y="8215"/>
                  </a:cubicBezTo>
                  <a:cubicBezTo>
                    <a:pt x="2201" y="8215"/>
                    <a:pt x="1039" y="8653"/>
                    <a:pt x="176" y="9656"/>
                  </a:cubicBezTo>
                  <a:cubicBezTo>
                    <a:pt x="1" y="11598"/>
                    <a:pt x="214" y="14989"/>
                    <a:pt x="3860" y="14989"/>
                  </a:cubicBezTo>
                  <a:cubicBezTo>
                    <a:pt x="3970" y="14989"/>
                    <a:pt x="4082" y="14986"/>
                    <a:pt x="4198" y="14979"/>
                  </a:cubicBezTo>
                  <a:cubicBezTo>
                    <a:pt x="9719" y="14687"/>
                    <a:pt x="11859" y="8214"/>
                    <a:pt x="15945" y="6296"/>
                  </a:cubicBezTo>
                  <a:cubicBezTo>
                    <a:pt x="17739" y="5451"/>
                    <a:pt x="20001" y="5215"/>
                    <a:pt x="21975" y="5215"/>
                  </a:cubicBezTo>
                  <a:cubicBezTo>
                    <a:pt x="23338" y="5215"/>
                    <a:pt x="24564" y="5327"/>
                    <a:pt x="25402" y="5430"/>
                  </a:cubicBezTo>
                  <a:cubicBezTo>
                    <a:pt x="25586" y="3788"/>
                    <a:pt x="25497" y="1797"/>
                    <a:pt x="24550" y="1"/>
                  </a:cubicBezTo>
                  <a:cubicBezTo>
                    <a:pt x="24550" y="1"/>
                    <a:pt x="24547" y="1"/>
                    <a:pt x="24540" y="1"/>
                  </a:cubicBezTo>
                  <a:close/>
                </a:path>
              </a:pathLst>
            </a:custGeom>
            <a:solidFill>
              <a:srgbClr val="FFC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 flipH="1">
              <a:off x="2490483" y="3390853"/>
              <a:ext cx="1758490" cy="1199167"/>
            </a:xfrm>
            <a:custGeom>
              <a:rect b="b" l="l" r="r" t="t"/>
              <a:pathLst>
                <a:path extrusionOk="0" h="19375" w="28412">
                  <a:moveTo>
                    <a:pt x="26186" y="184"/>
                  </a:moveTo>
                  <a:lnTo>
                    <a:pt x="26186" y="184"/>
                  </a:lnTo>
                  <a:cubicBezTo>
                    <a:pt x="28067" y="3821"/>
                    <a:pt x="26414" y="8302"/>
                    <a:pt x="26183" y="8889"/>
                  </a:cubicBezTo>
                  <a:cubicBezTo>
                    <a:pt x="26006" y="8868"/>
                    <a:pt x="25512" y="8816"/>
                    <a:pt x="24834" y="8816"/>
                  </a:cubicBezTo>
                  <a:cubicBezTo>
                    <a:pt x="24192" y="8816"/>
                    <a:pt x="23384" y="8862"/>
                    <a:pt x="22523" y="9024"/>
                  </a:cubicBezTo>
                  <a:cubicBezTo>
                    <a:pt x="20669" y="9375"/>
                    <a:pt x="18178" y="10353"/>
                    <a:pt x="16838" y="13015"/>
                  </a:cubicBezTo>
                  <a:cubicBezTo>
                    <a:pt x="16017" y="14648"/>
                    <a:pt x="14262" y="16287"/>
                    <a:pt x="12030" y="17510"/>
                  </a:cubicBezTo>
                  <a:cubicBezTo>
                    <a:pt x="10047" y="18597"/>
                    <a:pt x="7959" y="19193"/>
                    <a:pt x="6181" y="19193"/>
                  </a:cubicBezTo>
                  <a:cubicBezTo>
                    <a:pt x="5918" y="19193"/>
                    <a:pt x="5663" y="19180"/>
                    <a:pt x="5415" y="19153"/>
                  </a:cubicBezTo>
                  <a:cubicBezTo>
                    <a:pt x="3170" y="18915"/>
                    <a:pt x="1680" y="17623"/>
                    <a:pt x="1108" y="15421"/>
                  </a:cubicBezTo>
                  <a:cubicBezTo>
                    <a:pt x="0" y="11165"/>
                    <a:pt x="2092" y="9433"/>
                    <a:pt x="3047" y="8889"/>
                  </a:cubicBezTo>
                  <a:cubicBezTo>
                    <a:pt x="3636" y="8551"/>
                    <a:pt x="4236" y="8398"/>
                    <a:pt x="4703" y="8398"/>
                  </a:cubicBezTo>
                  <a:cubicBezTo>
                    <a:pt x="5040" y="8398"/>
                    <a:pt x="5306" y="8476"/>
                    <a:pt x="5449" y="8619"/>
                  </a:cubicBezTo>
                  <a:cubicBezTo>
                    <a:pt x="5647" y="8817"/>
                    <a:pt x="5558" y="9089"/>
                    <a:pt x="5446" y="9284"/>
                  </a:cubicBezTo>
                  <a:cubicBezTo>
                    <a:pt x="4815" y="10394"/>
                    <a:pt x="5163" y="11315"/>
                    <a:pt x="5756" y="11700"/>
                  </a:cubicBezTo>
                  <a:cubicBezTo>
                    <a:pt x="5982" y="11847"/>
                    <a:pt x="6263" y="11932"/>
                    <a:pt x="6573" y="11932"/>
                  </a:cubicBezTo>
                  <a:cubicBezTo>
                    <a:pt x="7214" y="11932"/>
                    <a:pt x="7981" y="11572"/>
                    <a:pt x="8663" y="10654"/>
                  </a:cubicBezTo>
                  <a:lnTo>
                    <a:pt x="8673" y="10636"/>
                  </a:lnTo>
                  <a:cubicBezTo>
                    <a:pt x="11069" y="5197"/>
                    <a:pt x="15714" y="2645"/>
                    <a:pt x="19190" y="1462"/>
                  </a:cubicBezTo>
                  <a:cubicBezTo>
                    <a:pt x="22693" y="269"/>
                    <a:pt x="25747" y="188"/>
                    <a:pt x="26186" y="184"/>
                  </a:cubicBezTo>
                  <a:close/>
                  <a:moveTo>
                    <a:pt x="26239" y="0"/>
                  </a:moveTo>
                  <a:cubicBezTo>
                    <a:pt x="26149" y="0"/>
                    <a:pt x="22900" y="7"/>
                    <a:pt x="19135" y="1289"/>
                  </a:cubicBezTo>
                  <a:cubicBezTo>
                    <a:pt x="15629" y="2481"/>
                    <a:pt x="10936" y="5058"/>
                    <a:pt x="8510" y="10555"/>
                  </a:cubicBezTo>
                  <a:cubicBezTo>
                    <a:pt x="7871" y="11412"/>
                    <a:pt x="7158" y="11750"/>
                    <a:pt x="6572" y="11750"/>
                  </a:cubicBezTo>
                  <a:cubicBezTo>
                    <a:pt x="6298" y="11750"/>
                    <a:pt x="6052" y="11676"/>
                    <a:pt x="5855" y="11547"/>
                  </a:cubicBezTo>
                  <a:cubicBezTo>
                    <a:pt x="5317" y="11195"/>
                    <a:pt x="5030" y="10388"/>
                    <a:pt x="5606" y="9375"/>
                  </a:cubicBezTo>
                  <a:cubicBezTo>
                    <a:pt x="5875" y="8898"/>
                    <a:pt x="5705" y="8615"/>
                    <a:pt x="5578" y="8489"/>
                  </a:cubicBezTo>
                  <a:cubicBezTo>
                    <a:pt x="5389" y="8302"/>
                    <a:pt x="5079" y="8211"/>
                    <a:pt x="4708" y="8211"/>
                  </a:cubicBezTo>
                  <a:cubicBezTo>
                    <a:pt x="4189" y="8211"/>
                    <a:pt x="3549" y="8389"/>
                    <a:pt x="2954" y="8732"/>
                  </a:cubicBezTo>
                  <a:cubicBezTo>
                    <a:pt x="2331" y="9089"/>
                    <a:pt x="1485" y="9778"/>
                    <a:pt x="995" y="11032"/>
                  </a:cubicBezTo>
                  <a:cubicBezTo>
                    <a:pt x="507" y="12272"/>
                    <a:pt x="487" y="13762"/>
                    <a:pt x="930" y="15465"/>
                  </a:cubicBezTo>
                  <a:cubicBezTo>
                    <a:pt x="1526" y="17749"/>
                    <a:pt x="3071" y="19088"/>
                    <a:pt x="5394" y="19333"/>
                  </a:cubicBezTo>
                  <a:cubicBezTo>
                    <a:pt x="5650" y="19361"/>
                    <a:pt x="5913" y="19374"/>
                    <a:pt x="6179" y="19374"/>
                  </a:cubicBezTo>
                  <a:cubicBezTo>
                    <a:pt x="10159" y="19374"/>
                    <a:pt x="15311" y="16450"/>
                    <a:pt x="17002" y="13097"/>
                  </a:cubicBezTo>
                  <a:cubicBezTo>
                    <a:pt x="18809" y="9507"/>
                    <a:pt x="22785" y="9002"/>
                    <a:pt x="24878" y="9002"/>
                  </a:cubicBezTo>
                  <a:cubicBezTo>
                    <a:pt x="25682" y="9002"/>
                    <a:pt x="26208" y="9076"/>
                    <a:pt x="26227" y="9079"/>
                  </a:cubicBezTo>
                  <a:lnTo>
                    <a:pt x="26299" y="9089"/>
                  </a:lnTo>
                  <a:lnTo>
                    <a:pt x="26326" y="9024"/>
                  </a:lnTo>
                  <a:cubicBezTo>
                    <a:pt x="26347" y="8974"/>
                    <a:pt x="28412" y="4015"/>
                    <a:pt x="26323" y="51"/>
                  </a:cubicBezTo>
                  <a:lnTo>
                    <a:pt x="26296" y="0"/>
                  </a:lnTo>
                  <a:lnTo>
                    <a:pt x="26241" y="0"/>
                  </a:lnTo>
                  <a:cubicBezTo>
                    <a:pt x="26241" y="0"/>
                    <a:pt x="26240" y="0"/>
                    <a:pt x="26239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 flipH="1">
              <a:off x="2559431" y="3388315"/>
              <a:ext cx="1654139" cy="1204242"/>
            </a:xfrm>
            <a:custGeom>
              <a:rect b="b" l="l" r="r" t="t"/>
              <a:pathLst>
                <a:path extrusionOk="0" h="19457" w="26726">
                  <a:moveTo>
                    <a:pt x="25589" y="267"/>
                  </a:moveTo>
                  <a:lnTo>
                    <a:pt x="25589" y="267"/>
                  </a:lnTo>
                  <a:cubicBezTo>
                    <a:pt x="26241" y="1541"/>
                    <a:pt x="26463" y="2919"/>
                    <a:pt x="26463" y="4196"/>
                  </a:cubicBezTo>
                  <a:cubicBezTo>
                    <a:pt x="26463" y="6480"/>
                    <a:pt x="25756" y="8442"/>
                    <a:pt x="25585" y="8885"/>
                  </a:cubicBezTo>
                  <a:lnTo>
                    <a:pt x="25585" y="8885"/>
                  </a:lnTo>
                  <a:cubicBezTo>
                    <a:pt x="25383" y="8863"/>
                    <a:pt x="24906" y="8817"/>
                    <a:pt x="24261" y="8817"/>
                  </a:cubicBezTo>
                  <a:cubicBezTo>
                    <a:pt x="23618" y="8817"/>
                    <a:pt x="22810" y="8861"/>
                    <a:pt x="21944" y="9024"/>
                  </a:cubicBezTo>
                  <a:cubicBezTo>
                    <a:pt x="21014" y="9202"/>
                    <a:pt x="19923" y="9536"/>
                    <a:pt x="18894" y="10160"/>
                  </a:cubicBezTo>
                  <a:cubicBezTo>
                    <a:pt x="17868" y="10783"/>
                    <a:pt x="16904" y="11700"/>
                    <a:pt x="16229" y="13040"/>
                  </a:cubicBezTo>
                  <a:cubicBezTo>
                    <a:pt x="15820" y="13850"/>
                    <a:pt x="15179" y="14665"/>
                    <a:pt x="14365" y="15428"/>
                  </a:cubicBezTo>
                  <a:cubicBezTo>
                    <a:pt x="13547" y="16192"/>
                    <a:pt x="12551" y="16904"/>
                    <a:pt x="11437" y="17518"/>
                  </a:cubicBezTo>
                  <a:cubicBezTo>
                    <a:pt x="9457" y="18601"/>
                    <a:pt x="7378" y="19194"/>
                    <a:pt x="5610" y="19194"/>
                  </a:cubicBezTo>
                  <a:cubicBezTo>
                    <a:pt x="5347" y="19194"/>
                    <a:pt x="5092" y="19180"/>
                    <a:pt x="4847" y="19153"/>
                  </a:cubicBezTo>
                  <a:cubicBezTo>
                    <a:pt x="3732" y="19034"/>
                    <a:pt x="2809" y="18655"/>
                    <a:pt x="2090" y="18035"/>
                  </a:cubicBezTo>
                  <a:cubicBezTo>
                    <a:pt x="1374" y="17411"/>
                    <a:pt x="859" y="16546"/>
                    <a:pt x="576" y="15452"/>
                  </a:cubicBezTo>
                  <a:cubicBezTo>
                    <a:pt x="355" y="14600"/>
                    <a:pt x="259" y="13853"/>
                    <a:pt x="259" y="13199"/>
                  </a:cubicBezTo>
                  <a:cubicBezTo>
                    <a:pt x="259" y="11887"/>
                    <a:pt x="630" y="10940"/>
                    <a:pt x="1094" y="10262"/>
                  </a:cubicBezTo>
                  <a:cubicBezTo>
                    <a:pt x="1558" y="9584"/>
                    <a:pt x="2117" y="9182"/>
                    <a:pt x="2495" y="8963"/>
                  </a:cubicBezTo>
                  <a:cubicBezTo>
                    <a:pt x="2785" y="8796"/>
                    <a:pt x="3081" y="8677"/>
                    <a:pt x="3361" y="8595"/>
                  </a:cubicBezTo>
                  <a:cubicBezTo>
                    <a:pt x="3636" y="8517"/>
                    <a:pt x="3902" y="8480"/>
                    <a:pt x="4131" y="8480"/>
                  </a:cubicBezTo>
                  <a:cubicBezTo>
                    <a:pt x="4295" y="8480"/>
                    <a:pt x="4441" y="8500"/>
                    <a:pt x="4564" y="8537"/>
                  </a:cubicBezTo>
                  <a:cubicBezTo>
                    <a:pt x="4686" y="8571"/>
                    <a:pt x="4781" y="8626"/>
                    <a:pt x="4847" y="8691"/>
                  </a:cubicBezTo>
                  <a:cubicBezTo>
                    <a:pt x="4888" y="8728"/>
                    <a:pt x="4911" y="8769"/>
                    <a:pt x="4929" y="8810"/>
                  </a:cubicBezTo>
                  <a:cubicBezTo>
                    <a:pt x="4945" y="8854"/>
                    <a:pt x="4952" y="8899"/>
                    <a:pt x="4952" y="8943"/>
                  </a:cubicBezTo>
                  <a:cubicBezTo>
                    <a:pt x="4952" y="9004"/>
                    <a:pt x="4938" y="9069"/>
                    <a:pt x="4918" y="9130"/>
                  </a:cubicBezTo>
                  <a:cubicBezTo>
                    <a:pt x="4898" y="9191"/>
                    <a:pt x="4871" y="9249"/>
                    <a:pt x="4839" y="9304"/>
                  </a:cubicBezTo>
                  <a:cubicBezTo>
                    <a:pt x="4597" y="9727"/>
                    <a:pt x="4499" y="10122"/>
                    <a:pt x="4499" y="10476"/>
                  </a:cubicBezTo>
                  <a:cubicBezTo>
                    <a:pt x="4499" y="10770"/>
                    <a:pt x="4567" y="11032"/>
                    <a:pt x="4686" y="11253"/>
                  </a:cubicBezTo>
                  <a:cubicBezTo>
                    <a:pt x="4806" y="11472"/>
                    <a:pt x="4969" y="11649"/>
                    <a:pt x="5160" y="11775"/>
                  </a:cubicBezTo>
                  <a:cubicBezTo>
                    <a:pt x="5395" y="11925"/>
                    <a:pt x="5681" y="12013"/>
                    <a:pt x="6002" y="12013"/>
                  </a:cubicBezTo>
                  <a:cubicBezTo>
                    <a:pt x="6329" y="12013"/>
                    <a:pt x="6687" y="11922"/>
                    <a:pt x="7051" y="11714"/>
                  </a:cubicBezTo>
                  <a:cubicBezTo>
                    <a:pt x="7413" y="11506"/>
                    <a:pt x="7781" y="11182"/>
                    <a:pt x="8122" y="10718"/>
                  </a:cubicBezTo>
                  <a:lnTo>
                    <a:pt x="8125" y="10718"/>
                  </a:lnTo>
                  <a:lnTo>
                    <a:pt x="8139" y="10698"/>
                  </a:lnTo>
                  <a:lnTo>
                    <a:pt x="8139" y="10695"/>
                  </a:lnTo>
                  <a:cubicBezTo>
                    <a:pt x="9335" y="7982"/>
                    <a:pt x="11090" y="5988"/>
                    <a:pt x="12981" y="4526"/>
                  </a:cubicBezTo>
                  <a:cubicBezTo>
                    <a:pt x="14869" y="3064"/>
                    <a:pt x="16897" y="2130"/>
                    <a:pt x="18632" y="1541"/>
                  </a:cubicBezTo>
                  <a:cubicBezTo>
                    <a:pt x="22067" y="372"/>
                    <a:pt x="25071" y="273"/>
                    <a:pt x="25589" y="267"/>
                  </a:cubicBezTo>
                  <a:close/>
                  <a:moveTo>
                    <a:pt x="25614" y="185"/>
                  </a:moveTo>
                  <a:cubicBezTo>
                    <a:pt x="25172" y="188"/>
                    <a:pt x="22114" y="270"/>
                    <a:pt x="18604" y="1462"/>
                  </a:cubicBezTo>
                  <a:cubicBezTo>
                    <a:pt x="16863" y="2055"/>
                    <a:pt x="14829" y="2992"/>
                    <a:pt x="12930" y="4461"/>
                  </a:cubicBezTo>
                  <a:cubicBezTo>
                    <a:pt x="11029" y="5930"/>
                    <a:pt x="9265" y="7933"/>
                    <a:pt x="8065" y="10658"/>
                  </a:cubicBezTo>
                  <a:lnTo>
                    <a:pt x="8065" y="10658"/>
                  </a:lnTo>
                  <a:lnTo>
                    <a:pt x="8064" y="10657"/>
                  </a:lnTo>
                  <a:lnTo>
                    <a:pt x="8053" y="10674"/>
                  </a:lnTo>
                  <a:lnTo>
                    <a:pt x="8054" y="10675"/>
                  </a:lnTo>
                  <a:lnTo>
                    <a:pt x="8054" y="10675"/>
                  </a:lnTo>
                  <a:cubicBezTo>
                    <a:pt x="7717" y="11126"/>
                    <a:pt x="7361" y="11441"/>
                    <a:pt x="7010" y="11642"/>
                  </a:cubicBezTo>
                  <a:cubicBezTo>
                    <a:pt x="6659" y="11843"/>
                    <a:pt x="6312" y="11931"/>
                    <a:pt x="6002" y="11931"/>
                  </a:cubicBezTo>
                  <a:cubicBezTo>
                    <a:pt x="5698" y="11931"/>
                    <a:pt x="5426" y="11850"/>
                    <a:pt x="5204" y="11706"/>
                  </a:cubicBezTo>
                  <a:cubicBezTo>
                    <a:pt x="5027" y="11591"/>
                    <a:pt x="4871" y="11420"/>
                    <a:pt x="4758" y="11212"/>
                  </a:cubicBezTo>
                  <a:cubicBezTo>
                    <a:pt x="4646" y="11005"/>
                    <a:pt x="4581" y="10756"/>
                    <a:pt x="4581" y="10476"/>
                  </a:cubicBezTo>
                  <a:cubicBezTo>
                    <a:pt x="4581" y="10139"/>
                    <a:pt x="4676" y="9757"/>
                    <a:pt x="4911" y="9345"/>
                  </a:cubicBezTo>
                  <a:cubicBezTo>
                    <a:pt x="4942" y="9287"/>
                    <a:pt x="4973" y="9226"/>
                    <a:pt x="4996" y="9158"/>
                  </a:cubicBezTo>
                  <a:cubicBezTo>
                    <a:pt x="5020" y="9089"/>
                    <a:pt x="5034" y="9018"/>
                    <a:pt x="5034" y="8943"/>
                  </a:cubicBezTo>
                  <a:cubicBezTo>
                    <a:pt x="5034" y="8889"/>
                    <a:pt x="5027" y="8834"/>
                    <a:pt x="5006" y="8782"/>
                  </a:cubicBezTo>
                  <a:cubicBezTo>
                    <a:pt x="4986" y="8728"/>
                    <a:pt x="4952" y="8677"/>
                    <a:pt x="4904" y="8633"/>
                  </a:cubicBezTo>
                  <a:cubicBezTo>
                    <a:pt x="4826" y="8554"/>
                    <a:pt x="4720" y="8496"/>
                    <a:pt x="4588" y="8459"/>
                  </a:cubicBezTo>
                  <a:cubicBezTo>
                    <a:pt x="4454" y="8418"/>
                    <a:pt x="4301" y="8398"/>
                    <a:pt x="4131" y="8398"/>
                  </a:cubicBezTo>
                  <a:cubicBezTo>
                    <a:pt x="3892" y="8398"/>
                    <a:pt x="3623" y="8439"/>
                    <a:pt x="3337" y="8517"/>
                  </a:cubicBezTo>
                  <a:cubicBezTo>
                    <a:pt x="3051" y="8598"/>
                    <a:pt x="2750" y="8721"/>
                    <a:pt x="2454" y="8895"/>
                  </a:cubicBezTo>
                  <a:cubicBezTo>
                    <a:pt x="2069" y="9114"/>
                    <a:pt x="1500" y="9526"/>
                    <a:pt x="1026" y="10214"/>
                  </a:cubicBezTo>
                  <a:cubicBezTo>
                    <a:pt x="556" y="10906"/>
                    <a:pt x="177" y="11870"/>
                    <a:pt x="177" y="13199"/>
                  </a:cubicBezTo>
                  <a:cubicBezTo>
                    <a:pt x="177" y="13864"/>
                    <a:pt x="273" y="14617"/>
                    <a:pt x="495" y="15473"/>
                  </a:cubicBezTo>
                  <a:cubicBezTo>
                    <a:pt x="784" y="16580"/>
                    <a:pt x="1305" y="17463"/>
                    <a:pt x="2035" y="18097"/>
                  </a:cubicBezTo>
                  <a:cubicBezTo>
                    <a:pt x="2768" y="18731"/>
                    <a:pt x="3708" y="19116"/>
                    <a:pt x="4836" y="19235"/>
                  </a:cubicBezTo>
                  <a:cubicBezTo>
                    <a:pt x="5088" y="19262"/>
                    <a:pt x="5344" y="19276"/>
                    <a:pt x="5610" y="19276"/>
                  </a:cubicBezTo>
                  <a:cubicBezTo>
                    <a:pt x="7395" y="19276"/>
                    <a:pt x="9488" y="18679"/>
                    <a:pt x="11478" y="17589"/>
                  </a:cubicBezTo>
                  <a:cubicBezTo>
                    <a:pt x="12596" y="16975"/>
                    <a:pt x="13598" y="16256"/>
                    <a:pt x="14420" y="15486"/>
                  </a:cubicBezTo>
                  <a:cubicBezTo>
                    <a:pt x="15241" y="14720"/>
                    <a:pt x="15889" y="13898"/>
                    <a:pt x="16304" y="13076"/>
                  </a:cubicBezTo>
                  <a:cubicBezTo>
                    <a:pt x="16968" y="11751"/>
                    <a:pt x="17919" y="10848"/>
                    <a:pt x="18939" y="10231"/>
                  </a:cubicBezTo>
                  <a:cubicBezTo>
                    <a:pt x="19954" y="9611"/>
                    <a:pt x="21037" y="9280"/>
                    <a:pt x="21962" y="9106"/>
                  </a:cubicBezTo>
                  <a:cubicBezTo>
                    <a:pt x="22816" y="8943"/>
                    <a:pt x="23621" y="8899"/>
                    <a:pt x="24261" y="8899"/>
                  </a:cubicBezTo>
                  <a:cubicBezTo>
                    <a:pt x="24940" y="8899"/>
                    <a:pt x="25430" y="8950"/>
                    <a:pt x="25608" y="8971"/>
                  </a:cubicBezTo>
                  <a:lnTo>
                    <a:pt x="25638" y="8974"/>
                  </a:lnTo>
                  <a:lnTo>
                    <a:pt x="25649" y="8946"/>
                  </a:lnTo>
                  <a:cubicBezTo>
                    <a:pt x="25798" y="8565"/>
                    <a:pt x="26545" y="6554"/>
                    <a:pt x="26545" y="4196"/>
                  </a:cubicBezTo>
                  <a:cubicBezTo>
                    <a:pt x="26545" y="2901"/>
                    <a:pt x="26320" y="1500"/>
                    <a:pt x="25652" y="205"/>
                  </a:cubicBezTo>
                  <a:lnTo>
                    <a:pt x="25638" y="185"/>
                  </a:lnTo>
                  <a:close/>
                  <a:moveTo>
                    <a:pt x="25699" y="82"/>
                  </a:moveTo>
                  <a:lnTo>
                    <a:pt x="25713" y="109"/>
                  </a:lnTo>
                  <a:cubicBezTo>
                    <a:pt x="26412" y="1432"/>
                    <a:pt x="26644" y="2866"/>
                    <a:pt x="26644" y="4192"/>
                  </a:cubicBezTo>
                  <a:cubicBezTo>
                    <a:pt x="26644" y="5507"/>
                    <a:pt x="26415" y="6714"/>
                    <a:pt x="26184" y="7596"/>
                  </a:cubicBezTo>
                  <a:cubicBezTo>
                    <a:pt x="26067" y="8036"/>
                    <a:pt x="25952" y="8398"/>
                    <a:pt x="25867" y="8647"/>
                  </a:cubicBezTo>
                  <a:cubicBezTo>
                    <a:pt x="25822" y="8773"/>
                    <a:pt x="25785" y="8872"/>
                    <a:pt x="25757" y="8939"/>
                  </a:cubicBezTo>
                  <a:cubicBezTo>
                    <a:pt x="25734" y="9007"/>
                    <a:pt x="25717" y="9045"/>
                    <a:pt x="25717" y="9048"/>
                  </a:cubicBezTo>
                  <a:lnTo>
                    <a:pt x="25699" y="9086"/>
                  </a:lnTo>
                  <a:lnTo>
                    <a:pt x="25663" y="9079"/>
                  </a:lnTo>
                  <a:cubicBezTo>
                    <a:pt x="25658" y="9079"/>
                    <a:pt x="25649" y="9076"/>
                    <a:pt x="25631" y="9076"/>
                  </a:cubicBezTo>
                  <a:cubicBezTo>
                    <a:pt x="25506" y="9059"/>
                    <a:pt x="25012" y="9001"/>
                    <a:pt x="24306" y="9001"/>
                  </a:cubicBezTo>
                  <a:cubicBezTo>
                    <a:pt x="23256" y="9001"/>
                    <a:pt x="21737" y="9127"/>
                    <a:pt x="20247" y="9707"/>
                  </a:cubicBezTo>
                  <a:cubicBezTo>
                    <a:pt x="19500" y="9996"/>
                    <a:pt x="18764" y="10398"/>
                    <a:pt x="18103" y="10954"/>
                  </a:cubicBezTo>
                  <a:cubicBezTo>
                    <a:pt x="17438" y="11509"/>
                    <a:pt x="16846" y="12218"/>
                    <a:pt x="16392" y="13121"/>
                  </a:cubicBezTo>
                  <a:cubicBezTo>
                    <a:pt x="15974" y="13952"/>
                    <a:pt x="15336" y="14760"/>
                    <a:pt x="14555" y="15503"/>
                  </a:cubicBezTo>
                  <a:cubicBezTo>
                    <a:pt x="13387" y="16621"/>
                    <a:pt x="11891" y="17589"/>
                    <a:pt x="10316" y="18277"/>
                  </a:cubicBezTo>
                  <a:cubicBezTo>
                    <a:pt x="8745" y="18965"/>
                    <a:pt x="7092" y="19374"/>
                    <a:pt x="5607" y="19374"/>
                  </a:cubicBezTo>
                  <a:lnTo>
                    <a:pt x="5603" y="19374"/>
                  </a:lnTo>
                  <a:cubicBezTo>
                    <a:pt x="5338" y="19374"/>
                    <a:pt x="5078" y="19361"/>
                    <a:pt x="4826" y="19333"/>
                  </a:cubicBezTo>
                  <a:cubicBezTo>
                    <a:pt x="3671" y="19211"/>
                    <a:pt x="2713" y="18819"/>
                    <a:pt x="1970" y="18175"/>
                  </a:cubicBezTo>
                  <a:cubicBezTo>
                    <a:pt x="1223" y="17531"/>
                    <a:pt x="696" y="16631"/>
                    <a:pt x="399" y="15497"/>
                  </a:cubicBezTo>
                  <a:cubicBezTo>
                    <a:pt x="188" y="14685"/>
                    <a:pt x="82" y="13925"/>
                    <a:pt x="82" y="13216"/>
                  </a:cubicBezTo>
                  <a:cubicBezTo>
                    <a:pt x="82" y="12443"/>
                    <a:pt x="208" y="11731"/>
                    <a:pt x="460" y="11090"/>
                  </a:cubicBezTo>
                  <a:cubicBezTo>
                    <a:pt x="706" y="10466"/>
                    <a:pt x="1036" y="9986"/>
                    <a:pt x="1384" y="9614"/>
                  </a:cubicBezTo>
                  <a:cubicBezTo>
                    <a:pt x="1731" y="9243"/>
                    <a:pt x="2096" y="8984"/>
                    <a:pt x="2403" y="8807"/>
                  </a:cubicBezTo>
                  <a:cubicBezTo>
                    <a:pt x="2696" y="8639"/>
                    <a:pt x="3002" y="8510"/>
                    <a:pt x="3299" y="8425"/>
                  </a:cubicBezTo>
                  <a:cubicBezTo>
                    <a:pt x="3592" y="8337"/>
                    <a:pt x="3878" y="8292"/>
                    <a:pt x="4134" y="8292"/>
                  </a:cubicBezTo>
                  <a:cubicBezTo>
                    <a:pt x="4318" y="8292"/>
                    <a:pt x="4482" y="8316"/>
                    <a:pt x="4625" y="8360"/>
                  </a:cubicBezTo>
                  <a:cubicBezTo>
                    <a:pt x="4768" y="8405"/>
                    <a:pt x="4888" y="8472"/>
                    <a:pt x="4976" y="8562"/>
                  </a:cubicBezTo>
                  <a:cubicBezTo>
                    <a:pt x="5014" y="8595"/>
                    <a:pt x="5051" y="8647"/>
                    <a:pt x="5082" y="8708"/>
                  </a:cubicBezTo>
                  <a:cubicBezTo>
                    <a:pt x="5113" y="8773"/>
                    <a:pt x="5136" y="8851"/>
                    <a:pt x="5136" y="8946"/>
                  </a:cubicBezTo>
                  <a:cubicBezTo>
                    <a:pt x="5136" y="9065"/>
                    <a:pt x="5099" y="9216"/>
                    <a:pt x="4996" y="9396"/>
                  </a:cubicBezTo>
                  <a:cubicBezTo>
                    <a:pt x="4772" y="9792"/>
                    <a:pt x="4676" y="10160"/>
                    <a:pt x="4676" y="10484"/>
                  </a:cubicBezTo>
                  <a:cubicBezTo>
                    <a:pt x="4676" y="10742"/>
                    <a:pt x="4737" y="10970"/>
                    <a:pt x="4839" y="11162"/>
                  </a:cubicBezTo>
                  <a:cubicBezTo>
                    <a:pt x="4942" y="11356"/>
                    <a:pt x="5088" y="11509"/>
                    <a:pt x="5259" y="11621"/>
                  </a:cubicBezTo>
                  <a:cubicBezTo>
                    <a:pt x="5467" y="11755"/>
                    <a:pt x="5719" y="11833"/>
                    <a:pt x="6002" y="11833"/>
                  </a:cubicBezTo>
                  <a:cubicBezTo>
                    <a:pt x="6302" y="11833"/>
                    <a:pt x="6632" y="11744"/>
                    <a:pt x="6969" y="11550"/>
                  </a:cubicBezTo>
                  <a:cubicBezTo>
                    <a:pt x="7307" y="11356"/>
                    <a:pt x="7648" y="11052"/>
                    <a:pt x="7971" y="10619"/>
                  </a:cubicBezTo>
                  <a:lnTo>
                    <a:pt x="7975" y="10616"/>
                  </a:lnTo>
                  <a:lnTo>
                    <a:pt x="7975" y="10613"/>
                  </a:lnTo>
                  <a:cubicBezTo>
                    <a:pt x="9185" y="7870"/>
                    <a:pt x="10961" y="5858"/>
                    <a:pt x="12869" y="4380"/>
                  </a:cubicBezTo>
                  <a:cubicBezTo>
                    <a:pt x="14780" y="2904"/>
                    <a:pt x="16825" y="1963"/>
                    <a:pt x="18577" y="1367"/>
                  </a:cubicBezTo>
                  <a:cubicBezTo>
                    <a:pt x="22330" y="89"/>
                    <a:pt x="25570" y="82"/>
                    <a:pt x="25669" y="82"/>
                  </a:cubicBezTo>
                  <a:close/>
                  <a:moveTo>
                    <a:pt x="25669" y="0"/>
                  </a:moveTo>
                  <a:cubicBezTo>
                    <a:pt x="25564" y="0"/>
                    <a:pt x="22316" y="7"/>
                    <a:pt x="18550" y="1289"/>
                  </a:cubicBezTo>
                  <a:cubicBezTo>
                    <a:pt x="16795" y="1888"/>
                    <a:pt x="14739" y="2832"/>
                    <a:pt x="12821" y="4315"/>
                  </a:cubicBezTo>
                  <a:cubicBezTo>
                    <a:pt x="10903" y="5801"/>
                    <a:pt x="9116" y="7821"/>
                    <a:pt x="7900" y="10579"/>
                  </a:cubicBezTo>
                  <a:lnTo>
                    <a:pt x="7901" y="10579"/>
                  </a:lnTo>
                  <a:lnTo>
                    <a:pt x="7901" y="10579"/>
                  </a:lnTo>
                  <a:cubicBezTo>
                    <a:pt x="7586" y="10998"/>
                    <a:pt x="7254" y="11292"/>
                    <a:pt x="6928" y="11478"/>
                  </a:cubicBezTo>
                  <a:cubicBezTo>
                    <a:pt x="6601" y="11666"/>
                    <a:pt x="6285" y="11751"/>
                    <a:pt x="6002" y="11751"/>
                  </a:cubicBezTo>
                  <a:cubicBezTo>
                    <a:pt x="5733" y="11751"/>
                    <a:pt x="5497" y="11676"/>
                    <a:pt x="5306" y="11553"/>
                  </a:cubicBezTo>
                  <a:cubicBezTo>
                    <a:pt x="5146" y="11448"/>
                    <a:pt x="5010" y="11305"/>
                    <a:pt x="4911" y="11124"/>
                  </a:cubicBezTo>
                  <a:cubicBezTo>
                    <a:pt x="4816" y="10943"/>
                    <a:pt x="4758" y="10729"/>
                    <a:pt x="4758" y="10484"/>
                  </a:cubicBezTo>
                  <a:cubicBezTo>
                    <a:pt x="4758" y="10177"/>
                    <a:pt x="4850" y="9822"/>
                    <a:pt x="5068" y="9433"/>
                  </a:cubicBezTo>
                  <a:cubicBezTo>
                    <a:pt x="5177" y="9246"/>
                    <a:pt x="5218" y="9083"/>
                    <a:pt x="5218" y="8946"/>
                  </a:cubicBezTo>
                  <a:cubicBezTo>
                    <a:pt x="5218" y="8837"/>
                    <a:pt x="5190" y="8749"/>
                    <a:pt x="5157" y="8674"/>
                  </a:cubicBezTo>
                  <a:cubicBezTo>
                    <a:pt x="5122" y="8598"/>
                    <a:pt x="5075" y="8544"/>
                    <a:pt x="5034" y="8503"/>
                  </a:cubicBezTo>
                  <a:cubicBezTo>
                    <a:pt x="4935" y="8405"/>
                    <a:pt x="4802" y="8329"/>
                    <a:pt x="4652" y="8282"/>
                  </a:cubicBezTo>
                  <a:cubicBezTo>
                    <a:pt x="4499" y="8234"/>
                    <a:pt x="4325" y="8210"/>
                    <a:pt x="4134" y="8210"/>
                  </a:cubicBezTo>
                  <a:cubicBezTo>
                    <a:pt x="3869" y="8210"/>
                    <a:pt x="3575" y="8258"/>
                    <a:pt x="3276" y="8346"/>
                  </a:cubicBezTo>
                  <a:cubicBezTo>
                    <a:pt x="2972" y="8432"/>
                    <a:pt x="2662" y="8565"/>
                    <a:pt x="2362" y="8735"/>
                  </a:cubicBezTo>
                  <a:cubicBezTo>
                    <a:pt x="2049" y="8916"/>
                    <a:pt x="1677" y="9182"/>
                    <a:pt x="1322" y="9556"/>
                  </a:cubicBezTo>
                  <a:cubicBezTo>
                    <a:pt x="968" y="9935"/>
                    <a:pt x="630" y="10426"/>
                    <a:pt x="385" y="11059"/>
                  </a:cubicBezTo>
                  <a:cubicBezTo>
                    <a:pt x="130" y="11711"/>
                    <a:pt x="1" y="12433"/>
                    <a:pt x="1" y="13216"/>
                  </a:cubicBezTo>
                  <a:cubicBezTo>
                    <a:pt x="1" y="13932"/>
                    <a:pt x="106" y="14702"/>
                    <a:pt x="320" y="15517"/>
                  </a:cubicBezTo>
                  <a:cubicBezTo>
                    <a:pt x="617" y="16665"/>
                    <a:pt x="1156" y="17579"/>
                    <a:pt x="1915" y="18237"/>
                  </a:cubicBezTo>
                  <a:cubicBezTo>
                    <a:pt x="2672" y="18894"/>
                    <a:pt x="3650" y="19293"/>
                    <a:pt x="4819" y="19415"/>
                  </a:cubicBezTo>
                  <a:cubicBezTo>
                    <a:pt x="5075" y="19443"/>
                    <a:pt x="5333" y="19456"/>
                    <a:pt x="5603" y="19456"/>
                  </a:cubicBezTo>
                  <a:lnTo>
                    <a:pt x="5607" y="19456"/>
                  </a:lnTo>
                  <a:cubicBezTo>
                    <a:pt x="7607" y="19456"/>
                    <a:pt x="9893" y="18724"/>
                    <a:pt x="11897" y="17572"/>
                  </a:cubicBezTo>
                  <a:cubicBezTo>
                    <a:pt x="12899" y="16993"/>
                    <a:pt x="13827" y="16311"/>
                    <a:pt x="14613" y="15564"/>
                  </a:cubicBezTo>
                  <a:cubicBezTo>
                    <a:pt x="15398" y="14814"/>
                    <a:pt x="16042" y="14001"/>
                    <a:pt x="16464" y="13158"/>
                  </a:cubicBezTo>
                  <a:cubicBezTo>
                    <a:pt x="16914" y="12266"/>
                    <a:pt x="17500" y="11563"/>
                    <a:pt x="18154" y="11015"/>
                  </a:cubicBezTo>
                  <a:cubicBezTo>
                    <a:pt x="19140" y="10190"/>
                    <a:pt x="20285" y="9710"/>
                    <a:pt x="21382" y="9430"/>
                  </a:cubicBezTo>
                  <a:cubicBezTo>
                    <a:pt x="22479" y="9155"/>
                    <a:pt x="23525" y="9083"/>
                    <a:pt x="24306" y="9083"/>
                  </a:cubicBezTo>
                  <a:cubicBezTo>
                    <a:pt x="24708" y="9083"/>
                    <a:pt x="25038" y="9103"/>
                    <a:pt x="25274" y="9120"/>
                  </a:cubicBezTo>
                  <a:cubicBezTo>
                    <a:pt x="25389" y="9130"/>
                    <a:pt x="25482" y="9141"/>
                    <a:pt x="25546" y="9147"/>
                  </a:cubicBezTo>
                  <a:cubicBezTo>
                    <a:pt x="25577" y="9150"/>
                    <a:pt x="25604" y="9155"/>
                    <a:pt x="25622" y="9158"/>
                  </a:cubicBezTo>
                  <a:cubicBezTo>
                    <a:pt x="25638" y="9158"/>
                    <a:pt x="25649" y="9161"/>
                    <a:pt x="25649" y="9161"/>
                  </a:cubicBezTo>
                  <a:lnTo>
                    <a:pt x="25751" y="9175"/>
                  </a:lnTo>
                  <a:lnTo>
                    <a:pt x="25792" y="9083"/>
                  </a:lnTo>
                  <a:cubicBezTo>
                    <a:pt x="25792" y="9076"/>
                    <a:pt x="25809" y="9038"/>
                    <a:pt x="25836" y="8971"/>
                  </a:cubicBezTo>
                  <a:cubicBezTo>
                    <a:pt x="26020" y="8486"/>
                    <a:pt x="26726" y="6509"/>
                    <a:pt x="26726" y="4192"/>
                  </a:cubicBezTo>
                  <a:cubicBezTo>
                    <a:pt x="26726" y="2857"/>
                    <a:pt x="26490" y="1408"/>
                    <a:pt x="25785" y="72"/>
                  </a:cubicBezTo>
                  <a:lnTo>
                    <a:pt x="25751" y="0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 flipH="1">
              <a:off x="1658562" y="2931666"/>
              <a:ext cx="746485" cy="1439186"/>
            </a:xfrm>
            <a:custGeom>
              <a:rect b="b" l="l" r="r" t="t"/>
              <a:pathLst>
                <a:path extrusionOk="0" h="23253" w="12061">
                  <a:moveTo>
                    <a:pt x="4018" y="0"/>
                  </a:moveTo>
                  <a:lnTo>
                    <a:pt x="0" y="6632"/>
                  </a:lnTo>
                  <a:lnTo>
                    <a:pt x="712" y="16747"/>
                  </a:lnTo>
                  <a:lnTo>
                    <a:pt x="5954" y="23252"/>
                  </a:lnTo>
                  <a:cubicBezTo>
                    <a:pt x="5954" y="23252"/>
                    <a:pt x="12061" y="10241"/>
                    <a:pt x="4018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 flipH="1">
              <a:off x="1874319" y="2921145"/>
              <a:ext cx="536856" cy="1461096"/>
            </a:xfrm>
            <a:custGeom>
              <a:rect b="b" l="l" r="r" t="t"/>
              <a:pathLst>
                <a:path extrusionOk="0" h="23607" w="8674">
                  <a:moveTo>
                    <a:pt x="4128" y="340"/>
                  </a:moveTo>
                  <a:cubicBezTo>
                    <a:pt x="8176" y="5579"/>
                    <a:pt x="8472" y="11533"/>
                    <a:pt x="8005" y="15622"/>
                  </a:cubicBezTo>
                  <a:cubicBezTo>
                    <a:pt x="7552" y="19558"/>
                    <a:pt x="6322" y="22560"/>
                    <a:pt x="6029" y="23238"/>
                  </a:cubicBezTo>
                  <a:lnTo>
                    <a:pt x="907" y="16879"/>
                  </a:lnTo>
                  <a:lnTo>
                    <a:pt x="198" y="6826"/>
                  </a:lnTo>
                  <a:lnTo>
                    <a:pt x="4128" y="340"/>
                  </a:lnTo>
                  <a:close/>
                  <a:moveTo>
                    <a:pt x="4107" y="0"/>
                  </a:moveTo>
                  <a:lnTo>
                    <a:pt x="14" y="6754"/>
                  </a:lnTo>
                  <a:lnTo>
                    <a:pt x="0" y="6778"/>
                  </a:lnTo>
                  <a:lnTo>
                    <a:pt x="716" y="16923"/>
                  </a:lnTo>
                  <a:lnTo>
                    <a:pt x="716" y="16954"/>
                  </a:lnTo>
                  <a:lnTo>
                    <a:pt x="6073" y="23607"/>
                  </a:lnTo>
                  <a:lnTo>
                    <a:pt x="6141" y="23463"/>
                  </a:lnTo>
                  <a:cubicBezTo>
                    <a:pt x="6155" y="23433"/>
                    <a:pt x="7678" y="20144"/>
                    <a:pt x="8197" y="15649"/>
                  </a:cubicBezTo>
                  <a:cubicBezTo>
                    <a:pt x="8674" y="11495"/>
                    <a:pt x="8367" y="5425"/>
                    <a:pt x="4196" y="109"/>
                  </a:cubicBezTo>
                  <a:lnTo>
                    <a:pt x="4107" y="0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 flipH="1">
              <a:off x="1890783" y="2916688"/>
              <a:ext cx="523115" cy="1470194"/>
            </a:xfrm>
            <a:custGeom>
              <a:rect b="b" l="l" r="r" t="t"/>
              <a:pathLst>
                <a:path extrusionOk="0" h="23754" w="8452">
                  <a:moveTo>
                    <a:pt x="4177" y="484"/>
                  </a:moveTo>
                  <a:cubicBezTo>
                    <a:pt x="5741" y="2521"/>
                    <a:pt x="6739" y="4661"/>
                    <a:pt x="7344" y="6762"/>
                  </a:cubicBezTo>
                  <a:cubicBezTo>
                    <a:pt x="7958" y="8874"/>
                    <a:pt x="8175" y="10943"/>
                    <a:pt x="8175" y="12814"/>
                  </a:cubicBezTo>
                  <a:cubicBezTo>
                    <a:pt x="8175" y="13840"/>
                    <a:pt x="8107" y="14807"/>
                    <a:pt x="8008" y="15687"/>
                  </a:cubicBezTo>
                  <a:cubicBezTo>
                    <a:pt x="7568" y="19511"/>
                    <a:pt x="6396" y="22452"/>
                    <a:pt x="6062" y="23232"/>
                  </a:cubicBezTo>
                  <a:lnTo>
                    <a:pt x="6062" y="23232"/>
                  </a:lnTo>
                  <a:lnTo>
                    <a:pt x="991" y="16939"/>
                  </a:lnTo>
                  <a:lnTo>
                    <a:pt x="283" y="6908"/>
                  </a:lnTo>
                  <a:lnTo>
                    <a:pt x="4177" y="484"/>
                  </a:lnTo>
                  <a:close/>
                  <a:moveTo>
                    <a:pt x="4168" y="341"/>
                  </a:moveTo>
                  <a:lnTo>
                    <a:pt x="201" y="6888"/>
                  </a:lnTo>
                  <a:lnTo>
                    <a:pt x="910" y="16968"/>
                  </a:lnTo>
                  <a:lnTo>
                    <a:pt x="920" y="16979"/>
                  </a:lnTo>
                  <a:lnTo>
                    <a:pt x="6083" y="23389"/>
                  </a:lnTo>
                  <a:lnTo>
                    <a:pt x="6110" y="23328"/>
                  </a:lnTo>
                  <a:cubicBezTo>
                    <a:pt x="6407" y="22646"/>
                    <a:pt x="7637" y="19640"/>
                    <a:pt x="8090" y="15697"/>
                  </a:cubicBezTo>
                  <a:cubicBezTo>
                    <a:pt x="8189" y="14815"/>
                    <a:pt x="8257" y="13843"/>
                    <a:pt x="8257" y="12814"/>
                  </a:cubicBezTo>
                  <a:cubicBezTo>
                    <a:pt x="8257" y="10936"/>
                    <a:pt x="8040" y="8861"/>
                    <a:pt x="7423" y="6738"/>
                  </a:cubicBezTo>
                  <a:cubicBezTo>
                    <a:pt x="6809" y="4615"/>
                    <a:pt x="5797" y="2447"/>
                    <a:pt x="4205" y="389"/>
                  </a:cubicBezTo>
                  <a:lnTo>
                    <a:pt x="4168" y="341"/>
                  </a:lnTo>
                  <a:close/>
                  <a:moveTo>
                    <a:pt x="4158" y="143"/>
                  </a:moveTo>
                  <a:lnTo>
                    <a:pt x="4205" y="208"/>
                  </a:lnTo>
                  <a:cubicBezTo>
                    <a:pt x="5841" y="2290"/>
                    <a:pt x="6884" y="4492"/>
                    <a:pt x="7514" y="6646"/>
                  </a:cubicBezTo>
                  <a:cubicBezTo>
                    <a:pt x="8145" y="8800"/>
                    <a:pt x="8370" y="10909"/>
                    <a:pt x="8370" y="12811"/>
                  </a:cubicBezTo>
                  <a:cubicBezTo>
                    <a:pt x="8370" y="13851"/>
                    <a:pt x="8302" y="14828"/>
                    <a:pt x="8200" y="15718"/>
                  </a:cubicBezTo>
                  <a:cubicBezTo>
                    <a:pt x="7685" y="20206"/>
                    <a:pt x="6162" y="23488"/>
                    <a:pt x="6148" y="23518"/>
                  </a:cubicBezTo>
                  <a:lnTo>
                    <a:pt x="6110" y="23601"/>
                  </a:lnTo>
                  <a:lnTo>
                    <a:pt x="6110" y="23601"/>
                  </a:lnTo>
                  <a:lnTo>
                    <a:pt x="801" y="17013"/>
                  </a:lnTo>
                  <a:lnTo>
                    <a:pt x="801" y="16995"/>
                  </a:lnTo>
                  <a:lnTo>
                    <a:pt x="85" y="6861"/>
                  </a:lnTo>
                  <a:lnTo>
                    <a:pt x="95" y="6847"/>
                  </a:lnTo>
                  <a:lnTo>
                    <a:pt x="4158" y="143"/>
                  </a:lnTo>
                  <a:close/>
                  <a:moveTo>
                    <a:pt x="4147" y="0"/>
                  </a:moveTo>
                  <a:lnTo>
                    <a:pt x="24" y="6803"/>
                  </a:lnTo>
                  <a:lnTo>
                    <a:pt x="0" y="6840"/>
                  </a:lnTo>
                  <a:lnTo>
                    <a:pt x="719" y="16999"/>
                  </a:lnTo>
                  <a:lnTo>
                    <a:pt x="723" y="17044"/>
                  </a:lnTo>
                  <a:lnTo>
                    <a:pt x="6127" y="23754"/>
                  </a:lnTo>
                  <a:lnTo>
                    <a:pt x="6155" y="23696"/>
                  </a:lnTo>
                  <a:lnTo>
                    <a:pt x="6223" y="23553"/>
                  </a:lnTo>
                  <a:cubicBezTo>
                    <a:pt x="6240" y="23518"/>
                    <a:pt x="7763" y="20230"/>
                    <a:pt x="8282" y="15724"/>
                  </a:cubicBezTo>
                  <a:cubicBezTo>
                    <a:pt x="8384" y="14835"/>
                    <a:pt x="8452" y="13854"/>
                    <a:pt x="8452" y="12811"/>
                  </a:cubicBezTo>
                  <a:cubicBezTo>
                    <a:pt x="8452" y="10902"/>
                    <a:pt x="8227" y="8786"/>
                    <a:pt x="7593" y="6622"/>
                  </a:cubicBezTo>
                  <a:cubicBezTo>
                    <a:pt x="6959" y="4458"/>
                    <a:pt x="5913" y="2249"/>
                    <a:pt x="4270" y="157"/>
                  </a:cubicBezTo>
                  <a:lnTo>
                    <a:pt x="4147" y="0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 flipH="1">
              <a:off x="-175254" y="2836103"/>
              <a:ext cx="2331614" cy="1588471"/>
            </a:xfrm>
            <a:custGeom>
              <a:rect b="b" l="l" r="r" t="t"/>
              <a:pathLst>
                <a:path extrusionOk="0" h="25665" w="37672">
                  <a:moveTo>
                    <a:pt x="4904" y="0"/>
                  </a:moveTo>
                  <a:cubicBezTo>
                    <a:pt x="2463" y="0"/>
                    <a:pt x="0" y="1544"/>
                    <a:pt x="0" y="1544"/>
                  </a:cubicBezTo>
                  <a:cubicBezTo>
                    <a:pt x="8043" y="11785"/>
                    <a:pt x="1936" y="24796"/>
                    <a:pt x="1936" y="24796"/>
                  </a:cubicBezTo>
                  <a:cubicBezTo>
                    <a:pt x="3797" y="25423"/>
                    <a:pt x="5612" y="25665"/>
                    <a:pt x="7306" y="25665"/>
                  </a:cubicBezTo>
                  <a:cubicBezTo>
                    <a:pt x="13038" y="25665"/>
                    <a:pt x="17377" y="22895"/>
                    <a:pt x="17377" y="22895"/>
                  </a:cubicBezTo>
                  <a:cubicBezTo>
                    <a:pt x="17377" y="22895"/>
                    <a:pt x="17559" y="23004"/>
                    <a:pt x="17979" y="23004"/>
                  </a:cubicBezTo>
                  <a:cubicBezTo>
                    <a:pt x="18119" y="23004"/>
                    <a:pt x="18286" y="22992"/>
                    <a:pt x="18481" y="22959"/>
                  </a:cubicBezTo>
                  <a:cubicBezTo>
                    <a:pt x="19258" y="22830"/>
                    <a:pt x="19647" y="22377"/>
                    <a:pt x="19647" y="22377"/>
                  </a:cubicBezTo>
                  <a:cubicBezTo>
                    <a:pt x="19884" y="22507"/>
                    <a:pt x="20101" y="22550"/>
                    <a:pt x="20283" y="22550"/>
                  </a:cubicBezTo>
                  <a:cubicBezTo>
                    <a:pt x="20649" y="22550"/>
                    <a:pt x="20880" y="22377"/>
                    <a:pt x="20880" y="22377"/>
                  </a:cubicBezTo>
                  <a:cubicBezTo>
                    <a:pt x="20880" y="22377"/>
                    <a:pt x="20932" y="22376"/>
                    <a:pt x="21027" y="22376"/>
                  </a:cubicBezTo>
                  <a:cubicBezTo>
                    <a:pt x="21596" y="22376"/>
                    <a:pt x="23733" y="22423"/>
                    <a:pt x="25679" y="23090"/>
                  </a:cubicBezTo>
                  <a:cubicBezTo>
                    <a:pt x="28193" y="23901"/>
                    <a:pt x="30312" y="24137"/>
                    <a:pt x="31929" y="24137"/>
                  </a:cubicBezTo>
                  <a:cubicBezTo>
                    <a:pt x="34189" y="24137"/>
                    <a:pt x="35467" y="23675"/>
                    <a:pt x="35467" y="23675"/>
                  </a:cubicBezTo>
                  <a:cubicBezTo>
                    <a:pt x="37671" y="14856"/>
                    <a:pt x="32614" y="1"/>
                    <a:pt x="32614" y="1"/>
                  </a:cubicBezTo>
                  <a:cubicBezTo>
                    <a:pt x="32614" y="1"/>
                    <a:pt x="26650" y="1047"/>
                    <a:pt x="23863" y="2730"/>
                  </a:cubicBezTo>
                  <a:cubicBezTo>
                    <a:pt x="21612" y="4093"/>
                    <a:pt x="20247" y="4224"/>
                    <a:pt x="19805" y="4224"/>
                  </a:cubicBezTo>
                  <a:cubicBezTo>
                    <a:pt x="19700" y="4224"/>
                    <a:pt x="19647" y="4216"/>
                    <a:pt x="19647" y="4216"/>
                  </a:cubicBezTo>
                  <a:cubicBezTo>
                    <a:pt x="19647" y="4216"/>
                    <a:pt x="19388" y="3899"/>
                    <a:pt x="18611" y="3899"/>
                  </a:cubicBezTo>
                  <a:cubicBezTo>
                    <a:pt x="17830" y="3899"/>
                    <a:pt x="17510" y="4295"/>
                    <a:pt x="17510" y="4295"/>
                  </a:cubicBezTo>
                  <a:cubicBezTo>
                    <a:pt x="17307" y="4174"/>
                    <a:pt x="17141" y="4133"/>
                    <a:pt x="17009" y="4133"/>
                  </a:cubicBezTo>
                  <a:cubicBezTo>
                    <a:pt x="16722" y="4133"/>
                    <a:pt x="16594" y="4328"/>
                    <a:pt x="16594" y="4328"/>
                  </a:cubicBezTo>
                  <a:cubicBezTo>
                    <a:pt x="16549" y="4330"/>
                    <a:pt x="16503" y="4331"/>
                    <a:pt x="16457" y="4331"/>
                  </a:cubicBezTo>
                  <a:cubicBezTo>
                    <a:pt x="13139" y="4331"/>
                    <a:pt x="7681" y="135"/>
                    <a:pt x="5187" y="7"/>
                  </a:cubicBezTo>
                  <a:cubicBezTo>
                    <a:pt x="5093" y="2"/>
                    <a:pt x="4998" y="0"/>
                    <a:pt x="4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 flipH="1">
              <a:off x="-303769" y="2765854"/>
              <a:ext cx="464070" cy="1580796"/>
            </a:xfrm>
            <a:custGeom>
              <a:rect b="b" l="l" r="r" t="t"/>
              <a:pathLst>
                <a:path extrusionOk="0" h="25541" w="7498">
                  <a:moveTo>
                    <a:pt x="1183" y="1"/>
                  </a:moveTo>
                  <a:cubicBezTo>
                    <a:pt x="581" y="1"/>
                    <a:pt x="0" y="245"/>
                    <a:pt x="40" y="365"/>
                  </a:cubicBezTo>
                  <a:cubicBezTo>
                    <a:pt x="105" y="559"/>
                    <a:pt x="364" y="1136"/>
                    <a:pt x="364" y="1136"/>
                  </a:cubicBezTo>
                  <a:cubicBezTo>
                    <a:pt x="364" y="1136"/>
                    <a:pt x="5421" y="15991"/>
                    <a:pt x="3217" y="24810"/>
                  </a:cubicBezTo>
                  <a:cubicBezTo>
                    <a:pt x="3098" y="25390"/>
                    <a:pt x="3494" y="25541"/>
                    <a:pt x="3940" y="25541"/>
                  </a:cubicBezTo>
                  <a:cubicBezTo>
                    <a:pt x="4425" y="25541"/>
                    <a:pt x="4968" y="25362"/>
                    <a:pt x="4968" y="25362"/>
                  </a:cubicBezTo>
                  <a:cubicBezTo>
                    <a:pt x="7497" y="14307"/>
                    <a:pt x="2828" y="1078"/>
                    <a:pt x="2181" y="365"/>
                  </a:cubicBezTo>
                  <a:cubicBezTo>
                    <a:pt x="1934" y="94"/>
                    <a:pt x="1554" y="1"/>
                    <a:pt x="1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 flipH="1">
              <a:off x="-296342" y="2759975"/>
              <a:ext cx="461594" cy="1592556"/>
            </a:xfrm>
            <a:custGeom>
              <a:rect b="b" l="l" r="r" t="t"/>
              <a:pathLst>
                <a:path extrusionOk="0" h="25731" w="7458">
                  <a:moveTo>
                    <a:pt x="1254" y="191"/>
                  </a:moveTo>
                  <a:cubicBezTo>
                    <a:pt x="1551" y="191"/>
                    <a:pt x="1940" y="252"/>
                    <a:pt x="2189" y="525"/>
                  </a:cubicBezTo>
                  <a:cubicBezTo>
                    <a:pt x="2802" y="1200"/>
                    <a:pt x="7458" y="14382"/>
                    <a:pt x="4966" y="25383"/>
                  </a:cubicBezTo>
                  <a:cubicBezTo>
                    <a:pt x="4750" y="25447"/>
                    <a:pt x="4360" y="25538"/>
                    <a:pt x="4021" y="25538"/>
                  </a:cubicBezTo>
                  <a:cubicBezTo>
                    <a:pt x="3804" y="25538"/>
                    <a:pt x="3608" y="25501"/>
                    <a:pt x="3491" y="25396"/>
                  </a:cubicBezTo>
                  <a:cubicBezTo>
                    <a:pt x="3379" y="25298"/>
                    <a:pt x="3348" y="25144"/>
                    <a:pt x="3392" y="24926"/>
                  </a:cubicBezTo>
                  <a:cubicBezTo>
                    <a:pt x="5580" y="16181"/>
                    <a:pt x="587" y="1346"/>
                    <a:pt x="532" y="1190"/>
                  </a:cubicBezTo>
                  <a:cubicBezTo>
                    <a:pt x="532" y="1186"/>
                    <a:pt x="298" y="665"/>
                    <a:pt x="222" y="454"/>
                  </a:cubicBezTo>
                  <a:cubicBezTo>
                    <a:pt x="291" y="388"/>
                    <a:pt x="604" y="245"/>
                    <a:pt x="1044" y="201"/>
                  </a:cubicBezTo>
                  <a:cubicBezTo>
                    <a:pt x="1105" y="195"/>
                    <a:pt x="1176" y="191"/>
                    <a:pt x="1254" y="191"/>
                  </a:cubicBezTo>
                  <a:close/>
                  <a:moveTo>
                    <a:pt x="1266" y="1"/>
                  </a:moveTo>
                  <a:cubicBezTo>
                    <a:pt x="814" y="1"/>
                    <a:pt x="378" y="132"/>
                    <a:pt x="185" y="245"/>
                  </a:cubicBezTo>
                  <a:cubicBezTo>
                    <a:pt x="52" y="324"/>
                    <a:pt x="1" y="405"/>
                    <a:pt x="29" y="491"/>
                  </a:cubicBezTo>
                  <a:cubicBezTo>
                    <a:pt x="93" y="688"/>
                    <a:pt x="345" y="1247"/>
                    <a:pt x="353" y="1261"/>
                  </a:cubicBezTo>
                  <a:cubicBezTo>
                    <a:pt x="403" y="1411"/>
                    <a:pt x="5375" y="16191"/>
                    <a:pt x="3205" y="24885"/>
                  </a:cubicBezTo>
                  <a:cubicBezTo>
                    <a:pt x="3143" y="25175"/>
                    <a:pt x="3195" y="25393"/>
                    <a:pt x="3362" y="25543"/>
                  </a:cubicBezTo>
                  <a:cubicBezTo>
                    <a:pt x="3522" y="25686"/>
                    <a:pt x="3767" y="25730"/>
                    <a:pt x="4026" y="25730"/>
                  </a:cubicBezTo>
                  <a:cubicBezTo>
                    <a:pt x="4516" y="25730"/>
                    <a:pt x="5045" y="25564"/>
                    <a:pt x="5079" y="25550"/>
                  </a:cubicBezTo>
                  <a:lnTo>
                    <a:pt x="5130" y="25532"/>
                  </a:lnTo>
                  <a:lnTo>
                    <a:pt x="5144" y="25482"/>
                  </a:lnTo>
                  <a:cubicBezTo>
                    <a:pt x="6483" y="19626"/>
                    <a:pt x="5774" y="13322"/>
                    <a:pt x="4943" y="9062"/>
                  </a:cubicBezTo>
                  <a:cubicBezTo>
                    <a:pt x="4005" y="4267"/>
                    <a:pt x="2673" y="767"/>
                    <a:pt x="2332" y="396"/>
                  </a:cubicBezTo>
                  <a:cubicBezTo>
                    <a:pt x="2063" y="100"/>
                    <a:pt x="1658" y="1"/>
                    <a:pt x="126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 flipH="1">
              <a:off x="-201832" y="2757375"/>
              <a:ext cx="368322" cy="1597693"/>
            </a:xfrm>
            <a:custGeom>
              <a:rect b="b" l="l" r="r" t="t"/>
              <a:pathLst>
                <a:path extrusionOk="0" h="25814" w="5951">
                  <a:moveTo>
                    <a:pt x="1282" y="274"/>
                  </a:moveTo>
                  <a:cubicBezTo>
                    <a:pt x="1425" y="274"/>
                    <a:pt x="1592" y="291"/>
                    <a:pt x="1752" y="339"/>
                  </a:cubicBezTo>
                  <a:cubicBezTo>
                    <a:pt x="1909" y="386"/>
                    <a:pt x="2062" y="465"/>
                    <a:pt x="2178" y="594"/>
                  </a:cubicBezTo>
                  <a:cubicBezTo>
                    <a:pt x="2192" y="608"/>
                    <a:pt x="2209" y="631"/>
                    <a:pt x="2226" y="663"/>
                  </a:cubicBezTo>
                  <a:cubicBezTo>
                    <a:pt x="2264" y="721"/>
                    <a:pt x="2311" y="809"/>
                    <a:pt x="2366" y="925"/>
                  </a:cubicBezTo>
                  <a:cubicBezTo>
                    <a:pt x="2570" y="1355"/>
                    <a:pt x="2880" y="2159"/>
                    <a:pt x="3228" y="3246"/>
                  </a:cubicBezTo>
                  <a:cubicBezTo>
                    <a:pt x="4274" y="6507"/>
                    <a:pt x="5672" y="12328"/>
                    <a:pt x="5672" y="18401"/>
                  </a:cubicBezTo>
                  <a:cubicBezTo>
                    <a:pt x="5672" y="20738"/>
                    <a:pt x="5465" y="23111"/>
                    <a:pt x="4951" y="25391"/>
                  </a:cubicBezTo>
                  <a:lnTo>
                    <a:pt x="4951" y="25391"/>
                  </a:lnTo>
                  <a:cubicBezTo>
                    <a:pt x="4846" y="25423"/>
                    <a:pt x="4706" y="25457"/>
                    <a:pt x="4554" y="25486"/>
                  </a:cubicBezTo>
                  <a:cubicBezTo>
                    <a:pt x="4387" y="25516"/>
                    <a:pt x="4206" y="25540"/>
                    <a:pt x="4042" y="25540"/>
                  </a:cubicBezTo>
                  <a:cubicBezTo>
                    <a:pt x="3934" y="25540"/>
                    <a:pt x="3835" y="25530"/>
                    <a:pt x="3750" y="25510"/>
                  </a:cubicBezTo>
                  <a:cubicBezTo>
                    <a:pt x="3661" y="25486"/>
                    <a:pt x="3589" y="25455"/>
                    <a:pt x="3538" y="25408"/>
                  </a:cubicBezTo>
                  <a:cubicBezTo>
                    <a:pt x="3504" y="25377"/>
                    <a:pt x="3476" y="25340"/>
                    <a:pt x="3460" y="25299"/>
                  </a:cubicBezTo>
                  <a:cubicBezTo>
                    <a:pt x="3443" y="25254"/>
                    <a:pt x="3432" y="25203"/>
                    <a:pt x="3432" y="25142"/>
                  </a:cubicBezTo>
                  <a:cubicBezTo>
                    <a:pt x="3432" y="25094"/>
                    <a:pt x="3440" y="25040"/>
                    <a:pt x="3453" y="24978"/>
                  </a:cubicBezTo>
                  <a:cubicBezTo>
                    <a:pt x="3845" y="23404"/>
                    <a:pt x="4008" y="21635"/>
                    <a:pt x="4008" y="19791"/>
                  </a:cubicBezTo>
                  <a:cubicBezTo>
                    <a:pt x="4008" y="15576"/>
                    <a:pt x="3163" y="10968"/>
                    <a:pt x="2318" y="7393"/>
                  </a:cubicBezTo>
                  <a:cubicBezTo>
                    <a:pt x="1892" y="5608"/>
                    <a:pt x="1466" y="4081"/>
                    <a:pt x="1145" y="2990"/>
                  </a:cubicBezTo>
                  <a:cubicBezTo>
                    <a:pt x="822" y="1903"/>
                    <a:pt x="604" y="1252"/>
                    <a:pt x="593" y="1218"/>
                  </a:cubicBezTo>
                  <a:lnTo>
                    <a:pt x="590" y="1218"/>
                  </a:lnTo>
                  <a:lnTo>
                    <a:pt x="590" y="1215"/>
                  </a:lnTo>
                  <a:cubicBezTo>
                    <a:pt x="584" y="1197"/>
                    <a:pt x="522" y="1064"/>
                    <a:pt x="458" y="911"/>
                  </a:cubicBezTo>
                  <a:cubicBezTo>
                    <a:pt x="423" y="833"/>
                    <a:pt x="389" y="751"/>
                    <a:pt x="359" y="676"/>
                  </a:cubicBezTo>
                  <a:cubicBezTo>
                    <a:pt x="330" y="614"/>
                    <a:pt x="307" y="557"/>
                    <a:pt x="290" y="510"/>
                  </a:cubicBezTo>
                  <a:lnTo>
                    <a:pt x="290" y="510"/>
                  </a:lnTo>
                  <a:cubicBezTo>
                    <a:pt x="293" y="508"/>
                    <a:pt x="297" y="505"/>
                    <a:pt x="301" y="502"/>
                  </a:cubicBezTo>
                  <a:cubicBezTo>
                    <a:pt x="328" y="485"/>
                    <a:pt x="365" y="468"/>
                    <a:pt x="409" y="444"/>
                  </a:cubicBezTo>
                  <a:cubicBezTo>
                    <a:pt x="552" y="383"/>
                    <a:pt x="785" y="312"/>
                    <a:pt x="1068" y="284"/>
                  </a:cubicBezTo>
                  <a:cubicBezTo>
                    <a:pt x="1129" y="281"/>
                    <a:pt x="1204" y="274"/>
                    <a:pt x="1282" y="274"/>
                  </a:cubicBezTo>
                  <a:close/>
                  <a:moveTo>
                    <a:pt x="1282" y="192"/>
                  </a:moveTo>
                  <a:cubicBezTo>
                    <a:pt x="1200" y="192"/>
                    <a:pt x="1125" y="199"/>
                    <a:pt x="1060" y="205"/>
                  </a:cubicBezTo>
                  <a:cubicBezTo>
                    <a:pt x="835" y="226"/>
                    <a:pt x="645" y="274"/>
                    <a:pt x="502" y="322"/>
                  </a:cubicBezTo>
                  <a:cubicBezTo>
                    <a:pt x="427" y="349"/>
                    <a:pt x="365" y="376"/>
                    <a:pt x="318" y="400"/>
                  </a:cubicBezTo>
                  <a:cubicBezTo>
                    <a:pt x="294" y="410"/>
                    <a:pt x="274" y="424"/>
                    <a:pt x="256" y="434"/>
                  </a:cubicBezTo>
                  <a:cubicBezTo>
                    <a:pt x="239" y="444"/>
                    <a:pt x="225" y="458"/>
                    <a:pt x="215" y="468"/>
                  </a:cubicBezTo>
                  <a:lnTo>
                    <a:pt x="195" y="485"/>
                  </a:lnTo>
                  <a:lnTo>
                    <a:pt x="205" y="509"/>
                  </a:lnTo>
                  <a:cubicBezTo>
                    <a:pt x="222" y="564"/>
                    <a:pt x="253" y="635"/>
                    <a:pt x="283" y="713"/>
                  </a:cubicBezTo>
                  <a:cubicBezTo>
                    <a:pt x="335" y="833"/>
                    <a:pt x="393" y="966"/>
                    <a:pt x="437" y="1068"/>
                  </a:cubicBezTo>
                  <a:cubicBezTo>
                    <a:pt x="461" y="1122"/>
                    <a:pt x="478" y="1166"/>
                    <a:pt x="495" y="1197"/>
                  </a:cubicBezTo>
                  <a:cubicBezTo>
                    <a:pt x="502" y="1215"/>
                    <a:pt x="505" y="1224"/>
                    <a:pt x="508" y="1235"/>
                  </a:cubicBezTo>
                  <a:cubicBezTo>
                    <a:pt x="512" y="1238"/>
                    <a:pt x="516" y="1242"/>
                    <a:pt x="516" y="1245"/>
                  </a:cubicBezTo>
                  <a:lnTo>
                    <a:pt x="516" y="1248"/>
                  </a:lnTo>
                  <a:lnTo>
                    <a:pt x="517" y="1248"/>
                  </a:lnTo>
                  <a:lnTo>
                    <a:pt x="517" y="1248"/>
                  </a:lnTo>
                  <a:cubicBezTo>
                    <a:pt x="535" y="1304"/>
                    <a:pt x="751" y="1950"/>
                    <a:pt x="1068" y="3014"/>
                  </a:cubicBezTo>
                  <a:cubicBezTo>
                    <a:pt x="1548" y="4647"/>
                    <a:pt x="2264" y="7264"/>
                    <a:pt x="2857" y="10262"/>
                  </a:cubicBezTo>
                  <a:cubicBezTo>
                    <a:pt x="3453" y="13258"/>
                    <a:pt x="3926" y="16639"/>
                    <a:pt x="3926" y="19791"/>
                  </a:cubicBezTo>
                  <a:cubicBezTo>
                    <a:pt x="3926" y="21631"/>
                    <a:pt x="3763" y="23393"/>
                    <a:pt x="3374" y="24961"/>
                  </a:cubicBezTo>
                  <a:lnTo>
                    <a:pt x="3371" y="24961"/>
                  </a:lnTo>
                  <a:cubicBezTo>
                    <a:pt x="3358" y="25026"/>
                    <a:pt x="3351" y="25087"/>
                    <a:pt x="3351" y="25142"/>
                  </a:cubicBezTo>
                  <a:cubicBezTo>
                    <a:pt x="3351" y="25210"/>
                    <a:pt x="3361" y="25271"/>
                    <a:pt x="3385" y="25326"/>
                  </a:cubicBezTo>
                  <a:cubicBezTo>
                    <a:pt x="3405" y="25384"/>
                    <a:pt x="3440" y="25431"/>
                    <a:pt x="3484" y="25469"/>
                  </a:cubicBezTo>
                  <a:cubicBezTo>
                    <a:pt x="3548" y="25527"/>
                    <a:pt x="3634" y="25565"/>
                    <a:pt x="3729" y="25588"/>
                  </a:cubicBezTo>
                  <a:cubicBezTo>
                    <a:pt x="3824" y="25612"/>
                    <a:pt x="3930" y="25622"/>
                    <a:pt x="4042" y="25622"/>
                  </a:cubicBezTo>
                  <a:cubicBezTo>
                    <a:pt x="4213" y="25622"/>
                    <a:pt x="4401" y="25598"/>
                    <a:pt x="4568" y="25568"/>
                  </a:cubicBezTo>
                  <a:cubicBezTo>
                    <a:pt x="4738" y="25537"/>
                    <a:pt x="4887" y="25496"/>
                    <a:pt x="4997" y="25462"/>
                  </a:cubicBezTo>
                  <a:lnTo>
                    <a:pt x="5021" y="25455"/>
                  </a:lnTo>
                  <a:lnTo>
                    <a:pt x="5027" y="25435"/>
                  </a:lnTo>
                  <a:cubicBezTo>
                    <a:pt x="5546" y="23138"/>
                    <a:pt x="5754" y="20749"/>
                    <a:pt x="5754" y="18401"/>
                  </a:cubicBezTo>
                  <a:cubicBezTo>
                    <a:pt x="5754" y="13933"/>
                    <a:pt x="5000" y="9605"/>
                    <a:pt x="4182" y="6327"/>
                  </a:cubicBezTo>
                  <a:cubicBezTo>
                    <a:pt x="3777" y="4688"/>
                    <a:pt x="3351" y="3310"/>
                    <a:pt x="3000" y="2311"/>
                  </a:cubicBezTo>
                  <a:cubicBezTo>
                    <a:pt x="2826" y="1811"/>
                    <a:pt x="2666" y="1402"/>
                    <a:pt x="2536" y="1105"/>
                  </a:cubicBezTo>
                  <a:cubicBezTo>
                    <a:pt x="2471" y="955"/>
                    <a:pt x="2413" y="833"/>
                    <a:pt x="2366" y="737"/>
                  </a:cubicBezTo>
                  <a:cubicBezTo>
                    <a:pt x="2339" y="690"/>
                    <a:pt x="2318" y="652"/>
                    <a:pt x="2298" y="618"/>
                  </a:cubicBezTo>
                  <a:cubicBezTo>
                    <a:pt x="2274" y="584"/>
                    <a:pt x="2257" y="560"/>
                    <a:pt x="2240" y="540"/>
                  </a:cubicBezTo>
                  <a:cubicBezTo>
                    <a:pt x="2111" y="397"/>
                    <a:pt x="1943" y="312"/>
                    <a:pt x="1776" y="260"/>
                  </a:cubicBezTo>
                  <a:cubicBezTo>
                    <a:pt x="1606" y="209"/>
                    <a:pt x="1432" y="192"/>
                    <a:pt x="1282" y="192"/>
                  </a:cubicBezTo>
                  <a:close/>
                  <a:moveTo>
                    <a:pt x="1289" y="83"/>
                  </a:moveTo>
                  <a:cubicBezTo>
                    <a:pt x="1480" y="83"/>
                    <a:pt x="1674" y="107"/>
                    <a:pt x="1855" y="169"/>
                  </a:cubicBezTo>
                  <a:cubicBezTo>
                    <a:pt x="2032" y="226"/>
                    <a:pt x="2192" y="322"/>
                    <a:pt x="2322" y="465"/>
                  </a:cubicBezTo>
                  <a:cubicBezTo>
                    <a:pt x="2342" y="485"/>
                    <a:pt x="2366" y="516"/>
                    <a:pt x="2393" y="564"/>
                  </a:cubicBezTo>
                  <a:cubicBezTo>
                    <a:pt x="2444" y="649"/>
                    <a:pt x="2512" y="778"/>
                    <a:pt x="2587" y="946"/>
                  </a:cubicBezTo>
                  <a:cubicBezTo>
                    <a:pt x="2853" y="1534"/>
                    <a:pt x="3245" y="2591"/>
                    <a:pt x="3668" y="3996"/>
                  </a:cubicBezTo>
                  <a:cubicBezTo>
                    <a:pt x="4087" y="5399"/>
                    <a:pt x="4536" y="7145"/>
                    <a:pt x="4922" y="9111"/>
                  </a:cubicBezTo>
                  <a:cubicBezTo>
                    <a:pt x="5416" y="11650"/>
                    <a:pt x="5869" y="14918"/>
                    <a:pt x="5869" y="18383"/>
                  </a:cubicBezTo>
                  <a:cubicBezTo>
                    <a:pt x="5869" y="20725"/>
                    <a:pt x="5661" y="23155"/>
                    <a:pt x="5123" y="25513"/>
                  </a:cubicBezTo>
                  <a:lnTo>
                    <a:pt x="5116" y="25544"/>
                  </a:lnTo>
                  <a:lnTo>
                    <a:pt x="5085" y="25554"/>
                  </a:lnTo>
                  <a:cubicBezTo>
                    <a:pt x="5071" y="25557"/>
                    <a:pt x="4932" y="25606"/>
                    <a:pt x="4734" y="25646"/>
                  </a:cubicBezTo>
                  <a:cubicBezTo>
                    <a:pt x="4540" y="25691"/>
                    <a:pt x="4288" y="25732"/>
                    <a:pt x="4046" y="25732"/>
                  </a:cubicBezTo>
                  <a:cubicBezTo>
                    <a:pt x="3920" y="25732"/>
                    <a:pt x="3797" y="25721"/>
                    <a:pt x="3688" y="25694"/>
                  </a:cubicBezTo>
                  <a:cubicBezTo>
                    <a:pt x="3575" y="25663"/>
                    <a:pt x="3481" y="25619"/>
                    <a:pt x="3409" y="25554"/>
                  </a:cubicBezTo>
                  <a:cubicBezTo>
                    <a:pt x="3351" y="25503"/>
                    <a:pt x="3310" y="25445"/>
                    <a:pt x="3283" y="25377"/>
                  </a:cubicBezTo>
                  <a:cubicBezTo>
                    <a:pt x="3256" y="25309"/>
                    <a:pt x="3238" y="25230"/>
                    <a:pt x="3238" y="25142"/>
                  </a:cubicBezTo>
                  <a:cubicBezTo>
                    <a:pt x="3238" y="25078"/>
                    <a:pt x="3248" y="25010"/>
                    <a:pt x="3262" y="24937"/>
                  </a:cubicBezTo>
                  <a:lnTo>
                    <a:pt x="3262" y="24937"/>
                  </a:lnTo>
                  <a:lnTo>
                    <a:pt x="3262" y="24937"/>
                  </a:lnTo>
                  <a:cubicBezTo>
                    <a:pt x="3654" y="23373"/>
                    <a:pt x="3814" y="21618"/>
                    <a:pt x="3814" y="19788"/>
                  </a:cubicBezTo>
                  <a:cubicBezTo>
                    <a:pt x="3814" y="15593"/>
                    <a:pt x="2973" y="10998"/>
                    <a:pt x="2127" y="7437"/>
                  </a:cubicBezTo>
                  <a:cubicBezTo>
                    <a:pt x="1282" y="3879"/>
                    <a:pt x="434" y="1355"/>
                    <a:pt x="413" y="1289"/>
                  </a:cubicBezTo>
                  <a:lnTo>
                    <a:pt x="409" y="1289"/>
                  </a:lnTo>
                  <a:lnTo>
                    <a:pt x="409" y="1286"/>
                  </a:lnTo>
                  <a:cubicBezTo>
                    <a:pt x="409" y="1286"/>
                    <a:pt x="409" y="1283"/>
                    <a:pt x="406" y="1276"/>
                  </a:cubicBezTo>
                  <a:cubicBezTo>
                    <a:pt x="389" y="1238"/>
                    <a:pt x="324" y="1095"/>
                    <a:pt x="256" y="938"/>
                  </a:cubicBezTo>
                  <a:cubicBezTo>
                    <a:pt x="222" y="856"/>
                    <a:pt x="188" y="775"/>
                    <a:pt x="157" y="703"/>
                  </a:cubicBezTo>
                  <a:cubicBezTo>
                    <a:pt x="127" y="628"/>
                    <a:pt x="103" y="564"/>
                    <a:pt x="86" y="519"/>
                  </a:cubicBezTo>
                  <a:cubicBezTo>
                    <a:pt x="82" y="509"/>
                    <a:pt x="82" y="499"/>
                    <a:pt x="82" y="488"/>
                  </a:cubicBezTo>
                  <a:cubicBezTo>
                    <a:pt x="82" y="475"/>
                    <a:pt x="86" y="465"/>
                    <a:pt x="90" y="451"/>
                  </a:cubicBezTo>
                  <a:cubicBezTo>
                    <a:pt x="96" y="430"/>
                    <a:pt x="110" y="410"/>
                    <a:pt x="134" y="389"/>
                  </a:cubicBezTo>
                  <a:cubicBezTo>
                    <a:pt x="157" y="369"/>
                    <a:pt x="188" y="345"/>
                    <a:pt x="225" y="322"/>
                  </a:cubicBezTo>
                  <a:cubicBezTo>
                    <a:pt x="270" y="295"/>
                    <a:pt x="332" y="267"/>
                    <a:pt x="406" y="240"/>
                  </a:cubicBezTo>
                  <a:cubicBezTo>
                    <a:pt x="628" y="155"/>
                    <a:pt x="955" y="83"/>
                    <a:pt x="1289" y="83"/>
                  </a:cubicBezTo>
                  <a:close/>
                  <a:moveTo>
                    <a:pt x="1289" y="1"/>
                  </a:moveTo>
                  <a:cubicBezTo>
                    <a:pt x="1057" y="1"/>
                    <a:pt x="832" y="35"/>
                    <a:pt x="638" y="83"/>
                  </a:cubicBezTo>
                  <a:cubicBezTo>
                    <a:pt x="543" y="107"/>
                    <a:pt x="454" y="134"/>
                    <a:pt x="379" y="161"/>
                  </a:cubicBezTo>
                  <a:cubicBezTo>
                    <a:pt x="301" y="192"/>
                    <a:pt x="236" y="223"/>
                    <a:pt x="184" y="254"/>
                  </a:cubicBezTo>
                  <a:cubicBezTo>
                    <a:pt x="127" y="284"/>
                    <a:pt x="82" y="322"/>
                    <a:pt x="52" y="359"/>
                  </a:cubicBezTo>
                  <a:cubicBezTo>
                    <a:pt x="35" y="380"/>
                    <a:pt x="21" y="400"/>
                    <a:pt x="14" y="420"/>
                  </a:cubicBezTo>
                  <a:cubicBezTo>
                    <a:pt x="4" y="441"/>
                    <a:pt x="0" y="465"/>
                    <a:pt x="0" y="488"/>
                  </a:cubicBezTo>
                  <a:cubicBezTo>
                    <a:pt x="0" y="506"/>
                    <a:pt x="4" y="526"/>
                    <a:pt x="11" y="546"/>
                  </a:cubicBezTo>
                  <a:cubicBezTo>
                    <a:pt x="28" y="598"/>
                    <a:pt x="55" y="669"/>
                    <a:pt x="90" y="751"/>
                  </a:cubicBezTo>
                  <a:cubicBezTo>
                    <a:pt x="137" y="870"/>
                    <a:pt x="198" y="1010"/>
                    <a:pt x="246" y="1122"/>
                  </a:cubicBezTo>
                  <a:cubicBezTo>
                    <a:pt x="270" y="1177"/>
                    <a:pt x="294" y="1224"/>
                    <a:pt x="307" y="1262"/>
                  </a:cubicBezTo>
                  <a:cubicBezTo>
                    <a:pt x="318" y="1279"/>
                    <a:pt x="324" y="1293"/>
                    <a:pt x="328" y="1303"/>
                  </a:cubicBezTo>
                  <a:cubicBezTo>
                    <a:pt x="332" y="1306"/>
                    <a:pt x="332" y="1314"/>
                    <a:pt x="335" y="1317"/>
                  </a:cubicBezTo>
                  <a:lnTo>
                    <a:pt x="335" y="1320"/>
                  </a:lnTo>
                  <a:lnTo>
                    <a:pt x="336" y="1320"/>
                  </a:lnTo>
                  <a:lnTo>
                    <a:pt x="336" y="1320"/>
                  </a:lnTo>
                  <a:cubicBezTo>
                    <a:pt x="374" y="1433"/>
                    <a:pt x="1213" y="3938"/>
                    <a:pt x="2049" y="7458"/>
                  </a:cubicBezTo>
                  <a:cubicBezTo>
                    <a:pt x="2894" y="11012"/>
                    <a:pt x="3732" y="15603"/>
                    <a:pt x="3732" y="19788"/>
                  </a:cubicBezTo>
                  <a:cubicBezTo>
                    <a:pt x="3732" y="21614"/>
                    <a:pt x="3572" y="23363"/>
                    <a:pt x="3184" y="24917"/>
                  </a:cubicBezTo>
                  <a:cubicBezTo>
                    <a:pt x="3166" y="24999"/>
                    <a:pt x="3157" y="25074"/>
                    <a:pt x="3157" y="25142"/>
                  </a:cubicBezTo>
                  <a:cubicBezTo>
                    <a:pt x="3157" y="25241"/>
                    <a:pt x="3174" y="25329"/>
                    <a:pt x="3207" y="25408"/>
                  </a:cubicBezTo>
                  <a:cubicBezTo>
                    <a:pt x="3238" y="25486"/>
                    <a:pt x="3289" y="25557"/>
                    <a:pt x="3354" y="25615"/>
                  </a:cubicBezTo>
                  <a:cubicBezTo>
                    <a:pt x="3440" y="25691"/>
                    <a:pt x="3548" y="25741"/>
                    <a:pt x="3668" y="25772"/>
                  </a:cubicBezTo>
                  <a:cubicBezTo>
                    <a:pt x="3787" y="25803"/>
                    <a:pt x="3917" y="25813"/>
                    <a:pt x="4046" y="25813"/>
                  </a:cubicBezTo>
                  <a:cubicBezTo>
                    <a:pt x="4298" y="25813"/>
                    <a:pt x="4554" y="25772"/>
                    <a:pt x="4755" y="25728"/>
                  </a:cubicBezTo>
                  <a:cubicBezTo>
                    <a:pt x="4953" y="25683"/>
                    <a:pt x="5096" y="25636"/>
                    <a:pt x="5112" y="25633"/>
                  </a:cubicBezTo>
                  <a:lnTo>
                    <a:pt x="5188" y="25609"/>
                  </a:lnTo>
                  <a:lnTo>
                    <a:pt x="5205" y="25530"/>
                  </a:lnTo>
                  <a:cubicBezTo>
                    <a:pt x="5743" y="23168"/>
                    <a:pt x="5951" y="20728"/>
                    <a:pt x="5951" y="18383"/>
                  </a:cubicBezTo>
                  <a:cubicBezTo>
                    <a:pt x="5951" y="14911"/>
                    <a:pt x="5498" y="11640"/>
                    <a:pt x="5000" y="9094"/>
                  </a:cubicBezTo>
                  <a:cubicBezTo>
                    <a:pt x="4533" y="6698"/>
                    <a:pt x="3967" y="4622"/>
                    <a:pt x="3473" y="3099"/>
                  </a:cubicBezTo>
                  <a:cubicBezTo>
                    <a:pt x="3225" y="2339"/>
                    <a:pt x="2996" y="1715"/>
                    <a:pt x="2809" y="1259"/>
                  </a:cubicBezTo>
                  <a:cubicBezTo>
                    <a:pt x="2717" y="1031"/>
                    <a:pt x="2632" y="843"/>
                    <a:pt x="2560" y="700"/>
                  </a:cubicBezTo>
                  <a:cubicBezTo>
                    <a:pt x="2526" y="628"/>
                    <a:pt x="2492" y="570"/>
                    <a:pt x="2461" y="523"/>
                  </a:cubicBezTo>
                  <a:cubicBezTo>
                    <a:pt x="2434" y="471"/>
                    <a:pt x="2407" y="434"/>
                    <a:pt x="2383" y="410"/>
                  </a:cubicBezTo>
                  <a:cubicBezTo>
                    <a:pt x="2243" y="254"/>
                    <a:pt x="2070" y="155"/>
                    <a:pt x="1878" y="90"/>
                  </a:cubicBezTo>
                  <a:cubicBezTo>
                    <a:pt x="1691" y="25"/>
                    <a:pt x="1487" y="1"/>
                    <a:pt x="128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 flipH="1">
              <a:off x="930379" y="3096179"/>
              <a:ext cx="148604" cy="749271"/>
            </a:xfrm>
            <a:custGeom>
              <a:rect b="b" l="l" r="r" t="t"/>
              <a:pathLst>
                <a:path extrusionOk="0" h="12106" w="2401">
                  <a:moveTo>
                    <a:pt x="104" y="1"/>
                  </a:moveTo>
                  <a:cubicBezTo>
                    <a:pt x="89" y="1"/>
                    <a:pt x="73" y="5"/>
                    <a:pt x="59" y="14"/>
                  </a:cubicBezTo>
                  <a:cubicBezTo>
                    <a:pt x="14" y="38"/>
                    <a:pt x="1" y="93"/>
                    <a:pt x="25" y="137"/>
                  </a:cubicBezTo>
                  <a:cubicBezTo>
                    <a:pt x="41" y="167"/>
                    <a:pt x="1831" y="3388"/>
                    <a:pt x="2216" y="12020"/>
                  </a:cubicBezTo>
                  <a:cubicBezTo>
                    <a:pt x="2216" y="12068"/>
                    <a:pt x="2257" y="12105"/>
                    <a:pt x="2305" y="12105"/>
                  </a:cubicBezTo>
                  <a:lnTo>
                    <a:pt x="2308" y="12105"/>
                  </a:lnTo>
                  <a:cubicBezTo>
                    <a:pt x="2359" y="12105"/>
                    <a:pt x="2400" y="12061"/>
                    <a:pt x="2397" y="12010"/>
                  </a:cubicBezTo>
                  <a:cubicBezTo>
                    <a:pt x="2012" y="3337"/>
                    <a:pt x="202" y="79"/>
                    <a:pt x="181" y="48"/>
                  </a:cubicBezTo>
                  <a:cubicBezTo>
                    <a:pt x="165" y="18"/>
                    <a:pt x="136" y="1"/>
                    <a:pt x="10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 flipH="1">
              <a:off x="928089" y="3093641"/>
              <a:ext cx="152751" cy="754346"/>
            </a:xfrm>
            <a:custGeom>
              <a:rect b="b" l="l" r="r" t="t"/>
              <a:pathLst>
                <a:path extrusionOk="0" h="12188" w="2468">
                  <a:moveTo>
                    <a:pt x="133" y="82"/>
                  </a:moveTo>
                  <a:cubicBezTo>
                    <a:pt x="143" y="82"/>
                    <a:pt x="150" y="86"/>
                    <a:pt x="157" y="89"/>
                  </a:cubicBezTo>
                  <a:cubicBezTo>
                    <a:pt x="167" y="93"/>
                    <a:pt x="170" y="99"/>
                    <a:pt x="178" y="109"/>
                  </a:cubicBezTo>
                  <a:cubicBezTo>
                    <a:pt x="178" y="109"/>
                    <a:pt x="184" y="123"/>
                    <a:pt x="202" y="150"/>
                  </a:cubicBezTo>
                  <a:cubicBezTo>
                    <a:pt x="413" y="559"/>
                    <a:pt x="2025" y="3926"/>
                    <a:pt x="2386" y="12055"/>
                  </a:cubicBezTo>
                  <a:lnTo>
                    <a:pt x="2386" y="12058"/>
                  </a:lnTo>
                  <a:cubicBezTo>
                    <a:pt x="2386" y="12071"/>
                    <a:pt x="2379" y="12082"/>
                    <a:pt x="2372" y="12092"/>
                  </a:cubicBezTo>
                  <a:cubicBezTo>
                    <a:pt x="2362" y="12099"/>
                    <a:pt x="2352" y="12106"/>
                    <a:pt x="2338" y="12106"/>
                  </a:cubicBezTo>
                  <a:lnTo>
                    <a:pt x="2335" y="12106"/>
                  </a:lnTo>
                  <a:cubicBezTo>
                    <a:pt x="2321" y="12106"/>
                    <a:pt x="2311" y="12102"/>
                    <a:pt x="2300" y="12092"/>
                  </a:cubicBezTo>
                  <a:cubicBezTo>
                    <a:pt x="2290" y="12085"/>
                    <a:pt x="2287" y="12071"/>
                    <a:pt x="2284" y="12058"/>
                  </a:cubicBezTo>
                  <a:cubicBezTo>
                    <a:pt x="2093" y="7740"/>
                    <a:pt x="1551" y="4775"/>
                    <a:pt x="1053" y="2884"/>
                  </a:cubicBezTo>
                  <a:cubicBezTo>
                    <a:pt x="801" y="1940"/>
                    <a:pt x="566" y="1262"/>
                    <a:pt x="389" y="818"/>
                  </a:cubicBezTo>
                  <a:cubicBezTo>
                    <a:pt x="300" y="597"/>
                    <a:pt x="225" y="433"/>
                    <a:pt x="174" y="328"/>
                  </a:cubicBezTo>
                  <a:cubicBezTo>
                    <a:pt x="150" y="273"/>
                    <a:pt x="130" y="232"/>
                    <a:pt x="112" y="202"/>
                  </a:cubicBezTo>
                  <a:cubicBezTo>
                    <a:pt x="106" y="188"/>
                    <a:pt x="103" y="178"/>
                    <a:pt x="96" y="171"/>
                  </a:cubicBezTo>
                  <a:cubicBezTo>
                    <a:pt x="92" y="164"/>
                    <a:pt x="92" y="161"/>
                    <a:pt x="89" y="157"/>
                  </a:cubicBezTo>
                  <a:cubicBezTo>
                    <a:pt x="85" y="150"/>
                    <a:pt x="82" y="140"/>
                    <a:pt x="82" y="134"/>
                  </a:cubicBezTo>
                  <a:cubicBezTo>
                    <a:pt x="82" y="123"/>
                    <a:pt x="85" y="117"/>
                    <a:pt x="89" y="109"/>
                  </a:cubicBezTo>
                  <a:cubicBezTo>
                    <a:pt x="96" y="99"/>
                    <a:pt x="99" y="96"/>
                    <a:pt x="109" y="89"/>
                  </a:cubicBezTo>
                  <a:cubicBezTo>
                    <a:pt x="116" y="86"/>
                    <a:pt x="126" y="82"/>
                    <a:pt x="133" y="82"/>
                  </a:cubicBezTo>
                  <a:close/>
                  <a:moveTo>
                    <a:pt x="133" y="0"/>
                  </a:moveTo>
                  <a:cubicBezTo>
                    <a:pt x="112" y="0"/>
                    <a:pt x="89" y="7"/>
                    <a:pt x="68" y="18"/>
                  </a:cubicBezTo>
                  <a:cubicBezTo>
                    <a:pt x="48" y="32"/>
                    <a:pt x="31" y="48"/>
                    <a:pt x="17" y="68"/>
                  </a:cubicBezTo>
                  <a:cubicBezTo>
                    <a:pt x="7" y="89"/>
                    <a:pt x="0" y="109"/>
                    <a:pt x="0" y="134"/>
                  </a:cubicBezTo>
                  <a:cubicBezTo>
                    <a:pt x="0" y="154"/>
                    <a:pt x="7" y="178"/>
                    <a:pt x="17" y="198"/>
                  </a:cubicBezTo>
                  <a:cubicBezTo>
                    <a:pt x="21" y="198"/>
                    <a:pt x="21" y="202"/>
                    <a:pt x="24" y="208"/>
                  </a:cubicBezTo>
                  <a:cubicBezTo>
                    <a:pt x="143" y="430"/>
                    <a:pt x="1834" y="3705"/>
                    <a:pt x="2205" y="12061"/>
                  </a:cubicBezTo>
                  <a:cubicBezTo>
                    <a:pt x="2205" y="12099"/>
                    <a:pt x="2223" y="12129"/>
                    <a:pt x="2243" y="12153"/>
                  </a:cubicBezTo>
                  <a:cubicBezTo>
                    <a:pt x="2267" y="12173"/>
                    <a:pt x="2300" y="12187"/>
                    <a:pt x="2335" y="12187"/>
                  </a:cubicBezTo>
                  <a:lnTo>
                    <a:pt x="2341" y="12187"/>
                  </a:lnTo>
                  <a:cubicBezTo>
                    <a:pt x="2376" y="12187"/>
                    <a:pt x="2410" y="12170"/>
                    <a:pt x="2430" y="12146"/>
                  </a:cubicBezTo>
                  <a:cubicBezTo>
                    <a:pt x="2454" y="12123"/>
                    <a:pt x="2468" y="12092"/>
                    <a:pt x="2468" y="12058"/>
                  </a:cubicBezTo>
                  <a:lnTo>
                    <a:pt x="2468" y="12051"/>
                  </a:lnTo>
                  <a:cubicBezTo>
                    <a:pt x="2273" y="7709"/>
                    <a:pt x="1724" y="4724"/>
                    <a:pt x="1221" y="2819"/>
                  </a:cubicBezTo>
                  <a:cubicBezTo>
                    <a:pt x="968" y="1864"/>
                    <a:pt x="730" y="1183"/>
                    <a:pt x="549" y="737"/>
                  </a:cubicBezTo>
                  <a:cubicBezTo>
                    <a:pt x="460" y="512"/>
                    <a:pt x="386" y="348"/>
                    <a:pt x="334" y="239"/>
                  </a:cubicBezTo>
                  <a:cubicBezTo>
                    <a:pt x="307" y="181"/>
                    <a:pt x="287" y="140"/>
                    <a:pt x="273" y="113"/>
                  </a:cubicBezTo>
                  <a:cubicBezTo>
                    <a:pt x="260" y="86"/>
                    <a:pt x="249" y="72"/>
                    <a:pt x="249" y="68"/>
                  </a:cubicBezTo>
                  <a:cubicBezTo>
                    <a:pt x="235" y="45"/>
                    <a:pt x="219" y="32"/>
                    <a:pt x="198" y="18"/>
                  </a:cubicBezTo>
                  <a:cubicBezTo>
                    <a:pt x="178" y="7"/>
                    <a:pt x="157" y="0"/>
                    <a:pt x="13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 flipH="1">
              <a:off x="1066234" y="3098221"/>
              <a:ext cx="69443" cy="165439"/>
            </a:xfrm>
            <a:custGeom>
              <a:rect b="b" l="l" r="r" t="t"/>
              <a:pathLst>
                <a:path extrusionOk="0" h="2673" w="1122">
                  <a:moveTo>
                    <a:pt x="105" y="1"/>
                  </a:moveTo>
                  <a:cubicBezTo>
                    <a:pt x="94" y="1"/>
                    <a:pt x="82" y="3"/>
                    <a:pt x="72" y="8"/>
                  </a:cubicBezTo>
                  <a:cubicBezTo>
                    <a:pt x="24" y="25"/>
                    <a:pt x="1" y="80"/>
                    <a:pt x="17" y="124"/>
                  </a:cubicBezTo>
                  <a:cubicBezTo>
                    <a:pt x="24" y="142"/>
                    <a:pt x="617" y="1651"/>
                    <a:pt x="934" y="2608"/>
                  </a:cubicBezTo>
                  <a:cubicBezTo>
                    <a:pt x="944" y="2646"/>
                    <a:pt x="982" y="2673"/>
                    <a:pt x="1019" y="2673"/>
                  </a:cubicBezTo>
                  <a:cubicBezTo>
                    <a:pt x="1029" y="2673"/>
                    <a:pt x="1039" y="2670"/>
                    <a:pt x="1047" y="2666"/>
                  </a:cubicBezTo>
                  <a:cubicBezTo>
                    <a:pt x="1094" y="2653"/>
                    <a:pt x="1121" y="2599"/>
                    <a:pt x="1105" y="2550"/>
                  </a:cubicBezTo>
                  <a:cubicBezTo>
                    <a:pt x="787" y="1589"/>
                    <a:pt x="194" y="73"/>
                    <a:pt x="188" y="60"/>
                  </a:cubicBezTo>
                  <a:cubicBezTo>
                    <a:pt x="175" y="23"/>
                    <a:pt x="140" y="1"/>
                    <a:pt x="10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 flipH="1">
              <a:off x="1064316" y="3095745"/>
              <a:ext cx="73095" cy="170452"/>
            </a:xfrm>
            <a:custGeom>
              <a:rect b="b" l="l" r="r" t="t"/>
              <a:pathLst>
                <a:path extrusionOk="0" h="2754" w="1181">
                  <a:moveTo>
                    <a:pt x="131" y="83"/>
                  </a:moveTo>
                  <a:cubicBezTo>
                    <a:pt x="141" y="83"/>
                    <a:pt x="151" y="86"/>
                    <a:pt x="161" y="89"/>
                  </a:cubicBezTo>
                  <a:cubicBezTo>
                    <a:pt x="168" y="96"/>
                    <a:pt x="175" y="103"/>
                    <a:pt x="178" y="113"/>
                  </a:cubicBezTo>
                  <a:cubicBezTo>
                    <a:pt x="181" y="120"/>
                    <a:pt x="331" y="505"/>
                    <a:pt x="519" y="1006"/>
                  </a:cubicBezTo>
                  <a:cubicBezTo>
                    <a:pt x="710" y="1503"/>
                    <a:pt x="935" y="2124"/>
                    <a:pt x="1095" y="2604"/>
                  </a:cubicBezTo>
                  <a:cubicBezTo>
                    <a:pt x="1098" y="2611"/>
                    <a:pt x="1098" y="2615"/>
                    <a:pt x="1098" y="2621"/>
                  </a:cubicBezTo>
                  <a:cubicBezTo>
                    <a:pt x="1098" y="2631"/>
                    <a:pt x="1095" y="2642"/>
                    <a:pt x="1088" y="2648"/>
                  </a:cubicBezTo>
                  <a:cubicBezTo>
                    <a:pt x="1081" y="2659"/>
                    <a:pt x="1075" y="2666"/>
                    <a:pt x="1064" y="2669"/>
                  </a:cubicBezTo>
                  <a:cubicBezTo>
                    <a:pt x="1057" y="2669"/>
                    <a:pt x="1054" y="2672"/>
                    <a:pt x="1047" y="2672"/>
                  </a:cubicBezTo>
                  <a:cubicBezTo>
                    <a:pt x="1037" y="2672"/>
                    <a:pt x="1026" y="2669"/>
                    <a:pt x="1020" y="2662"/>
                  </a:cubicBezTo>
                  <a:cubicBezTo>
                    <a:pt x="1010" y="2656"/>
                    <a:pt x="1003" y="2648"/>
                    <a:pt x="999" y="2635"/>
                  </a:cubicBezTo>
                  <a:cubicBezTo>
                    <a:pt x="839" y="2154"/>
                    <a:pt x="614" y="1538"/>
                    <a:pt x="427" y="1040"/>
                  </a:cubicBezTo>
                  <a:cubicBezTo>
                    <a:pt x="236" y="539"/>
                    <a:pt x="90" y="157"/>
                    <a:pt x="86" y="150"/>
                  </a:cubicBezTo>
                  <a:cubicBezTo>
                    <a:pt x="82" y="144"/>
                    <a:pt x="82" y="137"/>
                    <a:pt x="82" y="133"/>
                  </a:cubicBezTo>
                  <a:cubicBezTo>
                    <a:pt x="82" y="123"/>
                    <a:pt x="82" y="113"/>
                    <a:pt x="90" y="103"/>
                  </a:cubicBezTo>
                  <a:cubicBezTo>
                    <a:pt x="96" y="96"/>
                    <a:pt x="103" y="89"/>
                    <a:pt x="114" y="86"/>
                  </a:cubicBezTo>
                  <a:cubicBezTo>
                    <a:pt x="120" y="83"/>
                    <a:pt x="127" y="83"/>
                    <a:pt x="131" y="83"/>
                  </a:cubicBezTo>
                  <a:close/>
                  <a:moveTo>
                    <a:pt x="131" y="1"/>
                  </a:moveTo>
                  <a:cubicBezTo>
                    <a:pt x="117" y="1"/>
                    <a:pt x="100" y="4"/>
                    <a:pt x="82" y="11"/>
                  </a:cubicBezTo>
                  <a:cubicBezTo>
                    <a:pt x="59" y="21"/>
                    <a:pt x="35" y="38"/>
                    <a:pt x="21" y="59"/>
                  </a:cubicBezTo>
                  <a:cubicBezTo>
                    <a:pt x="8" y="79"/>
                    <a:pt x="1" y="106"/>
                    <a:pt x="1" y="133"/>
                  </a:cubicBezTo>
                  <a:cubicBezTo>
                    <a:pt x="1" y="147"/>
                    <a:pt x="1" y="164"/>
                    <a:pt x="8" y="182"/>
                  </a:cubicBezTo>
                  <a:cubicBezTo>
                    <a:pt x="11" y="188"/>
                    <a:pt x="161" y="570"/>
                    <a:pt x="348" y="1067"/>
                  </a:cubicBezTo>
                  <a:cubicBezTo>
                    <a:pt x="536" y="1568"/>
                    <a:pt x="765" y="2185"/>
                    <a:pt x="921" y="2662"/>
                  </a:cubicBezTo>
                  <a:cubicBezTo>
                    <a:pt x="931" y="2689"/>
                    <a:pt x="949" y="2713"/>
                    <a:pt x="972" y="2727"/>
                  </a:cubicBezTo>
                  <a:cubicBezTo>
                    <a:pt x="993" y="2744"/>
                    <a:pt x="1020" y="2754"/>
                    <a:pt x="1047" y="2754"/>
                  </a:cubicBezTo>
                  <a:cubicBezTo>
                    <a:pt x="1061" y="2754"/>
                    <a:pt x="1075" y="2751"/>
                    <a:pt x="1088" y="2747"/>
                  </a:cubicBezTo>
                  <a:cubicBezTo>
                    <a:pt x="1116" y="2738"/>
                    <a:pt x="1139" y="2720"/>
                    <a:pt x="1156" y="2697"/>
                  </a:cubicBezTo>
                  <a:cubicBezTo>
                    <a:pt x="1169" y="2676"/>
                    <a:pt x="1180" y="2648"/>
                    <a:pt x="1180" y="2621"/>
                  </a:cubicBezTo>
                  <a:cubicBezTo>
                    <a:pt x="1180" y="2607"/>
                    <a:pt x="1177" y="2594"/>
                    <a:pt x="1174" y="2580"/>
                  </a:cubicBezTo>
                  <a:cubicBezTo>
                    <a:pt x="1013" y="2096"/>
                    <a:pt x="785" y="1476"/>
                    <a:pt x="597" y="975"/>
                  </a:cubicBezTo>
                  <a:cubicBezTo>
                    <a:pt x="406" y="474"/>
                    <a:pt x="257" y="92"/>
                    <a:pt x="253" y="86"/>
                  </a:cubicBezTo>
                  <a:lnTo>
                    <a:pt x="253" y="83"/>
                  </a:lnTo>
                  <a:cubicBezTo>
                    <a:pt x="243" y="59"/>
                    <a:pt x="226" y="38"/>
                    <a:pt x="205" y="21"/>
                  </a:cubicBezTo>
                  <a:cubicBezTo>
                    <a:pt x="185" y="7"/>
                    <a:pt x="158" y="1"/>
                    <a:pt x="13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 flipH="1">
              <a:off x="890333" y="3850224"/>
              <a:ext cx="56136" cy="376554"/>
            </a:xfrm>
            <a:custGeom>
              <a:rect b="b" l="l" r="r" t="t"/>
              <a:pathLst>
                <a:path extrusionOk="0" h="6084" w="907">
                  <a:moveTo>
                    <a:pt x="818" y="1"/>
                  </a:moveTo>
                  <a:cubicBezTo>
                    <a:pt x="767" y="1"/>
                    <a:pt x="726" y="35"/>
                    <a:pt x="722" y="86"/>
                  </a:cubicBezTo>
                  <a:cubicBezTo>
                    <a:pt x="528" y="3538"/>
                    <a:pt x="17" y="5948"/>
                    <a:pt x="11" y="5972"/>
                  </a:cubicBezTo>
                  <a:cubicBezTo>
                    <a:pt x="0" y="6022"/>
                    <a:pt x="31" y="6071"/>
                    <a:pt x="82" y="6080"/>
                  </a:cubicBezTo>
                  <a:cubicBezTo>
                    <a:pt x="85" y="6084"/>
                    <a:pt x="92" y="6084"/>
                    <a:pt x="99" y="6084"/>
                  </a:cubicBezTo>
                  <a:cubicBezTo>
                    <a:pt x="143" y="6084"/>
                    <a:pt x="181" y="6053"/>
                    <a:pt x="187" y="6013"/>
                  </a:cubicBezTo>
                  <a:cubicBezTo>
                    <a:pt x="195" y="5989"/>
                    <a:pt x="712" y="3565"/>
                    <a:pt x="903" y="97"/>
                  </a:cubicBezTo>
                  <a:cubicBezTo>
                    <a:pt x="906" y="45"/>
                    <a:pt x="869" y="4"/>
                    <a:pt x="818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 flipH="1">
              <a:off x="888043" y="3847749"/>
              <a:ext cx="60593" cy="381567"/>
            </a:xfrm>
            <a:custGeom>
              <a:rect b="b" l="l" r="r" t="t"/>
              <a:pathLst>
                <a:path extrusionOk="0" h="6165" w="979">
                  <a:moveTo>
                    <a:pt x="851" y="82"/>
                  </a:moveTo>
                  <a:cubicBezTo>
                    <a:pt x="864" y="82"/>
                    <a:pt x="877" y="89"/>
                    <a:pt x="884" y="99"/>
                  </a:cubicBezTo>
                  <a:cubicBezTo>
                    <a:pt x="894" y="106"/>
                    <a:pt x="897" y="119"/>
                    <a:pt x="897" y="133"/>
                  </a:cubicBezTo>
                  <a:cubicBezTo>
                    <a:pt x="707" y="3599"/>
                    <a:pt x="189" y="6021"/>
                    <a:pt x="185" y="6042"/>
                  </a:cubicBezTo>
                  <a:cubicBezTo>
                    <a:pt x="181" y="6056"/>
                    <a:pt x="175" y="6062"/>
                    <a:pt x="164" y="6073"/>
                  </a:cubicBezTo>
                  <a:cubicBezTo>
                    <a:pt x="158" y="6080"/>
                    <a:pt x="148" y="6083"/>
                    <a:pt x="134" y="6083"/>
                  </a:cubicBezTo>
                  <a:cubicBezTo>
                    <a:pt x="131" y="6083"/>
                    <a:pt x="127" y="6083"/>
                    <a:pt x="123" y="6080"/>
                  </a:cubicBezTo>
                  <a:cubicBezTo>
                    <a:pt x="114" y="6080"/>
                    <a:pt x="103" y="6073"/>
                    <a:pt x="96" y="6062"/>
                  </a:cubicBezTo>
                  <a:cubicBezTo>
                    <a:pt x="90" y="6056"/>
                    <a:pt x="82" y="6042"/>
                    <a:pt x="82" y="6032"/>
                  </a:cubicBezTo>
                  <a:cubicBezTo>
                    <a:pt x="82" y="6029"/>
                    <a:pt x="87" y="6026"/>
                    <a:pt x="87" y="6021"/>
                  </a:cubicBezTo>
                  <a:cubicBezTo>
                    <a:pt x="90" y="5994"/>
                    <a:pt x="604" y="3585"/>
                    <a:pt x="798" y="129"/>
                  </a:cubicBezTo>
                  <a:cubicBezTo>
                    <a:pt x="798" y="116"/>
                    <a:pt x="806" y="106"/>
                    <a:pt x="815" y="96"/>
                  </a:cubicBezTo>
                  <a:cubicBezTo>
                    <a:pt x="822" y="89"/>
                    <a:pt x="835" y="82"/>
                    <a:pt x="851" y="82"/>
                  </a:cubicBezTo>
                  <a:close/>
                  <a:moveTo>
                    <a:pt x="853" y="0"/>
                  </a:moveTo>
                  <a:cubicBezTo>
                    <a:pt x="819" y="0"/>
                    <a:pt x="785" y="14"/>
                    <a:pt x="761" y="34"/>
                  </a:cubicBezTo>
                  <a:cubicBezTo>
                    <a:pt x="734" y="55"/>
                    <a:pt x="716" y="88"/>
                    <a:pt x="716" y="126"/>
                  </a:cubicBezTo>
                  <a:cubicBezTo>
                    <a:pt x="526" y="3575"/>
                    <a:pt x="11" y="5981"/>
                    <a:pt x="5" y="6005"/>
                  </a:cubicBezTo>
                  <a:cubicBezTo>
                    <a:pt x="5" y="6015"/>
                    <a:pt x="1" y="6021"/>
                    <a:pt x="1" y="6032"/>
                  </a:cubicBezTo>
                  <a:cubicBezTo>
                    <a:pt x="1" y="6062"/>
                    <a:pt x="15" y="6090"/>
                    <a:pt x="32" y="6114"/>
                  </a:cubicBezTo>
                  <a:cubicBezTo>
                    <a:pt x="49" y="6138"/>
                    <a:pt x="76" y="6155"/>
                    <a:pt x="107" y="6161"/>
                  </a:cubicBezTo>
                  <a:cubicBezTo>
                    <a:pt x="117" y="6161"/>
                    <a:pt x="123" y="6165"/>
                    <a:pt x="134" y="6165"/>
                  </a:cubicBezTo>
                  <a:cubicBezTo>
                    <a:pt x="164" y="6165"/>
                    <a:pt x="195" y="6155"/>
                    <a:pt x="216" y="6134"/>
                  </a:cubicBezTo>
                  <a:cubicBezTo>
                    <a:pt x="240" y="6117"/>
                    <a:pt x="257" y="6090"/>
                    <a:pt x="263" y="6059"/>
                  </a:cubicBezTo>
                  <a:cubicBezTo>
                    <a:pt x="271" y="6035"/>
                    <a:pt x="788" y="3609"/>
                    <a:pt x="979" y="140"/>
                  </a:cubicBezTo>
                  <a:lnTo>
                    <a:pt x="979" y="133"/>
                  </a:lnTo>
                  <a:cubicBezTo>
                    <a:pt x="979" y="96"/>
                    <a:pt x="966" y="65"/>
                    <a:pt x="945" y="41"/>
                  </a:cubicBezTo>
                  <a:cubicBezTo>
                    <a:pt x="921" y="17"/>
                    <a:pt x="891" y="3"/>
                    <a:pt x="85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 flipH="1">
              <a:off x="1035906" y="4058867"/>
              <a:ext cx="51247" cy="200037"/>
            </a:xfrm>
            <a:custGeom>
              <a:rect b="b" l="l" r="r" t="t"/>
              <a:pathLst>
                <a:path extrusionOk="0" h="3232" w="828">
                  <a:moveTo>
                    <a:pt x="739" y="1"/>
                  </a:moveTo>
                  <a:cubicBezTo>
                    <a:pt x="689" y="1"/>
                    <a:pt x="648" y="41"/>
                    <a:pt x="648" y="92"/>
                  </a:cubicBezTo>
                  <a:cubicBezTo>
                    <a:pt x="634" y="2110"/>
                    <a:pt x="30" y="3081"/>
                    <a:pt x="27" y="3091"/>
                  </a:cubicBezTo>
                  <a:cubicBezTo>
                    <a:pt x="0" y="3132"/>
                    <a:pt x="10" y="3190"/>
                    <a:pt x="55" y="3217"/>
                  </a:cubicBezTo>
                  <a:cubicBezTo>
                    <a:pt x="68" y="3228"/>
                    <a:pt x="85" y="3231"/>
                    <a:pt x="102" y="3231"/>
                  </a:cubicBezTo>
                  <a:cubicBezTo>
                    <a:pt x="133" y="3231"/>
                    <a:pt x="164" y="3217"/>
                    <a:pt x="181" y="3190"/>
                  </a:cubicBezTo>
                  <a:cubicBezTo>
                    <a:pt x="205" y="3149"/>
                    <a:pt x="815" y="2171"/>
                    <a:pt x="828" y="92"/>
                  </a:cubicBezTo>
                  <a:cubicBezTo>
                    <a:pt x="828" y="41"/>
                    <a:pt x="787" y="1"/>
                    <a:pt x="73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 flipH="1">
              <a:off x="1033369" y="4056329"/>
              <a:ext cx="55456" cy="205112"/>
            </a:xfrm>
            <a:custGeom>
              <a:rect b="b" l="l" r="r" t="t"/>
              <a:pathLst>
                <a:path extrusionOk="0" h="3314" w="896">
                  <a:moveTo>
                    <a:pt x="766" y="82"/>
                  </a:moveTo>
                  <a:cubicBezTo>
                    <a:pt x="780" y="82"/>
                    <a:pt x="790" y="89"/>
                    <a:pt x="801" y="100"/>
                  </a:cubicBezTo>
                  <a:cubicBezTo>
                    <a:pt x="811" y="106"/>
                    <a:pt x="814" y="120"/>
                    <a:pt x="814" y="133"/>
                  </a:cubicBezTo>
                  <a:cubicBezTo>
                    <a:pt x="801" y="2202"/>
                    <a:pt x="194" y="3173"/>
                    <a:pt x="173" y="3208"/>
                  </a:cubicBezTo>
                  <a:cubicBezTo>
                    <a:pt x="167" y="3214"/>
                    <a:pt x="160" y="3221"/>
                    <a:pt x="153" y="3224"/>
                  </a:cubicBezTo>
                  <a:cubicBezTo>
                    <a:pt x="146" y="3228"/>
                    <a:pt x="139" y="3231"/>
                    <a:pt x="129" y="3231"/>
                  </a:cubicBezTo>
                  <a:cubicBezTo>
                    <a:pt x="123" y="3231"/>
                    <a:pt x="112" y="3228"/>
                    <a:pt x="102" y="3224"/>
                  </a:cubicBezTo>
                  <a:cubicBezTo>
                    <a:pt x="95" y="3217"/>
                    <a:pt x="88" y="3211"/>
                    <a:pt x="85" y="3204"/>
                  </a:cubicBezTo>
                  <a:cubicBezTo>
                    <a:pt x="82" y="3197"/>
                    <a:pt x="82" y="3190"/>
                    <a:pt x="82" y="3180"/>
                  </a:cubicBezTo>
                  <a:cubicBezTo>
                    <a:pt x="82" y="3170"/>
                    <a:pt x="82" y="3163"/>
                    <a:pt x="88" y="3153"/>
                  </a:cubicBezTo>
                  <a:lnTo>
                    <a:pt x="92" y="3150"/>
                  </a:lnTo>
                  <a:cubicBezTo>
                    <a:pt x="136" y="3078"/>
                    <a:pt x="702" y="2096"/>
                    <a:pt x="716" y="133"/>
                  </a:cubicBezTo>
                  <a:cubicBezTo>
                    <a:pt x="716" y="120"/>
                    <a:pt x="722" y="106"/>
                    <a:pt x="729" y="100"/>
                  </a:cubicBezTo>
                  <a:cubicBezTo>
                    <a:pt x="739" y="89"/>
                    <a:pt x="749" y="82"/>
                    <a:pt x="766" y="82"/>
                  </a:cubicBezTo>
                  <a:close/>
                  <a:moveTo>
                    <a:pt x="766" y="1"/>
                  </a:moveTo>
                  <a:cubicBezTo>
                    <a:pt x="729" y="1"/>
                    <a:pt x="695" y="18"/>
                    <a:pt x="671" y="42"/>
                  </a:cubicBezTo>
                  <a:cubicBezTo>
                    <a:pt x="647" y="62"/>
                    <a:pt x="634" y="96"/>
                    <a:pt x="634" y="133"/>
                  </a:cubicBezTo>
                  <a:cubicBezTo>
                    <a:pt x="627" y="1138"/>
                    <a:pt x="474" y="1882"/>
                    <a:pt x="323" y="2373"/>
                  </a:cubicBezTo>
                  <a:cubicBezTo>
                    <a:pt x="245" y="2621"/>
                    <a:pt x="170" y="2805"/>
                    <a:pt x="112" y="2925"/>
                  </a:cubicBezTo>
                  <a:cubicBezTo>
                    <a:pt x="85" y="2986"/>
                    <a:pt x="61" y="3033"/>
                    <a:pt x="44" y="3065"/>
                  </a:cubicBezTo>
                  <a:cubicBezTo>
                    <a:pt x="37" y="3078"/>
                    <a:pt x="30" y="3092"/>
                    <a:pt x="27" y="3098"/>
                  </a:cubicBezTo>
                  <a:cubicBezTo>
                    <a:pt x="24" y="3101"/>
                    <a:pt x="21" y="3105"/>
                    <a:pt x="21" y="3109"/>
                  </a:cubicBezTo>
                  <a:cubicBezTo>
                    <a:pt x="7" y="3132"/>
                    <a:pt x="0" y="3156"/>
                    <a:pt x="0" y="3180"/>
                  </a:cubicBezTo>
                  <a:cubicBezTo>
                    <a:pt x="0" y="3204"/>
                    <a:pt x="3" y="3224"/>
                    <a:pt x="13" y="3244"/>
                  </a:cubicBezTo>
                  <a:cubicBezTo>
                    <a:pt x="24" y="3262"/>
                    <a:pt x="41" y="3279"/>
                    <a:pt x="57" y="3293"/>
                  </a:cubicBezTo>
                  <a:lnTo>
                    <a:pt x="61" y="3293"/>
                  </a:lnTo>
                  <a:cubicBezTo>
                    <a:pt x="82" y="3306"/>
                    <a:pt x="106" y="3313"/>
                    <a:pt x="129" y="3313"/>
                  </a:cubicBezTo>
                  <a:cubicBezTo>
                    <a:pt x="153" y="3313"/>
                    <a:pt x="173" y="3306"/>
                    <a:pt x="194" y="3296"/>
                  </a:cubicBezTo>
                  <a:cubicBezTo>
                    <a:pt x="211" y="3285"/>
                    <a:pt x="228" y="3272"/>
                    <a:pt x="241" y="3252"/>
                  </a:cubicBezTo>
                  <a:cubicBezTo>
                    <a:pt x="272" y="3204"/>
                    <a:pt x="883" y="2219"/>
                    <a:pt x="896" y="133"/>
                  </a:cubicBezTo>
                  <a:cubicBezTo>
                    <a:pt x="896" y="96"/>
                    <a:pt x="883" y="65"/>
                    <a:pt x="859" y="42"/>
                  </a:cubicBezTo>
                  <a:cubicBezTo>
                    <a:pt x="834" y="18"/>
                    <a:pt x="801" y="1"/>
                    <a:pt x="76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 flipH="1">
              <a:off x="791861" y="3465248"/>
              <a:ext cx="78294" cy="761525"/>
            </a:xfrm>
            <a:custGeom>
              <a:rect b="b" l="l" r="r" t="t"/>
              <a:pathLst>
                <a:path extrusionOk="0" h="12304" w="1265">
                  <a:moveTo>
                    <a:pt x="491" y="1"/>
                  </a:moveTo>
                  <a:cubicBezTo>
                    <a:pt x="487" y="1"/>
                    <a:pt x="482" y="1"/>
                    <a:pt x="478" y="2"/>
                  </a:cubicBezTo>
                  <a:cubicBezTo>
                    <a:pt x="427" y="5"/>
                    <a:pt x="393" y="52"/>
                    <a:pt x="396" y="101"/>
                  </a:cubicBezTo>
                  <a:cubicBezTo>
                    <a:pt x="1081" y="6139"/>
                    <a:pt x="21" y="12137"/>
                    <a:pt x="8" y="12195"/>
                  </a:cubicBezTo>
                  <a:cubicBezTo>
                    <a:pt x="0" y="12246"/>
                    <a:pt x="32" y="12294"/>
                    <a:pt x="82" y="12300"/>
                  </a:cubicBezTo>
                  <a:cubicBezTo>
                    <a:pt x="90" y="12304"/>
                    <a:pt x="93" y="12304"/>
                    <a:pt x="99" y="12304"/>
                  </a:cubicBezTo>
                  <a:cubicBezTo>
                    <a:pt x="140" y="12304"/>
                    <a:pt x="181" y="12273"/>
                    <a:pt x="189" y="12229"/>
                  </a:cubicBezTo>
                  <a:cubicBezTo>
                    <a:pt x="198" y="12168"/>
                    <a:pt x="1265" y="6146"/>
                    <a:pt x="577" y="80"/>
                  </a:cubicBezTo>
                  <a:cubicBezTo>
                    <a:pt x="573" y="36"/>
                    <a:pt x="536" y="1"/>
                    <a:pt x="49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 flipH="1">
              <a:off x="817547" y="3462773"/>
              <a:ext cx="54713" cy="766539"/>
            </a:xfrm>
            <a:custGeom>
              <a:rect b="b" l="l" r="r" t="t"/>
              <a:pathLst>
                <a:path extrusionOk="0" h="12385" w="884">
                  <a:moveTo>
                    <a:pt x="522" y="82"/>
                  </a:moveTo>
                  <a:cubicBezTo>
                    <a:pt x="533" y="82"/>
                    <a:pt x="546" y="86"/>
                    <a:pt x="556" y="92"/>
                  </a:cubicBezTo>
                  <a:cubicBezTo>
                    <a:pt x="563" y="103"/>
                    <a:pt x="570" y="113"/>
                    <a:pt x="570" y="127"/>
                  </a:cubicBezTo>
                  <a:cubicBezTo>
                    <a:pt x="737" y="1599"/>
                    <a:pt x="802" y="3071"/>
                    <a:pt x="802" y="4455"/>
                  </a:cubicBezTo>
                  <a:cubicBezTo>
                    <a:pt x="802" y="8759"/>
                    <a:pt x="188" y="12218"/>
                    <a:pt x="182" y="12262"/>
                  </a:cubicBezTo>
                  <a:cubicBezTo>
                    <a:pt x="178" y="12273"/>
                    <a:pt x="174" y="12282"/>
                    <a:pt x="164" y="12290"/>
                  </a:cubicBezTo>
                  <a:cubicBezTo>
                    <a:pt x="154" y="12296"/>
                    <a:pt x="144" y="12303"/>
                    <a:pt x="133" y="12303"/>
                  </a:cubicBezTo>
                  <a:cubicBezTo>
                    <a:pt x="130" y="12303"/>
                    <a:pt x="127" y="12303"/>
                    <a:pt x="124" y="12300"/>
                  </a:cubicBezTo>
                  <a:cubicBezTo>
                    <a:pt x="110" y="12300"/>
                    <a:pt x="103" y="12293"/>
                    <a:pt x="93" y="12282"/>
                  </a:cubicBezTo>
                  <a:cubicBezTo>
                    <a:pt x="86" y="12276"/>
                    <a:pt x="83" y="12262"/>
                    <a:pt x="83" y="12252"/>
                  </a:cubicBezTo>
                  <a:lnTo>
                    <a:pt x="83" y="12241"/>
                  </a:lnTo>
                  <a:cubicBezTo>
                    <a:pt x="93" y="12197"/>
                    <a:pt x="703" y="8749"/>
                    <a:pt x="703" y="4455"/>
                  </a:cubicBezTo>
                  <a:cubicBezTo>
                    <a:pt x="703" y="3074"/>
                    <a:pt x="638" y="1605"/>
                    <a:pt x="471" y="136"/>
                  </a:cubicBezTo>
                  <a:lnTo>
                    <a:pt x="471" y="130"/>
                  </a:lnTo>
                  <a:cubicBezTo>
                    <a:pt x="471" y="120"/>
                    <a:pt x="474" y="106"/>
                    <a:pt x="484" y="96"/>
                  </a:cubicBezTo>
                  <a:cubicBezTo>
                    <a:pt x="492" y="89"/>
                    <a:pt x="501" y="82"/>
                    <a:pt x="515" y="82"/>
                  </a:cubicBezTo>
                  <a:close/>
                  <a:moveTo>
                    <a:pt x="505" y="1"/>
                  </a:moveTo>
                  <a:cubicBezTo>
                    <a:pt x="474" y="4"/>
                    <a:pt x="443" y="21"/>
                    <a:pt x="423" y="45"/>
                  </a:cubicBezTo>
                  <a:cubicBezTo>
                    <a:pt x="403" y="65"/>
                    <a:pt x="389" y="96"/>
                    <a:pt x="389" y="130"/>
                  </a:cubicBezTo>
                  <a:lnTo>
                    <a:pt x="389" y="147"/>
                  </a:lnTo>
                  <a:cubicBezTo>
                    <a:pt x="556" y="1613"/>
                    <a:pt x="621" y="3078"/>
                    <a:pt x="621" y="4455"/>
                  </a:cubicBezTo>
                  <a:cubicBezTo>
                    <a:pt x="621" y="8742"/>
                    <a:pt x="11" y="12184"/>
                    <a:pt x="4" y="12228"/>
                  </a:cubicBezTo>
                  <a:cubicBezTo>
                    <a:pt x="1" y="12235"/>
                    <a:pt x="1" y="12246"/>
                    <a:pt x="1" y="12252"/>
                  </a:cubicBezTo>
                  <a:cubicBezTo>
                    <a:pt x="1" y="12282"/>
                    <a:pt x="11" y="12313"/>
                    <a:pt x="31" y="12337"/>
                  </a:cubicBezTo>
                  <a:cubicBezTo>
                    <a:pt x="48" y="12358"/>
                    <a:pt x="75" y="12375"/>
                    <a:pt x="110" y="12381"/>
                  </a:cubicBezTo>
                  <a:cubicBezTo>
                    <a:pt x="116" y="12385"/>
                    <a:pt x="124" y="12385"/>
                    <a:pt x="133" y="12385"/>
                  </a:cubicBezTo>
                  <a:cubicBezTo>
                    <a:pt x="164" y="12385"/>
                    <a:pt x="195" y="12372"/>
                    <a:pt x="215" y="12354"/>
                  </a:cubicBezTo>
                  <a:cubicBezTo>
                    <a:pt x="239" y="12334"/>
                    <a:pt x="256" y="12307"/>
                    <a:pt x="263" y="12276"/>
                  </a:cubicBezTo>
                  <a:cubicBezTo>
                    <a:pt x="270" y="12228"/>
                    <a:pt x="883" y="8765"/>
                    <a:pt x="883" y="4455"/>
                  </a:cubicBezTo>
                  <a:cubicBezTo>
                    <a:pt x="883" y="3068"/>
                    <a:pt x="819" y="1592"/>
                    <a:pt x="652" y="116"/>
                  </a:cubicBezTo>
                  <a:cubicBezTo>
                    <a:pt x="648" y="82"/>
                    <a:pt x="632" y="51"/>
                    <a:pt x="607" y="31"/>
                  </a:cubicBezTo>
                  <a:cubicBezTo>
                    <a:pt x="583" y="10"/>
                    <a:pt x="553" y="1"/>
                    <a:pt x="52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 flipH="1">
              <a:off x="912058" y="3091413"/>
              <a:ext cx="34660" cy="95067"/>
            </a:xfrm>
            <a:custGeom>
              <a:rect b="b" l="l" r="r" t="t"/>
              <a:pathLst>
                <a:path extrusionOk="0" h="1536" w="560">
                  <a:moveTo>
                    <a:pt x="104" y="1"/>
                  </a:moveTo>
                  <a:cubicBezTo>
                    <a:pt x="93" y="1"/>
                    <a:pt x="83" y="2"/>
                    <a:pt x="72" y="6"/>
                  </a:cubicBezTo>
                  <a:cubicBezTo>
                    <a:pt x="24" y="23"/>
                    <a:pt x="1" y="74"/>
                    <a:pt x="18" y="122"/>
                  </a:cubicBezTo>
                  <a:cubicBezTo>
                    <a:pt x="18" y="125"/>
                    <a:pt x="147" y="500"/>
                    <a:pt x="372" y="1468"/>
                  </a:cubicBezTo>
                  <a:cubicBezTo>
                    <a:pt x="383" y="1509"/>
                    <a:pt x="420" y="1536"/>
                    <a:pt x="460" y="1536"/>
                  </a:cubicBezTo>
                  <a:lnTo>
                    <a:pt x="481" y="1536"/>
                  </a:lnTo>
                  <a:cubicBezTo>
                    <a:pt x="529" y="1523"/>
                    <a:pt x="559" y="1474"/>
                    <a:pt x="550" y="1427"/>
                  </a:cubicBezTo>
                  <a:cubicBezTo>
                    <a:pt x="325" y="449"/>
                    <a:pt x="195" y="77"/>
                    <a:pt x="188" y="60"/>
                  </a:cubicBezTo>
                  <a:cubicBezTo>
                    <a:pt x="175" y="23"/>
                    <a:pt x="141" y="1"/>
                    <a:pt x="10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 flipH="1">
              <a:off x="909953" y="3088752"/>
              <a:ext cx="38683" cy="100266"/>
            </a:xfrm>
            <a:custGeom>
              <a:rect b="b" l="l" r="r" t="t"/>
              <a:pathLst>
                <a:path extrusionOk="0" h="1620" w="625">
                  <a:moveTo>
                    <a:pt x="134" y="83"/>
                  </a:moveTo>
                  <a:cubicBezTo>
                    <a:pt x="144" y="83"/>
                    <a:pt x="154" y="86"/>
                    <a:pt x="164" y="93"/>
                  </a:cubicBezTo>
                  <a:cubicBezTo>
                    <a:pt x="172" y="100"/>
                    <a:pt x="178" y="106"/>
                    <a:pt x="181" y="117"/>
                  </a:cubicBezTo>
                  <a:cubicBezTo>
                    <a:pt x="185" y="131"/>
                    <a:pt x="315" y="502"/>
                    <a:pt x="540" y="1476"/>
                  </a:cubicBezTo>
                  <a:cubicBezTo>
                    <a:pt x="540" y="1484"/>
                    <a:pt x="543" y="1487"/>
                    <a:pt x="543" y="1490"/>
                  </a:cubicBezTo>
                  <a:cubicBezTo>
                    <a:pt x="543" y="1501"/>
                    <a:pt x="536" y="1511"/>
                    <a:pt x="529" y="1521"/>
                  </a:cubicBezTo>
                  <a:cubicBezTo>
                    <a:pt x="523" y="1528"/>
                    <a:pt x="516" y="1535"/>
                    <a:pt x="502" y="1538"/>
                  </a:cubicBezTo>
                  <a:lnTo>
                    <a:pt x="491" y="1538"/>
                  </a:lnTo>
                  <a:cubicBezTo>
                    <a:pt x="478" y="1538"/>
                    <a:pt x="468" y="1535"/>
                    <a:pt x="461" y="1528"/>
                  </a:cubicBezTo>
                  <a:cubicBezTo>
                    <a:pt x="451" y="1521"/>
                    <a:pt x="444" y="1511"/>
                    <a:pt x="441" y="1501"/>
                  </a:cubicBezTo>
                  <a:cubicBezTo>
                    <a:pt x="219" y="533"/>
                    <a:pt x="90" y="155"/>
                    <a:pt x="87" y="151"/>
                  </a:cubicBezTo>
                  <a:cubicBezTo>
                    <a:pt x="87" y="144"/>
                    <a:pt x="82" y="141"/>
                    <a:pt x="82" y="134"/>
                  </a:cubicBezTo>
                  <a:cubicBezTo>
                    <a:pt x="82" y="124"/>
                    <a:pt x="87" y="114"/>
                    <a:pt x="93" y="103"/>
                  </a:cubicBezTo>
                  <a:cubicBezTo>
                    <a:pt x="100" y="97"/>
                    <a:pt x="107" y="90"/>
                    <a:pt x="117" y="86"/>
                  </a:cubicBezTo>
                  <a:cubicBezTo>
                    <a:pt x="123" y="83"/>
                    <a:pt x="131" y="83"/>
                    <a:pt x="134" y="83"/>
                  </a:cubicBezTo>
                  <a:close/>
                  <a:moveTo>
                    <a:pt x="134" y="1"/>
                  </a:moveTo>
                  <a:cubicBezTo>
                    <a:pt x="120" y="1"/>
                    <a:pt x="107" y="4"/>
                    <a:pt x="90" y="8"/>
                  </a:cubicBezTo>
                  <a:cubicBezTo>
                    <a:pt x="62" y="18"/>
                    <a:pt x="42" y="35"/>
                    <a:pt x="25" y="59"/>
                  </a:cubicBezTo>
                  <a:cubicBezTo>
                    <a:pt x="11" y="79"/>
                    <a:pt x="1" y="106"/>
                    <a:pt x="1" y="134"/>
                  </a:cubicBezTo>
                  <a:cubicBezTo>
                    <a:pt x="1" y="147"/>
                    <a:pt x="5" y="161"/>
                    <a:pt x="11" y="178"/>
                  </a:cubicBezTo>
                  <a:cubicBezTo>
                    <a:pt x="11" y="178"/>
                    <a:pt x="141" y="553"/>
                    <a:pt x="362" y="1517"/>
                  </a:cubicBezTo>
                  <a:cubicBezTo>
                    <a:pt x="369" y="1548"/>
                    <a:pt x="386" y="1575"/>
                    <a:pt x="410" y="1593"/>
                  </a:cubicBezTo>
                  <a:cubicBezTo>
                    <a:pt x="434" y="1610"/>
                    <a:pt x="461" y="1620"/>
                    <a:pt x="491" y="1620"/>
                  </a:cubicBezTo>
                  <a:cubicBezTo>
                    <a:pt x="502" y="1620"/>
                    <a:pt x="512" y="1620"/>
                    <a:pt x="523" y="1616"/>
                  </a:cubicBezTo>
                  <a:lnTo>
                    <a:pt x="519" y="1616"/>
                  </a:lnTo>
                  <a:cubicBezTo>
                    <a:pt x="550" y="1610"/>
                    <a:pt x="577" y="1593"/>
                    <a:pt x="594" y="1572"/>
                  </a:cubicBezTo>
                  <a:cubicBezTo>
                    <a:pt x="611" y="1548"/>
                    <a:pt x="625" y="1521"/>
                    <a:pt x="625" y="1490"/>
                  </a:cubicBezTo>
                  <a:cubicBezTo>
                    <a:pt x="625" y="1481"/>
                    <a:pt x="621" y="1470"/>
                    <a:pt x="621" y="1460"/>
                  </a:cubicBezTo>
                  <a:cubicBezTo>
                    <a:pt x="393" y="482"/>
                    <a:pt x="263" y="106"/>
                    <a:pt x="260" y="90"/>
                  </a:cubicBezTo>
                  <a:cubicBezTo>
                    <a:pt x="250" y="62"/>
                    <a:pt x="233" y="42"/>
                    <a:pt x="209" y="25"/>
                  </a:cubicBezTo>
                  <a:cubicBezTo>
                    <a:pt x="189" y="12"/>
                    <a:pt x="161" y="1"/>
                    <a:pt x="13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 flipH="1">
              <a:off x="2272538" y="3295104"/>
              <a:ext cx="356068" cy="698519"/>
            </a:xfrm>
            <a:custGeom>
              <a:rect b="b" l="l" r="r" t="t"/>
              <a:pathLst>
                <a:path extrusionOk="0" h="11286" w="5753">
                  <a:moveTo>
                    <a:pt x="2941" y="1"/>
                  </a:moveTo>
                  <a:cubicBezTo>
                    <a:pt x="2165" y="1"/>
                    <a:pt x="1813" y="760"/>
                    <a:pt x="1813" y="760"/>
                  </a:cubicBezTo>
                  <a:cubicBezTo>
                    <a:pt x="1525" y="678"/>
                    <a:pt x="1284" y="644"/>
                    <a:pt x="1083" y="644"/>
                  </a:cubicBezTo>
                  <a:cubicBezTo>
                    <a:pt x="1" y="644"/>
                    <a:pt x="61" y="1639"/>
                    <a:pt x="61" y="1639"/>
                  </a:cubicBezTo>
                  <a:cubicBezTo>
                    <a:pt x="2054" y="5613"/>
                    <a:pt x="61" y="10534"/>
                    <a:pt x="61" y="10534"/>
                  </a:cubicBezTo>
                  <a:cubicBezTo>
                    <a:pt x="358" y="11048"/>
                    <a:pt x="742" y="11200"/>
                    <a:pt x="1095" y="11200"/>
                  </a:cubicBezTo>
                  <a:cubicBezTo>
                    <a:pt x="1609" y="11200"/>
                    <a:pt x="2054" y="10875"/>
                    <a:pt x="2054" y="10875"/>
                  </a:cubicBezTo>
                  <a:cubicBezTo>
                    <a:pt x="2054" y="10875"/>
                    <a:pt x="2660" y="11285"/>
                    <a:pt x="3333" y="11285"/>
                  </a:cubicBezTo>
                  <a:cubicBezTo>
                    <a:pt x="3669" y="11285"/>
                    <a:pt x="4022" y="11183"/>
                    <a:pt x="4324" y="10875"/>
                  </a:cubicBezTo>
                  <a:cubicBezTo>
                    <a:pt x="5231" y="9951"/>
                    <a:pt x="5752" y="8346"/>
                    <a:pt x="5558" y="5041"/>
                  </a:cubicBezTo>
                  <a:cubicBezTo>
                    <a:pt x="5360" y="1735"/>
                    <a:pt x="3878" y="321"/>
                    <a:pt x="3878" y="321"/>
                  </a:cubicBezTo>
                  <a:cubicBezTo>
                    <a:pt x="3515" y="88"/>
                    <a:pt x="3204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 flipH="1">
              <a:off x="2428196" y="3849482"/>
              <a:ext cx="73281" cy="124837"/>
            </a:xfrm>
            <a:custGeom>
              <a:rect b="b" l="l" r="r" t="t"/>
              <a:pathLst>
                <a:path extrusionOk="0" h="2017" w="1184">
                  <a:moveTo>
                    <a:pt x="1084" y="1"/>
                  </a:moveTo>
                  <a:cubicBezTo>
                    <a:pt x="1040" y="1"/>
                    <a:pt x="1002" y="32"/>
                    <a:pt x="996" y="74"/>
                  </a:cubicBezTo>
                  <a:cubicBezTo>
                    <a:pt x="992" y="84"/>
                    <a:pt x="815" y="1097"/>
                    <a:pt x="35" y="1860"/>
                  </a:cubicBezTo>
                  <a:cubicBezTo>
                    <a:pt x="0" y="1897"/>
                    <a:pt x="0" y="1952"/>
                    <a:pt x="35" y="1990"/>
                  </a:cubicBezTo>
                  <a:cubicBezTo>
                    <a:pt x="52" y="2006"/>
                    <a:pt x="76" y="2017"/>
                    <a:pt x="99" y="2017"/>
                  </a:cubicBezTo>
                  <a:cubicBezTo>
                    <a:pt x="123" y="2017"/>
                    <a:pt x="143" y="2006"/>
                    <a:pt x="164" y="1990"/>
                  </a:cubicBezTo>
                  <a:cubicBezTo>
                    <a:pt x="986" y="1185"/>
                    <a:pt x="1166" y="150"/>
                    <a:pt x="1176" y="105"/>
                  </a:cubicBezTo>
                  <a:cubicBezTo>
                    <a:pt x="1183" y="57"/>
                    <a:pt x="1150" y="10"/>
                    <a:pt x="1101" y="2"/>
                  </a:cubicBezTo>
                  <a:cubicBezTo>
                    <a:pt x="1095" y="1"/>
                    <a:pt x="1090" y="1"/>
                    <a:pt x="108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 flipH="1">
              <a:off x="2426092" y="3846882"/>
              <a:ext cx="77489" cy="129974"/>
            </a:xfrm>
            <a:custGeom>
              <a:rect b="b" l="l" r="r" t="t"/>
              <a:pathLst>
                <a:path extrusionOk="0" h="2100" w="1252">
                  <a:moveTo>
                    <a:pt x="1129" y="82"/>
                  </a:moveTo>
                  <a:cubicBezTo>
                    <a:pt x="1139" y="85"/>
                    <a:pt x="1149" y="93"/>
                    <a:pt x="1156" y="99"/>
                  </a:cubicBezTo>
                  <a:cubicBezTo>
                    <a:pt x="1166" y="110"/>
                    <a:pt x="1170" y="120"/>
                    <a:pt x="1170" y="133"/>
                  </a:cubicBezTo>
                  <a:lnTo>
                    <a:pt x="1170" y="140"/>
                  </a:lnTo>
                  <a:cubicBezTo>
                    <a:pt x="1166" y="160"/>
                    <a:pt x="1118" y="426"/>
                    <a:pt x="972" y="791"/>
                  </a:cubicBezTo>
                  <a:cubicBezTo>
                    <a:pt x="822" y="1153"/>
                    <a:pt x="573" y="1606"/>
                    <a:pt x="168" y="2004"/>
                  </a:cubicBezTo>
                  <a:cubicBezTo>
                    <a:pt x="157" y="2015"/>
                    <a:pt x="147" y="2018"/>
                    <a:pt x="133" y="2018"/>
                  </a:cubicBezTo>
                  <a:cubicBezTo>
                    <a:pt x="120" y="2018"/>
                    <a:pt x="106" y="2015"/>
                    <a:pt x="96" y="2004"/>
                  </a:cubicBezTo>
                  <a:cubicBezTo>
                    <a:pt x="89" y="1994"/>
                    <a:pt x="83" y="1980"/>
                    <a:pt x="83" y="1966"/>
                  </a:cubicBezTo>
                  <a:cubicBezTo>
                    <a:pt x="83" y="1953"/>
                    <a:pt x="89" y="1943"/>
                    <a:pt x="100" y="1933"/>
                  </a:cubicBezTo>
                  <a:cubicBezTo>
                    <a:pt x="495" y="1544"/>
                    <a:pt x="737" y="1098"/>
                    <a:pt x="880" y="744"/>
                  </a:cubicBezTo>
                  <a:cubicBezTo>
                    <a:pt x="951" y="566"/>
                    <a:pt x="999" y="412"/>
                    <a:pt x="1026" y="304"/>
                  </a:cubicBezTo>
                  <a:cubicBezTo>
                    <a:pt x="1057" y="195"/>
                    <a:pt x="1067" y="130"/>
                    <a:pt x="1071" y="123"/>
                  </a:cubicBezTo>
                  <a:cubicBezTo>
                    <a:pt x="1071" y="113"/>
                    <a:pt x="1077" y="102"/>
                    <a:pt x="1088" y="96"/>
                  </a:cubicBezTo>
                  <a:cubicBezTo>
                    <a:pt x="1098" y="85"/>
                    <a:pt x="1108" y="82"/>
                    <a:pt x="1118" y="82"/>
                  </a:cubicBezTo>
                  <a:close/>
                  <a:moveTo>
                    <a:pt x="1118" y="0"/>
                  </a:moveTo>
                  <a:cubicBezTo>
                    <a:pt x="1088" y="0"/>
                    <a:pt x="1057" y="11"/>
                    <a:pt x="1036" y="31"/>
                  </a:cubicBezTo>
                  <a:cubicBezTo>
                    <a:pt x="1013" y="52"/>
                    <a:pt x="995" y="79"/>
                    <a:pt x="989" y="110"/>
                  </a:cubicBezTo>
                  <a:cubicBezTo>
                    <a:pt x="989" y="113"/>
                    <a:pt x="979" y="178"/>
                    <a:pt x="948" y="283"/>
                  </a:cubicBezTo>
                  <a:cubicBezTo>
                    <a:pt x="907" y="443"/>
                    <a:pt x="822" y="699"/>
                    <a:pt x="679" y="989"/>
                  </a:cubicBezTo>
                  <a:cubicBezTo>
                    <a:pt x="536" y="1275"/>
                    <a:pt x="328" y="1592"/>
                    <a:pt x="42" y="1875"/>
                  </a:cubicBezTo>
                  <a:cubicBezTo>
                    <a:pt x="14" y="1898"/>
                    <a:pt x="1" y="1933"/>
                    <a:pt x="1" y="1966"/>
                  </a:cubicBezTo>
                  <a:cubicBezTo>
                    <a:pt x="1" y="2001"/>
                    <a:pt x="14" y="2035"/>
                    <a:pt x="38" y="2059"/>
                  </a:cubicBezTo>
                  <a:cubicBezTo>
                    <a:pt x="65" y="2086"/>
                    <a:pt x="100" y="2100"/>
                    <a:pt x="133" y="2100"/>
                  </a:cubicBezTo>
                  <a:cubicBezTo>
                    <a:pt x="168" y="2100"/>
                    <a:pt x="198" y="2086"/>
                    <a:pt x="226" y="2062"/>
                  </a:cubicBezTo>
                  <a:cubicBezTo>
                    <a:pt x="641" y="1653"/>
                    <a:pt x="897" y="1189"/>
                    <a:pt x="1047" y="821"/>
                  </a:cubicBezTo>
                  <a:cubicBezTo>
                    <a:pt x="1197" y="450"/>
                    <a:pt x="1245" y="178"/>
                    <a:pt x="1248" y="154"/>
                  </a:cubicBezTo>
                  <a:cubicBezTo>
                    <a:pt x="1251" y="147"/>
                    <a:pt x="1251" y="140"/>
                    <a:pt x="1251" y="133"/>
                  </a:cubicBezTo>
                  <a:cubicBezTo>
                    <a:pt x="1251" y="102"/>
                    <a:pt x="1241" y="72"/>
                    <a:pt x="1220" y="48"/>
                  </a:cubicBezTo>
                  <a:cubicBezTo>
                    <a:pt x="1200" y="24"/>
                    <a:pt x="1173" y="7"/>
                    <a:pt x="1143" y="3"/>
                  </a:cubicBezTo>
                  <a:cubicBezTo>
                    <a:pt x="1132" y="0"/>
                    <a:pt x="1125" y="0"/>
                    <a:pt x="111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 flipH="1">
              <a:off x="2433086" y="3337315"/>
              <a:ext cx="95810" cy="298074"/>
            </a:xfrm>
            <a:custGeom>
              <a:rect b="b" l="l" r="r" t="t"/>
              <a:pathLst>
                <a:path extrusionOk="0" h="4816" w="1548">
                  <a:moveTo>
                    <a:pt x="103" y="1"/>
                  </a:moveTo>
                  <a:cubicBezTo>
                    <a:pt x="76" y="1"/>
                    <a:pt x="49" y="13"/>
                    <a:pt x="31" y="37"/>
                  </a:cubicBezTo>
                  <a:cubicBezTo>
                    <a:pt x="1" y="78"/>
                    <a:pt x="7" y="133"/>
                    <a:pt x="48" y="164"/>
                  </a:cubicBezTo>
                  <a:cubicBezTo>
                    <a:pt x="59" y="173"/>
                    <a:pt x="1299" y="1166"/>
                    <a:pt x="1368" y="4723"/>
                  </a:cubicBezTo>
                  <a:cubicBezTo>
                    <a:pt x="1368" y="4774"/>
                    <a:pt x="1408" y="4815"/>
                    <a:pt x="1456" y="4815"/>
                  </a:cubicBezTo>
                  <a:lnTo>
                    <a:pt x="1459" y="4815"/>
                  </a:lnTo>
                  <a:cubicBezTo>
                    <a:pt x="1511" y="4812"/>
                    <a:pt x="1548" y="4771"/>
                    <a:pt x="1548" y="4719"/>
                  </a:cubicBezTo>
                  <a:cubicBezTo>
                    <a:pt x="1476" y="1076"/>
                    <a:pt x="212" y="61"/>
                    <a:pt x="157" y="20"/>
                  </a:cubicBezTo>
                  <a:cubicBezTo>
                    <a:pt x="142" y="7"/>
                    <a:pt x="122" y="1"/>
                    <a:pt x="10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 flipH="1">
              <a:off x="2430549" y="3334777"/>
              <a:ext cx="100266" cy="303088"/>
            </a:xfrm>
            <a:custGeom>
              <a:rect b="b" l="l" r="r" t="t"/>
              <a:pathLst>
                <a:path extrusionOk="0" h="4897" w="1620">
                  <a:moveTo>
                    <a:pt x="134" y="82"/>
                  </a:moveTo>
                  <a:cubicBezTo>
                    <a:pt x="144" y="85"/>
                    <a:pt x="155" y="85"/>
                    <a:pt x="164" y="95"/>
                  </a:cubicBezTo>
                  <a:cubicBezTo>
                    <a:pt x="188" y="112"/>
                    <a:pt x="512" y="368"/>
                    <a:pt x="842" y="1077"/>
                  </a:cubicBezTo>
                  <a:cubicBezTo>
                    <a:pt x="1170" y="1786"/>
                    <a:pt x="1504" y="2945"/>
                    <a:pt x="1538" y="4764"/>
                  </a:cubicBezTo>
                  <a:cubicBezTo>
                    <a:pt x="1538" y="4778"/>
                    <a:pt x="1534" y="4788"/>
                    <a:pt x="1525" y="4798"/>
                  </a:cubicBezTo>
                  <a:cubicBezTo>
                    <a:pt x="1514" y="4809"/>
                    <a:pt x="1504" y="4812"/>
                    <a:pt x="1490" y="4815"/>
                  </a:cubicBezTo>
                  <a:lnTo>
                    <a:pt x="1487" y="4815"/>
                  </a:lnTo>
                  <a:cubicBezTo>
                    <a:pt x="1473" y="4815"/>
                    <a:pt x="1463" y="4809"/>
                    <a:pt x="1453" y="4798"/>
                  </a:cubicBezTo>
                  <a:cubicBezTo>
                    <a:pt x="1446" y="4791"/>
                    <a:pt x="1439" y="4778"/>
                    <a:pt x="1439" y="4764"/>
                  </a:cubicBezTo>
                  <a:cubicBezTo>
                    <a:pt x="1405" y="2981"/>
                    <a:pt x="1078" y="1836"/>
                    <a:pt x="754" y="1138"/>
                  </a:cubicBezTo>
                  <a:cubicBezTo>
                    <a:pt x="594" y="787"/>
                    <a:pt x="433" y="548"/>
                    <a:pt x="311" y="395"/>
                  </a:cubicBezTo>
                  <a:cubicBezTo>
                    <a:pt x="254" y="320"/>
                    <a:pt x="202" y="266"/>
                    <a:pt x="164" y="228"/>
                  </a:cubicBezTo>
                  <a:lnTo>
                    <a:pt x="123" y="187"/>
                  </a:lnTo>
                  <a:cubicBezTo>
                    <a:pt x="117" y="184"/>
                    <a:pt x="114" y="180"/>
                    <a:pt x="110" y="177"/>
                  </a:cubicBezTo>
                  <a:cubicBezTo>
                    <a:pt x="106" y="177"/>
                    <a:pt x="106" y="177"/>
                    <a:pt x="106" y="174"/>
                  </a:cubicBezTo>
                  <a:lnTo>
                    <a:pt x="103" y="174"/>
                  </a:lnTo>
                  <a:cubicBezTo>
                    <a:pt x="90" y="164"/>
                    <a:pt x="83" y="150"/>
                    <a:pt x="83" y="133"/>
                  </a:cubicBezTo>
                  <a:cubicBezTo>
                    <a:pt x="83" y="123"/>
                    <a:pt x="86" y="112"/>
                    <a:pt x="93" y="102"/>
                  </a:cubicBezTo>
                  <a:cubicBezTo>
                    <a:pt x="103" y="88"/>
                    <a:pt x="120" y="85"/>
                    <a:pt x="134" y="82"/>
                  </a:cubicBezTo>
                  <a:close/>
                  <a:moveTo>
                    <a:pt x="134" y="0"/>
                  </a:moveTo>
                  <a:cubicBezTo>
                    <a:pt x="96" y="0"/>
                    <a:pt x="56" y="21"/>
                    <a:pt x="29" y="54"/>
                  </a:cubicBezTo>
                  <a:cubicBezTo>
                    <a:pt x="11" y="78"/>
                    <a:pt x="1" y="106"/>
                    <a:pt x="1" y="133"/>
                  </a:cubicBezTo>
                  <a:cubicBezTo>
                    <a:pt x="1" y="174"/>
                    <a:pt x="21" y="211"/>
                    <a:pt x="56" y="238"/>
                  </a:cubicBezTo>
                  <a:cubicBezTo>
                    <a:pt x="56" y="241"/>
                    <a:pt x="79" y="259"/>
                    <a:pt x="114" y="293"/>
                  </a:cubicBezTo>
                  <a:cubicBezTo>
                    <a:pt x="236" y="419"/>
                    <a:pt x="532" y="767"/>
                    <a:pt x="806" y="1468"/>
                  </a:cubicBezTo>
                  <a:cubicBezTo>
                    <a:pt x="1078" y="2171"/>
                    <a:pt x="1327" y="3227"/>
                    <a:pt x="1358" y="4768"/>
                  </a:cubicBezTo>
                  <a:cubicBezTo>
                    <a:pt x="1358" y="4801"/>
                    <a:pt x="1371" y="4836"/>
                    <a:pt x="1394" y="4856"/>
                  </a:cubicBezTo>
                  <a:cubicBezTo>
                    <a:pt x="1419" y="4880"/>
                    <a:pt x="1453" y="4897"/>
                    <a:pt x="1487" y="4897"/>
                  </a:cubicBezTo>
                  <a:lnTo>
                    <a:pt x="1490" y="4897"/>
                  </a:lnTo>
                  <a:cubicBezTo>
                    <a:pt x="1528" y="4894"/>
                    <a:pt x="1558" y="4880"/>
                    <a:pt x="1583" y="4856"/>
                  </a:cubicBezTo>
                  <a:cubicBezTo>
                    <a:pt x="1606" y="4832"/>
                    <a:pt x="1619" y="4798"/>
                    <a:pt x="1619" y="4764"/>
                  </a:cubicBezTo>
                  <a:lnTo>
                    <a:pt x="1619" y="4760"/>
                  </a:lnTo>
                  <a:cubicBezTo>
                    <a:pt x="1586" y="2934"/>
                    <a:pt x="1251" y="1762"/>
                    <a:pt x="914" y="1043"/>
                  </a:cubicBezTo>
                  <a:cubicBezTo>
                    <a:pt x="581" y="323"/>
                    <a:pt x="246" y="54"/>
                    <a:pt x="216" y="30"/>
                  </a:cubicBezTo>
                  <a:cubicBezTo>
                    <a:pt x="192" y="10"/>
                    <a:pt x="161" y="0"/>
                    <a:pt x="134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 flipH="1">
              <a:off x="2909735" y="3282044"/>
              <a:ext cx="736026" cy="603699"/>
            </a:xfrm>
            <a:custGeom>
              <a:rect b="b" l="l" r="r" t="t"/>
              <a:pathLst>
                <a:path extrusionOk="0" h="9754" w="11892">
                  <a:moveTo>
                    <a:pt x="8232" y="0"/>
                  </a:moveTo>
                  <a:cubicBezTo>
                    <a:pt x="7169" y="0"/>
                    <a:pt x="5873" y="841"/>
                    <a:pt x="4785" y="2334"/>
                  </a:cubicBezTo>
                  <a:cubicBezTo>
                    <a:pt x="4785" y="2334"/>
                    <a:pt x="3962" y="1661"/>
                    <a:pt x="3006" y="1661"/>
                  </a:cubicBezTo>
                  <a:cubicBezTo>
                    <a:pt x="2468" y="1661"/>
                    <a:pt x="1887" y="1874"/>
                    <a:pt x="1388" y="2542"/>
                  </a:cubicBezTo>
                  <a:cubicBezTo>
                    <a:pt x="0" y="4396"/>
                    <a:pt x="1159" y="8073"/>
                    <a:pt x="1971" y="9753"/>
                  </a:cubicBezTo>
                  <a:cubicBezTo>
                    <a:pt x="1971" y="9753"/>
                    <a:pt x="2412" y="9526"/>
                    <a:pt x="2953" y="9526"/>
                  </a:cubicBezTo>
                  <a:cubicBezTo>
                    <a:pt x="3116" y="9526"/>
                    <a:pt x="3288" y="9546"/>
                    <a:pt x="3459" y="9600"/>
                  </a:cubicBezTo>
                  <a:cubicBezTo>
                    <a:pt x="3541" y="9625"/>
                    <a:pt x="3629" y="9636"/>
                    <a:pt x="3722" y="9636"/>
                  </a:cubicBezTo>
                  <a:cubicBezTo>
                    <a:pt x="4485" y="9636"/>
                    <a:pt x="5559" y="8891"/>
                    <a:pt x="5559" y="8891"/>
                  </a:cubicBezTo>
                  <a:cubicBezTo>
                    <a:pt x="5559" y="8891"/>
                    <a:pt x="7198" y="6386"/>
                    <a:pt x="8796" y="5752"/>
                  </a:cubicBezTo>
                  <a:cubicBezTo>
                    <a:pt x="10099" y="5236"/>
                    <a:pt x="11010" y="5188"/>
                    <a:pt x="11303" y="5188"/>
                  </a:cubicBezTo>
                  <a:cubicBezTo>
                    <a:pt x="11369" y="5188"/>
                    <a:pt x="11404" y="5190"/>
                    <a:pt x="11404" y="5190"/>
                  </a:cubicBezTo>
                  <a:cubicBezTo>
                    <a:pt x="11404" y="5190"/>
                    <a:pt x="11891" y="2508"/>
                    <a:pt x="9315" y="371"/>
                  </a:cubicBezTo>
                  <a:cubicBezTo>
                    <a:pt x="9003" y="120"/>
                    <a:pt x="8634" y="0"/>
                    <a:pt x="8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 flipH="1">
              <a:off x="3349541" y="3426503"/>
              <a:ext cx="95438" cy="77675"/>
            </a:xfrm>
            <a:custGeom>
              <a:rect b="b" l="l" r="r" t="t"/>
              <a:pathLst>
                <a:path extrusionOk="0" h="1255" w="1542">
                  <a:moveTo>
                    <a:pt x="1541" y="0"/>
                  </a:moveTo>
                  <a:lnTo>
                    <a:pt x="1541" y="0"/>
                  </a:lnTo>
                  <a:cubicBezTo>
                    <a:pt x="1395" y="99"/>
                    <a:pt x="1265" y="201"/>
                    <a:pt x="1135" y="304"/>
                  </a:cubicBezTo>
                  <a:cubicBezTo>
                    <a:pt x="1006" y="409"/>
                    <a:pt x="884" y="515"/>
                    <a:pt x="758" y="620"/>
                  </a:cubicBezTo>
                  <a:lnTo>
                    <a:pt x="386" y="934"/>
                  </a:lnTo>
                  <a:cubicBezTo>
                    <a:pt x="260" y="1040"/>
                    <a:pt x="133" y="1139"/>
                    <a:pt x="1" y="1254"/>
                  </a:cubicBezTo>
                  <a:cubicBezTo>
                    <a:pt x="174" y="1241"/>
                    <a:pt x="342" y="1183"/>
                    <a:pt x="498" y="1104"/>
                  </a:cubicBezTo>
                  <a:cubicBezTo>
                    <a:pt x="652" y="1026"/>
                    <a:pt x="795" y="927"/>
                    <a:pt x="928" y="815"/>
                  </a:cubicBezTo>
                  <a:cubicBezTo>
                    <a:pt x="1058" y="706"/>
                    <a:pt x="1176" y="583"/>
                    <a:pt x="1279" y="447"/>
                  </a:cubicBezTo>
                  <a:cubicBezTo>
                    <a:pt x="1385" y="310"/>
                    <a:pt x="1480" y="164"/>
                    <a:pt x="154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 flipH="1">
              <a:off x="3344280" y="3420128"/>
              <a:ext cx="108250" cy="87392"/>
            </a:xfrm>
            <a:custGeom>
              <a:rect b="b" l="l" r="r" t="t"/>
              <a:pathLst>
                <a:path extrusionOk="0" h="1412" w="1749">
                  <a:moveTo>
                    <a:pt x="1568" y="219"/>
                  </a:moveTo>
                  <a:cubicBezTo>
                    <a:pt x="1512" y="327"/>
                    <a:pt x="1444" y="427"/>
                    <a:pt x="1370" y="523"/>
                  </a:cubicBezTo>
                  <a:cubicBezTo>
                    <a:pt x="1268" y="659"/>
                    <a:pt x="1149" y="778"/>
                    <a:pt x="1023" y="887"/>
                  </a:cubicBezTo>
                  <a:cubicBezTo>
                    <a:pt x="893" y="996"/>
                    <a:pt x="754" y="1091"/>
                    <a:pt x="600" y="1170"/>
                  </a:cubicBezTo>
                  <a:cubicBezTo>
                    <a:pt x="493" y="1224"/>
                    <a:pt x="378" y="1269"/>
                    <a:pt x="261" y="1296"/>
                  </a:cubicBezTo>
                  <a:lnTo>
                    <a:pt x="261" y="1296"/>
                  </a:lnTo>
                  <a:cubicBezTo>
                    <a:pt x="354" y="1217"/>
                    <a:pt x="445" y="1143"/>
                    <a:pt x="535" y="1068"/>
                  </a:cubicBezTo>
                  <a:lnTo>
                    <a:pt x="907" y="754"/>
                  </a:lnTo>
                  <a:cubicBezTo>
                    <a:pt x="1032" y="649"/>
                    <a:pt x="1155" y="543"/>
                    <a:pt x="1285" y="441"/>
                  </a:cubicBezTo>
                  <a:cubicBezTo>
                    <a:pt x="1376" y="364"/>
                    <a:pt x="1468" y="290"/>
                    <a:pt x="1568" y="219"/>
                  </a:cubicBezTo>
                  <a:close/>
                  <a:moveTo>
                    <a:pt x="1748" y="1"/>
                  </a:moveTo>
                  <a:lnTo>
                    <a:pt x="1639" y="69"/>
                  </a:lnTo>
                  <a:cubicBezTo>
                    <a:pt x="1493" y="168"/>
                    <a:pt x="1360" y="270"/>
                    <a:pt x="1234" y="376"/>
                  </a:cubicBezTo>
                  <a:cubicBezTo>
                    <a:pt x="1101" y="478"/>
                    <a:pt x="979" y="584"/>
                    <a:pt x="856" y="690"/>
                  </a:cubicBezTo>
                  <a:lnTo>
                    <a:pt x="485" y="1006"/>
                  </a:lnTo>
                  <a:cubicBezTo>
                    <a:pt x="358" y="1108"/>
                    <a:pt x="228" y="1211"/>
                    <a:pt x="96" y="1327"/>
                  </a:cubicBezTo>
                  <a:lnTo>
                    <a:pt x="0" y="1412"/>
                  </a:lnTo>
                  <a:lnTo>
                    <a:pt x="126" y="1398"/>
                  </a:lnTo>
                  <a:cubicBezTo>
                    <a:pt x="307" y="1382"/>
                    <a:pt x="480" y="1324"/>
                    <a:pt x="637" y="1242"/>
                  </a:cubicBezTo>
                  <a:cubicBezTo>
                    <a:pt x="794" y="1163"/>
                    <a:pt x="941" y="1064"/>
                    <a:pt x="1073" y="952"/>
                  </a:cubicBezTo>
                  <a:cubicBezTo>
                    <a:pt x="1207" y="836"/>
                    <a:pt x="1329" y="713"/>
                    <a:pt x="1435" y="573"/>
                  </a:cubicBezTo>
                  <a:cubicBezTo>
                    <a:pt x="1540" y="437"/>
                    <a:pt x="1636" y="287"/>
                    <a:pt x="1701" y="117"/>
                  </a:cubicBezTo>
                  <a:lnTo>
                    <a:pt x="1748" y="1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 flipH="1">
              <a:off x="3414714" y="3628461"/>
              <a:ext cx="106146" cy="69567"/>
            </a:xfrm>
            <a:custGeom>
              <a:rect b="b" l="l" r="r" t="t"/>
              <a:pathLst>
                <a:path extrusionOk="0" h="1124" w="1715">
                  <a:moveTo>
                    <a:pt x="945" y="1"/>
                  </a:moveTo>
                  <a:cubicBezTo>
                    <a:pt x="824" y="1"/>
                    <a:pt x="700" y="33"/>
                    <a:pt x="576" y="97"/>
                  </a:cubicBezTo>
                  <a:cubicBezTo>
                    <a:pt x="112" y="333"/>
                    <a:pt x="14" y="960"/>
                    <a:pt x="10" y="987"/>
                  </a:cubicBezTo>
                  <a:cubicBezTo>
                    <a:pt x="0" y="1052"/>
                    <a:pt x="48" y="1113"/>
                    <a:pt x="112" y="1124"/>
                  </a:cubicBezTo>
                  <a:lnTo>
                    <a:pt x="129" y="1124"/>
                  </a:lnTo>
                  <a:cubicBezTo>
                    <a:pt x="191" y="1124"/>
                    <a:pt x="242" y="1083"/>
                    <a:pt x="249" y="1021"/>
                  </a:cubicBezTo>
                  <a:cubicBezTo>
                    <a:pt x="252" y="1017"/>
                    <a:pt x="334" y="490"/>
                    <a:pt x="685" y="312"/>
                  </a:cubicBezTo>
                  <a:cubicBezTo>
                    <a:pt x="772" y="266"/>
                    <a:pt x="858" y="244"/>
                    <a:pt x="940" y="244"/>
                  </a:cubicBezTo>
                  <a:cubicBezTo>
                    <a:pt x="992" y="244"/>
                    <a:pt x="1043" y="253"/>
                    <a:pt x="1090" y="271"/>
                  </a:cubicBezTo>
                  <a:cubicBezTo>
                    <a:pt x="1244" y="326"/>
                    <a:pt x="1377" y="476"/>
                    <a:pt x="1462" y="690"/>
                  </a:cubicBezTo>
                  <a:cubicBezTo>
                    <a:pt x="1483" y="736"/>
                    <a:pt x="1526" y="765"/>
                    <a:pt x="1574" y="765"/>
                  </a:cubicBezTo>
                  <a:cubicBezTo>
                    <a:pt x="1590" y="765"/>
                    <a:pt x="1606" y="762"/>
                    <a:pt x="1622" y="756"/>
                  </a:cubicBezTo>
                  <a:cubicBezTo>
                    <a:pt x="1683" y="731"/>
                    <a:pt x="1714" y="660"/>
                    <a:pt x="1687" y="599"/>
                  </a:cubicBezTo>
                  <a:cubicBezTo>
                    <a:pt x="1575" y="322"/>
                    <a:pt x="1394" y="125"/>
                    <a:pt x="1175" y="43"/>
                  </a:cubicBezTo>
                  <a:cubicBezTo>
                    <a:pt x="1101" y="15"/>
                    <a:pt x="1024" y="1"/>
                    <a:pt x="94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 flipH="1">
              <a:off x="3413229" y="3626047"/>
              <a:ext cx="109550" cy="74519"/>
            </a:xfrm>
            <a:custGeom>
              <a:rect b="b" l="l" r="r" t="t"/>
              <a:pathLst>
                <a:path extrusionOk="0" h="1204" w="1770">
                  <a:moveTo>
                    <a:pt x="975" y="82"/>
                  </a:moveTo>
                  <a:cubicBezTo>
                    <a:pt x="1050" y="82"/>
                    <a:pt x="1121" y="95"/>
                    <a:pt x="1193" y="120"/>
                  </a:cubicBezTo>
                  <a:cubicBezTo>
                    <a:pt x="1296" y="157"/>
                    <a:pt x="1390" y="225"/>
                    <a:pt x="1472" y="314"/>
                  </a:cubicBezTo>
                  <a:cubicBezTo>
                    <a:pt x="1554" y="406"/>
                    <a:pt x="1626" y="518"/>
                    <a:pt x="1681" y="655"/>
                  </a:cubicBezTo>
                  <a:cubicBezTo>
                    <a:pt x="1684" y="665"/>
                    <a:pt x="1687" y="675"/>
                    <a:pt x="1687" y="682"/>
                  </a:cubicBezTo>
                  <a:cubicBezTo>
                    <a:pt x="1687" y="699"/>
                    <a:pt x="1681" y="716"/>
                    <a:pt x="1673" y="726"/>
                  </a:cubicBezTo>
                  <a:cubicBezTo>
                    <a:pt x="1664" y="740"/>
                    <a:pt x="1653" y="750"/>
                    <a:pt x="1636" y="757"/>
                  </a:cubicBezTo>
                  <a:cubicBezTo>
                    <a:pt x="1626" y="760"/>
                    <a:pt x="1615" y="764"/>
                    <a:pt x="1606" y="764"/>
                  </a:cubicBezTo>
                  <a:cubicBezTo>
                    <a:pt x="1592" y="764"/>
                    <a:pt x="1575" y="760"/>
                    <a:pt x="1561" y="750"/>
                  </a:cubicBezTo>
                  <a:cubicBezTo>
                    <a:pt x="1548" y="743"/>
                    <a:pt x="1538" y="729"/>
                    <a:pt x="1530" y="713"/>
                  </a:cubicBezTo>
                  <a:cubicBezTo>
                    <a:pt x="1486" y="603"/>
                    <a:pt x="1431" y="508"/>
                    <a:pt x="1363" y="433"/>
                  </a:cubicBezTo>
                  <a:cubicBezTo>
                    <a:pt x="1299" y="358"/>
                    <a:pt x="1220" y="304"/>
                    <a:pt x="1135" y="269"/>
                  </a:cubicBezTo>
                  <a:cubicBezTo>
                    <a:pt x="1084" y="252"/>
                    <a:pt x="1030" y="242"/>
                    <a:pt x="972" y="242"/>
                  </a:cubicBezTo>
                  <a:cubicBezTo>
                    <a:pt x="883" y="242"/>
                    <a:pt x="791" y="266"/>
                    <a:pt x="695" y="314"/>
                  </a:cubicBezTo>
                  <a:cubicBezTo>
                    <a:pt x="604" y="361"/>
                    <a:pt x="528" y="433"/>
                    <a:pt x="467" y="512"/>
                  </a:cubicBezTo>
                  <a:cubicBezTo>
                    <a:pt x="379" y="631"/>
                    <a:pt x="321" y="764"/>
                    <a:pt x="286" y="869"/>
                  </a:cubicBezTo>
                  <a:cubicBezTo>
                    <a:pt x="270" y="921"/>
                    <a:pt x="259" y="968"/>
                    <a:pt x="253" y="999"/>
                  </a:cubicBezTo>
                  <a:cubicBezTo>
                    <a:pt x="250" y="1015"/>
                    <a:pt x="245" y="1029"/>
                    <a:pt x="242" y="1040"/>
                  </a:cubicBezTo>
                  <a:lnTo>
                    <a:pt x="242" y="1050"/>
                  </a:lnTo>
                  <a:cubicBezTo>
                    <a:pt x="242" y="1053"/>
                    <a:pt x="242" y="1053"/>
                    <a:pt x="239" y="1053"/>
                  </a:cubicBezTo>
                  <a:cubicBezTo>
                    <a:pt x="239" y="1073"/>
                    <a:pt x="229" y="1091"/>
                    <a:pt x="212" y="1105"/>
                  </a:cubicBezTo>
                  <a:cubicBezTo>
                    <a:pt x="198" y="1114"/>
                    <a:pt x="181" y="1122"/>
                    <a:pt x="160" y="1122"/>
                  </a:cubicBezTo>
                  <a:lnTo>
                    <a:pt x="151" y="1122"/>
                  </a:lnTo>
                  <a:cubicBezTo>
                    <a:pt x="130" y="1118"/>
                    <a:pt x="113" y="1108"/>
                    <a:pt x="99" y="1094"/>
                  </a:cubicBezTo>
                  <a:cubicBezTo>
                    <a:pt x="89" y="1081"/>
                    <a:pt x="82" y="1064"/>
                    <a:pt x="82" y="1043"/>
                  </a:cubicBezTo>
                  <a:lnTo>
                    <a:pt x="82" y="1029"/>
                  </a:lnTo>
                  <a:cubicBezTo>
                    <a:pt x="82" y="1020"/>
                    <a:pt x="110" y="859"/>
                    <a:pt x="191" y="675"/>
                  </a:cubicBezTo>
                  <a:cubicBezTo>
                    <a:pt x="229" y="583"/>
                    <a:pt x="283" y="484"/>
                    <a:pt x="355" y="395"/>
                  </a:cubicBezTo>
                  <a:cubicBezTo>
                    <a:pt x="426" y="307"/>
                    <a:pt x="515" y="229"/>
                    <a:pt x="624" y="171"/>
                  </a:cubicBezTo>
                  <a:cubicBezTo>
                    <a:pt x="744" y="112"/>
                    <a:pt x="859" y="82"/>
                    <a:pt x="975" y="82"/>
                  </a:cubicBezTo>
                  <a:close/>
                  <a:moveTo>
                    <a:pt x="975" y="0"/>
                  </a:moveTo>
                  <a:cubicBezTo>
                    <a:pt x="846" y="0"/>
                    <a:pt x="716" y="34"/>
                    <a:pt x="586" y="99"/>
                  </a:cubicBezTo>
                  <a:cubicBezTo>
                    <a:pt x="464" y="161"/>
                    <a:pt x="368" y="249"/>
                    <a:pt x="290" y="345"/>
                  </a:cubicBezTo>
                  <a:cubicBezTo>
                    <a:pt x="178" y="488"/>
                    <a:pt x="106" y="651"/>
                    <a:pt x="61" y="781"/>
                  </a:cubicBezTo>
                  <a:cubicBezTo>
                    <a:pt x="17" y="910"/>
                    <a:pt x="4" y="1006"/>
                    <a:pt x="0" y="1020"/>
                  </a:cubicBezTo>
                  <a:lnTo>
                    <a:pt x="0" y="1043"/>
                  </a:lnTo>
                  <a:cubicBezTo>
                    <a:pt x="0" y="1084"/>
                    <a:pt x="14" y="1118"/>
                    <a:pt x="38" y="1149"/>
                  </a:cubicBezTo>
                  <a:cubicBezTo>
                    <a:pt x="61" y="1176"/>
                    <a:pt x="96" y="1196"/>
                    <a:pt x="137" y="1204"/>
                  </a:cubicBezTo>
                  <a:lnTo>
                    <a:pt x="160" y="1204"/>
                  </a:lnTo>
                  <a:cubicBezTo>
                    <a:pt x="201" y="1204"/>
                    <a:pt x="239" y="1190"/>
                    <a:pt x="266" y="1166"/>
                  </a:cubicBezTo>
                  <a:cubicBezTo>
                    <a:pt x="294" y="1142"/>
                    <a:pt x="314" y="1108"/>
                    <a:pt x="321" y="1067"/>
                  </a:cubicBezTo>
                  <a:cubicBezTo>
                    <a:pt x="321" y="1064"/>
                    <a:pt x="344" y="934"/>
                    <a:pt x="406" y="784"/>
                  </a:cubicBezTo>
                  <a:cubicBezTo>
                    <a:pt x="437" y="709"/>
                    <a:pt x="481" y="631"/>
                    <a:pt x="532" y="559"/>
                  </a:cubicBezTo>
                  <a:cubicBezTo>
                    <a:pt x="586" y="491"/>
                    <a:pt x="654" y="430"/>
                    <a:pt x="733" y="389"/>
                  </a:cubicBezTo>
                  <a:cubicBezTo>
                    <a:pt x="818" y="345"/>
                    <a:pt x="900" y="324"/>
                    <a:pt x="972" y="324"/>
                  </a:cubicBezTo>
                  <a:cubicBezTo>
                    <a:pt x="1019" y="324"/>
                    <a:pt x="1063" y="331"/>
                    <a:pt x="1108" y="348"/>
                  </a:cubicBezTo>
                  <a:cubicBezTo>
                    <a:pt x="1176" y="372"/>
                    <a:pt x="1244" y="419"/>
                    <a:pt x="1302" y="488"/>
                  </a:cubicBezTo>
                  <a:cubicBezTo>
                    <a:pt x="1363" y="556"/>
                    <a:pt x="1415" y="641"/>
                    <a:pt x="1456" y="743"/>
                  </a:cubicBezTo>
                  <a:cubicBezTo>
                    <a:pt x="1469" y="774"/>
                    <a:pt x="1489" y="801"/>
                    <a:pt x="1517" y="818"/>
                  </a:cubicBezTo>
                  <a:cubicBezTo>
                    <a:pt x="1544" y="835"/>
                    <a:pt x="1575" y="845"/>
                    <a:pt x="1606" y="845"/>
                  </a:cubicBezTo>
                  <a:cubicBezTo>
                    <a:pt x="1626" y="845"/>
                    <a:pt x="1646" y="842"/>
                    <a:pt x="1667" y="835"/>
                  </a:cubicBezTo>
                  <a:cubicBezTo>
                    <a:pt x="1697" y="822"/>
                    <a:pt x="1725" y="798"/>
                    <a:pt x="1742" y="774"/>
                  </a:cubicBezTo>
                  <a:cubicBezTo>
                    <a:pt x="1759" y="746"/>
                    <a:pt x="1769" y="716"/>
                    <a:pt x="1769" y="682"/>
                  </a:cubicBezTo>
                  <a:cubicBezTo>
                    <a:pt x="1769" y="665"/>
                    <a:pt x="1766" y="641"/>
                    <a:pt x="1755" y="624"/>
                  </a:cubicBezTo>
                  <a:cubicBezTo>
                    <a:pt x="1697" y="481"/>
                    <a:pt x="1623" y="358"/>
                    <a:pt x="1534" y="259"/>
                  </a:cubicBezTo>
                  <a:cubicBezTo>
                    <a:pt x="1442" y="161"/>
                    <a:pt x="1337" y="85"/>
                    <a:pt x="1220" y="45"/>
                  </a:cubicBezTo>
                  <a:cubicBezTo>
                    <a:pt x="1142" y="13"/>
                    <a:pt x="1057" y="0"/>
                    <a:pt x="97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 flipH="1">
              <a:off x="3251440" y="3574985"/>
              <a:ext cx="105960" cy="69629"/>
            </a:xfrm>
            <a:custGeom>
              <a:rect b="b" l="l" r="r" t="t"/>
              <a:pathLst>
                <a:path extrusionOk="0" h="1125" w="1712">
                  <a:moveTo>
                    <a:pt x="942" y="1"/>
                  </a:moveTo>
                  <a:cubicBezTo>
                    <a:pt x="821" y="1"/>
                    <a:pt x="696" y="32"/>
                    <a:pt x="573" y="96"/>
                  </a:cubicBezTo>
                  <a:cubicBezTo>
                    <a:pt x="113" y="331"/>
                    <a:pt x="14" y="958"/>
                    <a:pt x="11" y="986"/>
                  </a:cubicBezTo>
                  <a:cubicBezTo>
                    <a:pt x="0" y="1050"/>
                    <a:pt x="44" y="1112"/>
                    <a:pt x="109" y="1121"/>
                  </a:cubicBezTo>
                  <a:cubicBezTo>
                    <a:pt x="116" y="1125"/>
                    <a:pt x="123" y="1125"/>
                    <a:pt x="129" y="1125"/>
                  </a:cubicBezTo>
                  <a:cubicBezTo>
                    <a:pt x="187" y="1125"/>
                    <a:pt x="239" y="1081"/>
                    <a:pt x="249" y="1023"/>
                  </a:cubicBezTo>
                  <a:cubicBezTo>
                    <a:pt x="249" y="1016"/>
                    <a:pt x="331" y="491"/>
                    <a:pt x="681" y="311"/>
                  </a:cubicBezTo>
                  <a:cubicBezTo>
                    <a:pt x="771" y="265"/>
                    <a:pt x="857" y="242"/>
                    <a:pt x="939" y="242"/>
                  </a:cubicBezTo>
                  <a:cubicBezTo>
                    <a:pt x="991" y="242"/>
                    <a:pt x="1041" y="251"/>
                    <a:pt x="1090" y="270"/>
                  </a:cubicBezTo>
                  <a:cubicBezTo>
                    <a:pt x="1244" y="327"/>
                    <a:pt x="1373" y="475"/>
                    <a:pt x="1463" y="689"/>
                  </a:cubicBezTo>
                  <a:cubicBezTo>
                    <a:pt x="1481" y="736"/>
                    <a:pt x="1527" y="765"/>
                    <a:pt x="1575" y="765"/>
                  </a:cubicBezTo>
                  <a:cubicBezTo>
                    <a:pt x="1590" y="765"/>
                    <a:pt x="1604" y="762"/>
                    <a:pt x="1619" y="757"/>
                  </a:cubicBezTo>
                  <a:cubicBezTo>
                    <a:pt x="1680" y="730"/>
                    <a:pt x="1711" y="662"/>
                    <a:pt x="1687" y="600"/>
                  </a:cubicBezTo>
                  <a:cubicBezTo>
                    <a:pt x="1575" y="321"/>
                    <a:pt x="1391" y="123"/>
                    <a:pt x="1176" y="41"/>
                  </a:cubicBezTo>
                  <a:cubicBezTo>
                    <a:pt x="1101" y="14"/>
                    <a:pt x="1022" y="1"/>
                    <a:pt x="94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 flipH="1">
              <a:off x="3250016" y="3572447"/>
              <a:ext cx="109550" cy="74704"/>
            </a:xfrm>
            <a:custGeom>
              <a:rect b="b" l="l" r="r" t="t"/>
              <a:pathLst>
                <a:path extrusionOk="0" h="1207" w="1770">
                  <a:moveTo>
                    <a:pt x="976" y="82"/>
                  </a:moveTo>
                  <a:cubicBezTo>
                    <a:pt x="1051" y="82"/>
                    <a:pt x="1125" y="96"/>
                    <a:pt x="1194" y="123"/>
                  </a:cubicBezTo>
                  <a:cubicBezTo>
                    <a:pt x="1296" y="161"/>
                    <a:pt x="1391" y="225"/>
                    <a:pt x="1473" y="314"/>
                  </a:cubicBezTo>
                  <a:cubicBezTo>
                    <a:pt x="1559" y="406"/>
                    <a:pt x="1630" y="519"/>
                    <a:pt x="1682" y="655"/>
                  </a:cubicBezTo>
                  <a:cubicBezTo>
                    <a:pt x="1688" y="665"/>
                    <a:pt x="1688" y="675"/>
                    <a:pt x="1688" y="686"/>
                  </a:cubicBezTo>
                  <a:cubicBezTo>
                    <a:pt x="1688" y="700"/>
                    <a:pt x="1685" y="716"/>
                    <a:pt x="1674" y="730"/>
                  </a:cubicBezTo>
                  <a:cubicBezTo>
                    <a:pt x="1668" y="744"/>
                    <a:pt x="1654" y="754"/>
                    <a:pt x="1641" y="761"/>
                  </a:cubicBezTo>
                  <a:cubicBezTo>
                    <a:pt x="1630" y="764"/>
                    <a:pt x="1620" y="764"/>
                    <a:pt x="1610" y="764"/>
                  </a:cubicBezTo>
                  <a:cubicBezTo>
                    <a:pt x="1592" y="764"/>
                    <a:pt x="1579" y="761"/>
                    <a:pt x="1565" y="750"/>
                  </a:cubicBezTo>
                  <a:cubicBezTo>
                    <a:pt x="1552" y="744"/>
                    <a:pt x="1542" y="730"/>
                    <a:pt x="1534" y="716"/>
                  </a:cubicBezTo>
                  <a:cubicBezTo>
                    <a:pt x="1490" y="604"/>
                    <a:pt x="1432" y="508"/>
                    <a:pt x="1368" y="434"/>
                  </a:cubicBezTo>
                  <a:cubicBezTo>
                    <a:pt x="1300" y="358"/>
                    <a:pt x="1224" y="304"/>
                    <a:pt x="1139" y="273"/>
                  </a:cubicBezTo>
                  <a:cubicBezTo>
                    <a:pt x="1085" y="253"/>
                    <a:pt x="1031" y="242"/>
                    <a:pt x="976" y="242"/>
                  </a:cubicBezTo>
                  <a:cubicBezTo>
                    <a:pt x="887" y="242"/>
                    <a:pt x="792" y="266"/>
                    <a:pt x="700" y="318"/>
                  </a:cubicBezTo>
                  <a:cubicBezTo>
                    <a:pt x="604" y="365"/>
                    <a:pt x="529" y="437"/>
                    <a:pt x="468" y="516"/>
                  </a:cubicBezTo>
                  <a:cubicBezTo>
                    <a:pt x="379" y="631"/>
                    <a:pt x="325" y="764"/>
                    <a:pt x="291" y="870"/>
                  </a:cubicBezTo>
                  <a:cubicBezTo>
                    <a:pt x="274" y="924"/>
                    <a:pt x="260" y="969"/>
                    <a:pt x="254" y="1002"/>
                  </a:cubicBezTo>
                  <a:cubicBezTo>
                    <a:pt x="250" y="1016"/>
                    <a:pt x="246" y="1030"/>
                    <a:pt x="246" y="1040"/>
                  </a:cubicBezTo>
                  <a:cubicBezTo>
                    <a:pt x="246" y="1043"/>
                    <a:pt x="243" y="1050"/>
                    <a:pt x="243" y="1050"/>
                  </a:cubicBezTo>
                  <a:lnTo>
                    <a:pt x="243" y="1057"/>
                  </a:lnTo>
                  <a:cubicBezTo>
                    <a:pt x="240" y="1077"/>
                    <a:pt x="230" y="1095"/>
                    <a:pt x="216" y="1104"/>
                  </a:cubicBezTo>
                  <a:cubicBezTo>
                    <a:pt x="202" y="1118"/>
                    <a:pt x="182" y="1125"/>
                    <a:pt x="164" y="1125"/>
                  </a:cubicBezTo>
                  <a:lnTo>
                    <a:pt x="151" y="1125"/>
                  </a:lnTo>
                  <a:cubicBezTo>
                    <a:pt x="131" y="1122"/>
                    <a:pt x="114" y="1112"/>
                    <a:pt x="103" y="1098"/>
                  </a:cubicBezTo>
                  <a:cubicBezTo>
                    <a:pt x="90" y="1081"/>
                    <a:pt x="83" y="1064"/>
                    <a:pt x="83" y="1043"/>
                  </a:cubicBezTo>
                  <a:lnTo>
                    <a:pt x="83" y="1033"/>
                  </a:lnTo>
                  <a:cubicBezTo>
                    <a:pt x="87" y="1023"/>
                    <a:pt x="110" y="863"/>
                    <a:pt x="192" y="675"/>
                  </a:cubicBezTo>
                  <a:cubicBezTo>
                    <a:pt x="233" y="583"/>
                    <a:pt x="287" y="484"/>
                    <a:pt x="359" y="396"/>
                  </a:cubicBezTo>
                  <a:cubicBezTo>
                    <a:pt x="430" y="307"/>
                    <a:pt x="516" y="229"/>
                    <a:pt x="625" y="174"/>
                  </a:cubicBezTo>
                  <a:cubicBezTo>
                    <a:pt x="744" y="113"/>
                    <a:pt x="864" y="82"/>
                    <a:pt x="976" y="82"/>
                  </a:cubicBezTo>
                  <a:close/>
                  <a:moveTo>
                    <a:pt x="976" y="0"/>
                  </a:moveTo>
                  <a:cubicBezTo>
                    <a:pt x="850" y="0"/>
                    <a:pt x="716" y="35"/>
                    <a:pt x="591" y="99"/>
                  </a:cubicBezTo>
                  <a:cubicBezTo>
                    <a:pt x="468" y="164"/>
                    <a:pt x="373" y="250"/>
                    <a:pt x="294" y="345"/>
                  </a:cubicBezTo>
                  <a:cubicBezTo>
                    <a:pt x="178" y="491"/>
                    <a:pt x="107" y="651"/>
                    <a:pt x="62" y="781"/>
                  </a:cubicBezTo>
                  <a:cubicBezTo>
                    <a:pt x="21" y="911"/>
                    <a:pt x="5" y="1010"/>
                    <a:pt x="5" y="1019"/>
                  </a:cubicBezTo>
                  <a:cubicBezTo>
                    <a:pt x="1" y="1030"/>
                    <a:pt x="1" y="1037"/>
                    <a:pt x="1" y="1043"/>
                  </a:cubicBezTo>
                  <a:cubicBezTo>
                    <a:pt x="1" y="1084"/>
                    <a:pt x="15" y="1122"/>
                    <a:pt x="42" y="1149"/>
                  </a:cubicBezTo>
                  <a:cubicBezTo>
                    <a:pt x="66" y="1180"/>
                    <a:pt x="100" y="1200"/>
                    <a:pt x="141" y="1203"/>
                  </a:cubicBezTo>
                  <a:cubicBezTo>
                    <a:pt x="148" y="1207"/>
                    <a:pt x="155" y="1207"/>
                    <a:pt x="164" y="1207"/>
                  </a:cubicBezTo>
                  <a:cubicBezTo>
                    <a:pt x="202" y="1207"/>
                    <a:pt x="240" y="1194"/>
                    <a:pt x="271" y="1166"/>
                  </a:cubicBezTo>
                  <a:cubicBezTo>
                    <a:pt x="298" y="1142"/>
                    <a:pt x="318" y="1108"/>
                    <a:pt x="325" y="1068"/>
                  </a:cubicBezTo>
                  <a:cubicBezTo>
                    <a:pt x="325" y="1068"/>
                    <a:pt x="345" y="934"/>
                    <a:pt x="406" y="788"/>
                  </a:cubicBezTo>
                  <a:cubicBezTo>
                    <a:pt x="441" y="713"/>
                    <a:pt x="482" y="634"/>
                    <a:pt x="537" y="563"/>
                  </a:cubicBezTo>
                  <a:cubicBezTo>
                    <a:pt x="591" y="491"/>
                    <a:pt x="655" y="430"/>
                    <a:pt x="737" y="389"/>
                  </a:cubicBezTo>
                  <a:cubicBezTo>
                    <a:pt x="823" y="345"/>
                    <a:pt x="900" y="324"/>
                    <a:pt x="976" y="324"/>
                  </a:cubicBezTo>
                  <a:cubicBezTo>
                    <a:pt x="1023" y="324"/>
                    <a:pt x="1068" y="331"/>
                    <a:pt x="1112" y="348"/>
                  </a:cubicBezTo>
                  <a:cubicBezTo>
                    <a:pt x="1180" y="376"/>
                    <a:pt x="1245" y="423"/>
                    <a:pt x="1306" y="488"/>
                  </a:cubicBezTo>
                  <a:cubicBezTo>
                    <a:pt x="1364" y="556"/>
                    <a:pt x="1416" y="641"/>
                    <a:pt x="1460" y="747"/>
                  </a:cubicBezTo>
                  <a:cubicBezTo>
                    <a:pt x="1470" y="777"/>
                    <a:pt x="1493" y="802"/>
                    <a:pt x="1518" y="818"/>
                  </a:cubicBezTo>
                  <a:cubicBezTo>
                    <a:pt x="1545" y="839"/>
                    <a:pt x="1575" y="846"/>
                    <a:pt x="1610" y="846"/>
                  </a:cubicBezTo>
                  <a:cubicBezTo>
                    <a:pt x="1630" y="846"/>
                    <a:pt x="1651" y="843"/>
                    <a:pt x="1668" y="835"/>
                  </a:cubicBezTo>
                  <a:cubicBezTo>
                    <a:pt x="1702" y="822"/>
                    <a:pt x="1726" y="802"/>
                    <a:pt x="1743" y="774"/>
                  </a:cubicBezTo>
                  <a:cubicBezTo>
                    <a:pt x="1759" y="747"/>
                    <a:pt x="1770" y="716"/>
                    <a:pt x="1770" y="686"/>
                  </a:cubicBezTo>
                  <a:cubicBezTo>
                    <a:pt x="1770" y="665"/>
                    <a:pt x="1767" y="645"/>
                    <a:pt x="1759" y="624"/>
                  </a:cubicBezTo>
                  <a:cubicBezTo>
                    <a:pt x="1702" y="481"/>
                    <a:pt x="1627" y="358"/>
                    <a:pt x="1534" y="260"/>
                  </a:cubicBezTo>
                  <a:cubicBezTo>
                    <a:pt x="1446" y="161"/>
                    <a:pt x="1341" y="89"/>
                    <a:pt x="1224" y="45"/>
                  </a:cubicBezTo>
                  <a:cubicBezTo>
                    <a:pt x="1143" y="14"/>
                    <a:pt x="1061" y="0"/>
                    <a:pt x="97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 flipH="1">
              <a:off x="3347869" y="3698772"/>
              <a:ext cx="64863" cy="89682"/>
            </a:xfrm>
            <a:custGeom>
              <a:rect b="b" l="l" r="r" t="t"/>
              <a:pathLst>
                <a:path extrusionOk="0" h="1449" w="1048">
                  <a:moveTo>
                    <a:pt x="734" y="1"/>
                  </a:moveTo>
                  <a:lnTo>
                    <a:pt x="1" y="199"/>
                  </a:lnTo>
                  <a:cubicBezTo>
                    <a:pt x="1" y="199"/>
                    <a:pt x="63" y="1448"/>
                    <a:pt x="523" y="1448"/>
                  </a:cubicBezTo>
                  <a:cubicBezTo>
                    <a:pt x="534" y="1448"/>
                    <a:pt x="545" y="1448"/>
                    <a:pt x="557" y="1446"/>
                  </a:cubicBezTo>
                  <a:cubicBezTo>
                    <a:pt x="1048" y="138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FFC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 flipH="1">
              <a:off x="3345084" y="3690849"/>
              <a:ext cx="75818" cy="105465"/>
            </a:xfrm>
            <a:custGeom>
              <a:rect b="b" l="l" r="r" t="t"/>
              <a:pathLst>
                <a:path extrusionOk="0" h="1704" w="1225">
                  <a:moveTo>
                    <a:pt x="767" y="292"/>
                  </a:moveTo>
                  <a:lnTo>
                    <a:pt x="767" y="292"/>
                  </a:lnTo>
                  <a:cubicBezTo>
                    <a:pt x="836" y="664"/>
                    <a:pt x="883" y="1203"/>
                    <a:pt x="751" y="1390"/>
                  </a:cubicBezTo>
                  <a:cubicBezTo>
                    <a:pt x="723" y="1431"/>
                    <a:pt x="692" y="1441"/>
                    <a:pt x="672" y="1445"/>
                  </a:cubicBezTo>
                  <a:cubicBezTo>
                    <a:pt x="668" y="1445"/>
                    <a:pt x="663" y="1445"/>
                    <a:pt x="659" y="1445"/>
                  </a:cubicBezTo>
                  <a:cubicBezTo>
                    <a:pt x="627" y="1445"/>
                    <a:pt x="599" y="1434"/>
                    <a:pt x="570" y="1410"/>
                  </a:cubicBezTo>
                  <a:cubicBezTo>
                    <a:pt x="396" y="1267"/>
                    <a:pt x="301" y="766"/>
                    <a:pt x="270" y="422"/>
                  </a:cubicBezTo>
                  <a:lnTo>
                    <a:pt x="767" y="292"/>
                  </a:lnTo>
                  <a:close/>
                  <a:moveTo>
                    <a:pt x="869" y="1"/>
                  </a:moveTo>
                  <a:cubicBezTo>
                    <a:pt x="857" y="1"/>
                    <a:pt x="844" y="3"/>
                    <a:pt x="832" y="6"/>
                  </a:cubicBezTo>
                  <a:lnTo>
                    <a:pt x="99" y="201"/>
                  </a:lnTo>
                  <a:cubicBezTo>
                    <a:pt x="41" y="218"/>
                    <a:pt x="0" y="272"/>
                    <a:pt x="4" y="333"/>
                  </a:cubicBezTo>
                  <a:cubicBezTo>
                    <a:pt x="10" y="432"/>
                    <a:pt x="62" y="1325"/>
                    <a:pt x="403" y="1612"/>
                  </a:cubicBezTo>
                  <a:cubicBezTo>
                    <a:pt x="477" y="1673"/>
                    <a:pt x="562" y="1703"/>
                    <a:pt x="655" y="1703"/>
                  </a:cubicBezTo>
                  <a:cubicBezTo>
                    <a:pt x="672" y="1703"/>
                    <a:pt x="689" y="1703"/>
                    <a:pt x="706" y="1700"/>
                  </a:cubicBezTo>
                  <a:cubicBezTo>
                    <a:pt x="812" y="1686"/>
                    <a:pt x="900" y="1632"/>
                    <a:pt x="965" y="1540"/>
                  </a:cubicBezTo>
                  <a:cubicBezTo>
                    <a:pt x="1224" y="1165"/>
                    <a:pt x="1016" y="211"/>
                    <a:pt x="992" y="102"/>
                  </a:cubicBezTo>
                  <a:cubicBezTo>
                    <a:pt x="985" y="67"/>
                    <a:pt x="962" y="37"/>
                    <a:pt x="935" y="20"/>
                  </a:cubicBezTo>
                  <a:cubicBezTo>
                    <a:pt x="915" y="7"/>
                    <a:pt x="892" y="1"/>
                    <a:pt x="86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 flipH="1">
              <a:off x="3350654" y="3688250"/>
              <a:ext cx="72600" cy="110602"/>
            </a:xfrm>
            <a:custGeom>
              <a:rect b="b" l="l" r="r" t="t"/>
              <a:pathLst>
                <a:path extrusionOk="0" h="1787" w="1173">
                  <a:moveTo>
                    <a:pt x="772" y="384"/>
                  </a:moveTo>
                  <a:lnTo>
                    <a:pt x="772" y="384"/>
                  </a:lnTo>
                  <a:cubicBezTo>
                    <a:pt x="806" y="573"/>
                    <a:pt x="833" y="799"/>
                    <a:pt x="833" y="999"/>
                  </a:cubicBezTo>
                  <a:cubicBezTo>
                    <a:pt x="833" y="1091"/>
                    <a:pt x="825" y="1176"/>
                    <a:pt x="812" y="1245"/>
                  </a:cubicBezTo>
                  <a:cubicBezTo>
                    <a:pt x="805" y="1282"/>
                    <a:pt x="798" y="1313"/>
                    <a:pt x="789" y="1340"/>
                  </a:cubicBezTo>
                  <a:cubicBezTo>
                    <a:pt x="778" y="1371"/>
                    <a:pt x="768" y="1391"/>
                    <a:pt x="754" y="1412"/>
                  </a:cubicBezTo>
                  <a:lnTo>
                    <a:pt x="757" y="1412"/>
                  </a:lnTo>
                  <a:cubicBezTo>
                    <a:pt x="744" y="1425"/>
                    <a:pt x="734" y="1435"/>
                    <a:pt x="727" y="1438"/>
                  </a:cubicBezTo>
                  <a:cubicBezTo>
                    <a:pt x="720" y="1442"/>
                    <a:pt x="713" y="1446"/>
                    <a:pt x="703" y="1446"/>
                  </a:cubicBezTo>
                  <a:lnTo>
                    <a:pt x="693" y="1446"/>
                  </a:lnTo>
                  <a:cubicBezTo>
                    <a:pt x="682" y="1446"/>
                    <a:pt x="676" y="1446"/>
                    <a:pt x="666" y="1442"/>
                  </a:cubicBezTo>
                  <a:cubicBezTo>
                    <a:pt x="655" y="1438"/>
                    <a:pt x="645" y="1432"/>
                    <a:pt x="635" y="1421"/>
                  </a:cubicBezTo>
                  <a:cubicBezTo>
                    <a:pt x="614" y="1408"/>
                    <a:pt x="597" y="1385"/>
                    <a:pt x="580" y="1360"/>
                  </a:cubicBezTo>
                  <a:cubicBezTo>
                    <a:pt x="550" y="1316"/>
                    <a:pt x="519" y="1254"/>
                    <a:pt x="495" y="1187"/>
                  </a:cubicBezTo>
                  <a:cubicBezTo>
                    <a:pt x="454" y="1081"/>
                    <a:pt x="424" y="955"/>
                    <a:pt x="400" y="828"/>
                  </a:cubicBezTo>
                  <a:cubicBezTo>
                    <a:pt x="378" y="716"/>
                    <a:pt x="363" y="600"/>
                    <a:pt x="352" y="496"/>
                  </a:cubicBezTo>
                  <a:lnTo>
                    <a:pt x="352" y="496"/>
                  </a:lnTo>
                  <a:lnTo>
                    <a:pt x="772" y="384"/>
                  </a:lnTo>
                  <a:close/>
                  <a:moveTo>
                    <a:pt x="836" y="284"/>
                  </a:moveTo>
                  <a:lnTo>
                    <a:pt x="263" y="433"/>
                  </a:lnTo>
                  <a:lnTo>
                    <a:pt x="267" y="468"/>
                  </a:lnTo>
                  <a:cubicBezTo>
                    <a:pt x="284" y="641"/>
                    <a:pt x="314" y="856"/>
                    <a:pt x="366" y="1043"/>
                  </a:cubicBezTo>
                  <a:cubicBezTo>
                    <a:pt x="389" y="1139"/>
                    <a:pt x="420" y="1227"/>
                    <a:pt x="454" y="1303"/>
                  </a:cubicBezTo>
                  <a:cubicBezTo>
                    <a:pt x="471" y="1340"/>
                    <a:pt x="492" y="1377"/>
                    <a:pt x="512" y="1405"/>
                  </a:cubicBezTo>
                  <a:cubicBezTo>
                    <a:pt x="533" y="1435"/>
                    <a:pt x="556" y="1462"/>
                    <a:pt x="580" y="1483"/>
                  </a:cubicBezTo>
                  <a:cubicBezTo>
                    <a:pt x="597" y="1497"/>
                    <a:pt x="614" y="1510"/>
                    <a:pt x="635" y="1517"/>
                  </a:cubicBezTo>
                  <a:cubicBezTo>
                    <a:pt x="652" y="1524"/>
                    <a:pt x="672" y="1528"/>
                    <a:pt x="693" y="1528"/>
                  </a:cubicBezTo>
                  <a:lnTo>
                    <a:pt x="717" y="1528"/>
                  </a:lnTo>
                  <a:cubicBezTo>
                    <a:pt x="730" y="1524"/>
                    <a:pt x="748" y="1520"/>
                    <a:pt x="768" y="1510"/>
                  </a:cubicBezTo>
                  <a:cubicBezTo>
                    <a:pt x="789" y="1500"/>
                    <a:pt x="805" y="1483"/>
                    <a:pt x="822" y="1456"/>
                  </a:cubicBezTo>
                  <a:cubicBezTo>
                    <a:pt x="839" y="1432"/>
                    <a:pt x="856" y="1401"/>
                    <a:pt x="866" y="1367"/>
                  </a:cubicBezTo>
                  <a:cubicBezTo>
                    <a:pt x="883" y="1319"/>
                    <a:pt x="894" y="1262"/>
                    <a:pt x="904" y="1200"/>
                  </a:cubicBezTo>
                  <a:cubicBezTo>
                    <a:pt x="911" y="1139"/>
                    <a:pt x="914" y="1070"/>
                    <a:pt x="914" y="999"/>
                  </a:cubicBezTo>
                  <a:cubicBezTo>
                    <a:pt x="914" y="778"/>
                    <a:pt x="883" y="529"/>
                    <a:pt x="846" y="324"/>
                  </a:cubicBezTo>
                  <a:lnTo>
                    <a:pt x="836" y="284"/>
                  </a:lnTo>
                  <a:close/>
                  <a:moveTo>
                    <a:pt x="904" y="82"/>
                  </a:moveTo>
                  <a:cubicBezTo>
                    <a:pt x="921" y="82"/>
                    <a:pt x="935" y="89"/>
                    <a:pt x="948" y="96"/>
                  </a:cubicBezTo>
                  <a:cubicBezTo>
                    <a:pt x="968" y="109"/>
                    <a:pt x="986" y="130"/>
                    <a:pt x="989" y="154"/>
                  </a:cubicBezTo>
                  <a:cubicBezTo>
                    <a:pt x="996" y="185"/>
                    <a:pt x="1023" y="301"/>
                    <a:pt x="1047" y="454"/>
                  </a:cubicBezTo>
                  <a:cubicBezTo>
                    <a:pt x="1067" y="607"/>
                    <a:pt x="1091" y="801"/>
                    <a:pt x="1091" y="989"/>
                  </a:cubicBezTo>
                  <a:cubicBezTo>
                    <a:pt x="1091" y="1102"/>
                    <a:pt x="1081" y="1210"/>
                    <a:pt x="1064" y="1309"/>
                  </a:cubicBezTo>
                  <a:cubicBezTo>
                    <a:pt x="1044" y="1408"/>
                    <a:pt x="1013" y="1493"/>
                    <a:pt x="968" y="1558"/>
                  </a:cubicBezTo>
                  <a:cubicBezTo>
                    <a:pt x="938" y="1599"/>
                    <a:pt x="904" y="1633"/>
                    <a:pt x="866" y="1657"/>
                  </a:cubicBezTo>
                  <a:cubicBezTo>
                    <a:pt x="829" y="1681"/>
                    <a:pt x="784" y="1698"/>
                    <a:pt x="737" y="1701"/>
                  </a:cubicBezTo>
                  <a:cubicBezTo>
                    <a:pt x="723" y="1704"/>
                    <a:pt x="707" y="1704"/>
                    <a:pt x="693" y="1704"/>
                  </a:cubicBezTo>
                  <a:cubicBezTo>
                    <a:pt x="611" y="1704"/>
                    <a:pt x="536" y="1677"/>
                    <a:pt x="468" y="1619"/>
                  </a:cubicBezTo>
                  <a:cubicBezTo>
                    <a:pt x="430" y="1589"/>
                    <a:pt x="393" y="1548"/>
                    <a:pt x="362" y="1497"/>
                  </a:cubicBezTo>
                  <a:cubicBezTo>
                    <a:pt x="304" y="1412"/>
                    <a:pt x="257" y="1303"/>
                    <a:pt x="223" y="1187"/>
                  </a:cubicBezTo>
                  <a:cubicBezTo>
                    <a:pt x="164" y="1016"/>
                    <a:pt x="130" y="828"/>
                    <a:pt x="114" y="675"/>
                  </a:cubicBezTo>
                  <a:cubicBezTo>
                    <a:pt x="93" y="522"/>
                    <a:pt x="86" y="403"/>
                    <a:pt x="83" y="372"/>
                  </a:cubicBezTo>
                  <a:lnTo>
                    <a:pt x="83" y="369"/>
                  </a:lnTo>
                  <a:cubicBezTo>
                    <a:pt x="83" y="328"/>
                    <a:pt x="110" y="293"/>
                    <a:pt x="147" y="284"/>
                  </a:cubicBezTo>
                  <a:lnTo>
                    <a:pt x="880" y="86"/>
                  </a:lnTo>
                  <a:cubicBezTo>
                    <a:pt x="887" y="86"/>
                    <a:pt x="897" y="82"/>
                    <a:pt x="904" y="82"/>
                  </a:cubicBezTo>
                  <a:close/>
                  <a:moveTo>
                    <a:pt x="904" y="1"/>
                  </a:moveTo>
                  <a:cubicBezTo>
                    <a:pt x="891" y="1"/>
                    <a:pt x="874" y="4"/>
                    <a:pt x="860" y="7"/>
                  </a:cubicBezTo>
                  <a:lnTo>
                    <a:pt x="127" y="202"/>
                  </a:lnTo>
                  <a:cubicBezTo>
                    <a:pt x="52" y="222"/>
                    <a:pt x="1" y="290"/>
                    <a:pt x="1" y="369"/>
                  </a:cubicBezTo>
                  <a:lnTo>
                    <a:pt x="1" y="375"/>
                  </a:lnTo>
                  <a:cubicBezTo>
                    <a:pt x="4" y="427"/>
                    <a:pt x="18" y="679"/>
                    <a:pt x="76" y="951"/>
                  </a:cubicBezTo>
                  <a:cubicBezTo>
                    <a:pt x="103" y="1091"/>
                    <a:pt x="144" y="1234"/>
                    <a:pt x="199" y="1364"/>
                  </a:cubicBezTo>
                  <a:cubicBezTo>
                    <a:pt x="226" y="1429"/>
                    <a:pt x="257" y="1487"/>
                    <a:pt x="294" y="1541"/>
                  </a:cubicBezTo>
                  <a:cubicBezTo>
                    <a:pt x="328" y="1596"/>
                    <a:pt x="369" y="1643"/>
                    <a:pt x="416" y="1684"/>
                  </a:cubicBezTo>
                  <a:cubicBezTo>
                    <a:pt x="495" y="1753"/>
                    <a:pt x="594" y="1786"/>
                    <a:pt x="693" y="1786"/>
                  </a:cubicBezTo>
                  <a:cubicBezTo>
                    <a:pt x="710" y="1786"/>
                    <a:pt x="730" y="1786"/>
                    <a:pt x="751" y="1783"/>
                  </a:cubicBezTo>
                  <a:cubicBezTo>
                    <a:pt x="809" y="1776"/>
                    <a:pt x="863" y="1756"/>
                    <a:pt x="911" y="1725"/>
                  </a:cubicBezTo>
                  <a:cubicBezTo>
                    <a:pt x="959" y="1694"/>
                    <a:pt x="1000" y="1654"/>
                    <a:pt x="1037" y="1605"/>
                  </a:cubicBezTo>
                  <a:cubicBezTo>
                    <a:pt x="1088" y="1528"/>
                    <a:pt x="1122" y="1432"/>
                    <a:pt x="1143" y="1326"/>
                  </a:cubicBezTo>
                  <a:cubicBezTo>
                    <a:pt x="1163" y="1221"/>
                    <a:pt x="1173" y="1105"/>
                    <a:pt x="1173" y="989"/>
                  </a:cubicBezTo>
                  <a:cubicBezTo>
                    <a:pt x="1173" y="795"/>
                    <a:pt x="1149" y="597"/>
                    <a:pt x="1125" y="444"/>
                  </a:cubicBezTo>
                  <a:cubicBezTo>
                    <a:pt x="1102" y="287"/>
                    <a:pt x="1078" y="167"/>
                    <a:pt x="1071" y="133"/>
                  </a:cubicBezTo>
                  <a:cubicBezTo>
                    <a:pt x="1061" y="89"/>
                    <a:pt x="1030" y="51"/>
                    <a:pt x="993" y="28"/>
                  </a:cubicBezTo>
                  <a:cubicBezTo>
                    <a:pt x="965" y="10"/>
                    <a:pt x="935" y="1"/>
                    <a:pt x="90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 flipH="1">
              <a:off x="2760440" y="3117284"/>
              <a:ext cx="60160" cy="60160"/>
            </a:xfrm>
            <a:custGeom>
              <a:rect b="b" l="l" r="r" t="t"/>
              <a:pathLst>
                <a:path extrusionOk="0" h="972" w="972">
                  <a:moveTo>
                    <a:pt x="488" y="0"/>
                  </a:moveTo>
                  <a:cubicBezTo>
                    <a:pt x="219" y="0"/>
                    <a:pt x="0" y="218"/>
                    <a:pt x="0" y="488"/>
                  </a:cubicBezTo>
                  <a:cubicBezTo>
                    <a:pt x="0" y="754"/>
                    <a:pt x="219" y="971"/>
                    <a:pt x="488" y="971"/>
                  </a:cubicBezTo>
                  <a:cubicBezTo>
                    <a:pt x="754" y="971"/>
                    <a:pt x="972" y="754"/>
                    <a:pt x="972" y="488"/>
                  </a:cubicBezTo>
                  <a:cubicBezTo>
                    <a:pt x="972" y="218"/>
                    <a:pt x="754" y="0"/>
                    <a:pt x="48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 flipH="1">
              <a:off x="2757902" y="3114747"/>
              <a:ext cx="65235" cy="65235"/>
            </a:xfrm>
            <a:custGeom>
              <a:rect b="b" l="l" r="r" t="t"/>
              <a:pathLst>
                <a:path extrusionOk="0" h="1054" w="1054">
                  <a:moveTo>
                    <a:pt x="529" y="82"/>
                  </a:moveTo>
                  <a:cubicBezTo>
                    <a:pt x="651" y="82"/>
                    <a:pt x="760" y="133"/>
                    <a:pt x="842" y="212"/>
                  </a:cubicBezTo>
                  <a:cubicBezTo>
                    <a:pt x="924" y="293"/>
                    <a:pt x="972" y="402"/>
                    <a:pt x="972" y="529"/>
                  </a:cubicBezTo>
                  <a:cubicBezTo>
                    <a:pt x="972" y="652"/>
                    <a:pt x="924" y="760"/>
                    <a:pt x="842" y="842"/>
                  </a:cubicBezTo>
                  <a:cubicBezTo>
                    <a:pt x="760" y="924"/>
                    <a:pt x="651" y="971"/>
                    <a:pt x="529" y="971"/>
                  </a:cubicBezTo>
                  <a:cubicBezTo>
                    <a:pt x="406" y="971"/>
                    <a:pt x="294" y="924"/>
                    <a:pt x="212" y="842"/>
                  </a:cubicBezTo>
                  <a:cubicBezTo>
                    <a:pt x="134" y="760"/>
                    <a:pt x="82" y="652"/>
                    <a:pt x="82" y="529"/>
                  </a:cubicBezTo>
                  <a:cubicBezTo>
                    <a:pt x="82" y="402"/>
                    <a:pt x="134" y="293"/>
                    <a:pt x="212" y="212"/>
                  </a:cubicBezTo>
                  <a:cubicBezTo>
                    <a:pt x="294" y="133"/>
                    <a:pt x="406" y="82"/>
                    <a:pt x="529" y="82"/>
                  </a:cubicBezTo>
                  <a:close/>
                  <a:moveTo>
                    <a:pt x="529" y="1"/>
                  </a:moveTo>
                  <a:cubicBezTo>
                    <a:pt x="382" y="1"/>
                    <a:pt x="249" y="59"/>
                    <a:pt x="154" y="153"/>
                  </a:cubicBezTo>
                  <a:cubicBezTo>
                    <a:pt x="58" y="249"/>
                    <a:pt x="0" y="382"/>
                    <a:pt x="0" y="529"/>
                  </a:cubicBezTo>
                  <a:cubicBezTo>
                    <a:pt x="0" y="672"/>
                    <a:pt x="58" y="805"/>
                    <a:pt x="154" y="900"/>
                  </a:cubicBezTo>
                  <a:cubicBezTo>
                    <a:pt x="249" y="995"/>
                    <a:pt x="382" y="1053"/>
                    <a:pt x="529" y="1053"/>
                  </a:cubicBezTo>
                  <a:cubicBezTo>
                    <a:pt x="672" y="1053"/>
                    <a:pt x="805" y="995"/>
                    <a:pt x="900" y="900"/>
                  </a:cubicBezTo>
                  <a:cubicBezTo>
                    <a:pt x="996" y="805"/>
                    <a:pt x="1054" y="672"/>
                    <a:pt x="1054" y="529"/>
                  </a:cubicBezTo>
                  <a:cubicBezTo>
                    <a:pt x="1054" y="382"/>
                    <a:pt x="996" y="249"/>
                    <a:pt x="900" y="153"/>
                  </a:cubicBezTo>
                  <a:cubicBezTo>
                    <a:pt x="805" y="59"/>
                    <a:pt x="672" y="1"/>
                    <a:pt x="52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 flipH="1">
              <a:off x="3515168" y="3496628"/>
              <a:ext cx="199541" cy="396731"/>
            </a:xfrm>
            <a:custGeom>
              <a:rect b="b" l="l" r="r" t="t"/>
              <a:pathLst>
                <a:path extrusionOk="0" h="6410" w="3224">
                  <a:moveTo>
                    <a:pt x="132" y="1"/>
                  </a:moveTo>
                  <a:cubicBezTo>
                    <a:pt x="125" y="1"/>
                    <a:pt x="119" y="1"/>
                    <a:pt x="112" y="2"/>
                  </a:cubicBezTo>
                  <a:cubicBezTo>
                    <a:pt x="45" y="16"/>
                    <a:pt x="0" y="77"/>
                    <a:pt x="13" y="146"/>
                  </a:cubicBezTo>
                  <a:cubicBezTo>
                    <a:pt x="825" y="4773"/>
                    <a:pt x="2928" y="6321"/>
                    <a:pt x="3016" y="6385"/>
                  </a:cubicBezTo>
                  <a:cubicBezTo>
                    <a:pt x="3036" y="6399"/>
                    <a:pt x="3060" y="6409"/>
                    <a:pt x="3085" y="6409"/>
                  </a:cubicBezTo>
                  <a:cubicBezTo>
                    <a:pt x="3121" y="6409"/>
                    <a:pt x="3159" y="6392"/>
                    <a:pt x="3183" y="6358"/>
                  </a:cubicBezTo>
                  <a:cubicBezTo>
                    <a:pt x="3224" y="6304"/>
                    <a:pt x="3211" y="6228"/>
                    <a:pt x="3156" y="6187"/>
                  </a:cubicBezTo>
                  <a:cubicBezTo>
                    <a:pt x="3135" y="6174"/>
                    <a:pt x="1046" y="4624"/>
                    <a:pt x="252" y="101"/>
                  </a:cubicBezTo>
                  <a:cubicBezTo>
                    <a:pt x="240" y="42"/>
                    <a:pt x="189" y="1"/>
                    <a:pt x="13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 flipH="1">
              <a:off x="3513621" y="3494214"/>
              <a:ext cx="203007" cy="401682"/>
            </a:xfrm>
            <a:custGeom>
              <a:rect b="b" l="l" r="r" t="t"/>
              <a:pathLst>
                <a:path extrusionOk="0" h="6490" w="3280">
                  <a:moveTo>
                    <a:pt x="164" y="82"/>
                  </a:moveTo>
                  <a:cubicBezTo>
                    <a:pt x="184" y="82"/>
                    <a:pt x="201" y="89"/>
                    <a:pt x="215" y="99"/>
                  </a:cubicBezTo>
                  <a:cubicBezTo>
                    <a:pt x="228" y="113"/>
                    <a:pt x="239" y="130"/>
                    <a:pt x="242" y="147"/>
                  </a:cubicBezTo>
                  <a:cubicBezTo>
                    <a:pt x="642" y="2413"/>
                    <a:pt x="1364" y="3936"/>
                    <a:pt x="1991" y="4897"/>
                  </a:cubicBezTo>
                  <a:cubicBezTo>
                    <a:pt x="2304" y="5374"/>
                    <a:pt x="2594" y="5715"/>
                    <a:pt x="2805" y="5934"/>
                  </a:cubicBezTo>
                  <a:cubicBezTo>
                    <a:pt x="2914" y="6046"/>
                    <a:pt x="3000" y="6124"/>
                    <a:pt x="3061" y="6179"/>
                  </a:cubicBezTo>
                  <a:cubicBezTo>
                    <a:pt x="3091" y="6206"/>
                    <a:pt x="3119" y="6223"/>
                    <a:pt x="3136" y="6237"/>
                  </a:cubicBezTo>
                  <a:lnTo>
                    <a:pt x="3152" y="6253"/>
                  </a:lnTo>
                  <a:cubicBezTo>
                    <a:pt x="3160" y="6258"/>
                    <a:pt x="3163" y="6261"/>
                    <a:pt x="3163" y="6261"/>
                  </a:cubicBezTo>
                  <a:cubicBezTo>
                    <a:pt x="3173" y="6267"/>
                    <a:pt x="3184" y="6278"/>
                    <a:pt x="3187" y="6291"/>
                  </a:cubicBezTo>
                  <a:cubicBezTo>
                    <a:pt x="3193" y="6302"/>
                    <a:pt x="3197" y="6315"/>
                    <a:pt x="3197" y="6325"/>
                  </a:cubicBezTo>
                  <a:cubicBezTo>
                    <a:pt x="3197" y="6343"/>
                    <a:pt x="3190" y="6360"/>
                    <a:pt x="3180" y="6373"/>
                  </a:cubicBezTo>
                  <a:cubicBezTo>
                    <a:pt x="3173" y="6384"/>
                    <a:pt x="3163" y="6393"/>
                    <a:pt x="3152" y="6397"/>
                  </a:cubicBezTo>
                  <a:cubicBezTo>
                    <a:pt x="3143" y="6404"/>
                    <a:pt x="3129" y="6407"/>
                    <a:pt x="3116" y="6407"/>
                  </a:cubicBezTo>
                  <a:cubicBezTo>
                    <a:pt x="3102" y="6407"/>
                    <a:pt x="3085" y="6401"/>
                    <a:pt x="3071" y="6390"/>
                  </a:cubicBezTo>
                  <a:cubicBezTo>
                    <a:pt x="3030" y="6363"/>
                    <a:pt x="2485" y="5961"/>
                    <a:pt x="1851" y="4993"/>
                  </a:cubicBezTo>
                  <a:cubicBezTo>
                    <a:pt x="1217" y="4025"/>
                    <a:pt x="491" y="2485"/>
                    <a:pt x="85" y="177"/>
                  </a:cubicBezTo>
                  <a:cubicBezTo>
                    <a:pt x="82" y="171"/>
                    <a:pt x="82" y="167"/>
                    <a:pt x="82" y="160"/>
                  </a:cubicBezTo>
                  <a:cubicBezTo>
                    <a:pt x="82" y="144"/>
                    <a:pt x="89" y="127"/>
                    <a:pt x="103" y="109"/>
                  </a:cubicBezTo>
                  <a:cubicBezTo>
                    <a:pt x="113" y="95"/>
                    <a:pt x="130" y="86"/>
                    <a:pt x="151" y="82"/>
                  </a:cubicBezTo>
                  <a:close/>
                  <a:moveTo>
                    <a:pt x="164" y="1"/>
                  </a:moveTo>
                  <a:cubicBezTo>
                    <a:pt x="154" y="1"/>
                    <a:pt x="143" y="1"/>
                    <a:pt x="134" y="4"/>
                  </a:cubicBezTo>
                  <a:lnTo>
                    <a:pt x="137" y="4"/>
                  </a:lnTo>
                  <a:cubicBezTo>
                    <a:pt x="96" y="10"/>
                    <a:pt x="62" y="31"/>
                    <a:pt x="38" y="58"/>
                  </a:cubicBezTo>
                  <a:cubicBezTo>
                    <a:pt x="14" y="86"/>
                    <a:pt x="0" y="123"/>
                    <a:pt x="0" y="160"/>
                  </a:cubicBezTo>
                  <a:cubicBezTo>
                    <a:pt x="0" y="171"/>
                    <a:pt x="4" y="181"/>
                    <a:pt x="4" y="191"/>
                  </a:cubicBezTo>
                  <a:cubicBezTo>
                    <a:pt x="412" y="2508"/>
                    <a:pt x="1142" y="4059"/>
                    <a:pt x="1782" y="5037"/>
                  </a:cubicBezTo>
                  <a:cubicBezTo>
                    <a:pt x="2424" y="6015"/>
                    <a:pt x="2976" y="6424"/>
                    <a:pt x="3023" y="6458"/>
                  </a:cubicBezTo>
                  <a:cubicBezTo>
                    <a:pt x="3050" y="6478"/>
                    <a:pt x="3085" y="6489"/>
                    <a:pt x="3116" y="6489"/>
                  </a:cubicBezTo>
                  <a:cubicBezTo>
                    <a:pt x="3143" y="6489"/>
                    <a:pt x="3166" y="6482"/>
                    <a:pt x="3190" y="6472"/>
                  </a:cubicBezTo>
                  <a:cubicBezTo>
                    <a:pt x="3211" y="6458"/>
                    <a:pt x="3231" y="6442"/>
                    <a:pt x="3248" y="6421"/>
                  </a:cubicBezTo>
                  <a:cubicBezTo>
                    <a:pt x="3269" y="6390"/>
                    <a:pt x="3279" y="6360"/>
                    <a:pt x="3279" y="6325"/>
                  </a:cubicBezTo>
                  <a:cubicBezTo>
                    <a:pt x="3279" y="6302"/>
                    <a:pt x="3272" y="6274"/>
                    <a:pt x="3262" y="6253"/>
                  </a:cubicBezTo>
                  <a:cubicBezTo>
                    <a:pt x="3248" y="6230"/>
                    <a:pt x="3234" y="6209"/>
                    <a:pt x="3211" y="6196"/>
                  </a:cubicBezTo>
                  <a:cubicBezTo>
                    <a:pt x="3211" y="6196"/>
                    <a:pt x="3207" y="6192"/>
                    <a:pt x="3204" y="6189"/>
                  </a:cubicBezTo>
                  <a:cubicBezTo>
                    <a:pt x="3136" y="6138"/>
                    <a:pt x="2608" y="5715"/>
                    <a:pt x="2001" y="4761"/>
                  </a:cubicBezTo>
                  <a:cubicBezTo>
                    <a:pt x="1394" y="3807"/>
                    <a:pt x="706" y="2318"/>
                    <a:pt x="324" y="133"/>
                  </a:cubicBezTo>
                  <a:cubicBezTo>
                    <a:pt x="318" y="95"/>
                    <a:pt x="297" y="62"/>
                    <a:pt x="266" y="37"/>
                  </a:cubicBezTo>
                  <a:cubicBezTo>
                    <a:pt x="239" y="14"/>
                    <a:pt x="201" y="1"/>
                    <a:pt x="16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 flipH="1">
              <a:off x="2782414" y="3169832"/>
              <a:ext cx="229126" cy="380144"/>
            </a:xfrm>
            <a:custGeom>
              <a:rect b="b" l="l" r="r" t="t"/>
              <a:pathLst>
                <a:path extrusionOk="0" h="6142" w="3702">
                  <a:moveTo>
                    <a:pt x="3573" y="1"/>
                  </a:moveTo>
                  <a:cubicBezTo>
                    <a:pt x="3517" y="1"/>
                    <a:pt x="3466" y="42"/>
                    <a:pt x="3453" y="99"/>
                  </a:cubicBezTo>
                  <a:cubicBezTo>
                    <a:pt x="2738" y="3606"/>
                    <a:pt x="87" y="5902"/>
                    <a:pt x="59" y="5926"/>
                  </a:cubicBezTo>
                  <a:cubicBezTo>
                    <a:pt x="8" y="5970"/>
                    <a:pt x="1" y="6046"/>
                    <a:pt x="46" y="6096"/>
                  </a:cubicBezTo>
                  <a:cubicBezTo>
                    <a:pt x="70" y="6124"/>
                    <a:pt x="103" y="6141"/>
                    <a:pt x="138" y="6141"/>
                  </a:cubicBezTo>
                  <a:cubicBezTo>
                    <a:pt x="164" y="6141"/>
                    <a:pt x="196" y="6131"/>
                    <a:pt x="216" y="6110"/>
                  </a:cubicBezTo>
                  <a:cubicBezTo>
                    <a:pt x="243" y="6086"/>
                    <a:pt x="2956" y="3738"/>
                    <a:pt x="3692" y="146"/>
                  </a:cubicBezTo>
                  <a:cubicBezTo>
                    <a:pt x="3702" y="81"/>
                    <a:pt x="3661" y="17"/>
                    <a:pt x="3596" y="3"/>
                  </a:cubicBezTo>
                  <a:cubicBezTo>
                    <a:pt x="3589" y="1"/>
                    <a:pt x="3581" y="1"/>
                    <a:pt x="357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 flipH="1">
              <a:off x="2780433" y="3167418"/>
              <a:ext cx="232530" cy="385095"/>
            </a:xfrm>
            <a:custGeom>
              <a:rect b="b" l="l" r="r" t="t"/>
              <a:pathLst>
                <a:path extrusionOk="0" h="6222" w="3757">
                  <a:moveTo>
                    <a:pt x="3610" y="83"/>
                  </a:moveTo>
                  <a:cubicBezTo>
                    <a:pt x="3630" y="87"/>
                    <a:pt x="3647" y="97"/>
                    <a:pt x="3657" y="111"/>
                  </a:cubicBezTo>
                  <a:cubicBezTo>
                    <a:pt x="3668" y="124"/>
                    <a:pt x="3674" y="144"/>
                    <a:pt x="3674" y="161"/>
                  </a:cubicBezTo>
                  <a:lnTo>
                    <a:pt x="3674" y="178"/>
                  </a:lnTo>
                  <a:cubicBezTo>
                    <a:pt x="3309" y="1964"/>
                    <a:pt x="2451" y="3447"/>
                    <a:pt x="1677" y="4483"/>
                  </a:cubicBezTo>
                  <a:cubicBezTo>
                    <a:pt x="907" y="5519"/>
                    <a:pt x="225" y="6108"/>
                    <a:pt x="212" y="6119"/>
                  </a:cubicBezTo>
                  <a:cubicBezTo>
                    <a:pt x="198" y="6132"/>
                    <a:pt x="181" y="6139"/>
                    <a:pt x="161" y="6139"/>
                  </a:cubicBezTo>
                  <a:cubicBezTo>
                    <a:pt x="137" y="6139"/>
                    <a:pt x="116" y="6129"/>
                    <a:pt x="99" y="6108"/>
                  </a:cubicBezTo>
                  <a:cubicBezTo>
                    <a:pt x="85" y="6094"/>
                    <a:pt x="82" y="6078"/>
                    <a:pt x="82" y="6058"/>
                  </a:cubicBezTo>
                  <a:cubicBezTo>
                    <a:pt x="82" y="6033"/>
                    <a:pt x="89" y="6013"/>
                    <a:pt x="110" y="5996"/>
                  </a:cubicBezTo>
                  <a:cubicBezTo>
                    <a:pt x="110" y="5996"/>
                    <a:pt x="123" y="5986"/>
                    <a:pt x="143" y="5965"/>
                  </a:cubicBezTo>
                  <a:cubicBezTo>
                    <a:pt x="304" y="5822"/>
                    <a:pt x="978" y="5191"/>
                    <a:pt x="1697" y="4186"/>
                  </a:cubicBezTo>
                  <a:cubicBezTo>
                    <a:pt x="2413" y="3181"/>
                    <a:pt x="3180" y="1797"/>
                    <a:pt x="3517" y="144"/>
                  </a:cubicBezTo>
                  <a:cubicBezTo>
                    <a:pt x="3520" y="128"/>
                    <a:pt x="3531" y="111"/>
                    <a:pt x="3545" y="100"/>
                  </a:cubicBezTo>
                  <a:cubicBezTo>
                    <a:pt x="3558" y="87"/>
                    <a:pt x="3575" y="83"/>
                    <a:pt x="3596" y="83"/>
                  </a:cubicBezTo>
                  <a:close/>
                  <a:moveTo>
                    <a:pt x="3596" y="1"/>
                  </a:moveTo>
                  <a:cubicBezTo>
                    <a:pt x="3555" y="1"/>
                    <a:pt x="3520" y="12"/>
                    <a:pt x="3493" y="35"/>
                  </a:cubicBezTo>
                  <a:cubicBezTo>
                    <a:pt x="3466" y="59"/>
                    <a:pt x="3443" y="90"/>
                    <a:pt x="3435" y="131"/>
                  </a:cubicBezTo>
                  <a:cubicBezTo>
                    <a:pt x="3078" y="1876"/>
                    <a:pt x="2240" y="3321"/>
                    <a:pt x="1486" y="4333"/>
                  </a:cubicBezTo>
                  <a:cubicBezTo>
                    <a:pt x="1112" y="4841"/>
                    <a:pt x="757" y="5240"/>
                    <a:pt x="494" y="5512"/>
                  </a:cubicBezTo>
                  <a:cubicBezTo>
                    <a:pt x="362" y="5645"/>
                    <a:pt x="256" y="5751"/>
                    <a:pt x="178" y="5822"/>
                  </a:cubicBezTo>
                  <a:cubicBezTo>
                    <a:pt x="140" y="5860"/>
                    <a:pt x="110" y="5887"/>
                    <a:pt x="89" y="5904"/>
                  </a:cubicBezTo>
                  <a:cubicBezTo>
                    <a:pt x="69" y="5924"/>
                    <a:pt x="58" y="5935"/>
                    <a:pt x="55" y="5935"/>
                  </a:cubicBezTo>
                  <a:cubicBezTo>
                    <a:pt x="17" y="5965"/>
                    <a:pt x="0" y="6013"/>
                    <a:pt x="0" y="6058"/>
                  </a:cubicBezTo>
                  <a:cubicBezTo>
                    <a:pt x="0" y="6094"/>
                    <a:pt x="11" y="6132"/>
                    <a:pt x="38" y="6163"/>
                  </a:cubicBezTo>
                  <a:cubicBezTo>
                    <a:pt x="69" y="6201"/>
                    <a:pt x="116" y="6221"/>
                    <a:pt x="161" y="6221"/>
                  </a:cubicBezTo>
                  <a:cubicBezTo>
                    <a:pt x="198" y="6221"/>
                    <a:pt x="236" y="6207"/>
                    <a:pt x="266" y="6180"/>
                  </a:cubicBezTo>
                  <a:cubicBezTo>
                    <a:pt x="283" y="6166"/>
                    <a:pt x="969" y="5573"/>
                    <a:pt x="1746" y="4531"/>
                  </a:cubicBezTo>
                  <a:cubicBezTo>
                    <a:pt x="2519" y="3488"/>
                    <a:pt x="3385" y="1998"/>
                    <a:pt x="3753" y="196"/>
                  </a:cubicBezTo>
                  <a:cubicBezTo>
                    <a:pt x="3756" y="182"/>
                    <a:pt x="3756" y="172"/>
                    <a:pt x="3756" y="161"/>
                  </a:cubicBezTo>
                  <a:cubicBezTo>
                    <a:pt x="3756" y="124"/>
                    <a:pt x="3742" y="90"/>
                    <a:pt x="3722" y="59"/>
                  </a:cubicBezTo>
                  <a:cubicBezTo>
                    <a:pt x="3698" y="32"/>
                    <a:pt x="3664" y="12"/>
                    <a:pt x="3627" y="5"/>
                  </a:cubicBezTo>
                  <a:cubicBezTo>
                    <a:pt x="3616" y="1"/>
                    <a:pt x="3606" y="1"/>
                    <a:pt x="359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 flipH="1">
              <a:off x="2903422" y="3274617"/>
              <a:ext cx="751004" cy="618739"/>
            </a:xfrm>
            <a:custGeom>
              <a:rect b="b" l="l" r="r" t="t"/>
              <a:pathLst>
                <a:path extrusionOk="0" h="9997" w="12134">
                  <a:moveTo>
                    <a:pt x="8375" y="242"/>
                  </a:moveTo>
                  <a:cubicBezTo>
                    <a:pt x="8757" y="242"/>
                    <a:pt x="9093" y="356"/>
                    <a:pt x="9376" y="584"/>
                  </a:cubicBezTo>
                  <a:cubicBezTo>
                    <a:pt x="11585" y="2417"/>
                    <a:pt x="11489" y="4683"/>
                    <a:pt x="11438" y="5188"/>
                  </a:cubicBezTo>
                  <a:lnTo>
                    <a:pt x="11435" y="5188"/>
                  </a:lnTo>
                  <a:cubicBezTo>
                    <a:pt x="11124" y="5188"/>
                    <a:pt x="10208" y="5238"/>
                    <a:pt x="8892" y="5760"/>
                  </a:cubicBezTo>
                  <a:cubicBezTo>
                    <a:pt x="7335" y="6380"/>
                    <a:pt x="5781" y="8667"/>
                    <a:pt x="5611" y="8926"/>
                  </a:cubicBezTo>
                  <a:cubicBezTo>
                    <a:pt x="5278" y="9153"/>
                    <a:pt x="4438" y="9635"/>
                    <a:pt x="3861" y="9635"/>
                  </a:cubicBezTo>
                  <a:cubicBezTo>
                    <a:pt x="3781" y="9635"/>
                    <a:pt x="3705" y="9625"/>
                    <a:pt x="3637" y="9604"/>
                  </a:cubicBezTo>
                  <a:cubicBezTo>
                    <a:pt x="3451" y="9547"/>
                    <a:pt x="3267" y="9525"/>
                    <a:pt x="3093" y="9525"/>
                  </a:cubicBezTo>
                  <a:cubicBezTo>
                    <a:pt x="2690" y="9525"/>
                    <a:pt x="2342" y="9644"/>
                    <a:pt x="2168" y="9713"/>
                  </a:cubicBezTo>
                  <a:cubicBezTo>
                    <a:pt x="1375" y="8013"/>
                    <a:pt x="294" y="4513"/>
                    <a:pt x="1623" y="2734"/>
                  </a:cubicBezTo>
                  <a:cubicBezTo>
                    <a:pt x="1984" y="2250"/>
                    <a:pt x="2421" y="1977"/>
                    <a:pt x="2921" y="1916"/>
                  </a:cubicBezTo>
                  <a:cubicBezTo>
                    <a:pt x="2996" y="1905"/>
                    <a:pt x="3072" y="1902"/>
                    <a:pt x="3143" y="1902"/>
                  </a:cubicBezTo>
                  <a:cubicBezTo>
                    <a:pt x="4046" y="1902"/>
                    <a:pt x="4840" y="2543"/>
                    <a:pt x="4851" y="2550"/>
                  </a:cubicBezTo>
                  <a:cubicBezTo>
                    <a:pt x="4869" y="2566"/>
                    <a:pt x="4894" y="2576"/>
                    <a:pt x="4921" y="2576"/>
                  </a:cubicBezTo>
                  <a:cubicBezTo>
                    <a:pt x="4928" y="2576"/>
                    <a:pt x="4935" y="2575"/>
                    <a:pt x="4942" y="2574"/>
                  </a:cubicBezTo>
                  <a:cubicBezTo>
                    <a:pt x="4973" y="2570"/>
                    <a:pt x="5004" y="2553"/>
                    <a:pt x="5024" y="2526"/>
                  </a:cubicBezTo>
                  <a:cubicBezTo>
                    <a:pt x="5975" y="1221"/>
                    <a:pt x="7100" y="392"/>
                    <a:pt x="8105" y="260"/>
                  </a:cubicBezTo>
                  <a:cubicBezTo>
                    <a:pt x="8197" y="248"/>
                    <a:pt x="8287" y="242"/>
                    <a:pt x="8375" y="242"/>
                  </a:cubicBezTo>
                  <a:close/>
                  <a:moveTo>
                    <a:pt x="8376" y="0"/>
                  </a:moveTo>
                  <a:cubicBezTo>
                    <a:pt x="8277" y="0"/>
                    <a:pt x="8177" y="7"/>
                    <a:pt x="8074" y="21"/>
                  </a:cubicBezTo>
                  <a:cubicBezTo>
                    <a:pt x="7028" y="158"/>
                    <a:pt x="5876" y="982"/>
                    <a:pt x="4901" y="2284"/>
                  </a:cubicBezTo>
                  <a:cubicBezTo>
                    <a:pt x="4646" y="2102"/>
                    <a:pt x="3950" y="1658"/>
                    <a:pt x="3151" y="1658"/>
                  </a:cubicBezTo>
                  <a:cubicBezTo>
                    <a:pt x="3067" y="1658"/>
                    <a:pt x="2981" y="1663"/>
                    <a:pt x="2894" y="1674"/>
                  </a:cubicBezTo>
                  <a:cubicBezTo>
                    <a:pt x="2325" y="1742"/>
                    <a:pt x="1831" y="2052"/>
                    <a:pt x="1432" y="2588"/>
                  </a:cubicBezTo>
                  <a:cubicBezTo>
                    <a:pt x="0" y="4499"/>
                    <a:pt x="1180" y="8224"/>
                    <a:pt x="2001" y="9928"/>
                  </a:cubicBezTo>
                  <a:cubicBezTo>
                    <a:pt x="2018" y="9955"/>
                    <a:pt x="2042" y="9979"/>
                    <a:pt x="2073" y="9990"/>
                  </a:cubicBezTo>
                  <a:cubicBezTo>
                    <a:pt x="2086" y="9993"/>
                    <a:pt x="2100" y="9996"/>
                    <a:pt x="2111" y="9996"/>
                  </a:cubicBezTo>
                  <a:cubicBezTo>
                    <a:pt x="2131" y="9996"/>
                    <a:pt x="2152" y="9990"/>
                    <a:pt x="2168" y="9982"/>
                  </a:cubicBezTo>
                  <a:cubicBezTo>
                    <a:pt x="2174" y="9980"/>
                    <a:pt x="2591" y="9767"/>
                    <a:pt x="3096" y="9767"/>
                  </a:cubicBezTo>
                  <a:cubicBezTo>
                    <a:pt x="3248" y="9767"/>
                    <a:pt x="3407" y="9786"/>
                    <a:pt x="3566" y="9836"/>
                  </a:cubicBezTo>
                  <a:cubicBezTo>
                    <a:pt x="3657" y="9864"/>
                    <a:pt x="3755" y="9876"/>
                    <a:pt x="3859" y="9876"/>
                  </a:cubicBezTo>
                  <a:cubicBezTo>
                    <a:pt x="4651" y="9876"/>
                    <a:pt x="5719" y="9147"/>
                    <a:pt x="5767" y="9110"/>
                  </a:cubicBezTo>
                  <a:cubicBezTo>
                    <a:pt x="5781" y="9103"/>
                    <a:pt x="5791" y="9093"/>
                    <a:pt x="5801" y="9079"/>
                  </a:cubicBezTo>
                  <a:cubicBezTo>
                    <a:pt x="5818" y="9052"/>
                    <a:pt x="7434" y="6599"/>
                    <a:pt x="8981" y="5985"/>
                  </a:cubicBezTo>
                  <a:cubicBezTo>
                    <a:pt x="10284" y="5469"/>
                    <a:pt x="11193" y="5428"/>
                    <a:pt x="11455" y="5428"/>
                  </a:cubicBezTo>
                  <a:cubicBezTo>
                    <a:pt x="11505" y="5428"/>
                    <a:pt x="11531" y="5430"/>
                    <a:pt x="11533" y="5430"/>
                  </a:cubicBezTo>
                  <a:cubicBezTo>
                    <a:pt x="11537" y="5430"/>
                    <a:pt x="11542" y="5430"/>
                    <a:pt x="11546" y="5430"/>
                  </a:cubicBezTo>
                  <a:cubicBezTo>
                    <a:pt x="11605" y="5430"/>
                    <a:pt x="11650" y="5388"/>
                    <a:pt x="11663" y="5331"/>
                  </a:cubicBezTo>
                  <a:cubicBezTo>
                    <a:pt x="11666" y="5303"/>
                    <a:pt x="12133" y="2553"/>
                    <a:pt x="9529" y="396"/>
                  </a:cubicBezTo>
                  <a:cubicBezTo>
                    <a:pt x="9207" y="135"/>
                    <a:pt x="8812" y="0"/>
                    <a:pt x="837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 flipH="1">
              <a:off x="2927931" y="3272079"/>
              <a:ext cx="681932" cy="623815"/>
            </a:xfrm>
            <a:custGeom>
              <a:rect b="b" l="l" r="r" t="t"/>
              <a:pathLst>
                <a:path extrusionOk="0" h="10079" w="11018">
                  <a:moveTo>
                    <a:pt x="7657" y="324"/>
                  </a:moveTo>
                  <a:cubicBezTo>
                    <a:pt x="8029" y="324"/>
                    <a:pt x="8356" y="437"/>
                    <a:pt x="8632" y="658"/>
                  </a:cubicBezTo>
                  <a:cubicBezTo>
                    <a:pt x="9542" y="1411"/>
                    <a:pt x="10056" y="2240"/>
                    <a:pt x="10347" y="2989"/>
                  </a:cubicBezTo>
                  <a:cubicBezTo>
                    <a:pt x="10633" y="3736"/>
                    <a:pt x="10694" y="4400"/>
                    <a:pt x="10694" y="4830"/>
                  </a:cubicBezTo>
                  <a:cubicBezTo>
                    <a:pt x="10694" y="4982"/>
                    <a:pt x="10686" y="5105"/>
                    <a:pt x="10680" y="5188"/>
                  </a:cubicBezTo>
                  <a:lnTo>
                    <a:pt x="10680" y="5188"/>
                  </a:lnTo>
                  <a:cubicBezTo>
                    <a:pt x="10336" y="5192"/>
                    <a:pt x="9431" y="5257"/>
                    <a:pt x="8155" y="5764"/>
                  </a:cubicBezTo>
                  <a:cubicBezTo>
                    <a:pt x="7760" y="5921"/>
                    <a:pt x="7368" y="6182"/>
                    <a:pt x="7000" y="6489"/>
                  </a:cubicBezTo>
                  <a:cubicBezTo>
                    <a:pt x="6445" y="6950"/>
                    <a:pt x="5943" y="7516"/>
                    <a:pt x="5562" y="7989"/>
                  </a:cubicBezTo>
                  <a:cubicBezTo>
                    <a:pt x="5181" y="8461"/>
                    <a:pt x="4922" y="8845"/>
                    <a:pt x="4857" y="8942"/>
                  </a:cubicBezTo>
                  <a:lnTo>
                    <a:pt x="4857" y="8942"/>
                  </a:lnTo>
                  <a:cubicBezTo>
                    <a:pt x="4688" y="9054"/>
                    <a:pt x="4404" y="9226"/>
                    <a:pt x="4090" y="9369"/>
                  </a:cubicBezTo>
                  <a:cubicBezTo>
                    <a:pt x="3929" y="9441"/>
                    <a:pt x="3763" y="9509"/>
                    <a:pt x="3599" y="9556"/>
                  </a:cubicBezTo>
                  <a:cubicBezTo>
                    <a:pt x="3439" y="9604"/>
                    <a:pt x="3282" y="9635"/>
                    <a:pt x="3142" y="9635"/>
                  </a:cubicBezTo>
                  <a:cubicBezTo>
                    <a:pt x="3063" y="9635"/>
                    <a:pt x="2992" y="9625"/>
                    <a:pt x="2928" y="9604"/>
                  </a:cubicBezTo>
                  <a:cubicBezTo>
                    <a:pt x="2740" y="9546"/>
                    <a:pt x="2552" y="9526"/>
                    <a:pt x="2375" y="9526"/>
                  </a:cubicBezTo>
                  <a:cubicBezTo>
                    <a:pt x="1989" y="9526"/>
                    <a:pt x="1653" y="9631"/>
                    <a:pt x="1470" y="9703"/>
                  </a:cubicBezTo>
                  <a:lnTo>
                    <a:pt x="1470" y="9703"/>
                  </a:lnTo>
                  <a:cubicBezTo>
                    <a:pt x="1215" y="9151"/>
                    <a:pt x="929" y="8408"/>
                    <a:pt x="705" y="7604"/>
                  </a:cubicBezTo>
                  <a:cubicBezTo>
                    <a:pt x="480" y="6779"/>
                    <a:pt x="317" y="5890"/>
                    <a:pt x="317" y="5054"/>
                  </a:cubicBezTo>
                  <a:cubicBezTo>
                    <a:pt x="317" y="4625"/>
                    <a:pt x="361" y="4210"/>
                    <a:pt x="460" y="3828"/>
                  </a:cubicBezTo>
                  <a:cubicBezTo>
                    <a:pt x="559" y="3446"/>
                    <a:pt x="716" y="3099"/>
                    <a:pt x="937" y="2799"/>
                  </a:cubicBezTo>
                  <a:cubicBezTo>
                    <a:pt x="1114" y="2560"/>
                    <a:pt x="1312" y="2376"/>
                    <a:pt x="1523" y="2243"/>
                  </a:cubicBezTo>
                  <a:cubicBezTo>
                    <a:pt x="1734" y="2107"/>
                    <a:pt x="1963" y="2025"/>
                    <a:pt x="2209" y="1995"/>
                  </a:cubicBezTo>
                  <a:cubicBezTo>
                    <a:pt x="2280" y="1987"/>
                    <a:pt x="2352" y="1984"/>
                    <a:pt x="2423" y="1984"/>
                  </a:cubicBezTo>
                  <a:cubicBezTo>
                    <a:pt x="2863" y="1984"/>
                    <a:pt x="3282" y="2141"/>
                    <a:pt x="3592" y="2301"/>
                  </a:cubicBezTo>
                  <a:cubicBezTo>
                    <a:pt x="3745" y="2379"/>
                    <a:pt x="3875" y="2458"/>
                    <a:pt x="3963" y="2519"/>
                  </a:cubicBezTo>
                  <a:cubicBezTo>
                    <a:pt x="4008" y="2550"/>
                    <a:pt x="4042" y="2574"/>
                    <a:pt x="4065" y="2594"/>
                  </a:cubicBezTo>
                  <a:cubicBezTo>
                    <a:pt x="4090" y="2611"/>
                    <a:pt x="4103" y="2621"/>
                    <a:pt x="4103" y="2621"/>
                  </a:cubicBezTo>
                  <a:cubicBezTo>
                    <a:pt x="4134" y="2645"/>
                    <a:pt x="4172" y="2659"/>
                    <a:pt x="4205" y="2659"/>
                  </a:cubicBezTo>
                  <a:cubicBezTo>
                    <a:pt x="4212" y="2659"/>
                    <a:pt x="4219" y="2659"/>
                    <a:pt x="4226" y="2656"/>
                  </a:cubicBezTo>
                  <a:cubicBezTo>
                    <a:pt x="4270" y="2652"/>
                    <a:pt x="4311" y="2629"/>
                    <a:pt x="4335" y="2591"/>
                  </a:cubicBezTo>
                  <a:cubicBezTo>
                    <a:pt x="4812" y="1940"/>
                    <a:pt x="5326" y="1411"/>
                    <a:pt x="5848" y="1026"/>
                  </a:cubicBezTo>
                  <a:cubicBezTo>
                    <a:pt x="6369" y="641"/>
                    <a:pt x="6898" y="406"/>
                    <a:pt x="7392" y="342"/>
                  </a:cubicBezTo>
                  <a:cubicBezTo>
                    <a:pt x="7480" y="328"/>
                    <a:pt x="7569" y="324"/>
                    <a:pt x="7657" y="324"/>
                  </a:cubicBezTo>
                  <a:close/>
                  <a:moveTo>
                    <a:pt x="7657" y="243"/>
                  </a:moveTo>
                  <a:cubicBezTo>
                    <a:pt x="7566" y="243"/>
                    <a:pt x="7473" y="249"/>
                    <a:pt x="7382" y="260"/>
                  </a:cubicBezTo>
                  <a:cubicBezTo>
                    <a:pt x="6867" y="328"/>
                    <a:pt x="6328" y="570"/>
                    <a:pt x="5800" y="962"/>
                  </a:cubicBezTo>
                  <a:cubicBezTo>
                    <a:pt x="5272" y="1350"/>
                    <a:pt x="4747" y="1885"/>
                    <a:pt x="4270" y="2543"/>
                  </a:cubicBezTo>
                  <a:cubicBezTo>
                    <a:pt x="4257" y="2560"/>
                    <a:pt x="4239" y="2574"/>
                    <a:pt x="4216" y="2577"/>
                  </a:cubicBezTo>
                  <a:lnTo>
                    <a:pt x="4205" y="2577"/>
                  </a:lnTo>
                  <a:cubicBezTo>
                    <a:pt x="4188" y="2577"/>
                    <a:pt x="4167" y="2570"/>
                    <a:pt x="4154" y="2557"/>
                  </a:cubicBezTo>
                  <a:cubicBezTo>
                    <a:pt x="4154" y="2557"/>
                    <a:pt x="4140" y="2547"/>
                    <a:pt x="4114" y="2526"/>
                  </a:cubicBezTo>
                  <a:cubicBezTo>
                    <a:pt x="4028" y="2461"/>
                    <a:pt x="3807" y="2308"/>
                    <a:pt x="3507" y="2165"/>
                  </a:cubicBezTo>
                  <a:cubicBezTo>
                    <a:pt x="3206" y="2025"/>
                    <a:pt x="2825" y="1902"/>
                    <a:pt x="2423" y="1902"/>
                  </a:cubicBezTo>
                  <a:cubicBezTo>
                    <a:pt x="2348" y="1902"/>
                    <a:pt x="2273" y="1905"/>
                    <a:pt x="2198" y="1916"/>
                  </a:cubicBezTo>
                  <a:cubicBezTo>
                    <a:pt x="1943" y="1946"/>
                    <a:pt x="1701" y="2031"/>
                    <a:pt x="1479" y="2171"/>
                  </a:cubicBezTo>
                  <a:cubicBezTo>
                    <a:pt x="1257" y="2311"/>
                    <a:pt x="1053" y="2506"/>
                    <a:pt x="872" y="2751"/>
                  </a:cubicBezTo>
                  <a:cubicBezTo>
                    <a:pt x="641" y="3058"/>
                    <a:pt x="484" y="3415"/>
                    <a:pt x="381" y="3807"/>
                  </a:cubicBezTo>
                  <a:cubicBezTo>
                    <a:pt x="279" y="4196"/>
                    <a:pt x="235" y="4618"/>
                    <a:pt x="235" y="5054"/>
                  </a:cubicBezTo>
                  <a:cubicBezTo>
                    <a:pt x="235" y="5900"/>
                    <a:pt x="399" y="6796"/>
                    <a:pt x="627" y="7624"/>
                  </a:cubicBezTo>
                  <a:cubicBezTo>
                    <a:pt x="855" y="8452"/>
                    <a:pt x="1149" y="9209"/>
                    <a:pt x="1414" y="9775"/>
                  </a:cubicBezTo>
                  <a:lnTo>
                    <a:pt x="1427" y="9809"/>
                  </a:lnTo>
                  <a:lnTo>
                    <a:pt x="1465" y="9795"/>
                  </a:lnTo>
                  <a:cubicBezTo>
                    <a:pt x="1636" y="9724"/>
                    <a:pt x="1980" y="9608"/>
                    <a:pt x="2375" y="9608"/>
                  </a:cubicBezTo>
                  <a:cubicBezTo>
                    <a:pt x="2546" y="9608"/>
                    <a:pt x="2726" y="9628"/>
                    <a:pt x="2904" y="9683"/>
                  </a:cubicBezTo>
                  <a:cubicBezTo>
                    <a:pt x="2978" y="9707"/>
                    <a:pt x="3057" y="9717"/>
                    <a:pt x="3142" y="9717"/>
                  </a:cubicBezTo>
                  <a:cubicBezTo>
                    <a:pt x="3292" y="9717"/>
                    <a:pt x="3456" y="9686"/>
                    <a:pt x="3623" y="9635"/>
                  </a:cubicBezTo>
                  <a:cubicBezTo>
                    <a:pt x="3875" y="9560"/>
                    <a:pt x="4134" y="9444"/>
                    <a:pt x="4362" y="9328"/>
                  </a:cubicBezTo>
                  <a:cubicBezTo>
                    <a:pt x="4590" y="9209"/>
                    <a:pt x="4788" y="9086"/>
                    <a:pt x="4914" y="9001"/>
                  </a:cubicBezTo>
                  <a:lnTo>
                    <a:pt x="4921" y="8994"/>
                  </a:lnTo>
                  <a:lnTo>
                    <a:pt x="4924" y="8991"/>
                  </a:lnTo>
                  <a:cubicBezTo>
                    <a:pt x="5010" y="8861"/>
                    <a:pt x="5439" y="8227"/>
                    <a:pt x="6042" y="7546"/>
                  </a:cubicBezTo>
                  <a:cubicBezTo>
                    <a:pt x="6342" y="7209"/>
                    <a:pt x="6687" y="6857"/>
                    <a:pt x="7051" y="6550"/>
                  </a:cubicBezTo>
                  <a:cubicBezTo>
                    <a:pt x="7415" y="6248"/>
                    <a:pt x="7804" y="5992"/>
                    <a:pt x="8186" y="5839"/>
                  </a:cubicBezTo>
                  <a:cubicBezTo>
                    <a:pt x="9498" y="5320"/>
                    <a:pt x="10408" y="5270"/>
                    <a:pt x="10715" y="5270"/>
                  </a:cubicBezTo>
                  <a:lnTo>
                    <a:pt x="10752" y="5270"/>
                  </a:lnTo>
                  <a:lnTo>
                    <a:pt x="10756" y="5232"/>
                  </a:lnTo>
                  <a:cubicBezTo>
                    <a:pt x="10766" y="5144"/>
                    <a:pt x="10776" y="5007"/>
                    <a:pt x="10776" y="4830"/>
                  </a:cubicBezTo>
                  <a:cubicBezTo>
                    <a:pt x="10776" y="4394"/>
                    <a:pt x="10715" y="3719"/>
                    <a:pt x="10421" y="2959"/>
                  </a:cubicBezTo>
                  <a:cubicBezTo>
                    <a:pt x="10128" y="2199"/>
                    <a:pt x="9607" y="1361"/>
                    <a:pt x="8683" y="594"/>
                  </a:cubicBezTo>
                  <a:cubicBezTo>
                    <a:pt x="8394" y="359"/>
                    <a:pt x="8046" y="243"/>
                    <a:pt x="7657" y="243"/>
                  </a:cubicBezTo>
                  <a:close/>
                  <a:moveTo>
                    <a:pt x="7651" y="82"/>
                  </a:moveTo>
                  <a:cubicBezTo>
                    <a:pt x="8080" y="82"/>
                    <a:pt x="8466" y="216"/>
                    <a:pt x="8785" y="471"/>
                  </a:cubicBezTo>
                  <a:cubicBezTo>
                    <a:pt x="9733" y="1254"/>
                    <a:pt x="10272" y="2121"/>
                    <a:pt x="10572" y="2901"/>
                  </a:cubicBezTo>
                  <a:cubicBezTo>
                    <a:pt x="10871" y="3681"/>
                    <a:pt x="10936" y="4380"/>
                    <a:pt x="10936" y="4833"/>
                  </a:cubicBezTo>
                  <a:cubicBezTo>
                    <a:pt x="10936" y="4996"/>
                    <a:pt x="10926" y="5130"/>
                    <a:pt x="10919" y="5221"/>
                  </a:cubicBezTo>
                  <a:cubicBezTo>
                    <a:pt x="10915" y="5266"/>
                    <a:pt x="10909" y="5303"/>
                    <a:pt x="10905" y="5328"/>
                  </a:cubicBezTo>
                  <a:cubicBezTo>
                    <a:pt x="10905" y="5337"/>
                    <a:pt x="10905" y="5348"/>
                    <a:pt x="10902" y="5355"/>
                  </a:cubicBezTo>
                  <a:lnTo>
                    <a:pt x="10902" y="5364"/>
                  </a:lnTo>
                  <a:cubicBezTo>
                    <a:pt x="10899" y="5385"/>
                    <a:pt x="10888" y="5402"/>
                    <a:pt x="10874" y="5413"/>
                  </a:cubicBezTo>
                  <a:cubicBezTo>
                    <a:pt x="10861" y="5422"/>
                    <a:pt x="10844" y="5430"/>
                    <a:pt x="10824" y="5430"/>
                  </a:cubicBezTo>
                  <a:lnTo>
                    <a:pt x="10728" y="5430"/>
                  </a:lnTo>
                  <a:cubicBezTo>
                    <a:pt x="10452" y="5430"/>
                    <a:pt x="9542" y="5474"/>
                    <a:pt x="8247" y="5988"/>
                  </a:cubicBezTo>
                  <a:cubicBezTo>
                    <a:pt x="7852" y="6146"/>
                    <a:pt x="7460" y="6415"/>
                    <a:pt x="7088" y="6734"/>
                  </a:cubicBezTo>
                  <a:cubicBezTo>
                    <a:pt x="6530" y="7212"/>
                    <a:pt x="6025" y="7798"/>
                    <a:pt x="5654" y="8265"/>
                  </a:cubicBezTo>
                  <a:cubicBezTo>
                    <a:pt x="5470" y="8500"/>
                    <a:pt x="5320" y="8705"/>
                    <a:pt x="5214" y="8854"/>
                  </a:cubicBezTo>
                  <a:cubicBezTo>
                    <a:pt x="5108" y="9001"/>
                    <a:pt x="5051" y="9093"/>
                    <a:pt x="5047" y="9097"/>
                  </a:cubicBezTo>
                  <a:cubicBezTo>
                    <a:pt x="5040" y="9106"/>
                    <a:pt x="5034" y="9114"/>
                    <a:pt x="5026" y="9120"/>
                  </a:cubicBezTo>
                  <a:cubicBezTo>
                    <a:pt x="4999" y="9134"/>
                    <a:pt x="4724" y="9325"/>
                    <a:pt x="4356" y="9512"/>
                  </a:cubicBezTo>
                  <a:cubicBezTo>
                    <a:pt x="4172" y="9604"/>
                    <a:pt x="3963" y="9696"/>
                    <a:pt x="3752" y="9765"/>
                  </a:cubicBezTo>
                  <a:cubicBezTo>
                    <a:pt x="3544" y="9833"/>
                    <a:pt x="3333" y="9877"/>
                    <a:pt x="3139" y="9877"/>
                  </a:cubicBezTo>
                  <a:cubicBezTo>
                    <a:pt x="3040" y="9877"/>
                    <a:pt x="2945" y="9863"/>
                    <a:pt x="2856" y="9836"/>
                  </a:cubicBezTo>
                  <a:cubicBezTo>
                    <a:pt x="2695" y="9785"/>
                    <a:pt x="2532" y="9768"/>
                    <a:pt x="2379" y="9768"/>
                  </a:cubicBezTo>
                  <a:cubicBezTo>
                    <a:pt x="2119" y="9768"/>
                    <a:pt x="1885" y="9822"/>
                    <a:pt x="1710" y="9874"/>
                  </a:cubicBezTo>
                  <a:cubicBezTo>
                    <a:pt x="1625" y="9901"/>
                    <a:pt x="1558" y="9928"/>
                    <a:pt x="1506" y="9949"/>
                  </a:cubicBezTo>
                  <a:cubicBezTo>
                    <a:pt x="1482" y="9959"/>
                    <a:pt x="1465" y="9969"/>
                    <a:pt x="1452" y="9976"/>
                  </a:cubicBezTo>
                  <a:cubicBezTo>
                    <a:pt x="1445" y="9979"/>
                    <a:pt x="1438" y="9982"/>
                    <a:pt x="1435" y="9982"/>
                  </a:cubicBezTo>
                  <a:cubicBezTo>
                    <a:pt x="1432" y="9982"/>
                    <a:pt x="1432" y="9986"/>
                    <a:pt x="1432" y="9986"/>
                  </a:cubicBezTo>
                  <a:lnTo>
                    <a:pt x="1427" y="9986"/>
                  </a:lnTo>
                  <a:cubicBezTo>
                    <a:pt x="1418" y="9993"/>
                    <a:pt x="1404" y="9996"/>
                    <a:pt x="1391" y="9996"/>
                  </a:cubicBezTo>
                  <a:cubicBezTo>
                    <a:pt x="1383" y="9996"/>
                    <a:pt x="1374" y="9993"/>
                    <a:pt x="1366" y="9990"/>
                  </a:cubicBezTo>
                  <a:cubicBezTo>
                    <a:pt x="1346" y="9982"/>
                    <a:pt x="1329" y="9969"/>
                    <a:pt x="1319" y="9949"/>
                  </a:cubicBezTo>
                  <a:cubicBezTo>
                    <a:pt x="1050" y="9389"/>
                    <a:pt x="740" y="8609"/>
                    <a:pt x="498" y="7747"/>
                  </a:cubicBezTo>
                  <a:cubicBezTo>
                    <a:pt x="255" y="6885"/>
                    <a:pt x="82" y="5937"/>
                    <a:pt x="82" y="5051"/>
                  </a:cubicBezTo>
                  <a:cubicBezTo>
                    <a:pt x="82" y="4598"/>
                    <a:pt x="129" y="4155"/>
                    <a:pt x="235" y="3749"/>
                  </a:cubicBezTo>
                  <a:cubicBezTo>
                    <a:pt x="340" y="3344"/>
                    <a:pt x="504" y="2972"/>
                    <a:pt x="743" y="2656"/>
                  </a:cubicBezTo>
                  <a:cubicBezTo>
                    <a:pt x="941" y="2390"/>
                    <a:pt x="1162" y="2182"/>
                    <a:pt x="1400" y="2031"/>
                  </a:cubicBezTo>
                  <a:cubicBezTo>
                    <a:pt x="1643" y="1882"/>
                    <a:pt x="1902" y="1790"/>
                    <a:pt x="2181" y="1756"/>
                  </a:cubicBezTo>
                  <a:cubicBezTo>
                    <a:pt x="2263" y="1745"/>
                    <a:pt x="2348" y="1739"/>
                    <a:pt x="2429" y="1739"/>
                  </a:cubicBezTo>
                  <a:cubicBezTo>
                    <a:pt x="2822" y="1739"/>
                    <a:pt x="3190" y="1847"/>
                    <a:pt x="3493" y="1981"/>
                  </a:cubicBezTo>
                  <a:cubicBezTo>
                    <a:pt x="3796" y="2113"/>
                    <a:pt x="4032" y="2267"/>
                    <a:pt x="4158" y="2359"/>
                  </a:cubicBezTo>
                  <a:lnTo>
                    <a:pt x="4188" y="2383"/>
                  </a:lnTo>
                  <a:lnTo>
                    <a:pt x="4212" y="2349"/>
                  </a:lnTo>
                  <a:cubicBezTo>
                    <a:pt x="4699" y="1701"/>
                    <a:pt x="5227" y="1173"/>
                    <a:pt x="5766" y="791"/>
                  </a:cubicBezTo>
                  <a:cubicBezTo>
                    <a:pt x="6301" y="406"/>
                    <a:pt x="6846" y="171"/>
                    <a:pt x="7357" y="103"/>
                  </a:cubicBezTo>
                  <a:cubicBezTo>
                    <a:pt x="7456" y="89"/>
                    <a:pt x="7555" y="82"/>
                    <a:pt x="7651" y="82"/>
                  </a:cubicBezTo>
                  <a:close/>
                  <a:moveTo>
                    <a:pt x="7651" y="1"/>
                  </a:moveTo>
                  <a:cubicBezTo>
                    <a:pt x="7552" y="1"/>
                    <a:pt x="7450" y="7"/>
                    <a:pt x="7348" y="21"/>
                  </a:cubicBezTo>
                  <a:cubicBezTo>
                    <a:pt x="6816" y="89"/>
                    <a:pt x="6264" y="334"/>
                    <a:pt x="5718" y="723"/>
                  </a:cubicBezTo>
                  <a:cubicBezTo>
                    <a:pt x="5183" y="1105"/>
                    <a:pt x="4656" y="1629"/>
                    <a:pt x="4172" y="2268"/>
                  </a:cubicBezTo>
                  <a:lnTo>
                    <a:pt x="4172" y="2268"/>
                  </a:lnTo>
                  <a:cubicBezTo>
                    <a:pt x="4037" y="2174"/>
                    <a:pt x="3809" y="2031"/>
                    <a:pt x="3524" y="1905"/>
                  </a:cubicBezTo>
                  <a:cubicBezTo>
                    <a:pt x="3217" y="1773"/>
                    <a:pt x="2835" y="1657"/>
                    <a:pt x="2429" y="1657"/>
                  </a:cubicBezTo>
                  <a:cubicBezTo>
                    <a:pt x="2344" y="1657"/>
                    <a:pt x="2256" y="1663"/>
                    <a:pt x="2171" y="1674"/>
                  </a:cubicBezTo>
                  <a:cubicBezTo>
                    <a:pt x="1881" y="1708"/>
                    <a:pt x="1608" y="1807"/>
                    <a:pt x="1360" y="1960"/>
                  </a:cubicBezTo>
                  <a:cubicBezTo>
                    <a:pt x="1108" y="2117"/>
                    <a:pt x="883" y="2332"/>
                    <a:pt x="678" y="2604"/>
                  </a:cubicBezTo>
                  <a:cubicBezTo>
                    <a:pt x="433" y="2935"/>
                    <a:pt x="262" y="3316"/>
                    <a:pt x="153" y="3729"/>
                  </a:cubicBezTo>
                  <a:cubicBezTo>
                    <a:pt x="48" y="4145"/>
                    <a:pt x="0" y="4592"/>
                    <a:pt x="0" y="5051"/>
                  </a:cubicBezTo>
                  <a:cubicBezTo>
                    <a:pt x="0" y="5951"/>
                    <a:pt x="177" y="6902"/>
                    <a:pt x="419" y="7767"/>
                  </a:cubicBezTo>
                  <a:cubicBezTo>
                    <a:pt x="661" y="8636"/>
                    <a:pt x="974" y="9420"/>
                    <a:pt x="1248" y="9986"/>
                  </a:cubicBezTo>
                  <a:cubicBezTo>
                    <a:pt x="1264" y="10023"/>
                    <a:pt x="1298" y="10054"/>
                    <a:pt x="1339" y="10067"/>
                  </a:cubicBezTo>
                  <a:cubicBezTo>
                    <a:pt x="1356" y="10075"/>
                    <a:pt x="1374" y="10078"/>
                    <a:pt x="1391" y="10078"/>
                  </a:cubicBezTo>
                  <a:cubicBezTo>
                    <a:pt x="1418" y="10078"/>
                    <a:pt x="1441" y="10071"/>
                    <a:pt x="1465" y="10058"/>
                  </a:cubicBezTo>
                  <a:cubicBezTo>
                    <a:pt x="1465" y="10058"/>
                    <a:pt x="1468" y="10058"/>
                    <a:pt x="1472" y="10054"/>
                  </a:cubicBezTo>
                  <a:cubicBezTo>
                    <a:pt x="1499" y="10044"/>
                    <a:pt x="1608" y="9990"/>
                    <a:pt x="1772" y="9941"/>
                  </a:cubicBezTo>
                  <a:cubicBezTo>
                    <a:pt x="1935" y="9894"/>
                    <a:pt x="2147" y="9850"/>
                    <a:pt x="2379" y="9850"/>
                  </a:cubicBezTo>
                  <a:cubicBezTo>
                    <a:pt x="2525" y="9850"/>
                    <a:pt x="2679" y="9867"/>
                    <a:pt x="2832" y="9914"/>
                  </a:cubicBezTo>
                  <a:cubicBezTo>
                    <a:pt x="2931" y="9945"/>
                    <a:pt x="3033" y="9959"/>
                    <a:pt x="3139" y="9959"/>
                  </a:cubicBezTo>
                  <a:cubicBezTo>
                    <a:pt x="3343" y="9959"/>
                    <a:pt x="3565" y="9911"/>
                    <a:pt x="3779" y="9839"/>
                  </a:cubicBezTo>
                  <a:cubicBezTo>
                    <a:pt x="4100" y="9737"/>
                    <a:pt x="4413" y="9581"/>
                    <a:pt x="4652" y="9444"/>
                  </a:cubicBezTo>
                  <a:cubicBezTo>
                    <a:pt x="4891" y="9311"/>
                    <a:pt x="5051" y="9199"/>
                    <a:pt x="5071" y="9185"/>
                  </a:cubicBezTo>
                  <a:cubicBezTo>
                    <a:pt x="5088" y="9175"/>
                    <a:pt x="5105" y="9158"/>
                    <a:pt x="5115" y="9141"/>
                  </a:cubicBezTo>
                  <a:cubicBezTo>
                    <a:pt x="5122" y="9131"/>
                    <a:pt x="5531" y="8510"/>
                    <a:pt x="6127" y="7822"/>
                  </a:cubicBezTo>
                  <a:cubicBezTo>
                    <a:pt x="6427" y="7475"/>
                    <a:pt x="6775" y="7110"/>
                    <a:pt x="7140" y="6796"/>
                  </a:cubicBezTo>
                  <a:cubicBezTo>
                    <a:pt x="7508" y="6483"/>
                    <a:pt x="7896" y="6217"/>
                    <a:pt x="8277" y="6064"/>
                  </a:cubicBezTo>
                  <a:cubicBezTo>
                    <a:pt x="9562" y="5553"/>
                    <a:pt x="10462" y="5512"/>
                    <a:pt x="10728" y="5512"/>
                  </a:cubicBezTo>
                  <a:lnTo>
                    <a:pt x="10824" y="5512"/>
                  </a:lnTo>
                  <a:cubicBezTo>
                    <a:pt x="10827" y="5512"/>
                    <a:pt x="10830" y="5512"/>
                    <a:pt x="10834" y="5512"/>
                  </a:cubicBezTo>
                  <a:cubicBezTo>
                    <a:pt x="10870" y="5512"/>
                    <a:pt x="10901" y="5496"/>
                    <a:pt x="10926" y="5474"/>
                  </a:cubicBezTo>
                  <a:cubicBezTo>
                    <a:pt x="10956" y="5450"/>
                    <a:pt x="10973" y="5419"/>
                    <a:pt x="10981" y="5378"/>
                  </a:cubicBezTo>
                  <a:cubicBezTo>
                    <a:pt x="10981" y="5378"/>
                    <a:pt x="10984" y="5375"/>
                    <a:pt x="10984" y="5369"/>
                  </a:cubicBezTo>
                  <a:cubicBezTo>
                    <a:pt x="10990" y="5317"/>
                    <a:pt x="11017" y="5126"/>
                    <a:pt x="11017" y="4833"/>
                  </a:cubicBezTo>
                  <a:cubicBezTo>
                    <a:pt x="11017" y="4373"/>
                    <a:pt x="10953" y="3664"/>
                    <a:pt x="10646" y="2874"/>
                  </a:cubicBezTo>
                  <a:cubicBezTo>
                    <a:pt x="10343" y="2080"/>
                    <a:pt x="9798" y="1204"/>
                    <a:pt x="8837" y="406"/>
                  </a:cubicBezTo>
                  <a:cubicBezTo>
                    <a:pt x="8502" y="137"/>
                    <a:pt x="8098" y="1"/>
                    <a:pt x="765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 flipH="1">
              <a:off x="3442567" y="3866193"/>
              <a:ext cx="141362" cy="72724"/>
            </a:xfrm>
            <a:custGeom>
              <a:rect b="b" l="l" r="r" t="t"/>
              <a:pathLst>
                <a:path extrusionOk="0" h="1175" w="2284">
                  <a:moveTo>
                    <a:pt x="2057" y="1"/>
                  </a:moveTo>
                  <a:cubicBezTo>
                    <a:pt x="598" y="1"/>
                    <a:pt x="58" y="954"/>
                    <a:pt x="34" y="994"/>
                  </a:cubicBezTo>
                  <a:cubicBezTo>
                    <a:pt x="0" y="1055"/>
                    <a:pt x="20" y="1127"/>
                    <a:pt x="82" y="1160"/>
                  </a:cubicBezTo>
                  <a:cubicBezTo>
                    <a:pt x="99" y="1171"/>
                    <a:pt x="119" y="1174"/>
                    <a:pt x="140" y="1174"/>
                  </a:cubicBezTo>
                  <a:cubicBezTo>
                    <a:pt x="181" y="1174"/>
                    <a:pt x="222" y="1154"/>
                    <a:pt x="245" y="1113"/>
                  </a:cubicBezTo>
                  <a:cubicBezTo>
                    <a:pt x="265" y="1076"/>
                    <a:pt x="751" y="242"/>
                    <a:pt x="2064" y="242"/>
                  </a:cubicBezTo>
                  <a:cubicBezTo>
                    <a:pt x="2095" y="242"/>
                    <a:pt x="2126" y="243"/>
                    <a:pt x="2158" y="243"/>
                  </a:cubicBezTo>
                  <a:cubicBezTo>
                    <a:pt x="2226" y="240"/>
                    <a:pt x="2280" y="193"/>
                    <a:pt x="2280" y="125"/>
                  </a:cubicBezTo>
                  <a:cubicBezTo>
                    <a:pt x="2284" y="59"/>
                    <a:pt x="2229" y="2"/>
                    <a:pt x="2164" y="2"/>
                  </a:cubicBezTo>
                  <a:cubicBezTo>
                    <a:pt x="2128" y="1"/>
                    <a:pt x="2092" y="1"/>
                    <a:pt x="205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 flipH="1">
              <a:off x="3440215" y="3863531"/>
              <a:ext cx="145200" cy="77923"/>
            </a:xfrm>
            <a:custGeom>
              <a:rect b="b" l="l" r="r" t="t"/>
              <a:pathLst>
                <a:path extrusionOk="0" h="1259" w="2346">
                  <a:moveTo>
                    <a:pt x="2083" y="82"/>
                  </a:moveTo>
                  <a:cubicBezTo>
                    <a:pt x="2116" y="82"/>
                    <a:pt x="2151" y="82"/>
                    <a:pt x="2185" y="86"/>
                  </a:cubicBezTo>
                  <a:cubicBezTo>
                    <a:pt x="2209" y="86"/>
                    <a:pt x="2226" y="96"/>
                    <a:pt x="2243" y="110"/>
                  </a:cubicBezTo>
                  <a:cubicBezTo>
                    <a:pt x="2256" y="123"/>
                    <a:pt x="2263" y="143"/>
                    <a:pt x="2263" y="164"/>
                  </a:cubicBezTo>
                  <a:lnTo>
                    <a:pt x="2263" y="168"/>
                  </a:lnTo>
                  <a:cubicBezTo>
                    <a:pt x="2263" y="192"/>
                    <a:pt x="2253" y="209"/>
                    <a:pt x="2239" y="222"/>
                  </a:cubicBezTo>
                  <a:cubicBezTo>
                    <a:pt x="2226" y="236"/>
                    <a:pt x="2205" y="246"/>
                    <a:pt x="2182" y="246"/>
                  </a:cubicBezTo>
                  <a:cubicBezTo>
                    <a:pt x="2151" y="242"/>
                    <a:pt x="2120" y="242"/>
                    <a:pt x="2089" y="242"/>
                  </a:cubicBezTo>
                  <a:cubicBezTo>
                    <a:pt x="1756" y="242"/>
                    <a:pt x="1476" y="297"/>
                    <a:pt x="1241" y="376"/>
                  </a:cubicBezTo>
                  <a:cubicBezTo>
                    <a:pt x="886" y="498"/>
                    <a:pt x="641" y="679"/>
                    <a:pt x="477" y="835"/>
                  </a:cubicBezTo>
                  <a:cubicBezTo>
                    <a:pt x="317" y="989"/>
                    <a:pt x="242" y="1118"/>
                    <a:pt x="232" y="1135"/>
                  </a:cubicBezTo>
                  <a:cubicBezTo>
                    <a:pt x="225" y="1149"/>
                    <a:pt x="215" y="1159"/>
                    <a:pt x="205" y="1166"/>
                  </a:cubicBezTo>
                  <a:cubicBezTo>
                    <a:pt x="191" y="1173"/>
                    <a:pt x="178" y="1176"/>
                    <a:pt x="164" y="1176"/>
                  </a:cubicBezTo>
                  <a:cubicBezTo>
                    <a:pt x="150" y="1176"/>
                    <a:pt x="137" y="1173"/>
                    <a:pt x="123" y="1166"/>
                  </a:cubicBezTo>
                  <a:cubicBezTo>
                    <a:pt x="109" y="1159"/>
                    <a:pt x="99" y="1149"/>
                    <a:pt x="92" y="1135"/>
                  </a:cubicBezTo>
                  <a:cubicBezTo>
                    <a:pt x="85" y="1125"/>
                    <a:pt x="82" y="1112"/>
                    <a:pt x="82" y="1098"/>
                  </a:cubicBezTo>
                  <a:cubicBezTo>
                    <a:pt x="82" y="1084"/>
                    <a:pt x="85" y="1071"/>
                    <a:pt x="92" y="1057"/>
                  </a:cubicBezTo>
                  <a:cubicBezTo>
                    <a:pt x="103" y="1040"/>
                    <a:pt x="242" y="794"/>
                    <a:pt x="556" y="556"/>
                  </a:cubicBezTo>
                  <a:cubicBezTo>
                    <a:pt x="713" y="437"/>
                    <a:pt x="917" y="321"/>
                    <a:pt x="1169" y="232"/>
                  </a:cubicBezTo>
                  <a:cubicBezTo>
                    <a:pt x="1421" y="143"/>
                    <a:pt x="1724" y="82"/>
                    <a:pt x="2083" y="82"/>
                  </a:cubicBezTo>
                  <a:close/>
                  <a:moveTo>
                    <a:pt x="2083" y="0"/>
                  </a:moveTo>
                  <a:cubicBezTo>
                    <a:pt x="1715" y="0"/>
                    <a:pt x="1401" y="62"/>
                    <a:pt x="1142" y="154"/>
                  </a:cubicBezTo>
                  <a:cubicBezTo>
                    <a:pt x="750" y="291"/>
                    <a:pt x="474" y="498"/>
                    <a:pt x="293" y="675"/>
                  </a:cubicBezTo>
                  <a:cubicBezTo>
                    <a:pt x="116" y="852"/>
                    <a:pt x="31" y="999"/>
                    <a:pt x="21" y="1019"/>
                  </a:cubicBezTo>
                  <a:cubicBezTo>
                    <a:pt x="7" y="1043"/>
                    <a:pt x="0" y="1071"/>
                    <a:pt x="0" y="1098"/>
                  </a:cubicBezTo>
                  <a:cubicBezTo>
                    <a:pt x="0" y="1125"/>
                    <a:pt x="7" y="1153"/>
                    <a:pt x="24" y="1176"/>
                  </a:cubicBezTo>
                  <a:cubicBezTo>
                    <a:pt x="38" y="1203"/>
                    <a:pt x="58" y="1224"/>
                    <a:pt x="85" y="1238"/>
                  </a:cubicBezTo>
                  <a:cubicBezTo>
                    <a:pt x="109" y="1252"/>
                    <a:pt x="137" y="1258"/>
                    <a:pt x="164" y="1258"/>
                  </a:cubicBezTo>
                  <a:cubicBezTo>
                    <a:pt x="191" y="1258"/>
                    <a:pt x="219" y="1252"/>
                    <a:pt x="242" y="1238"/>
                  </a:cubicBezTo>
                  <a:cubicBezTo>
                    <a:pt x="269" y="1224"/>
                    <a:pt x="290" y="1200"/>
                    <a:pt x="304" y="1176"/>
                  </a:cubicBezTo>
                  <a:cubicBezTo>
                    <a:pt x="314" y="1159"/>
                    <a:pt x="436" y="948"/>
                    <a:pt x="719" y="740"/>
                  </a:cubicBezTo>
                  <a:cubicBezTo>
                    <a:pt x="859" y="634"/>
                    <a:pt x="1040" y="532"/>
                    <a:pt x="1268" y="454"/>
                  </a:cubicBezTo>
                  <a:cubicBezTo>
                    <a:pt x="1493" y="376"/>
                    <a:pt x="1765" y="324"/>
                    <a:pt x="2089" y="324"/>
                  </a:cubicBezTo>
                  <a:cubicBezTo>
                    <a:pt x="2120" y="324"/>
                    <a:pt x="2147" y="324"/>
                    <a:pt x="2178" y="327"/>
                  </a:cubicBezTo>
                  <a:lnTo>
                    <a:pt x="2182" y="327"/>
                  </a:lnTo>
                  <a:cubicBezTo>
                    <a:pt x="2226" y="327"/>
                    <a:pt x="2267" y="311"/>
                    <a:pt x="2294" y="283"/>
                  </a:cubicBezTo>
                  <a:cubicBezTo>
                    <a:pt x="2325" y="253"/>
                    <a:pt x="2345" y="215"/>
                    <a:pt x="2345" y="171"/>
                  </a:cubicBezTo>
                  <a:lnTo>
                    <a:pt x="2345" y="164"/>
                  </a:lnTo>
                  <a:cubicBezTo>
                    <a:pt x="2345" y="120"/>
                    <a:pt x="2328" y="82"/>
                    <a:pt x="2300" y="52"/>
                  </a:cubicBezTo>
                  <a:cubicBezTo>
                    <a:pt x="2273" y="25"/>
                    <a:pt x="2232" y="4"/>
                    <a:pt x="2188" y="4"/>
                  </a:cubicBezTo>
                  <a:cubicBezTo>
                    <a:pt x="2154" y="0"/>
                    <a:pt x="2116" y="0"/>
                    <a:pt x="208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 flipH="1">
              <a:off x="3269388" y="3793406"/>
              <a:ext cx="69939" cy="134492"/>
            </a:xfrm>
            <a:custGeom>
              <a:rect b="b" l="l" r="r" t="t"/>
              <a:pathLst>
                <a:path extrusionOk="0" h="2173" w="1130">
                  <a:moveTo>
                    <a:pt x="995" y="1"/>
                  </a:moveTo>
                  <a:cubicBezTo>
                    <a:pt x="958" y="1"/>
                    <a:pt x="921" y="17"/>
                    <a:pt x="897" y="46"/>
                  </a:cubicBezTo>
                  <a:cubicBezTo>
                    <a:pt x="79" y="1072"/>
                    <a:pt x="8" y="2003"/>
                    <a:pt x="5" y="2044"/>
                  </a:cubicBezTo>
                  <a:cubicBezTo>
                    <a:pt x="1" y="2108"/>
                    <a:pt x="49" y="2166"/>
                    <a:pt x="117" y="2173"/>
                  </a:cubicBezTo>
                  <a:lnTo>
                    <a:pt x="124" y="2173"/>
                  </a:lnTo>
                  <a:cubicBezTo>
                    <a:pt x="189" y="2173"/>
                    <a:pt x="240" y="2122"/>
                    <a:pt x="246" y="2061"/>
                  </a:cubicBezTo>
                  <a:cubicBezTo>
                    <a:pt x="246" y="2050"/>
                    <a:pt x="322" y="1161"/>
                    <a:pt x="1089" y="197"/>
                  </a:cubicBezTo>
                  <a:cubicBezTo>
                    <a:pt x="1130" y="145"/>
                    <a:pt x="1122" y="67"/>
                    <a:pt x="1068" y="26"/>
                  </a:cubicBezTo>
                  <a:cubicBezTo>
                    <a:pt x="1047" y="9"/>
                    <a:pt x="1021" y="1"/>
                    <a:pt x="99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 flipH="1">
              <a:off x="3267717" y="3790745"/>
              <a:ext cx="73838" cy="139691"/>
            </a:xfrm>
            <a:custGeom>
              <a:rect b="b" l="l" r="r" t="t"/>
              <a:pathLst>
                <a:path extrusionOk="0" h="2257" w="1193">
                  <a:moveTo>
                    <a:pt x="1029" y="83"/>
                  </a:moveTo>
                  <a:cubicBezTo>
                    <a:pt x="1046" y="83"/>
                    <a:pt x="1063" y="89"/>
                    <a:pt x="1080" y="103"/>
                  </a:cubicBezTo>
                  <a:cubicBezTo>
                    <a:pt x="1100" y="117"/>
                    <a:pt x="1111" y="141"/>
                    <a:pt x="1111" y="164"/>
                  </a:cubicBezTo>
                  <a:cubicBezTo>
                    <a:pt x="1111" y="182"/>
                    <a:pt x="1104" y="199"/>
                    <a:pt x="1090" y="215"/>
                  </a:cubicBezTo>
                  <a:cubicBezTo>
                    <a:pt x="705" y="699"/>
                    <a:pt x="491" y="1170"/>
                    <a:pt x="375" y="1517"/>
                  </a:cubicBezTo>
                  <a:cubicBezTo>
                    <a:pt x="262" y="1865"/>
                    <a:pt x="241" y="2093"/>
                    <a:pt x="241" y="2100"/>
                  </a:cubicBezTo>
                  <a:cubicBezTo>
                    <a:pt x="238" y="2121"/>
                    <a:pt x="232" y="2137"/>
                    <a:pt x="214" y="2151"/>
                  </a:cubicBezTo>
                  <a:cubicBezTo>
                    <a:pt x="201" y="2165"/>
                    <a:pt x="180" y="2175"/>
                    <a:pt x="160" y="2175"/>
                  </a:cubicBezTo>
                  <a:lnTo>
                    <a:pt x="156" y="2175"/>
                  </a:lnTo>
                  <a:cubicBezTo>
                    <a:pt x="133" y="2172"/>
                    <a:pt x="115" y="2162"/>
                    <a:pt x="102" y="2148"/>
                  </a:cubicBezTo>
                  <a:cubicBezTo>
                    <a:pt x="88" y="2134"/>
                    <a:pt x="82" y="2114"/>
                    <a:pt x="82" y="2093"/>
                  </a:cubicBezTo>
                  <a:lnTo>
                    <a:pt x="82" y="2090"/>
                  </a:lnTo>
                  <a:lnTo>
                    <a:pt x="82" y="2087"/>
                  </a:lnTo>
                  <a:cubicBezTo>
                    <a:pt x="82" y="2073"/>
                    <a:pt x="102" y="1831"/>
                    <a:pt x="221" y="1470"/>
                  </a:cubicBezTo>
                  <a:cubicBezTo>
                    <a:pt x="340" y="1108"/>
                    <a:pt x="562" y="624"/>
                    <a:pt x="968" y="113"/>
                  </a:cubicBezTo>
                  <a:cubicBezTo>
                    <a:pt x="982" y="92"/>
                    <a:pt x="1005" y="83"/>
                    <a:pt x="1029" y="83"/>
                  </a:cubicBezTo>
                  <a:close/>
                  <a:moveTo>
                    <a:pt x="1029" y="1"/>
                  </a:moveTo>
                  <a:cubicBezTo>
                    <a:pt x="982" y="1"/>
                    <a:pt x="933" y="25"/>
                    <a:pt x="903" y="62"/>
                  </a:cubicBezTo>
                  <a:cubicBezTo>
                    <a:pt x="491" y="580"/>
                    <a:pt x="266" y="1074"/>
                    <a:pt x="143" y="1446"/>
                  </a:cubicBezTo>
                  <a:cubicBezTo>
                    <a:pt x="21" y="1814"/>
                    <a:pt x="0" y="2060"/>
                    <a:pt x="0" y="2083"/>
                  </a:cubicBezTo>
                  <a:lnTo>
                    <a:pt x="0" y="2093"/>
                  </a:lnTo>
                  <a:cubicBezTo>
                    <a:pt x="0" y="2134"/>
                    <a:pt x="17" y="2175"/>
                    <a:pt x="41" y="2203"/>
                  </a:cubicBezTo>
                  <a:cubicBezTo>
                    <a:pt x="68" y="2233"/>
                    <a:pt x="106" y="2253"/>
                    <a:pt x="150" y="2253"/>
                  </a:cubicBezTo>
                  <a:cubicBezTo>
                    <a:pt x="153" y="2257"/>
                    <a:pt x="156" y="2257"/>
                    <a:pt x="160" y="2257"/>
                  </a:cubicBezTo>
                  <a:cubicBezTo>
                    <a:pt x="205" y="2257"/>
                    <a:pt x="241" y="2239"/>
                    <a:pt x="273" y="2213"/>
                  </a:cubicBezTo>
                  <a:cubicBezTo>
                    <a:pt x="300" y="2186"/>
                    <a:pt x="320" y="2148"/>
                    <a:pt x="323" y="2107"/>
                  </a:cubicBezTo>
                  <a:cubicBezTo>
                    <a:pt x="323" y="2104"/>
                    <a:pt x="340" y="1882"/>
                    <a:pt x="453" y="1541"/>
                  </a:cubicBezTo>
                  <a:cubicBezTo>
                    <a:pt x="565" y="1201"/>
                    <a:pt x="777" y="744"/>
                    <a:pt x="1155" y="267"/>
                  </a:cubicBezTo>
                  <a:cubicBezTo>
                    <a:pt x="1179" y="236"/>
                    <a:pt x="1193" y="199"/>
                    <a:pt x="1193" y="164"/>
                  </a:cubicBezTo>
                  <a:cubicBezTo>
                    <a:pt x="1193" y="117"/>
                    <a:pt x="1169" y="69"/>
                    <a:pt x="1131" y="38"/>
                  </a:cubicBezTo>
                  <a:cubicBezTo>
                    <a:pt x="1100" y="15"/>
                    <a:pt x="1063" y="1"/>
                    <a:pt x="102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 flipH="1">
              <a:off x="2866525" y="3597885"/>
              <a:ext cx="107445" cy="23767"/>
            </a:xfrm>
            <a:custGeom>
              <a:rect b="b" l="l" r="r" t="t"/>
              <a:pathLst>
                <a:path extrusionOk="0" h="384" w="1736">
                  <a:moveTo>
                    <a:pt x="347" y="0"/>
                  </a:moveTo>
                  <a:cubicBezTo>
                    <a:pt x="205" y="0"/>
                    <a:pt x="126" y="8"/>
                    <a:pt x="117" y="9"/>
                  </a:cubicBezTo>
                  <a:cubicBezTo>
                    <a:pt x="48" y="15"/>
                    <a:pt x="1" y="73"/>
                    <a:pt x="7" y="141"/>
                  </a:cubicBezTo>
                  <a:cubicBezTo>
                    <a:pt x="14" y="205"/>
                    <a:pt x="69" y="251"/>
                    <a:pt x="134" y="251"/>
                  </a:cubicBezTo>
                  <a:cubicBezTo>
                    <a:pt x="136" y="251"/>
                    <a:pt x="138" y="251"/>
                    <a:pt x="141" y="251"/>
                  </a:cubicBezTo>
                  <a:cubicBezTo>
                    <a:pt x="142" y="251"/>
                    <a:pt x="215" y="244"/>
                    <a:pt x="351" y="244"/>
                  </a:cubicBezTo>
                  <a:cubicBezTo>
                    <a:pt x="588" y="244"/>
                    <a:pt x="1016" y="265"/>
                    <a:pt x="1579" y="380"/>
                  </a:cubicBezTo>
                  <a:cubicBezTo>
                    <a:pt x="1589" y="383"/>
                    <a:pt x="1596" y="383"/>
                    <a:pt x="1602" y="383"/>
                  </a:cubicBezTo>
                  <a:cubicBezTo>
                    <a:pt x="1660" y="383"/>
                    <a:pt x="1712" y="343"/>
                    <a:pt x="1722" y="289"/>
                  </a:cubicBezTo>
                  <a:cubicBezTo>
                    <a:pt x="1736" y="220"/>
                    <a:pt x="1695" y="158"/>
                    <a:pt x="1630" y="145"/>
                  </a:cubicBezTo>
                  <a:cubicBezTo>
                    <a:pt x="1039" y="23"/>
                    <a:pt x="596" y="0"/>
                    <a:pt x="34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 flipH="1">
              <a:off x="2864669" y="3595472"/>
              <a:ext cx="111406" cy="28718"/>
            </a:xfrm>
            <a:custGeom>
              <a:rect b="b" l="l" r="r" t="t"/>
              <a:pathLst>
                <a:path extrusionOk="0" h="464" w="1800">
                  <a:moveTo>
                    <a:pt x="382" y="82"/>
                  </a:moveTo>
                  <a:cubicBezTo>
                    <a:pt x="628" y="82"/>
                    <a:pt x="1068" y="103"/>
                    <a:pt x="1653" y="221"/>
                  </a:cubicBezTo>
                  <a:cubicBezTo>
                    <a:pt x="1674" y="229"/>
                    <a:pt x="1688" y="238"/>
                    <a:pt x="1702" y="252"/>
                  </a:cubicBezTo>
                  <a:cubicBezTo>
                    <a:pt x="1712" y="266"/>
                    <a:pt x="1718" y="283"/>
                    <a:pt x="1718" y="303"/>
                  </a:cubicBezTo>
                  <a:cubicBezTo>
                    <a:pt x="1718" y="307"/>
                    <a:pt x="1718" y="314"/>
                    <a:pt x="1715" y="317"/>
                  </a:cubicBezTo>
                  <a:cubicBezTo>
                    <a:pt x="1712" y="337"/>
                    <a:pt x="1702" y="351"/>
                    <a:pt x="1688" y="364"/>
                  </a:cubicBezTo>
                  <a:cubicBezTo>
                    <a:pt x="1674" y="375"/>
                    <a:pt x="1657" y="382"/>
                    <a:pt x="1636" y="382"/>
                  </a:cubicBezTo>
                  <a:lnTo>
                    <a:pt x="1623" y="382"/>
                  </a:lnTo>
                  <a:cubicBezTo>
                    <a:pt x="1051" y="262"/>
                    <a:pt x="614" y="242"/>
                    <a:pt x="376" y="242"/>
                  </a:cubicBezTo>
                  <a:cubicBezTo>
                    <a:pt x="311" y="242"/>
                    <a:pt x="260" y="242"/>
                    <a:pt x="225" y="246"/>
                  </a:cubicBezTo>
                  <a:cubicBezTo>
                    <a:pt x="209" y="246"/>
                    <a:pt x="195" y="246"/>
                    <a:pt x="184" y="249"/>
                  </a:cubicBezTo>
                  <a:lnTo>
                    <a:pt x="164" y="249"/>
                  </a:lnTo>
                  <a:cubicBezTo>
                    <a:pt x="144" y="249"/>
                    <a:pt x="123" y="242"/>
                    <a:pt x="110" y="229"/>
                  </a:cubicBezTo>
                  <a:cubicBezTo>
                    <a:pt x="93" y="215"/>
                    <a:pt x="82" y="197"/>
                    <a:pt x="82" y="177"/>
                  </a:cubicBezTo>
                  <a:lnTo>
                    <a:pt x="82" y="167"/>
                  </a:lnTo>
                  <a:cubicBezTo>
                    <a:pt x="82" y="150"/>
                    <a:pt x="90" y="130"/>
                    <a:pt x="103" y="116"/>
                  </a:cubicBezTo>
                  <a:cubicBezTo>
                    <a:pt x="117" y="103"/>
                    <a:pt x="134" y="92"/>
                    <a:pt x="154" y="89"/>
                  </a:cubicBezTo>
                  <a:cubicBezTo>
                    <a:pt x="161" y="89"/>
                    <a:pt x="239" y="82"/>
                    <a:pt x="382" y="82"/>
                  </a:cubicBezTo>
                  <a:close/>
                  <a:moveTo>
                    <a:pt x="382" y="0"/>
                  </a:moveTo>
                  <a:cubicBezTo>
                    <a:pt x="236" y="0"/>
                    <a:pt x="154" y="7"/>
                    <a:pt x="148" y="7"/>
                  </a:cubicBezTo>
                  <a:cubicBezTo>
                    <a:pt x="103" y="10"/>
                    <a:pt x="69" y="31"/>
                    <a:pt x="41" y="62"/>
                  </a:cubicBezTo>
                  <a:cubicBezTo>
                    <a:pt x="14" y="89"/>
                    <a:pt x="0" y="126"/>
                    <a:pt x="0" y="167"/>
                  </a:cubicBezTo>
                  <a:lnTo>
                    <a:pt x="0" y="184"/>
                  </a:lnTo>
                  <a:cubicBezTo>
                    <a:pt x="5" y="225"/>
                    <a:pt x="25" y="262"/>
                    <a:pt x="55" y="290"/>
                  </a:cubicBezTo>
                  <a:cubicBezTo>
                    <a:pt x="82" y="317"/>
                    <a:pt x="123" y="331"/>
                    <a:pt x="164" y="331"/>
                  </a:cubicBezTo>
                  <a:lnTo>
                    <a:pt x="178" y="331"/>
                  </a:lnTo>
                  <a:cubicBezTo>
                    <a:pt x="178" y="331"/>
                    <a:pt x="184" y="331"/>
                    <a:pt x="192" y="328"/>
                  </a:cubicBezTo>
                  <a:cubicBezTo>
                    <a:pt x="219" y="328"/>
                    <a:pt x="283" y="323"/>
                    <a:pt x="376" y="323"/>
                  </a:cubicBezTo>
                  <a:cubicBezTo>
                    <a:pt x="611" y="323"/>
                    <a:pt x="1037" y="344"/>
                    <a:pt x="1606" y="460"/>
                  </a:cubicBezTo>
                  <a:cubicBezTo>
                    <a:pt x="1616" y="463"/>
                    <a:pt x="1626" y="463"/>
                    <a:pt x="1636" y="463"/>
                  </a:cubicBezTo>
                  <a:cubicBezTo>
                    <a:pt x="1677" y="463"/>
                    <a:pt x="1712" y="450"/>
                    <a:pt x="1739" y="426"/>
                  </a:cubicBezTo>
                  <a:cubicBezTo>
                    <a:pt x="1770" y="405"/>
                    <a:pt x="1790" y="372"/>
                    <a:pt x="1797" y="334"/>
                  </a:cubicBezTo>
                  <a:cubicBezTo>
                    <a:pt x="1800" y="323"/>
                    <a:pt x="1800" y="314"/>
                    <a:pt x="1800" y="303"/>
                  </a:cubicBezTo>
                  <a:cubicBezTo>
                    <a:pt x="1800" y="262"/>
                    <a:pt x="1787" y="229"/>
                    <a:pt x="1763" y="201"/>
                  </a:cubicBezTo>
                  <a:cubicBezTo>
                    <a:pt x="1743" y="171"/>
                    <a:pt x="1708" y="150"/>
                    <a:pt x="1671" y="144"/>
                  </a:cubicBezTo>
                  <a:cubicBezTo>
                    <a:pt x="1078" y="21"/>
                    <a:pt x="634" y="0"/>
                    <a:pt x="382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 flipH="1">
              <a:off x="-179710" y="2830533"/>
              <a:ext cx="2341765" cy="1599364"/>
            </a:xfrm>
            <a:custGeom>
              <a:rect b="b" l="l" r="r" t="t"/>
              <a:pathLst>
                <a:path extrusionOk="0" h="25841" w="37836">
                  <a:moveTo>
                    <a:pt x="4995" y="182"/>
                  </a:moveTo>
                  <a:cubicBezTo>
                    <a:pt x="5089" y="182"/>
                    <a:pt x="5182" y="184"/>
                    <a:pt x="5276" y="189"/>
                  </a:cubicBezTo>
                  <a:cubicBezTo>
                    <a:pt x="6383" y="244"/>
                    <a:pt x="8118" y="1134"/>
                    <a:pt x="9954" y="2077"/>
                  </a:cubicBezTo>
                  <a:cubicBezTo>
                    <a:pt x="12185" y="3221"/>
                    <a:pt x="14710" y="4510"/>
                    <a:pt x="16551" y="4510"/>
                  </a:cubicBezTo>
                  <a:cubicBezTo>
                    <a:pt x="16597" y="4510"/>
                    <a:pt x="16643" y="4509"/>
                    <a:pt x="16689" y="4507"/>
                  </a:cubicBezTo>
                  <a:cubicBezTo>
                    <a:pt x="16719" y="4507"/>
                    <a:pt x="16747" y="4490"/>
                    <a:pt x="16763" y="4467"/>
                  </a:cubicBezTo>
                  <a:cubicBezTo>
                    <a:pt x="16763" y="4464"/>
                    <a:pt x="16865" y="4314"/>
                    <a:pt x="17101" y="4314"/>
                  </a:cubicBezTo>
                  <a:cubicBezTo>
                    <a:pt x="17219" y="4314"/>
                    <a:pt x="17370" y="4351"/>
                    <a:pt x="17558" y="4462"/>
                  </a:cubicBezTo>
                  <a:cubicBezTo>
                    <a:pt x="17572" y="4470"/>
                    <a:pt x="17587" y="4474"/>
                    <a:pt x="17603" y="4474"/>
                  </a:cubicBezTo>
                  <a:cubicBezTo>
                    <a:pt x="17629" y="4474"/>
                    <a:pt x="17654" y="4463"/>
                    <a:pt x="17674" y="4442"/>
                  </a:cubicBezTo>
                  <a:cubicBezTo>
                    <a:pt x="17684" y="4426"/>
                    <a:pt x="17981" y="4078"/>
                    <a:pt x="18703" y="4078"/>
                  </a:cubicBezTo>
                  <a:cubicBezTo>
                    <a:pt x="19418" y="4078"/>
                    <a:pt x="19667" y="4360"/>
                    <a:pt x="19667" y="4364"/>
                  </a:cubicBezTo>
                  <a:cubicBezTo>
                    <a:pt x="19684" y="4381"/>
                    <a:pt x="19705" y="4391"/>
                    <a:pt x="19725" y="4395"/>
                  </a:cubicBezTo>
                  <a:cubicBezTo>
                    <a:pt x="19737" y="4397"/>
                    <a:pt x="19799" y="4405"/>
                    <a:pt x="19911" y="4405"/>
                  </a:cubicBezTo>
                  <a:cubicBezTo>
                    <a:pt x="20384" y="4405"/>
                    <a:pt x="21750" y="4260"/>
                    <a:pt x="24002" y="2899"/>
                  </a:cubicBezTo>
                  <a:cubicBezTo>
                    <a:pt x="26572" y="1345"/>
                    <a:pt x="31940" y="322"/>
                    <a:pt x="32645" y="193"/>
                  </a:cubicBezTo>
                  <a:cubicBezTo>
                    <a:pt x="33027" y="1341"/>
                    <a:pt x="37549" y="15314"/>
                    <a:pt x="35484" y="23694"/>
                  </a:cubicBezTo>
                  <a:cubicBezTo>
                    <a:pt x="35238" y="23773"/>
                    <a:pt x="34006" y="24132"/>
                    <a:pt x="32010" y="24132"/>
                  </a:cubicBezTo>
                  <a:cubicBezTo>
                    <a:pt x="30398" y="24132"/>
                    <a:pt x="28289" y="23898"/>
                    <a:pt x="25798" y="23094"/>
                  </a:cubicBezTo>
                  <a:cubicBezTo>
                    <a:pt x="23816" y="22415"/>
                    <a:pt x="21612" y="22374"/>
                    <a:pt x="21086" y="22374"/>
                  </a:cubicBezTo>
                  <a:cubicBezTo>
                    <a:pt x="21013" y="22374"/>
                    <a:pt x="20972" y="22375"/>
                    <a:pt x="20969" y="22375"/>
                  </a:cubicBezTo>
                  <a:cubicBezTo>
                    <a:pt x="20952" y="22375"/>
                    <a:pt x="20932" y="22382"/>
                    <a:pt x="20918" y="22395"/>
                  </a:cubicBezTo>
                  <a:cubicBezTo>
                    <a:pt x="20905" y="22404"/>
                    <a:pt x="20701" y="22551"/>
                    <a:pt x="20378" y="22551"/>
                  </a:cubicBezTo>
                  <a:cubicBezTo>
                    <a:pt x="20209" y="22551"/>
                    <a:pt x="20007" y="22510"/>
                    <a:pt x="19783" y="22389"/>
                  </a:cubicBezTo>
                  <a:cubicBezTo>
                    <a:pt x="19769" y="22381"/>
                    <a:pt x="19753" y="22377"/>
                    <a:pt x="19738" y="22377"/>
                  </a:cubicBezTo>
                  <a:cubicBezTo>
                    <a:pt x="19713" y="22377"/>
                    <a:pt x="19688" y="22388"/>
                    <a:pt x="19671" y="22409"/>
                  </a:cubicBezTo>
                  <a:cubicBezTo>
                    <a:pt x="19667" y="22412"/>
                    <a:pt x="19296" y="22838"/>
                    <a:pt x="18556" y="22961"/>
                  </a:cubicBezTo>
                  <a:cubicBezTo>
                    <a:pt x="18368" y="22992"/>
                    <a:pt x="18208" y="23004"/>
                    <a:pt x="18074" y="23004"/>
                  </a:cubicBezTo>
                  <a:cubicBezTo>
                    <a:pt x="17690" y="23004"/>
                    <a:pt x="17519" y="22909"/>
                    <a:pt x="17517" y="22906"/>
                  </a:cubicBezTo>
                  <a:cubicBezTo>
                    <a:pt x="17502" y="22899"/>
                    <a:pt x="17487" y="22895"/>
                    <a:pt x="17471" y="22895"/>
                  </a:cubicBezTo>
                  <a:cubicBezTo>
                    <a:pt x="17453" y="22895"/>
                    <a:pt x="17436" y="22900"/>
                    <a:pt x="17422" y="22910"/>
                  </a:cubicBezTo>
                  <a:cubicBezTo>
                    <a:pt x="17366" y="22945"/>
                    <a:pt x="13027" y="25656"/>
                    <a:pt x="7364" y="25656"/>
                  </a:cubicBezTo>
                  <a:cubicBezTo>
                    <a:pt x="5714" y="25656"/>
                    <a:pt x="3952" y="25426"/>
                    <a:pt x="2151" y="24832"/>
                  </a:cubicBezTo>
                  <a:cubicBezTo>
                    <a:pt x="2403" y="24267"/>
                    <a:pt x="3697" y="21185"/>
                    <a:pt x="4164" y="17113"/>
                  </a:cubicBezTo>
                  <a:cubicBezTo>
                    <a:pt x="4642" y="12979"/>
                    <a:pt x="4342" y="6954"/>
                    <a:pt x="229" y="1658"/>
                  </a:cubicBezTo>
                  <a:cubicBezTo>
                    <a:pt x="685" y="1391"/>
                    <a:pt x="2862" y="182"/>
                    <a:pt x="4995" y="182"/>
                  </a:cubicBezTo>
                  <a:close/>
                  <a:moveTo>
                    <a:pt x="32707" y="1"/>
                  </a:moveTo>
                  <a:cubicBezTo>
                    <a:pt x="32702" y="1"/>
                    <a:pt x="32697" y="1"/>
                    <a:pt x="32692" y="2"/>
                  </a:cubicBezTo>
                  <a:cubicBezTo>
                    <a:pt x="32631" y="12"/>
                    <a:pt x="26677" y="1068"/>
                    <a:pt x="23907" y="2742"/>
                  </a:cubicBezTo>
                  <a:cubicBezTo>
                    <a:pt x="21677" y="4092"/>
                    <a:pt x="20316" y="4221"/>
                    <a:pt x="19893" y="4221"/>
                  </a:cubicBezTo>
                  <a:cubicBezTo>
                    <a:pt x="19841" y="4221"/>
                    <a:pt x="19803" y="4219"/>
                    <a:pt x="19780" y="4217"/>
                  </a:cubicBezTo>
                  <a:cubicBezTo>
                    <a:pt x="19692" y="4132"/>
                    <a:pt x="19381" y="3897"/>
                    <a:pt x="18703" y="3897"/>
                  </a:cubicBezTo>
                  <a:cubicBezTo>
                    <a:pt x="18062" y="3897"/>
                    <a:pt x="17711" y="4152"/>
                    <a:pt x="17585" y="4272"/>
                  </a:cubicBezTo>
                  <a:cubicBezTo>
                    <a:pt x="17395" y="4170"/>
                    <a:pt x="17234" y="4133"/>
                    <a:pt x="17101" y="4133"/>
                  </a:cubicBezTo>
                  <a:cubicBezTo>
                    <a:pt x="16854" y="4133"/>
                    <a:pt x="16704" y="4260"/>
                    <a:pt x="16645" y="4327"/>
                  </a:cubicBezTo>
                  <a:cubicBezTo>
                    <a:pt x="16613" y="4328"/>
                    <a:pt x="16581" y="4328"/>
                    <a:pt x="16548" y="4328"/>
                  </a:cubicBezTo>
                  <a:cubicBezTo>
                    <a:pt x="14751" y="4328"/>
                    <a:pt x="12246" y="3048"/>
                    <a:pt x="10036" y="1914"/>
                  </a:cubicBezTo>
                  <a:cubicBezTo>
                    <a:pt x="8183" y="963"/>
                    <a:pt x="6431" y="66"/>
                    <a:pt x="5286" y="9"/>
                  </a:cubicBezTo>
                  <a:cubicBezTo>
                    <a:pt x="5188" y="4"/>
                    <a:pt x="5091" y="1"/>
                    <a:pt x="4993" y="1"/>
                  </a:cubicBezTo>
                  <a:cubicBezTo>
                    <a:pt x="2554" y="1"/>
                    <a:pt x="71" y="1539"/>
                    <a:pt x="45" y="1556"/>
                  </a:cubicBezTo>
                  <a:cubicBezTo>
                    <a:pt x="24" y="1570"/>
                    <a:pt x="7" y="1593"/>
                    <a:pt x="4" y="1617"/>
                  </a:cubicBezTo>
                  <a:cubicBezTo>
                    <a:pt x="0" y="1645"/>
                    <a:pt x="7" y="1668"/>
                    <a:pt x="21" y="1689"/>
                  </a:cubicBezTo>
                  <a:cubicBezTo>
                    <a:pt x="4155" y="6954"/>
                    <a:pt x="4458" y="12969"/>
                    <a:pt x="3988" y="17086"/>
                  </a:cubicBezTo>
                  <a:cubicBezTo>
                    <a:pt x="3472" y="21553"/>
                    <a:pt x="1959" y="24815"/>
                    <a:pt x="1946" y="24849"/>
                  </a:cubicBezTo>
                  <a:cubicBezTo>
                    <a:pt x="1936" y="24873"/>
                    <a:pt x="1932" y="24900"/>
                    <a:pt x="1943" y="24924"/>
                  </a:cubicBezTo>
                  <a:cubicBezTo>
                    <a:pt x="1953" y="24948"/>
                    <a:pt x="1973" y="24965"/>
                    <a:pt x="1997" y="24976"/>
                  </a:cubicBezTo>
                  <a:cubicBezTo>
                    <a:pt x="3878" y="25605"/>
                    <a:pt x="5709" y="25841"/>
                    <a:pt x="7392" y="25841"/>
                  </a:cubicBezTo>
                  <a:cubicBezTo>
                    <a:pt x="9505" y="25841"/>
                    <a:pt x="11382" y="25470"/>
                    <a:pt x="12834" y="25053"/>
                  </a:cubicBezTo>
                  <a:cubicBezTo>
                    <a:pt x="15418" y="24307"/>
                    <a:pt x="17183" y="23268"/>
                    <a:pt x="17476" y="23087"/>
                  </a:cubicBezTo>
                  <a:cubicBezTo>
                    <a:pt x="17562" y="23125"/>
                    <a:pt x="17754" y="23186"/>
                    <a:pt x="18070" y="23186"/>
                  </a:cubicBezTo>
                  <a:cubicBezTo>
                    <a:pt x="18216" y="23186"/>
                    <a:pt x="18388" y="23173"/>
                    <a:pt x="18587" y="23139"/>
                  </a:cubicBezTo>
                  <a:cubicBezTo>
                    <a:pt x="19238" y="23033"/>
                    <a:pt x="19626" y="22709"/>
                    <a:pt x="19759" y="22579"/>
                  </a:cubicBezTo>
                  <a:cubicBezTo>
                    <a:pt x="19988" y="22692"/>
                    <a:pt x="20197" y="22731"/>
                    <a:pt x="20376" y="22731"/>
                  </a:cubicBezTo>
                  <a:cubicBezTo>
                    <a:pt x="20699" y="22731"/>
                    <a:pt x="20926" y="22605"/>
                    <a:pt x="21000" y="22559"/>
                  </a:cubicBezTo>
                  <a:cubicBezTo>
                    <a:pt x="21026" y="22558"/>
                    <a:pt x="21071" y="22557"/>
                    <a:pt x="21133" y="22557"/>
                  </a:cubicBezTo>
                  <a:cubicBezTo>
                    <a:pt x="21720" y="22557"/>
                    <a:pt x="23833" y="22614"/>
                    <a:pt x="25740" y="23268"/>
                  </a:cubicBezTo>
                  <a:cubicBezTo>
                    <a:pt x="28249" y="24077"/>
                    <a:pt x="30377" y="24313"/>
                    <a:pt x="32007" y="24313"/>
                  </a:cubicBezTo>
                  <a:cubicBezTo>
                    <a:pt x="34268" y="24313"/>
                    <a:pt x="35569" y="23859"/>
                    <a:pt x="35593" y="23851"/>
                  </a:cubicBezTo>
                  <a:cubicBezTo>
                    <a:pt x="35620" y="23840"/>
                    <a:pt x="35641" y="23817"/>
                    <a:pt x="35647" y="23786"/>
                  </a:cubicBezTo>
                  <a:cubicBezTo>
                    <a:pt x="37835" y="15045"/>
                    <a:pt x="32843" y="209"/>
                    <a:pt x="32794" y="60"/>
                  </a:cubicBezTo>
                  <a:cubicBezTo>
                    <a:pt x="32780" y="23"/>
                    <a:pt x="32746" y="1"/>
                    <a:pt x="3270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 flipH="1">
              <a:off x="-81177" y="2827871"/>
              <a:ext cx="2245584" cy="1604563"/>
            </a:xfrm>
            <a:custGeom>
              <a:rect b="b" l="l" r="r" t="t"/>
              <a:pathLst>
                <a:path extrusionOk="0" h="25925" w="36282">
                  <a:moveTo>
                    <a:pt x="5037" y="266"/>
                  </a:moveTo>
                  <a:cubicBezTo>
                    <a:pt x="5130" y="266"/>
                    <a:pt x="5222" y="266"/>
                    <a:pt x="5310" y="273"/>
                  </a:cubicBezTo>
                  <a:cubicBezTo>
                    <a:pt x="5583" y="287"/>
                    <a:pt x="5896" y="351"/>
                    <a:pt x="6241" y="457"/>
                  </a:cubicBezTo>
                  <a:cubicBezTo>
                    <a:pt x="6758" y="614"/>
                    <a:pt x="7348" y="862"/>
                    <a:pt x="7979" y="1159"/>
                  </a:cubicBezTo>
                  <a:cubicBezTo>
                    <a:pt x="8613" y="1455"/>
                    <a:pt x="9284" y="1803"/>
                    <a:pt x="9976" y="2154"/>
                  </a:cubicBezTo>
                  <a:cubicBezTo>
                    <a:pt x="11090" y="2727"/>
                    <a:pt x="12279" y="3337"/>
                    <a:pt x="13421" y="3804"/>
                  </a:cubicBezTo>
                  <a:cubicBezTo>
                    <a:pt x="13994" y="4035"/>
                    <a:pt x="14552" y="4233"/>
                    <a:pt x="15088" y="4373"/>
                  </a:cubicBezTo>
                  <a:cubicBezTo>
                    <a:pt x="15620" y="4513"/>
                    <a:pt x="16127" y="4595"/>
                    <a:pt x="16590" y="4595"/>
                  </a:cubicBezTo>
                  <a:cubicBezTo>
                    <a:pt x="16638" y="4595"/>
                    <a:pt x="16683" y="4595"/>
                    <a:pt x="16730" y="4591"/>
                  </a:cubicBezTo>
                  <a:cubicBezTo>
                    <a:pt x="16771" y="4591"/>
                    <a:pt x="16812" y="4567"/>
                    <a:pt x="16836" y="4533"/>
                  </a:cubicBezTo>
                  <a:cubicBezTo>
                    <a:pt x="16836" y="4533"/>
                    <a:pt x="16860" y="4499"/>
                    <a:pt x="16908" y="4465"/>
                  </a:cubicBezTo>
                  <a:cubicBezTo>
                    <a:pt x="16958" y="4431"/>
                    <a:pt x="17034" y="4397"/>
                    <a:pt x="17139" y="4397"/>
                  </a:cubicBezTo>
                  <a:cubicBezTo>
                    <a:pt x="17248" y="4397"/>
                    <a:pt x="17391" y="4431"/>
                    <a:pt x="17572" y="4540"/>
                  </a:cubicBezTo>
                  <a:cubicBezTo>
                    <a:pt x="17596" y="4554"/>
                    <a:pt x="17616" y="4560"/>
                    <a:pt x="17640" y="4560"/>
                  </a:cubicBezTo>
                  <a:cubicBezTo>
                    <a:pt x="17677" y="4560"/>
                    <a:pt x="17715" y="4543"/>
                    <a:pt x="17742" y="4510"/>
                  </a:cubicBezTo>
                  <a:cubicBezTo>
                    <a:pt x="17746" y="4505"/>
                    <a:pt x="17821" y="4420"/>
                    <a:pt x="17981" y="4335"/>
                  </a:cubicBezTo>
                  <a:cubicBezTo>
                    <a:pt x="18141" y="4247"/>
                    <a:pt x="18387" y="4162"/>
                    <a:pt x="18741" y="4162"/>
                  </a:cubicBezTo>
                  <a:cubicBezTo>
                    <a:pt x="19092" y="4162"/>
                    <a:pt x="19327" y="4233"/>
                    <a:pt x="19474" y="4301"/>
                  </a:cubicBezTo>
                  <a:cubicBezTo>
                    <a:pt x="19549" y="4335"/>
                    <a:pt x="19600" y="4370"/>
                    <a:pt x="19631" y="4393"/>
                  </a:cubicBezTo>
                  <a:cubicBezTo>
                    <a:pt x="19648" y="4407"/>
                    <a:pt x="19658" y="4417"/>
                    <a:pt x="19664" y="4424"/>
                  </a:cubicBezTo>
                  <a:cubicBezTo>
                    <a:pt x="19671" y="4428"/>
                    <a:pt x="19671" y="4431"/>
                    <a:pt x="19675" y="4431"/>
                  </a:cubicBezTo>
                  <a:lnTo>
                    <a:pt x="19675" y="4434"/>
                  </a:lnTo>
                  <a:lnTo>
                    <a:pt x="19676" y="4433"/>
                  </a:lnTo>
                  <a:lnTo>
                    <a:pt x="19676" y="4433"/>
                  </a:lnTo>
                  <a:cubicBezTo>
                    <a:pt x="19697" y="4459"/>
                    <a:pt x="19726" y="4475"/>
                    <a:pt x="19760" y="4478"/>
                  </a:cubicBezTo>
                  <a:cubicBezTo>
                    <a:pt x="19774" y="4482"/>
                    <a:pt x="19835" y="4489"/>
                    <a:pt x="19944" y="4489"/>
                  </a:cubicBezTo>
                  <a:cubicBezTo>
                    <a:pt x="20421" y="4489"/>
                    <a:pt x="21795" y="4346"/>
                    <a:pt x="24060" y="2976"/>
                  </a:cubicBezTo>
                  <a:cubicBezTo>
                    <a:pt x="24698" y="2591"/>
                    <a:pt x="25516" y="2236"/>
                    <a:pt x="26388" y="1919"/>
                  </a:cubicBezTo>
                  <a:cubicBezTo>
                    <a:pt x="27700" y="1446"/>
                    <a:pt x="29145" y="1060"/>
                    <a:pt x="30325" y="781"/>
                  </a:cubicBezTo>
                  <a:cubicBezTo>
                    <a:pt x="31462" y="509"/>
                    <a:pt x="32357" y="338"/>
                    <a:pt x="32656" y="283"/>
                  </a:cubicBezTo>
                  <a:lnTo>
                    <a:pt x="32656" y="283"/>
                  </a:lnTo>
                  <a:cubicBezTo>
                    <a:pt x="32836" y="831"/>
                    <a:pt x="33661" y="3393"/>
                    <a:pt x="34448" y="6800"/>
                  </a:cubicBezTo>
                  <a:cubicBezTo>
                    <a:pt x="35253" y="10282"/>
                    <a:pt x="36019" y="14648"/>
                    <a:pt x="36019" y="18645"/>
                  </a:cubicBezTo>
                  <a:cubicBezTo>
                    <a:pt x="36019" y="20446"/>
                    <a:pt x="35864" y="22169"/>
                    <a:pt x="35487" y="23703"/>
                  </a:cubicBezTo>
                  <a:lnTo>
                    <a:pt x="35487" y="23703"/>
                  </a:lnTo>
                  <a:cubicBezTo>
                    <a:pt x="35201" y="23793"/>
                    <a:pt x="33986" y="24132"/>
                    <a:pt x="32046" y="24132"/>
                  </a:cubicBezTo>
                  <a:cubicBezTo>
                    <a:pt x="30440" y="24132"/>
                    <a:pt x="28334" y="23901"/>
                    <a:pt x="25850" y="23100"/>
                  </a:cubicBezTo>
                  <a:cubicBezTo>
                    <a:pt x="24865" y="22762"/>
                    <a:pt x="23829" y="22581"/>
                    <a:pt x="22967" y="22486"/>
                  </a:cubicBezTo>
                  <a:cubicBezTo>
                    <a:pt x="22105" y="22387"/>
                    <a:pt x="21419" y="22377"/>
                    <a:pt x="21144" y="22377"/>
                  </a:cubicBezTo>
                  <a:lnTo>
                    <a:pt x="21004" y="22377"/>
                  </a:lnTo>
                  <a:lnTo>
                    <a:pt x="21004" y="22377"/>
                  </a:lnTo>
                  <a:lnTo>
                    <a:pt x="21004" y="22377"/>
                  </a:lnTo>
                  <a:cubicBezTo>
                    <a:pt x="20978" y="22381"/>
                    <a:pt x="20952" y="22388"/>
                    <a:pt x="20932" y="22405"/>
                  </a:cubicBezTo>
                  <a:cubicBezTo>
                    <a:pt x="20929" y="22405"/>
                    <a:pt x="20925" y="22408"/>
                    <a:pt x="20919" y="22411"/>
                  </a:cubicBezTo>
                  <a:cubicBezTo>
                    <a:pt x="20895" y="22428"/>
                    <a:pt x="20837" y="22463"/>
                    <a:pt x="20752" y="22493"/>
                  </a:cubicBezTo>
                  <a:cubicBezTo>
                    <a:pt x="20666" y="22524"/>
                    <a:pt x="20551" y="22551"/>
                    <a:pt x="20417" y="22551"/>
                  </a:cubicBezTo>
                  <a:cubicBezTo>
                    <a:pt x="20254" y="22551"/>
                    <a:pt x="20060" y="22513"/>
                    <a:pt x="19842" y="22394"/>
                  </a:cubicBezTo>
                  <a:cubicBezTo>
                    <a:pt x="19821" y="22384"/>
                    <a:pt x="19797" y="22377"/>
                    <a:pt x="19777" y="22377"/>
                  </a:cubicBezTo>
                  <a:cubicBezTo>
                    <a:pt x="19739" y="22377"/>
                    <a:pt x="19702" y="22394"/>
                    <a:pt x="19678" y="22425"/>
                  </a:cubicBezTo>
                  <a:cubicBezTo>
                    <a:pt x="19671" y="22432"/>
                    <a:pt x="19579" y="22537"/>
                    <a:pt x="19395" y="22653"/>
                  </a:cubicBezTo>
                  <a:cubicBezTo>
                    <a:pt x="19214" y="22773"/>
                    <a:pt x="18945" y="22905"/>
                    <a:pt x="18588" y="22963"/>
                  </a:cubicBezTo>
                  <a:cubicBezTo>
                    <a:pt x="18404" y="22994"/>
                    <a:pt x="18243" y="23007"/>
                    <a:pt x="18114" y="23007"/>
                  </a:cubicBezTo>
                  <a:cubicBezTo>
                    <a:pt x="17923" y="23007"/>
                    <a:pt x="17787" y="22984"/>
                    <a:pt x="17701" y="22960"/>
                  </a:cubicBezTo>
                  <a:cubicBezTo>
                    <a:pt x="17657" y="22949"/>
                    <a:pt x="17623" y="22936"/>
                    <a:pt x="17603" y="22929"/>
                  </a:cubicBezTo>
                  <a:cubicBezTo>
                    <a:pt x="17592" y="22926"/>
                    <a:pt x="17586" y="22922"/>
                    <a:pt x="17583" y="22919"/>
                  </a:cubicBezTo>
                  <a:cubicBezTo>
                    <a:pt x="17578" y="22916"/>
                    <a:pt x="17578" y="22916"/>
                    <a:pt x="17575" y="22916"/>
                  </a:cubicBezTo>
                  <a:cubicBezTo>
                    <a:pt x="17555" y="22902"/>
                    <a:pt x="17531" y="22899"/>
                    <a:pt x="17507" y="22899"/>
                  </a:cubicBezTo>
                  <a:cubicBezTo>
                    <a:pt x="17484" y="22899"/>
                    <a:pt x="17460" y="22905"/>
                    <a:pt x="17435" y="22919"/>
                  </a:cubicBezTo>
                  <a:cubicBezTo>
                    <a:pt x="17435" y="22919"/>
                    <a:pt x="17415" y="22933"/>
                    <a:pt x="17378" y="22953"/>
                  </a:cubicBezTo>
                  <a:cubicBezTo>
                    <a:pt x="17108" y="23117"/>
                    <a:pt x="15939" y="23792"/>
                    <a:pt x="14174" y="24429"/>
                  </a:cubicBezTo>
                  <a:cubicBezTo>
                    <a:pt x="12409" y="25063"/>
                    <a:pt x="10050" y="25659"/>
                    <a:pt x="7403" y="25659"/>
                  </a:cubicBezTo>
                  <a:cubicBezTo>
                    <a:pt x="5769" y="25659"/>
                    <a:pt x="4025" y="25434"/>
                    <a:pt x="2244" y="24852"/>
                  </a:cubicBezTo>
                  <a:lnTo>
                    <a:pt x="2244" y="24852"/>
                  </a:lnTo>
                  <a:cubicBezTo>
                    <a:pt x="2534" y="24191"/>
                    <a:pt x="3786" y="21155"/>
                    <a:pt x="4243" y="17159"/>
                  </a:cubicBezTo>
                  <a:cubicBezTo>
                    <a:pt x="4346" y="16267"/>
                    <a:pt x="4414" y="15289"/>
                    <a:pt x="4414" y="14246"/>
                  </a:cubicBezTo>
                  <a:cubicBezTo>
                    <a:pt x="4414" y="12351"/>
                    <a:pt x="4193" y="10248"/>
                    <a:pt x="3569" y="8101"/>
                  </a:cubicBezTo>
                  <a:cubicBezTo>
                    <a:pt x="2949" y="5967"/>
                    <a:pt x="1928" y="3787"/>
                    <a:pt x="327" y="1716"/>
                  </a:cubicBezTo>
                  <a:lnTo>
                    <a:pt x="327" y="1716"/>
                  </a:lnTo>
                  <a:cubicBezTo>
                    <a:pt x="585" y="1567"/>
                    <a:pt x="1215" y="1216"/>
                    <a:pt x="2035" y="900"/>
                  </a:cubicBezTo>
                  <a:cubicBezTo>
                    <a:pt x="2901" y="566"/>
                    <a:pt x="3977" y="266"/>
                    <a:pt x="5037" y="266"/>
                  </a:cubicBezTo>
                  <a:close/>
                  <a:moveTo>
                    <a:pt x="5037" y="184"/>
                  </a:moveTo>
                  <a:cubicBezTo>
                    <a:pt x="3960" y="184"/>
                    <a:pt x="2881" y="488"/>
                    <a:pt x="2008" y="825"/>
                  </a:cubicBezTo>
                  <a:cubicBezTo>
                    <a:pt x="1135" y="1163"/>
                    <a:pt x="474" y="1531"/>
                    <a:pt x="246" y="1667"/>
                  </a:cubicBezTo>
                  <a:lnTo>
                    <a:pt x="205" y="1691"/>
                  </a:lnTo>
                  <a:lnTo>
                    <a:pt x="232" y="1729"/>
                  </a:lnTo>
                  <a:cubicBezTo>
                    <a:pt x="1844" y="3800"/>
                    <a:pt x="2867" y="5985"/>
                    <a:pt x="3490" y="8125"/>
                  </a:cubicBezTo>
                  <a:cubicBezTo>
                    <a:pt x="4111" y="10262"/>
                    <a:pt x="4332" y="12357"/>
                    <a:pt x="4332" y="14246"/>
                  </a:cubicBezTo>
                  <a:cubicBezTo>
                    <a:pt x="4332" y="15286"/>
                    <a:pt x="4264" y="16260"/>
                    <a:pt x="4161" y="17150"/>
                  </a:cubicBezTo>
                  <a:cubicBezTo>
                    <a:pt x="3694" y="21219"/>
                    <a:pt x="2400" y="24296"/>
                    <a:pt x="2151" y="24858"/>
                  </a:cubicBezTo>
                  <a:lnTo>
                    <a:pt x="2134" y="24902"/>
                  </a:lnTo>
                  <a:lnTo>
                    <a:pt x="2178" y="24916"/>
                  </a:lnTo>
                  <a:cubicBezTo>
                    <a:pt x="3985" y="25509"/>
                    <a:pt x="5750" y="25741"/>
                    <a:pt x="7403" y="25741"/>
                  </a:cubicBezTo>
                  <a:cubicBezTo>
                    <a:pt x="10242" y="25741"/>
                    <a:pt x="12746" y="25063"/>
                    <a:pt x="14549" y="24377"/>
                  </a:cubicBezTo>
                  <a:cubicBezTo>
                    <a:pt x="15449" y="24037"/>
                    <a:pt x="16175" y="23693"/>
                    <a:pt x="16679" y="23434"/>
                  </a:cubicBezTo>
                  <a:cubicBezTo>
                    <a:pt x="16932" y="23304"/>
                    <a:pt x="17129" y="23195"/>
                    <a:pt x="17265" y="23117"/>
                  </a:cubicBezTo>
                  <a:cubicBezTo>
                    <a:pt x="17399" y="23038"/>
                    <a:pt x="17473" y="22990"/>
                    <a:pt x="17480" y="22987"/>
                  </a:cubicBezTo>
                  <a:cubicBezTo>
                    <a:pt x="17490" y="22980"/>
                    <a:pt x="17501" y="22980"/>
                    <a:pt x="17507" y="22980"/>
                  </a:cubicBezTo>
                  <a:cubicBezTo>
                    <a:pt x="17517" y="22980"/>
                    <a:pt x="17528" y="22980"/>
                    <a:pt x="17534" y="22987"/>
                  </a:cubicBezTo>
                  <a:lnTo>
                    <a:pt x="17538" y="22987"/>
                  </a:lnTo>
                  <a:cubicBezTo>
                    <a:pt x="17542" y="22990"/>
                    <a:pt x="17555" y="22998"/>
                    <a:pt x="17583" y="23007"/>
                  </a:cubicBezTo>
                  <a:cubicBezTo>
                    <a:pt x="17657" y="23038"/>
                    <a:pt x="17831" y="23089"/>
                    <a:pt x="18114" y="23089"/>
                  </a:cubicBezTo>
                  <a:cubicBezTo>
                    <a:pt x="18250" y="23089"/>
                    <a:pt x="18410" y="23076"/>
                    <a:pt x="18601" y="23045"/>
                  </a:cubicBezTo>
                  <a:cubicBezTo>
                    <a:pt x="18976" y="22980"/>
                    <a:pt x="19259" y="22841"/>
                    <a:pt x="19450" y="22718"/>
                  </a:cubicBezTo>
                  <a:cubicBezTo>
                    <a:pt x="19546" y="22653"/>
                    <a:pt x="19617" y="22595"/>
                    <a:pt x="19664" y="22551"/>
                  </a:cubicBezTo>
                  <a:cubicBezTo>
                    <a:pt x="19689" y="22531"/>
                    <a:pt x="19705" y="22513"/>
                    <a:pt x="19719" y="22499"/>
                  </a:cubicBezTo>
                  <a:cubicBezTo>
                    <a:pt x="19725" y="22493"/>
                    <a:pt x="19730" y="22486"/>
                    <a:pt x="19733" y="22483"/>
                  </a:cubicBezTo>
                  <a:cubicBezTo>
                    <a:pt x="19736" y="22483"/>
                    <a:pt x="19736" y="22479"/>
                    <a:pt x="19736" y="22479"/>
                  </a:cubicBezTo>
                  <a:lnTo>
                    <a:pt x="19739" y="22479"/>
                  </a:lnTo>
                  <a:lnTo>
                    <a:pt x="19739" y="22476"/>
                  </a:lnTo>
                  <a:cubicBezTo>
                    <a:pt x="19750" y="22466"/>
                    <a:pt x="19763" y="22459"/>
                    <a:pt x="19777" y="22459"/>
                  </a:cubicBezTo>
                  <a:cubicBezTo>
                    <a:pt x="19787" y="22459"/>
                    <a:pt x="19794" y="22463"/>
                    <a:pt x="19801" y="22466"/>
                  </a:cubicBezTo>
                  <a:cubicBezTo>
                    <a:pt x="20032" y="22592"/>
                    <a:pt x="20241" y="22633"/>
                    <a:pt x="20417" y="22633"/>
                  </a:cubicBezTo>
                  <a:cubicBezTo>
                    <a:pt x="20584" y="22633"/>
                    <a:pt x="20721" y="22595"/>
                    <a:pt x="20817" y="22558"/>
                  </a:cubicBezTo>
                  <a:cubicBezTo>
                    <a:pt x="20864" y="22537"/>
                    <a:pt x="20905" y="22517"/>
                    <a:pt x="20932" y="22499"/>
                  </a:cubicBezTo>
                  <a:cubicBezTo>
                    <a:pt x="20946" y="22493"/>
                    <a:pt x="20956" y="22486"/>
                    <a:pt x="20963" y="22479"/>
                  </a:cubicBezTo>
                  <a:cubicBezTo>
                    <a:pt x="20973" y="22476"/>
                    <a:pt x="20977" y="22472"/>
                    <a:pt x="20980" y="22469"/>
                  </a:cubicBezTo>
                  <a:cubicBezTo>
                    <a:pt x="20987" y="22463"/>
                    <a:pt x="20997" y="22459"/>
                    <a:pt x="21007" y="22459"/>
                  </a:cubicBezTo>
                  <a:lnTo>
                    <a:pt x="21144" y="22459"/>
                  </a:lnTo>
                  <a:cubicBezTo>
                    <a:pt x="21419" y="22459"/>
                    <a:pt x="22102" y="22469"/>
                    <a:pt x="22956" y="22565"/>
                  </a:cubicBezTo>
                  <a:cubicBezTo>
                    <a:pt x="23815" y="22660"/>
                    <a:pt x="24848" y="22841"/>
                    <a:pt x="25823" y="23174"/>
                  </a:cubicBezTo>
                  <a:lnTo>
                    <a:pt x="25826" y="23174"/>
                  </a:lnTo>
                  <a:cubicBezTo>
                    <a:pt x="28318" y="23982"/>
                    <a:pt x="30430" y="24214"/>
                    <a:pt x="32046" y="24214"/>
                  </a:cubicBezTo>
                  <a:cubicBezTo>
                    <a:pt x="34050" y="24214"/>
                    <a:pt x="35286" y="23856"/>
                    <a:pt x="35536" y="23775"/>
                  </a:cubicBezTo>
                  <a:lnTo>
                    <a:pt x="35556" y="23767"/>
                  </a:lnTo>
                  <a:lnTo>
                    <a:pt x="35563" y="23747"/>
                  </a:lnTo>
                  <a:cubicBezTo>
                    <a:pt x="35945" y="22197"/>
                    <a:pt x="36101" y="20459"/>
                    <a:pt x="36101" y="18645"/>
                  </a:cubicBezTo>
                  <a:cubicBezTo>
                    <a:pt x="36101" y="14638"/>
                    <a:pt x="35334" y="10268"/>
                    <a:pt x="34526" y="6783"/>
                  </a:cubicBezTo>
                  <a:cubicBezTo>
                    <a:pt x="33722" y="3296"/>
                    <a:pt x="32877" y="692"/>
                    <a:pt x="32724" y="225"/>
                  </a:cubicBezTo>
                  <a:lnTo>
                    <a:pt x="32710" y="191"/>
                  </a:lnTo>
                  <a:lnTo>
                    <a:pt x="32676" y="198"/>
                  </a:lnTo>
                  <a:cubicBezTo>
                    <a:pt x="32321" y="263"/>
                    <a:pt x="30802" y="549"/>
                    <a:pt x="29050" y="1016"/>
                  </a:cubicBezTo>
                  <a:cubicBezTo>
                    <a:pt x="28174" y="1248"/>
                    <a:pt x="27237" y="1527"/>
                    <a:pt x="26361" y="1844"/>
                  </a:cubicBezTo>
                  <a:cubicBezTo>
                    <a:pt x="25485" y="2161"/>
                    <a:pt x="24664" y="2515"/>
                    <a:pt x="24016" y="2907"/>
                  </a:cubicBezTo>
                  <a:cubicBezTo>
                    <a:pt x="21764" y="4271"/>
                    <a:pt x="20404" y="4407"/>
                    <a:pt x="19944" y="4407"/>
                  </a:cubicBezTo>
                  <a:cubicBezTo>
                    <a:pt x="19838" y="4407"/>
                    <a:pt x="19780" y="4400"/>
                    <a:pt x="19770" y="4397"/>
                  </a:cubicBezTo>
                  <a:cubicBezTo>
                    <a:pt x="19757" y="4397"/>
                    <a:pt x="19746" y="4390"/>
                    <a:pt x="19739" y="4380"/>
                  </a:cubicBezTo>
                  <a:lnTo>
                    <a:pt x="19736" y="4376"/>
                  </a:lnTo>
                  <a:cubicBezTo>
                    <a:pt x="19725" y="4366"/>
                    <a:pt x="19651" y="4291"/>
                    <a:pt x="19494" y="4219"/>
                  </a:cubicBezTo>
                  <a:cubicBezTo>
                    <a:pt x="19337" y="4148"/>
                    <a:pt x="19092" y="4080"/>
                    <a:pt x="18741" y="4080"/>
                  </a:cubicBezTo>
                  <a:cubicBezTo>
                    <a:pt x="18373" y="4080"/>
                    <a:pt x="18110" y="4168"/>
                    <a:pt x="17940" y="4260"/>
                  </a:cubicBezTo>
                  <a:cubicBezTo>
                    <a:pt x="17770" y="4353"/>
                    <a:pt x="17688" y="4448"/>
                    <a:pt x="17677" y="4458"/>
                  </a:cubicBezTo>
                  <a:cubicBezTo>
                    <a:pt x="17671" y="4472"/>
                    <a:pt x="17654" y="4478"/>
                    <a:pt x="17640" y="4478"/>
                  </a:cubicBezTo>
                  <a:cubicBezTo>
                    <a:pt x="17630" y="4478"/>
                    <a:pt x="17623" y="4475"/>
                    <a:pt x="17616" y="4472"/>
                  </a:cubicBezTo>
                  <a:lnTo>
                    <a:pt x="17616" y="4469"/>
                  </a:lnTo>
                  <a:cubicBezTo>
                    <a:pt x="17422" y="4356"/>
                    <a:pt x="17265" y="4315"/>
                    <a:pt x="17139" y="4315"/>
                  </a:cubicBezTo>
                  <a:cubicBezTo>
                    <a:pt x="17013" y="4315"/>
                    <a:pt x="16921" y="4356"/>
                    <a:pt x="16860" y="4400"/>
                  </a:cubicBezTo>
                  <a:cubicBezTo>
                    <a:pt x="16829" y="4420"/>
                    <a:pt x="16806" y="4441"/>
                    <a:pt x="16792" y="4458"/>
                  </a:cubicBezTo>
                  <a:cubicBezTo>
                    <a:pt x="16785" y="4465"/>
                    <a:pt x="16778" y="4472"/>
                    <a:pt x="16774" y="4478"/>
                  </a:cubicBezTo>
                  <a:cubicBezTo>
                    <a:pt x="16771" y="4478"/>
                    <a:pt x="16771" y="4482"/>
                    <a:pt x="16768" y="4485"/>
                  </a:cubicBezTo>
                  <a:lnTo>
                    <a:pt x="16768" y="4489"/>
                  </a:lnTo>
                  <a:cubicBezTo>
                    <a:pt x="16757" y="4502"/>
                    <a:pt x="16744" y="4510"/>
                    <a:pt x="16727" y="4510"/>
                  </a:cubicBezTo>
                  <a:cubicBezTo>
                    <a:pt x="16683" y="4513"/>
                    <a:pt x="16638" y="4513"/>
                    <a:pt x="16590" y="4513"/>
                  </a:cubicBezTo>
                  <a:cubicBezTo>
                    <a:pt x="16134" y="4513"/>
                    <a:pt x="15636" y="4434"/>
                    <a:pt x="15108" y="4294"/>
                  </a:cubicBezTo>
                  <a:cubicBezTo>
                    <a:pt x="14314" y="4087"/>
                    <a:pt x="13459" y="3749"/>
                    <a:pt x="12593" y="3354"/>
                  </a:cubicBezTo>
                  <a:cubicBezTo>
                    <a:pt x="11724" y="2962"/>
                    <a:pt x="10848" y="2512"/>
                    <a:pt x="10013" y="2083"/>
                  </a:cubicBezTo>
                  <a:cubicBezTo>
                    <a:pt x="9093" y="1613"/>
                    <a:pt x="8200" y="1152"/>
                    <a:pt x="7396" y="804"/>
                  </a:cubicBezTo>
                  <a:cubicBezTo>
                    <a:pt x="6994" y="631"/>
                    <a:pt x="6615" y="485"/>
                    <a:pt x="6264" y="379"/>
                  </a:cubicBezTo>
                  <a:cubicBezTo>
                    <a:pt x="5917" y="273"/>
                    <a:pt x="5596" y="205"/>
                    <a:pt x="5317" y="191"/>
                  </a:cubicBezTo>
                  <a:cubicBezTo>
                    <a:pt x="5222" y="184"/>
                    <a:pt x="5130" y="184"/>
                    <a:pt x="5037" y="184"/>
                  </a:cubicBezTo>
                  <a:close/>
                  <a:moveTo>
                    <a:pt x="32744" y="82"/>
                  </a:moveTo>
                  <a:cubicBezTo>
                    <a:pt x="32755" y="82"/>
                    <a:pt x="32765" y="85"/>
                    <a:pt x="32775" y="93"/>
                  </a:cubicBezTo>
                  <a:cubicBezTo>
                    <a:pt x="32782" y="99"/>
                    <a:pt x="32788" y="106"/>
                    <a:pt x="32792" y="117"/>
                  </a:cubicBezTo>
                  <a:cubicBezTo>
                    <a:pt x="32812" y="178"/>
                    <a:pt x="33664" y="2710"/>
                    <a:pt x="34513" y="6278"/>
                  </a:cubicBezTo>
                  <a:cubicBezTo>
                    <a:pt x="35358" y="9842"/>
                    <a:pt x="36200" y="14447"/>
                    <a:pt x="36200" y="18652"/>
                  </a:cubicBezTo>
                  <a:cubicBezTo>
                    <a:pt x="36200" y="20492"/>
                    <a:pt x="36036" y="22254"/>
                    <a:pt x="35648" y="23819"/>
                  </a:cubicBezTo>
                  <a:cubicBezTo>
                    <a:pt x="35641" y="23836"/>
                    <a:pt x="35631" y="23849"/>
                    <a:pt x="35613" y="23853"/>
                  </a:cubicBezTo>
                  <a:cubicBezTo>
                    <a:pt x="35613" y="23856"/>
                    <a:pt x="35590" y="23863"/>
                    <a:pt x="35549" y="23877"/>
                  </a:cubicBezTo>
                  <a:cubicBezTo>
                    <a:pt x="35259" y="23965"/>
                    <a:pt x="34018" y="24313"/>
                    <a:pt x="32046" y="24313"/>
                  </a:cubicBezTo>
                  <a:cubicBezTo>
                    <a:pt x="30420" y="24313"/>
                    <a:pt x="28297" y="24078"/>
                    <a:pt x="25792" y="23270"/>
                  </a:cubicBezTo>
                  <a:cubicBezTo>
                    <a:pt x="24821" y="22936"/>
                    <a:pt x="23791" y="22759"/>
                    <a:pt x="22943" y="22663"/>
                  </a:cubicBezTo>
                  <a:cubicBezTo>
                    <a:pt x="22091" y="22571"/>
                    <a:pt x="21416" y="22558"/>
                    <a:pt x="21140" y="22558"/>
                  </a:cubicBezTo>
                  <a:cubicBezTo>
                    <a:pt x="21095" y="22558"/>
                    <a:pt x="21059" y="22558"/>
                    <a:pt x="21038" y="22561"/>
                  </a:cubicBezTo>
                  <a:lnTo>
                    <a:pt x="21024" y="22561"/>
                  </a:lnTo>
                  <a:lnTo>
                    <a:pt x="21018" y="22565"/>
                  </a:lnTo>
                  <a:cubicBezTo>
                    <a:pt x="20980" y="22589"/>
                    <a:pt x="20908" y="22630"/>
                    <a:pt x="20806" y="22667"/>
                  </a:cubicBezTo>
                  <a:cubicBezTo>
                    <a:pt x="20704" y="22704"/>
                    <a:pt x="20571" y="22735"/>
                    <a:pt x="20414" y="22735"/>
                  </a:cubicBezTo>
                  <a:cubicBezTo>
                    <a:pt x="20241" y="22735"/>
                    <a:pt x="20040" y="22697"/>
                    <a:pt x="19815" y="22585"/>
                  </a:cubicBezTo>
                  <a:lnTo>
                    <a:pt x="19787" y="22571"/>
                  </a:lnTo>
                  <a:lnTo>
                    <a:pt x="19766" y="22592"/>
                  </a:lnTo>
                  <a:cubicBezTo>
                    <a:pt x="19702" y="22657"/>
                    <a:pt x="19576" y="22765"/>
                    <a:pt x="19385" y="22875"/>
                  </a:cubicBezTo>
                  <a:cubicBezTo>
                    <a:pt x="19194" y="22984"/>
                    <a:pt x="18939" y="23089"/>
                    <a:pt x="18618" y="23144"/>
                  </a:cubicBezTo>
                  <a:cubicBezTo>
                    <a:pt x="18421" y="23174"/>
                    <a:pt x="18253" y="23188"/>
                    <a:pt x="18110" y="23188"/>
                  </a:cubicBezTo>
                  <a:cubicBezTo>
                    <a:pt x="17797" y="23188"/>
                    <a:pt x="17610" y="23127"/>
                    <a:pt x="17531" y="23092"/>
                  </a:cubicBezTo>
                  <a:lnTo>
                    <a:pt x="17511" y="23086"/>
                  </a:lnTo>
                  <a:lnTo>
                    <a:pt x="17493" y="23097"/>
                  </a:lnTo>
                  <a:cubicBezTo>
                    <a:pt x="17201" y="23273"/>
                    <a:pt x="15439" y="24313"/>
                    <a:pt x="12859" y="25055"/>
                  </a:cubicBezTo>
                  <a:cubicBezTo>
                    <a:pt x="11414" y="25475"/>
                    <a:pt x="9536" y="25843"/>
                    <a:pt x="7430" y="25843"/>
                  </a:cubicBezTo>
                  <a:cubicBezTo>
                    <a:pt x="5750" y="25843"/>
                    <a:pt x="3923" y="25608"/>
                    <a:pt x="2049" y="24978"/>
                  </a:cubicBezTo>
                  <a:cubicBezTo>
                    <a:pt x="2035" y="24974"/>
                    <a:pt x="2025" y="24964"/>
                    <a:pt x="2022" y="24950"/>
                  </a:cubicBezTo>
                  <a:cubicBezTo>
                    <a:pt x="2018" y="24943"/>
                    <a:pt x="2014" y="24937"/>
                    <a:pt x="2014" y="24929"/>
                  </a:cubicBezTo>
                  <a:cubicBezTo>
                    <a:pt x="2014" y="24923"/>
                    <a:pt x="2018" y="24916"/>
                    <a:pt x="2022" y="24909"/>
                  </a:cubicBezTo>
                  <a:cubicBezTo>
                    <a:pt x="2022" y="24906"/>
                    <a:pt x="2028" y="24892"/>
                    <a:pt x="2042" y="24865"/>
                  </a:cubicBezTo>
                  <a:cubicBezTo>
                    <a:pt x="2222" y="24462"/>
                    <a:pt x="3582" y="21327"/>
                    <a:pt x="4067" y="17132"/>
                  </a:cubicBezTo>
                  <a:cubicBezTo>
                    <a:pt x="4165" y="16250"/>
                    <a:pt x="4233" y="15278"/>
                    <a:pt x="4233" y="14249"/>
                  </a:cubicBezTo>
                  <a:cubicBezTo>
                    <a:pt x="4233" y="12354"/>
                    <a:pt x="4012" y="10259"/>
                    <a:pt x="3381" y="8115"/>
                  </a:cubicBezTo>
                  <a:cubicBezTo>
                    <a:pt x="2754" y="5971"/>
                    <a:pt x="1718" y="3780"/>
                    <a:pt x="92" y="1708"/>
                  </a:cubicBezTo>
                  <a:cubicBezTo>
                    <a:pt x="86" y="1698"/>
                    <a:pt x="83" y="1688"/>
                    <a:pt x="83" y="1677"/>
                  </a:cubicBezTo>
                  <a:lnTo>
                    <a:pt x="83" y="1667"/>
                  </a:lnTo>
                  <a:cubicBezTo>
                    <a:pt x="86" y="1653"/>
                    <a:pt x="92" y="1643"/>
                    <a:pt x="106" y="1633"/>
                  </a:cubicBezTo>
                  <a:cubicBezTo>
                    <a:pt x="116" y="1626"/>
                    <a:pt x="743" y="1238"/>
                    <a:pt x="1670" y="853"/>
                  </a:cubicBezTo>
                  <a:cubicBezTo>
                    <a:pt x="2598" y="467"/>
                    <a:pt x="3825" y="82"/>
                    <a:pt x="5037" y="82"/>
                  </a:cubicBezTo>
                  <a:cubicBezTo>
                    <a:pt x="5133" y="82"/>
                    <a:pt x="5228" y="85"/>
                    <a:pt x="5320" y="89"/>
                  </a:cubicBezTo>
                  <a:cubicBezTo>
                    <a:pt x="5603" y="106"/>
                    <a:pt x="5923" y="171"/>
                    <a:pt x="6275" y="277"/>
                  </a:cubicBezTo>
                  <a:cubicBezTo>
                    <a:pt x="6803" y="436"/>
                    <a:pt x="7403" y="689"/>
                    <a:pt x="8040" y="988"/>
                  </a:cubicBezTo>
                  <a:cubicBezTo>
                    <a:pt x="8680" y="1289"/>
                    <a:pt x="9363" y="1636"/>
                    <a:pt x="10058" y="1994"/>
                  </a:cubicBezTo>
                  <a:cubicBezTo>
                    <a:pt x="11162" y="2560"/>
                    <a:pt x="12344" y="3167"/>
                    <a:pt x="13473" y="3626"/>
                  </a:cubicBezTo>
                  <a:cubicBezTo>
                    <a:pt x="14038" y="3858"/>
                    <a:pt x="14590" y="4056"/>
                    <a:pt x="15115" y="4192"/>
                  </a:cubicBezTo>
                  <a:cubicBezTo>
                    <a:pt x="15640" y="4332"/>
                    <a:pt x="16134" y="4414"/>
                    <a:pt x="16590" y="4414"/>
                  </a:cubicBezTo>
                  <a:cubicBezTo>
                    <a:pt x="16622" y="4414"/>
                    <a:pt x="16652" y="4414"/>
                    <a:pt x="16683" y="4411"/>
                  </a:cubicBezTo>
                  <a:lnTo>
                    <a:pt x="16699" y="4411"/>
                  </a:lnTo>
                  <a:lnTo>
                    <a:pt x="16710" y="4397"/>
                  </a:lnTo>
                  <a:cubicBezTo>
                    <a:pt x="16740" y="4366"/>
                    <a:pt x="16788" y="4321"/>
                    <a:pt x="16860" y="4285"/>
                  </a:cubicBezTo>
                  <a:cubicBezTo>
                    <a:pt x="16932" y="4247"/>
                    <a:pt x="17023" y="4216"/>
                    <a:pt x="17143" y="4216"/>
                  </a:cubicBezTo>
                  <a:cubicBezTo>
                    <a:pt x="17265" y="4216"/>
                    <a:pt x="17419" y="4250"/>
                    <a:pt x="17606" y="4349"/>
                  </a:cubicBezTo>
                  <a:lnTo>
                    <a:pt x="17630" y="4362"/>
                  </a:lnTo>
                  <a:lnTo>
                    <a:pt x="17654" y="4342"/>
                  </a:lnTo>
                  <a:cubicBezTo>
                    <a:pt x="17712" y="4288"/>
                    <a:pt x="17828" y="4195"/>
                    <a:pt x="18005" y="4121"/>
                  </a:cubicBezTo>
                  <a:cubicBezTo>
                    <a:pt x="18182" y="4043"/>
                    <a:pt x="18424" y="3981"/>
                    <a:pt x="18741" y="3981"/>
                  </a:cubicBezTo>
                  <a:cubicBezTo>
                    <a:pt x="19075" y="3981"/>
                    <a:pt x="19317" y="4039"/>
                    <a:pt x="19484" y="4107"/>
                  </a:cubicBezTo>
                  <a:cubicBezTo>
                    <a:pt x="19654" y="4175"/>
                    <a:pt x="19750" y="4250"/>
                    <a:pt x="19791" y="4291"/>
                  </a:cubicBezTo>
                  <a:lnTo>
                    <a:pt x="19801" y="4301"/>
                  </a:lnTo>
                  <a:lnTo>
                    <a:pt x="19818" y="4301"/>
                  </a:lnTo>
                  <a:cubicBezTo>
                    <a:pt x="19838" y="4305"/>
                    <a:pt x="19876" y="4305"/>
                    <a:pt x="19927" y="4305"/>
                  </a:cubicBezTo>
                  <a:cubicBezTo>
                    <a:pt x="20350" y="4305"/>
                    <a:pt x="21720" y="4178"/>
                    <a:pt x="23966" y="2822"/>
                  </a:cubicBezTo>
                  <a:cubicBezTo>
                    <a:pt x="24653" y="2403"/>
                    <a:pt x="25543" y="2025"/>
                    <a:pt x="26490" y="1691"/>
                  </a:cubicBezTo>
                  <a:cubicBezTo>
                    <a:pt x="29333" y="689"/>
                    <a:pt x="32693" y="93"/>
                    <a:pt x="32738" y="85"/>
                  </a:cubicBezTo>
                  <a:cubicBezTo>
                    <a:pt x="32741" y="82"/>
                    <a:pt x="32741" y="82"/>
                    <a:pt x="32744" y="82"/>
                  </a:cubicBezTo>
                  <a:close/>
                  <a:moveTo>
                    <a:pt x="5037" y="0"/>
                  </a:moveTo>
                  <a:cubicBezTo>
                    <a:pt x="3807" y="0"/>
                    <a:pt x="2574" y="389"/>
                    <a:pt x="1640" y="777"/>
                  </a:cubicBezTo>
                  <a:cubicBezTo>
                    <a:pt x="706" y="1166"/>
                    <a:pt x="75" y="1554"/>
                    <a:pt x="62" y="1565"/>
                  </a:cubicBezTo>
                  <a:cubicBezTo>
                    <a:pt x="31" y="1586"/>
                    <a:pt x="7" y="1616"/>
                    <a:pt x="1" y="1653"/>
                  </a:cubicBezTo>
                  <a:lnTo>
                    <a:pt x="1" y="1677"/>
                  </a:lnTo>
                  <a:cubicBezTo>
                    <a:pt x="1" y="1704"/>
                    <a:pt x="11" y="1735"/>
                    <a:pt x="28" y="1759"/>
                  </a:cubicBezTo>
                  <a:cubicBezTo>
                    <a:pt x="1646" y="3821"/>
                    <a:pt x="2679" y="6002"/>
                    <a:pt x="3303" y="8135"/>
                  </a:cubicBezTo>
                  <a:cubicBezTo>
                    <a:pt x="3930" y="10272"/>
                    <a:pt x="4152" y="12361"/>
                    <a:pt x="4152" y="14249"/>
                  </a:cubicBezTo>
                  <a:cubicBezTo>
                    <a:pt x="4152" y="15275"/>
                    <a:pt x="4083" y="16242"/>
                    <a:pt x="3985" y="17126"/>
                  </a:cubicBezTo>
                  <a:cubicBezTo>
                    <a:pt x="3729" y="19355"/>
                    <a:pt x="3221" y="21283"/>
                    <a:pt x="2778" y="22660"/>
                  </a:cubicBezTo>
                  <a:cubicBezTo>
                    <a:pt x="2557" y="23348"/>
                    <a:pt x="2349" y="23897"/>
                    <a:pt x="2199" y="24278"/>
                  </a:cubicBezTo>
                  <a:cubicBezTo>
                    <a:pt x="2124" y="24470"/>
                    <a:pt x="2059" y="24616"/>
                    <a:pt x="2018" y="24715"/>
                  </a:cubicBezTo>
                  <a:cubicBezTo>
                    <a:pt x="1994" y="24766"/>
                    <a:pt x="1977" y="24804"/>
                    <a:pt x="1967" y="24831"/>
                  </a:cubicBezTo>
                  <a:cubicBezTo>
                    <a:pt x="1953" y="24858"/>
                    <a:pt x="1947" y="24871"/>
                    <a:pt x="1947" y="24875"/>
                  </a:cubicBezTo>
                  <a:cubicBezTo>
                    <a:pt x="1940" y="24892"/>
                    <a:pt x="1933" y="24912"/>
                    <a:pt x="1933" y="24929"/>
                  </a:cubicBezTo>
                  <a:cubicBezTo>
                    <a:pt x="1933" y="24947"/>
                    <a:pt x="1936" y="24967"/>
                    <a:pt x="1943" y="24981"/>
                  </a:cubicBezTo>
                  <a:cubicBezTo>
                    <a:pt x="1961" y="25019"/>
                    <a:pt x="1987" y="25042"/>
                    <a:pt x="2025" y="25055"/>
                  </a:cubicBezTo>
                  <a:cubicBezTo>
                    <a:pt x="3906" y="25689"/>
                    <a:pt x="5743" y="25925"/>
                    <a:pt x="7430" y="25925"/>
                  </a:cubicBezTo>
                  <a:cubicBezTo>
                    <a:pt x="9547" y="25925"/>
                    <a:pt x="11431" y="25554"/>
                    <a:pt x="12883" y="25134"/>
                  </a:cubicBezTo>
                  <a:cubicBezTo>
                    <a:pt x="15421" y="24405"/>
                    <a:pt x="17172" y="23387"/>
                    <a:pt x="17516" y="23179"/>
                  </a:cubicBezTo>
                  <a:lnTo>
                    <a:pt x="17516" y="23179"/>
                  </a:lnTo>
                  <a:cubicBezTo>
                    <a:pt x="17616" y="23216"/>
                    <a:pt x="17808" y="23270"/>
                    <a:pt x="18110" y="23270"/>
                  </a:cubicBezTo>
                  <a:cubicBezTo>
                    <a:pt x="18257" y="23270"/>
                    <a:pt x="18431" y="23256"/>
                    <a:pt x="18632" y="23223"/>
                  </a:cubicBezTo>
                  <a:cubicBezTo>
                    <a:pt x="18962" y="23168"/>
                    <a:pt x="19228" y="23059"/>
                    <a:pt x="19426" y="22946"/>
                  </a:cubicBezTo>
                  <a:cubicBezTo>
                    <a:pt x="19603" y="22845"/>
                    <a:pt x="19729" y="22741"/>
                    <a:pt x="19802" y="22672"/>
                  </a:cubicBezTo>
                  <a:lnTo>
                    <a:pt x="19802" y="22672"/>
                  </a:lnTo>
                  <a:cubicBezTo>
                    <a:pt x="20027" y="22779"/>
                    <a:pt x="20237" y="22817"/>
                    <a:pt x="20414" y="22817"/>
                  </a:cubicBezTo>
                  <a:cubicBezTo>
                    <a:pt x="20581" y="22817"/>
                    <a:pt x="20724" y="22782"/>
                    <a:pt x="20834" y="22745"/>
                  </a:cubicBezTo>
                  <a:cubicBezTo>
                    <a:pt x="20935" y="22707"/>
                    <a:pt x="21011" y="22666"/>
                    <a:pt x="21053" y="22641"/>
                  </a:cubicBezTo>
                  <a:lnTo>
                    <a:pt x="21053" y="22641"/>
                  </a:lnTo>
                  <a:cubicBezTo>
                    <a:pt x="21076" y="22639"/>
                    <a:pt x="21104" y="22639"/>
                    <a:pt x="21140" y="22639"/>
                  </a:cubicBezTo>
                  <a:cubicBezTo>
                    <a:pt x="21413" y="22639"/>
                    <a:pt x="22084" y="22653"/>
                    <a:pt x="22932" y="22745"/>
                  </a:cubicBezTo>
                  <a:cubicBezTo>
                    <a:pt x="23781" y="22841"/>
                    <a:pt x="24801" y="23018"/>
                    <a:pt x="25765" y="23348"/>
                  </a:cubicBezTo>
                  <a:lnTo>
                    <a:pt x="25768" y="23348"/>
                  </a:lnTo>
                  <a:cubicBezTo>
                    <a:pt x="28280" y="24160"/>
                    <a:pt x="30413" y="24395"/>
                    <a:pt x="32046" y="24395"/>
                  </a:cubicBezTo>
                  <a:cubicBezTo>
                    <a:pt x="33180" y="24395"/>
                    <a:pt x="34073" y="24283"/>
                    <a:pt x="34683" y="24166"/>
                  </a:cubicBezTo>
                  <a:cubicBezTo>
                    <a:pt x="34990" y="24108"/>
                    <a:pt x="35229" y="24050"/>
                    <a:pt x="35388" y="24006"/>
                  </a:cubicBezTo>
                  <a:cubicBezTo>
                    <a:pt x="35470" y="23986"/>
                    <a:pt x="35532" y="23965"/>
                    <a:pt x="35572" y="23955"/>
                  </a:cubicBezTo>
                  <a:cubicBezTo>
                    <a:pt x="35617" y="23941"/>
                    <a:pt x="35641" y="23931"/>
                    <a:pt x="35644" y="23931"/>
                  </a:cubicBezTo>
                  <a:cubicBezTo>
                    <a:pt x="35685" y="23914"/>
                    <a:pt x="35716" y="23880"/>
                    <a:pt x="35726" y="23839"/>
                  </a:cubicBezTo>
                  <a:cubicBezTo>
                    <a:pt x="36118" y="22265"/>
                    <a:pt x="36282" y="20496"/>
                    <a:pt x="36282" y="18652"/>
                  </a:cubicBezTo>
                  <a:cubicBezTo>
                    <a:pt x="36282" y="14437"/>
                    <a:pt x="35440" y="9829"/>
                    <a:pt x="34591" y="6257"/>
                  </a:cubicBezTo>
                  <a:cubicBezTo>
                    <a:pt x="33743" y="2686"/>
                    <a:pt x="32891" y="154"/>
                    <a:pt x="32870" y="93"/>
                  </a:cubicBezTo>
                  <a:cubicBezTo>
                    <a:pt x="32860" y="65"/>
                    <a:pt x="32843" y="41"/>
                    <a:pt x="32823" y="24"/>
                  </a:cubicBezTo>
                  <a:cubicBezTo>
                    <a:pt x="32799" y="11"/>
                    <a:pt x="32771" y="0"/>
                    <a:pt x="32744" y="0"/>
                  </a:cubicBezTo>
                  <a:cubicBezTo>
                    <a:pt x="32738" y="0"/>
                    <a:pt x="32730" y="4"/>
                    <a:pt x="32724" y="4"/>
                  </a:cubicBezTo>
                  <a:cubicBezTo>
                    <a:pt x="32693" y="11"/>
                    <a:pt x="31187" y="277"/>
                    <a:pt x="29343" y="750"/>
                  </a:cubicBezTo>
                  <a:cubicBezTo>
                    <a:pt x="28423" y="988"/>
                    <a:pt x="27414" y="1279"/>
                    <a:pt x="26463" y="1613"/>
                  </a:cubicBezTo>
                  <a:cubicBezTo>
                    <a:pt x="25512" y="1949"/>
                    <a:pt x="24620" y="2331"/>
                    <a:pt x="23925" y="2751"/>
                  </a:cubicBezTo>
                  <a:cubicBezTo>
                    <a:pt x="21688" y="4104"/>
                    <a:pt x="20336" y="4223"/>
                    <a:pt x="19927" y="4223"/>
                  </a:cubicBezTo>
                  <a:cubicBezTo>
                    <a:pt x="19888" y="4223"/>
                    <a:pt x="19858" y="4223"/>
                    <a:pt x="19835" y="4221"/>
                  </a:cubicBezTo>
                  <a:lnTo>
                    <a:pt x="19835" y="4221"/>
                  </a:lnTo>
                  <a:cubicBezTo>
                    <a:pt x="19781" y="4173"/>
                    <a:pt x="19681" y="4098"/>
                    <a:pt x="19514" y="4032"/>
                  </a:cubicBezTo>
                  <a:cubicBezTo>
                    <a:pt x="19337" y="3961"/>
                    <a:pt x="19085" y="3899"/>
                    <a:pt x="18741" y="3899"/>
                  </a:cubicBezTo>
                  <a:cubicBezTo>
                    <a:pt x="18414" y="3899"/>
                    <a:pt x="18162" y="3964"/>
                    <a:pt x="17974" y="4046"/>
                  </a:cubicBezTo>
                  <a:cubicBezTo>
                    <a:pt x="17803" y="4119"/>
                    <a:pt x="17687" y="4203"/>
                    <a:pt x="17618" y="4264"/>
                  </a:cubicBezTo>
                  <a:lnTo>
                    <a:pt x="17618" y="4264"/>
                  </a:lnTo>
                  <a:cubicBezTo>
                    <a:pt x="17435" y="4169"/>
                    <a:pt x="17276" y="4134"/>
                    <a:pt x="17143" y="4134"/>
                  </a:cubicBezTo>
                  <a:cubicBezTo>
                    <a:pt x="17010" y="4134"/>
                    <a:pt x="16904" y="4168"/>
                    <a:pt x="16822" y="4213"/>
                  </a:cubicBezTo>
                  <a:cubicBezTo>
                    <a:pt x="16749" y="4249"/>
                    <a:pt x="16696" y="4297"/>
                    <a:pt x="16663" y="4330"/>
                  </a:cubicBezTo>
                  <a:lnTo>
                    <a:pt x="16663" y="4330"/>
                  </a:lnTo>
                  <a:cubicBezTo>
                    <a:pt x="16639" y="4332"/>
                    <a:pt x="16616" y="4332"/>
                    <a:pt x="16590" y="4332"/>
                  </a:cubicBezTo>
                  <a:cubicBezTo>
                    <a:pt x="16144" y="4332"/>
                    <a:pt x="15653" y="4250"/>
                    <a:pt x="15135" y="4114"/>
                  </a:cubicBezTo>
                  <a:cubicBezTo>
                    <a:pt x="14355" y="3909"/>
                    <a:pt x="13509" y="3572"/>
                    <a:pt x="12651" y="3184"/>
                  </a:cubicBezTo>
                  <a:cubicBezTo>
                    <a:pt x="11796" y="2792"/>
                    <a:pt x="10923" y="2345"/>
                    <a:pt x="10095" y="1923"/>
                  </a:cubicBezTo>
                  <a:cubicBezTo>
                    <a:pt x="9168" y="1446"/>
                    <a:pt x="8265" y="982"/>
                    <a:pt x="7450" y="631"/>
                  </a:cubicBezTo>
                  <a:cubicBezTo>
                    <a:pt x="7041" y="457"/>
                    <a:pt x="6656" y="307"/>
                    <a:pt x="6299" y="202"/>
                  </a:cubicBezTo>
                  <a:cubicBezTo>
                    <a:pt x="5944" y="93"/>
                    <a:pt x="5617" y="24"/>
                    <a:pt x="5324" y="11"/>
                  </a:cubicBezTo>
                  <a:cubicBezTo>
                    <a:pt x="5228" y="4"/>
                    <a:pt x="5133" y="0"/>
                    <a:pt x="503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 flipH="1">
              <a:off x="2268082" y="3289348"/>
              <a:ext cx="364175" cy="709907"/>
            </a:xfrm>
            <a:custGeom>
              <a:rect b="b" l="l" r="r" t="t"/>
              <a:pathLst>
                <a:path extrusionOk="0" h="11470" w="5884">
                  <a:moveTo>
                    <a:pt x="3003" y="185"/>
                  </a:moveTo>
                  <a:cubicBezTo>
                    <a:pt x="3273" y="185"/>
                    <a:pt x="3568" y="286"/>
                    <a:pt x="3879" y="485"/>
                  </a:cubicBezTo>
                  <a:cubicBezTo>
                    <a:pt x="3981" y="587"/>
                    <a:pt x="5341" y="2015"/>
                    <a:pt x="5525" y="5140"/>
                  </a:cubicBezTo>
                  <a:cubicBezTo>
                    <a:pt x="5699" y="8102"/>
                    <a:pt x="5328" y="9881"/>
                    <a:pt x="4318" y="10906"/>
                  </a:cubicBezTo>
                  <a:cubicBezTo>
                    <a:pt x="4039" y="11191"/>
                    <a:pt x="3710" y="11287"/>
                    <a:pt x="3393" y="11287"/>
                  </a:cubicBezTo>
                  <a:cubicBezTo>
                    <a:pt x="2757" y="11287"/>
                    <a:pt x="2174" y="10900"/>
                    <a:pt x="2165" y="10893"/>
                  </a:cubicBezTo>
                  <a:cubicBezTo>
                    <a:pt x="2151" y="10883"/>
                    <a:pt x="2131" y="10879"/>
                    <a:pt x="2113" y="10879"/>
                  </a:cubicBezTo>
                  <a:cubicBezTo>
                    <a:pt x="2097" y="10879"/>
                    <a:pt x="2077" y="10883"/>
                    <a:pt x="2059" y="10897"/>
                  </a:cubicBezTo>
                  <a:cubicBezTo>
                    <a:pt x="2057" y="10900"/>
                    <a:pt x="1629" y="11204"/>
                    <a:pt x="1149" y="11204"/>
                  </a:cubicBezTo>
                  <a:cubicBezTo>
                    <a:pt x="1079" y="11204"/>
                    <a:pt x="1009" y="11198"/>
                    <a:pt x="938" y="11183"/>
                  </a:cubicBezTo>
                  <a:cubicBezTo>
                    <a:pt x="652" y="11122"/>
                    <a:pt x="410" y="10933"/>
                    <a:pt x="222" y="10620"/>
                  </a:cubicBezTo>
                  <a:cubicBezTo>
                    <a:pt x="410" y="10126"/>
                    <a:pt x="2086" y="5474"/>
                    <a:pt x="212" y="1708"/>
                  </a:cubicBezTo>
                  <a:cubicBezTo>
                    <a:pt x="212" y="1623"/>
                    <a:pt x="226" y="1245"/>
                    <a:pt x="512" y="1016"/>
                  </a:cubicBezTo>
                  <a:cubicBezTo>
                    <a:pt x="667" y="890"/>
                    <a:pt x="877" y="827"/>
                    <a:pt x="1139" y="827"/>
                  </a:cubicBezTo>
                  <a:cubicBezTo>
                    <a:pt x="1344" y="827"/>
                    <a:pt x="1580" y="866"/>
                    <a:pt x="1848" y="942"/>
                  </a:cubicBezTo>
                  <a:cubicBezTo>
                    <a:pt x="1856" y="945"/>
                    <a:pt x="1864" y="946"/>
                    <a:pt x="1873" y="946"/>
                  </a:cubicBezTo>
                  <a:cubicBezTo>
                    <a:pt x="1907" y="946"/>
                    <a:pt x="1940" y="926"/>
                    <a:pt x="1954" y="894"/>
                  </a:cubicBezTo>
                  <a:cubicBezTo>
                    <a:pt x="1957" y="887"/>
                    <a:pt x="2199" y="376"/>
                    <a:pt x="2714" y="226"/>
                  </a:cubicBezTo>
                  <a:cubicBezTo>
                    <a:pt x="2806" y="199"/>
                    <a:pt x="2903" y="185"/>
                    <a:pt x="3003" y="185"/>
                  </a:cubicBezTo>
                  <a:close/>
                  <a:moveTo>
                    <a:pt x="3002" y="1"/>
                  </a:moveTo>
                  <a:cubicBezTo>
                    <a:pt x="2886" y="1"/>
                    <a:pt x="2773" y="17"/>
                    <a:pt x="2662" y="49"/>
                  </a:cubicBezTo>
                  <a:cubicBezTo>
                    <a:pt x="2185" y="189"/>
                    <a:pt x="1916" y="587"/>
                    <a:pt x="1824" y="747"/>
                  </a:cubicBezTo>
                  <a:cubicBezTo>
                    <a:pt x="1570" y="680"/>
                    <a:pt x="1341" y="647"/>
                    <a:pt x="1137" y="647"/>
                  </a:cubicBezTo>
                  <a:cubicBezTo>
                    <a:pt x="832" y="647"/>
                    <a:pt x="584" y="722"/>
                    <a:pt x="396" y="873"/>
                  </a:cubicBezTo>
                  <a:cubicBezTo>
                    <a:pt x="1" y="1191"/>
                    <a:pt x="28" y="1716"/>
                    <a:pt x="28" y="1739"/>
                  </a:cubicBezTo>
                  <a:cubicBezTo>
                    <a:pt x="32" y="1749"/>
                    <a:pt x="35" y="1763"/>
                    <a:pt x="38" y="1773"/>
                  </a:cubicBezTo>
                  <a:cubicBezTo>
                    <a:pt x="1991" y="5662"/>
                    <a:pt x="55" y="10545"/>
                    <a:pt x="35" y="10593"/>
                  </a:cubicBezTo>
                  <a:cubicBezTo>
                    <a:pt x="24" y="10620"/>
                    <a:pt x="28" y="10651"/>
                    <a:pt x="42" y="10675"/>
                  </a:cubicBezTo>
                  <a:cubicBezTo>
                    <a:pt x="260" y="11056"/>
                    <a:pt x="550" y="11285"/>
                    <a:pt x="900" y="11360"/>
                  </a:cubicBezTo>
                  <a:cubicBezTo>
                    <a:pt x="986" y="11378"/>
                    <a:pt x="1070" y="11385"/>
                    <a:pt x="1153" y="11385"/>
                  </a:cubicBezTo>
                  <a:cubicBezTo>
                    <a:pt x="1593" y="11385"/>
                    <a:pt x="1980" y="11166"/>
                    <a:pt x="2117" y="11077"/>
                  </a:cubicBezTo>
                  <a:cubicBezTo>
                    <a:pt x="2281" y="11179"/>
                    <a:pt x="2816" y="11469"/>
                    <a:pt x="3398" y="11469"/>
                  </a:cubicBezTo>
                  <a:cubicBezTo>
                    <a:pt x="3753" y="11469"/>
                    <a:pt x="4128" y="11360"/>
                    <a:pt x="4448" y="11032"/>
                  </a:cubicBezTo>
                  <a:cubicBezTo>
                    <a:pt x="5495" y="9966"/>
                    <a:pt x="5883" y="8146"/>
                    <a:pt x="5706" y="5130"/>
                  </a:cubicBezTo>
                  <a:cubicBezTo>
                    <a:pt x="5512" y="1824"/>
                    <a:pt x="4063" y="407"/>
                    <a:pt x="4002" y="349"/>
                  </a:cubicBezTo>
                  <a:lnTo>
                    <a:pt x="3988" y="335"/>
                  </a:lnTo>
                  <a:cubicBezTo>
                    <a:pt x="3640" y="112"/>
                    <a:pt x="3311" y="1"/>
                    <a:pt x="300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 flipH="1">
              <a:off x="2274024" y="3286872"/>
              <a:ext cx="359100" cy="714920"/>
            </a:xfrm>
            <a:custGeom>
              <a:rect b="b" l="l" r="r" t="t"/>
              <a:pathLst>
                <a:path extrusionOk="0" h="11551" w="5802">
                  <a:moveTo>
                    <a:pt x="3017" y="266"/>
                  </a:moveTo>
                  <a:cubicBezTo>
                    <a:pt x="3146" y="266"/>
                    <a:pt x="3283" y="290"/>
                    <a:pt x="3426" y="337"/>
                  </a:cubicBezTo>
                  <a:cubicBezTo>
                    <a:pt x="3569" y="389"/>
                    <a:pt x="3718" y="459"/>
                    <a:pt x="3870" y="558"/>
                  </a:cubicBezTo>
                  <a:lnTo>
                    <a:pt x="3870" y="558"/>
                  </a:lnTo>
                  <a:cubicBezTo>
                    <a:pt x="3935" y="623"/>
                    <a:pt x="4285" y="1004"/>
                    <a:pt x="4650" y="1735"/>
                  </a:cubicBezTo>
                  <a:cubicBezTo>
                    <a:pt x="5021" y="2492"/>
                    <a:pt x="5406" y="3626"/>
                    <a:pt x="5498" y="5180"/>
                  </a:cubicBezTo>
                  <a:cubicBezTo>
                    <a:pt x="5526" y="5647"/>
                    <a:pt x="5539" y="6083"/>
                    <a:pt x="5539" y="6492"/>
                  </a:cubicBezTo>
                  <a:cubicBezTo>
                    <a:pt x="5539" y="7583"/>
                    <a:pt x="5440" y="8479"/>
                    <a:pt x="5235" y="9205"/>
                  </a:cubicBezTo>
                  <a:cubicBezTo>
                    <a:pt x="5031" y="9931"/>
                    <a:pt x="4721" y="10490"/>
                    <a:pt x="4302" y="10916"/>
                  </a:cubicBezTo>
                  <a:cubicBezTo>
                    <a:pt x="4169" y="11055"/>
                    <a:pt x="4019" y="11148"/>
                    <a:pt x="3869" y="11206"/>
                  </a:cubicBezTo>
                  <a:cubicBezTo>
                    <a:pt x="3716" y="11260"/>
                    <a:pt x="3559" y="11284"/>
                    <a:pt x="3406" y="11284"/>
                  </a:cubicBezTo>
                  <a:cubicBezTo>
                    <a:pt x="3096" y="11284"/>
                    <a:pt x="2796" y="11192"/>
                    <a:pt x="2574" y="11093"/>
                  </a:cubicBezTo>
                  <a:cubicBezTo>
                    <a:pt x="2462" y="11045"/>
                    <a:pt x="2369" y="10998"/>
                    <a:pt x="2305" y="10960"/>
                  </a:cubicBezTo>
                  <a:cubicBezTo>
                    <a:pt x="2275" y="10943"/>
                    <a:pt x="2247" y="10929"/>
                    <a:pt x="2230" y="10916"/>
                  </a:cubicBezTo>
                  <a:cubicBezTo>
                    <a:pt x="2220" y="10912"/>
                    <a:pt x="2213" y="10909"/>
                    <a:pt x="2209" y="10906"/>
                  </a:cubicBezTo>
                  <a:cubicBezTo>
                    <a:pt x="2206" y="10902"/>
                    <a:pt x="2206" y="10902"/>
                    <a:pt x="2203" y="10902"/>
                  </a:cubicBezTo>
                  <a:lnTo>
                    <a:pt x="2203" y="10899"/>
                  </a:lnTo>
                  <a:cubicBezTo>
                    <a:pt x="2179" y="10885"/>
                    <a:pt x="2155" y="10879"/>
                    <a:pt x="2127" y="10879"/>
                  </a:cubicBezTo>
                  <a:cubicBezTo>
                    <a:pt x="2100" y="10879"/>
                    <a:pt x="2073" y="10885"/>
                    <a:pt x="2050" y="10902"/>
                  </a:cubicBezTo>
                  <a:cubicBezTo>
                    <a:pt x="2050" y="10902"/>
                    <a:pt x="2042" y="10909"/>
                    <a:pt x="2029" y="10916"/>
                  </a:cubicBezTo>
                  <a:cubicBezTo>
                    <a:pt x="1984" y="10946"/>
                    <a:pt x="1869" y="11018"/>
                    <a:pt x="1715" y="11083"/>
                  </a:cubicBezTo>
                  <a:cubicBezTo>
                    <a:pt x="1562" y="11148"/>
                    <a:pt x="1368" y="11202"/>
                    <a:pt x="1166" y="11202"/>
                  </a:cubicBezTo>
                  <a:cubicBezTo>
                    <a:pt x="1098" y="11202"/>
                    <a:pt x="1031" y="11195"/>
                    <a:pt x="962" y="11182"/>
                  </a:cubicBezTo>
                  <a:cubicBezTo>
                    <a:pt x="823" y="11151"/>
                    <a:pt x="696" y="11093"/>
                    <a:pt x="584" y="11005"/>
                  </a:cubicBezTo>
                  <a:cubicBezTo>
                    <a:pt x="472" y="10915"/>
                    <a:pt x="370" y="10802"/>
                    <a:pt x="281" y="10656"/>
                  </a:cubicBezTo>
                  <a:lnTo>
                    <a:pt x="281" y="10656"/>
                  </a:lnTo>
                  <a:cubicBezTo>
                    <a:pt x="422" y="10283"/>
                    <a:pt x="1146" y="8240"/>
                    <a:pt x="1146" y="5831"/>
                  </a:cubicBezTo>
                  <a:cubicBezTo>
                    <a:pt x="1146" y="4507"/>
                    <a:pt x="926" y="3074"/>
                    <a:pt x="267" y="1744"/>
                  </a:cubicBezTo>
                  <a:lnTo>
                    <a:pt x="267" y="1744"/>
                  </a:lnTo>
                  <a:cubicBezTo>
                    <a:pt x="267" y="1698"/>
                    <a:pt x="272" y="1588"/>
                    <a:pt x="307" y="1462"/>
                  </a:cubicBezTo>
                  <a:cubicBezTo>
                    <a:pt x="328" y="1401"/>
                    <a:pt x="356" y="1333"/>
                    <a:pt x="393" y="1268"/>
                  </a:cubicBezTo>
                  <a:cubicBezTo>
                    <a:pt x="434" y="1204"/>
                    <a:pt x="485" y="1138"/>
                    <a:pt x="550" y="1087"/>
                  </a:cubicBezTo>
                  <a:cubicBezTo>
                    <a:pt x="625" y="1029"/>
                    <a:pt x="710" y="985"/>
                    <a:pt x="809" y="954"/>
                  </a:cubicBezTo>
                  <a:cubicBezTo>
                    <a:pt x="911" y="924"/>
                    <a:pt x="1023" y="910"/>
                    <a:pt x="1153" y="910"/>
                  </a:cubicBezTo>
                  <a:cubicBezTo>
                    <a:pt x="1350" y="910"/>
                    <a:pt x="1586" y="948"/>
                    <a:pt x="1848" y="1023"/>
                  </a:cubicBezTo>
                  <a:cubicBezTo>
                    <a:pt x="1862" y="1026"/>
                    <a:pt x="1872" y="1026"/>
                    <a:pt x="1886" y="1026"/>
                  </a:cubicBezTo>
                  <a:cubicBezTo>
                    <a:pt x="1937" y="1026"/>
                    <a:pt x="1981" y="999"/>
                    <a:pt x="2005" y="951"/>
                  </a:cubicBezTo>
                  <a:cubicBezTo>
                    <a:pt x="2009" y="944"/>
                    <a:pt x="2066" y="818"/>
                    <a:pt x="2189" y="675"/>
                  </a:cubicBezTo>
                  <a:cubicBezTo>
                    <a:pt x="2250" y="603"/>
                    <a:pt x="2325" y="529"/>
                    <a:pt x="2418" y="463"/>
                  </a:cubicBezTo>
                  <a:cubicBezTo>
                    <a:pt x="2509" y="395"/>
                    <a:pt x="2615" y="341"/>
                    <a:pt x="2738" y="304"/>
                  </a:cubicBezTo>
                  <a:cubicBezTo>
                    <a:pt x="2827" y="279"/>
                    <a:pt x="2918" y="266"/>
                    <a:pt x="3017" y="266"/>
                  </a:cubicBezTo>
                  <a:close/>
                  <a:moveTo>
                    <a:pt x="3017" y="184"/>
                  </a:moveTo>
                  <a:cubicBezTo>
                    <a:pt x="2912" y="184"/>
                    <a:pt x="2813" y="198"/>
                    <a:pt x="2714" y="225"/>
                  </a:cubicBezTo>
                  <a:cubicBezTo>
                    <a:pt x="2581" y="266"/>
                    <a:pt x="2465" y="328"/>
                    <a:pt x="2366" y="399"/>
                  </a:cubicBezTo>
                  <a:cubicBezTo>
                    <a:pt x="2220" y="504"/>
                    <a:pt x="2111" y="634"/>
                    <a:pt x="2039" y="737"/>
                  </a:cubicBezTo>
                  <a:cubicBezTo>
                    <a:pt x="2005" y="784"/>
                    <a:pt x="1978" y="828"/>
                    <a:pt x="1960" y="862"/>
                  </a:cubicBezTo>
                  <a:cubicBezTo>
                    <a:pt x="1951" y="880"/>
                    <a:pt x="1943" y="889"/>
                    <a:pt x="1937" y="900"/>
                  </a:cubicBezTo>
                  <a:cubicBezTo>
                    <a:pt x="1933" y="910"/>
                    <a:pt x="1930" y="913"/>
                    <a:pt x="1930" y="917"/>
                  </a:cubicBezTo>
                  <a:cubicBezTo>
                    <a:pt x="1923" y="934"/>
                    <a:pt x="1902" y="944"/>
                    <a:pt x="1886" y="944"/>
                  </a:cubicBezTo>
                  <a:lnTo>
                    <a:pt x="1872" y="944"/>
                  </a:lnTo>
                  <a:cubicBezTo>
                    <a:pt x="1603" y="866"/>
                    <a:pt x="1361" y="828"/>
                    <a:pt x="1153" y="828"/>
                  </a:cubicBezTo>
                  <a:cubicBezTo>
                    <a:pt x="1017" y="828"/>
                    <a:pt x="897" y="842"/>
                    <a:pt x="788" y="876"/>
                  </a:cubicBezTo>
                  <a:cubicBezTo>
                    <a:pt x="680" y="907"/>
                    <a:pt x="581" y="958"/>
                    <a:pt x="499" y="1023"/>
                  </a:cubicBezTo>
                  <a:cubicBezTo>
                    <a:pt x="424" y="1084"/>
                    <a:pt x="366" y="1152"/>
                    <a:pt x="325" y="1224"/>
                  </a:cubicBezTo>
                  <a:cubicBezTo>
                    <a:pt x="260" y="1333"/>
                    <a:pt x="222" y="1445"/>
                    <a:pt x="205" y="1541"/>
                  </a:cubicBezTo>
                  <a:cubicBezTo>
                    <a:pt x="185" y="1636"/>
                    <a:pt x="185" y="1711"/>
                    <a:pt x="185" y="1748"/>
                  </a:cubicBezTo>
                  <a:lnTo>
                    <a:pt x="185" y="1759"/>
                  </a:lnTo>
                  <a:lnTo>
                    <a:pt x="189" y="1769"/>
                  </a:lnTo>
                  <a:cubicBezTo>
                    <a:pt x="843" y="3085"/>
                    <a:pt x="1064" y="4512"/>
                    <a:pt x="1064" y="5831"/>
                  </a:cubicBezTo>
                  <a:cubicBezTo>
                    <a:pt x="1064" y="8265"/>
                    <a:pt x="318" y="10330"/>
                    <a:pt x="199" y="10646"/>
                  </a:cubicBezTo>
                  <a:lnTo>
                    <a:pt x="189" y="10663"/>
                  </a:lnTo>
                  <a:lnTo>
                    <a:pt x="199" y="10681"/>
                  </a:lnTo>
                  <a:cubicBezTo>
                    <a:pt x="298" y="10841"/>
                    <a:pt x="406" y="10970"/>
                    <a:pt x="532" y="11066"/>
                  </a:cubicBezTo>
                  <a:cubicBezTo>
                    <a:pt x="655" y="11165"/>
                    <a:pt x="795" y="11229"/>
                    <a:pt x="945" y="11264"/>
                  </a:cubicBezTo>
                  <a:cubicBezTo>
                    <a:pt x="1020" y="11277"/>
                    <a:pt x="1092" y="11284"/>
                    <a:pt x="1166" y="11284"/>
                  </a:cubicBezTo>
                  <a:cubicBezTo>
                    <a:pt x="1416" y="11284"/>
                    <a:pt x="1644" y="11206"/>
                    <a:pt x="1814" y="11127"/>
                  </a:cubicBezTo>
                  <a:cubicBezTo>
                    <a:pt x="1899" y="11090"/>
                    <a:pt x="1971" y="11049"/>
                    <a:pt x="2019" y="11022"/>
                  </a:cubicBezTo>
                  <a:cubicBezTo>
                    <a:pt x="2042" y="11005"/>
                    <a:pt x="2063" y="10994"/>
                    <a:pt x="2077" y="10984"/>
                  </a:cubicBezTo>
                  <a:cubicBezTo>
                    <a:pt x="2083" y="10981"/>
                    <a:pt x="2086" y="10978"/>
                    <a:pt x="2094" y="10973"/>
                  </a:cubicBezTo>
                  <a:cubicBezTo>
                    <a:pt x="2094" y="10970"/>
                    <a:pt x="2097" y="10970"/>
                    <a:pt x="2097" y="10970"/>
                  </a:cubicBezTo>
                  <a:lnTo>
                    <a:pt x="2097" y="10967"/>
                  </a:lnTo>
                  <a:cubicBezTo>
                    <a:pt x="2107" y="10964"/>
                    <a:pt x="2118" y="10960"/>
                    <a:pt x="2127" y="10960"/>
                  </a:cubicBezTo>
                  <a:cubicBezTo>
                    <a:pt x="2138" y="10960"/>
                    <a:pt x="2148" y="10964"/>
                    <a:pt x="2155" y="10967"/>
                  </a:cubicBezTo>
                  <a:cubicBezTo>
                    <a:pt x="2158" y="10967"/>
                    <a:pt x="2158" y="10967"/>
                    <a:pt x="2158" y="10970"/>
                  </a:cubicBezTo>
                  <a:cubicBezTo>
                    <a:pt x="2182" y="10984"/>
                    <a:pt x="2336" y="11083"/>
                    <a:pt x="2564" y="11178"/>
                  </a:cubicBezTo>
                  <a:cubicBezTo>
                    <a:pt x="2789" y="11274"/>
                    <a:pt x="3088" y="11366"/>
                    <a:pt x="3406" y="11366"/>
                  </a:cubicBezTo>
                  <a:cubicBezTo>
                    <a:pt x="3569" y="11366"/>
                    <a:pt x="3736" y="11342"/>
                    <a:pt x="3896" y="11280"/>
                  </a:cubicBezTo>
                  <a:cubicBezTo>
                    <a:pt x="4060" y="11219"/>
                    <a:pt x="4217" y="11121"/>
                    <a:pt x="4364" y="10973"/>
                  </a:cubicBezTo>
                  <a:cubicBezTo>
                    <a:pt x="4793" y="10538"/>
                    <a:pt x="5106" y="9962"/>
                    <a:pt x="5314" y="9226"/>
                  </a:cubicBezTo>
                  <a:cubicBezTo>
                    <a:pt x="5522" y="8489"/>
                    <a:pt x="5621" y="7590"/>
                    <a:pt x="5621" y="6492"/>
                  </a:cubicBezTo>
                  <a:cubicBezTo>
                    <a:pt x="5621" y="6080"/>
                    <a:pt x="5608" y="5644"/>
                    <a:pt x="5580" y="5177"/>
                  </a:cubicBezTo>
                  <a:cubicBezTo>
                    <a:pt x="5488" y="3609"/>
                    <a:pt x="5100" y="2464"/>
                    <a:pt x="4721" y="1701"/>
                  </a:cubicBezTo>
                  <a:cubicBezTo>
                    <a:pt x="4343" y="934"/>
                    <a:pt x="3975" y="549"/>
                    <a:pt x="3923" y="494"/>
                  </a:cubicBezTo>
                  <a:lnTo>
                    <a:pt x="3920" y="491"/>
                  </a:lnTo>
                  <a:lnTo>
                    <a:pt x="3917" y="491"/>
                  </a:lnTo>
                  <a:cubicBezTo>
                    <a:pt x="3757" y="389"/>
                    <a:pt x="3604" y="314"/>
                    <a:pt x="3453" y="263"/>
                  </a:cubicBezTo>
                  <a:cubicBezTo>
                    <a:pt x="3303" y="211"/>
                    <a:pt x="3157" y="184"/>
                    <a:pt x="3017" y="184"/>
                  </a:cubicBezTo>
                  <a:close/>
                  <a:moveTo>
                    <a:pt x="3017" y="82"/>
                  </a:moveTo>
                  <a:cubicBezTo>
                    <a:pt x="3313" y="82"/>
                    <a:pt x="3637" y="191"/>
                    <a:pt x="3978" y="409"/>
                  </a:cubicBezTo>
                  <a:cubicBezTo>
                    <a:pt x="3982" y="413"/>
                    <a:pt x="3985" y="416"/>
                    <a:pt x="3985" y="416"/>
                  </a:cubicBezTo>
                  <a:cubicBezTo>
                    <a:pt x="4016" y="443"/>
                    <a:pt x="4390" y="808"/>
                    <a:pt x="4782" y="1578"/>
                  </a:cubicBezTo>
                  <a:cubicBezTo>
                    <a:pt x="5174" y="2349"/>
                    <a:pt x="5583" y="3524"/>
                    <a:pt x="5679" y="5170"/>
                  </a:cubicBezTo>
                  <a:cubicBezTo>
                    <a:pt x="5706" y="5637"/>
                    <a:pt x="5720" y="6077"/>
                    <a:pt x="5720" y="6486"/>
                  </a:cubicBezTo>
                  <a:cubicBezTo>
                    <a:pt x="5720" y="7607"/>
                    <a:pt x="5617" y="8524"/>
                    <a:pt x="5406" y="9273"/>
                  </a:cubicBezTo>
                  <a:cubicBezTo>
                    <a:pt x="5191" y="10020"/>
                    <a:pt x="4871" y="10599"/>
                    <a:pt x="4435" y="11045"/>
                  </a:cubicBezTo>
                  <a:cubicBezTo>
                    <a:pt x="4278" y="11202"/>
                    <a:pt x="4107" y="11308"/>
                    <a:pt x="3934" y="11376"/>
                  </a:cubicBezTo>
                  <a:cubicBezTo>
                    <a:pt x="3763" y="11441"/>
                    <a:pt x="3586" y="11468"/>
                    <a:pt x="3412" y="11468"/>
                  </a:cubicBezTo>
                  <a:cubicBezTo>
                    <a:pt x="3126" y="11468"/>
                    <a:pt x="2854" y="11396"/>
                    <a:pt x="2629" y="11311"/>
                  </a:cubicBezTo>
                  <a:cubicBezTo>
                    <a:pt x="2404" y="11229"/>
                    <a:pt x="2234" y="11131"/>
                    <a:pt x="2152" y="11083"/>
                  </a:cubicBezTo>
                  <a:lnTo>
                    <a:pt x="2131" y="11069"/>
                  </a:lnTo>
                  <a:lnTo>
                    <a:pt x="2107" y="11083"/>
                  </a:lnTo>
                  <a:cubicBezTo>
                    <a:pt x="2042" y="11127"/>
                    <a:pt x="1913" y="11202"/>
                    <a:pt x="1749" y="11267"/>
                  </a:cubicBezTo>
                  <a:cubicBezTo>
                    <a:pt x="1583" y="11332"/>
                    <a:pt x="1381" y="11387"/>
                    <a:pt x="1166" y="11387"/>
                  </a:cubicBezTo>
                  <a:cubicBezTo>
                    <a:pt x="1089" y="11387"/>
                    <a:pt x="1007" y="11376"/>
                    <a:pt x="925" y="11359"/>
                  </a:cubicBezTo>
                  <a:cubicBezTo>
                    <a:pt x="754" y="11325"/>
                    <a:pt x="601" y="11250"/>
                    <a:pt x="461" y="11141"/>
                  </a:cubicBezTo>
                  <a:cubicBezTo>
                    <a:pt x="321" y="11028"/>
                    <a:pt x="199" y="10882"/>
                    <a:pt x="90" y="10695"/>
                  </a:cubicBezTo>
                  <a:cubicBezTo>
                    <a:pt x="87" y="10687"/>
                    <a:pt x="83" y="10677"/>
                    <a:pt x="83" y="10667"/>
                  </a:cubicBezTo>
                  <a:cubicBezTo>
                    <a:pt x="83" y="10663"/>
                    <a:pt x="87" y="10657"/>
                    <a:pt x="87" y="10650"/>
                  </a:cubicBezTo>
                  <a:cubicBezTo>
                    <a:pt x="90" y="10646"/>
                    <a:pt x="93" y="10636"/>
                    <a:pt x="100" y="10619"/>
                  </a:cubicBezTo>
                  <a:cubicBezTo>
                    <a:pt x="205" y="10340"/>
                    <a:pt x="966" y="8274"/>
                    <a:pt x="966" y="5835"/>
                  </a:cubicBezTo>
                  <a:cubicBezTo>
                    <a:pt x="966" y="4523"/>
                    <a:pt x="748" y="3105"/>
                    <a:pt x="90" y="1797"/>
                  </a:cubicBezTo>
                  <a:cubicBezTo>
                    <a:pt x="87" y="1789"/>
                    <a:pt x="87" y="1783"/>
                    <a:pt x="83" y="1776"/>
                  </a:cubicBezTo>
                  <a:lnTo>
                    <a:pt x="83" y="1742"/>
                  </a:lnTo>
                  <a:cubicBezTo>
                    <a:pt x="83" y="1680"/>
                    <a:pt x="90" y="1547"/>
                    <a:pt x="137" y="1394"/>
                  </a:cubicBezTo>
                  <a:cubicBezTo>
                    <a:pt x="161" y="1319"/>
                    <a:pt x="195" y="1240"/>
                    <a:pt x="243" y="1163"/>
                  </a:cubicBezTo>
                  <a:cubicBezTo>
                    <a:pt x="291" y="1084"/>
                    <a:pt x="356" y="1012"/>
                    <a:pt x="434" y="948"/>
                  </a:cubicBezTo>
                  <a:cubicBezTo>
                    <a:pt x="526" y="872"/>
                    <a:pt x="628" y="818"/>
                    <a:pt x="751" y="784"/>
                  </a:cubicBezTo>
                  <a:cubicBezTo>
                    <a:pt x="870" y="746"/>
                    <a:pt x="1003" y="726"/>
                    <a:pt x="1153" y="726"/>
                  </a:cubicBezTo>
                  <a:cubicBezTo>
                    <a:pt x="1350" y="726"/>
                    <a:pt x="1579" y="760"/>
                    <a:pt x="1828" y="828"/>
                  </a:cubicBezTo>
                  <a:lnTo>
                    <a:pt x="1858" y="835"/>
                  </a:lnTo>
                  <a:lnTo>
                    <a:pt x="1875" y="808"/>
                  </a:lnTo>
                  <a:cubicBezTo>
                    <a:pt x="1920" y="729"/>
                    <a:pt x="2009" y="593"/>
                    <a:pt x="2141" y="460"/>
                  </a:cubicBezTo>
                  <a:cubicBezTo>
                    <a:pt x="2278" y="328"/>
                    <a:pt x="2459" y="198"/>
                    <a:pt x="2687" y="130"/>
                  </a:cubicBezTo>
                  <a:cubicBezTo>
                    <a:pt x="2792" y="99"/>
                    <a:pt x="2904" y="82"/>
                    <a:pt x="3017" y="82"/>
                  </a:cubicBezTo>
                  <a:close/>
                  <a:moveTo>
                    <a:pt x="3017" y="0"/>
                  </a:moveTo>
                  <a:cubicBezTo>
                    <a:pt x="2895" y="0"/>
                    <a:pt x="2778" y="18"/>
                    <a:pt x="2663" y="51"/>
                  </a:cubicBezTo>
                  <a:cubicBezTo>
                    <a:pt x="2418" y="123"/>
                    <a:pt x="2226" y="263"/>
                    <a:pt x="2083" y="402"/>
                  </a:cubicBezTo>
                  <a:cubicBezTo>
                    <a:pt x="1958" y="527"/>
                    <a:pt x="1871" y="655"/>
                    <a:pt x="1821" y="739"/>
                  </a:cubicBezTo>
                  <a:lnTo>
                    <a:pt x="1821" y="739"/>
                  </a:lnTo>
                  <a:cubicBezTo>
                    <a:pt x="1576" y="676"/>
                    <a:pt x="1353" y="644"/>
                    <a:pt x="1153" y="644"/>
                  </a:cubicBezTo>
                  <a:cubicBezTo>
                    <a:pt x="996" y="644"/>
                    <a:pt x="853" y="665"/>
                    <a:pt x="724" y="705"/>
                  </a:cubicBezTo>
                  <a:cubicBezTo>
                    <a:pt x="598" y="743"/>
                    <a:pt x="482" y="804"/>
                    <a:pt x="383" y="883"/>
                  </a:cubicBezTo>
                  <a:cubicBezTo>
                    <a:pt x="294" y="954"/>
                    <a:pt x="226" y="1036"/>
                    <a:pt x="175" y="1118"/>
                  </a:cubicBezTo>
                  <a:cubicBezTo>
                    <a:pt x="96" y="1244"/>
                    <a:pt x="52" y="1377"/>
                    <a:pt x="29" y="1490"/>
                  </a:cubicBezTo>
                  <a:cubicBezTo>
                    <a:pt x="5" y="1599"/>
                    <a:pt x="1" y="1690"/>
                    <a:pt x="1" y="1742"/>
                  </a:cubicBezTo>
                  <a:lnTo>
                    <a:pt x="1" y="1779"/>
                  </a:lnTo>
                  <a:cubicBezTo>
                    <a:pt x="5" y="1800"/>
                    <a:pt x="8" y="1817"/>
                    <a:pt x="15" y="1830"/>
                  </a:cubicBezTo>
                  <a:lnTo>
                    <a:pt x="18" y="1830"/>
                  </a:lnTo>
                  <a:cubicBezTo>
                    <a:pt x="666" y="3126"/>
                    <a:pt x="884" y="4532"/>
                    <a:pt x="884" y="5835"/>
                  </a:cubicBezTo>
                  <a:cubicBezTo>
                    <a:pt x="884" y="7126"/>
                    <a:pt x="669" y="8315"/>
                    <a:pt x="451" y="9185"/>
                  </a:cubicBezTo>
                  <a:cubicBezTo>
                    <a:pt x="345" y="9621"/>
                    <a:pt x="236" y="9976"/>
                    <a:pt x="155" y="10224"/>
                  </a:cubicBezTo>
                  <a:cubicBezTo>
                    <a:pt x="114" y="10347"/>
                    <a:pt x="76" y="10446"/>
                    <a:pt x="52" y="10511"/>
                  </a:cubicBezTo>
                  <a:cubicBezTo>
                    <a:pt x="42" y="10544"/>
                    <a:pt x="32" y="10572"/>
                    <a:pt x="25" y="10589"/>
                  </a:cubicBezTo>
                  <a:cubicBezTo>
                    <a:pt x="18" y="10605"/>
                    <a:pt x="11" y="10619"/>
                    <a:pt x="11" y="10619"/>
                  </a:cubicBezTo>
                  <a:cubicBezTo>
                    <a:pt x="5" y="10636"/>
                    <a:pt x="1" y="10654"/>
                    <a:pt x="1" y="10667"/>
                  </a:cubicBezTo>
                  <a:cubicBezTo>
                    <a:pt x="1" y="10691"/>
                    <a:pt x="8" y="10715"/>
                    <a:pt x="21" y="10735"/>
                  </a:cubicBezTo>
                  <a:cubicBezTo>
                    <a:pt x="131" y="10929"/>
                    <a:pt x="263" y="11086"/>
                    <a:pt x="410" y="11206"/>
                  </a:cubicBezTo>
                  <a:cubicBezTo>
                    <a:pt x="560" y="11321"/>
                    <a:pt x="727" y="11403"/>
                    <a:pt x="908" y="11441"/>
                  </a:cubicBezTo>
                  <a:cubicBezTo>
                    <a:pt x="996" y="11458"/>
                    <a:pt x="1081" y="11468"/>
                    <a:pt x="1166" y="11468"/>
                  </a:cubicBezTo>
                  <a:cubicBezTo>
                    <a:pt x="1395" y="11468"/>
                    <a:pt x="1606" y="11410"/>
                    <a:pt x="1776" y="11342"/>
                  </a:cubicBezTo>
                  <a:cubicBezTo>
                    <a:pt x="1934" y="11283"/>
                    <a:pt x="2057" y="11213"/>
                    <a:pt x="2130" y="11165"/>
                  </a:cubicBezTo>
                  <a:lnTo>
                    <a:pt x="2130" y="11165"/>
                  </a:lnTo>
                  <a:cubicBezTo>
                    <a:pt x="2219" y="11217"/>
                    <a:pt x="2386" y="11307"/>
                    <a:pt x="2602" y="11390"/>
                  </a:cubicBezTo>
                  <a:cubicBezTo>
                    <a:pt x="2830" y="11475"/>
                    <a:pt x="3113" y="11550"/>
                    <a:pt x="3412" y="11550"/>
                  </a:cubicBezTo>
                  <a:cubicBezTo>
                    <a:pt x="3593" y="11550"/>
                    <a:pt x="3780" y="11522"/>
                    <a:pt x="3964" y="11451"/>
                  </a:cubicBezTo>
                  <a:cubicBezTo>
                    <a:pt x="4148" y="11382"/>
                    <a:pt x="4326" y="11270"/>
                    <a:pt x="4493" y="11100"/>
                  </a:cubicBezTo>
                  <a:cubicBezTo>
                    <a:pt x="4939" y="10646"/>
                    <a:pt x="5266" y="10053"/>
                    <a:pt x="5485" y="9293"/>
                  </a:cubicBezTo>
                  <a:cubicBezTo>
                    <a:pt x="5699" y="8537"/>
                    <a:pt x="5801" y="7610"/>
                    <a:pt x="5801" y="6486"/>
                  </a:cubicBezTo>
                  <a:cubicBezTo>
                    <a:pt x="5801" y="6073"/>
                    <a:pt x="5787" y="5633"/>
                    <a:pt x="5760" y="5166"/>
                  </a:cubicBezTo>
                  <a:cubicBezTo>
                    <a:pt x="5665" y="3507"/>
                    <a:pt x="5253" y="2321"/>
                    <a:pt x="4854" y="1541"/>
                  </a:cubicBezTo>
                  <a:cubicBezTo>
                    <a:pt x="4458" y="764"/>
                    <a:pt x="4077" y="389"/>
                    <a:pt x="4043" y="358"/>
                  </a:cubicBezTo>
                  <a:cubicBezTo>
                    <a:pt x="4036" y="351"/>
                    <a:pt x="4029" y="348"/>
                    <a:pt x="4022" y="341"/>
                  </a:cubicBezTo>
                  <a:cubicBezTo>
                    <a:pt x="3672" y="116"/>
                    <a:pt x="3334" y="0"/>
                    <a:pt x="301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 flipH="1">
              <a:off x="3678490" y="3456284"/>
              <a:ext cx="60160" cy="60160"/>
            </a:xfrm>
            <a:custGeom>
              <a:rect b="b" l="l" r="r" t="t"/>
              <a:pathLst>
                <a:path extrusionOk="0" h="972" w="972">
                  <a:moveTo>
                    <a:pt x="488" y="0"/>
                  </a:moveTo>
                  <a:cubicBezTo>
                    <a:pt x="219" y="0"/>
                    <a:pt x="0" y="218"/>
                    <a:pt x="0" y="488"/>
                  </a:cubicBezTo>
                  <a:cubicBezTo>
                    <a:pt x="0" y="754"/>
                    <a:pt x="219" y="971"/>
                    <a:pt x="488" y="971"/>
                  </a:cubicBezTo>
                  <a:cubicBezTo>
                    <a:pt x="754" y="971"/>
                    <a:pt x="972" y="754"/>
                    <a:pt x="972" y="488"/>
                  </a:cubicBezTo>
                  <a:cubicBezTo>
                    <a:pt x="972" y="218"/>
                    <a:pt x="754" y="0"/>
                    <a:pt x="48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 flipH="1">
              <a:off x="3675952" y="3453747"/>
              <a:ext cx="65235" cy="65235"/>
            </a:xfrm>
            <a:custGeom>
              <a:rect b="b" l="l" r="r" t="t"/>
              <a:pathLst>
                <a:path extrusionOk="0" h="1054" w="1054">
                  <a:moveTo>
                    <a:pt x="529" y="82"/>
                  </a:moveTo>
                  <a:cubicBezTo>
                    <a:pt x="651" y="82"/>
                    <a:pt x="760" y="133"/>
                    <a:pt x="842" y="212"/>
                  </a:cubicBezTo>
                  <a:cubicBezTo>
                    <a:pt x="924" y="293"/>
                    <a:pt x="972" y="402"/>
                    <a:pt x="972" y="529"/>
                  </a:cubicBezTo>
                  <a:cubicBezTo>
                    <a:pt x="972" y="652"/>
                    <a:pt x="924" y="760"/>
                    <a:pt x="842" y="842"/>
                  </a:cubicBezTo>
                  <a:cubicBezTo>
                    <a:pt x="760" y="924"/>
                    <a:pt x="651" y="971"/>
                    <a:pt x="529" y="971"/>
                  </a:cubicBezTo>
                  <a:cubicBezTo>
                    <a:pt x="406" y="971"/>
                    <a:pt x="294" y="924"/>
                    <a:pt x="212" y="842"/>
                  </a:cubicBezTo>
                  <a:cubicBezTo>
                    <a:pt x="134" y="760"/>
                    <a:pt x="82" y="652"/>
                    <a:pt x="82" y="529"/>
                  </a:cubicBezTo>
                  <a:cubicBezTo>
                    <a:pt x="82" y="402"/>
                    <a:pt x="134" y="293"/>
                    <a:pt x="212" y="212"/>
                  </a:cubicBezTo>
                  <a:cubicBezTo>
                    <a:pt x="294" y="133"/>
                    <a:pt x="406" y="82"/>
                    <a:pt x="529" y="82"/>
                  </a:cubicBezTo>
                  <a:close/>
                  <a:moveTo>
                    <a:pt x="529" y="1"/>
                  </a:moveTo>
                  <a:cubicBezTo>
                    <a:pt x="382" y="1"/>
                    <a:pt x="249" y="59"/>
                    <a:pt x="154" y="153"/>
                  </a:cubicBezTo>
                  <a:cubicBezTo>
                    <a:pt x="58" y="249"/>
                    <a:pt x="0" y="382"/>
                    <a:pt x="0" y="529"/>
                  </a:cubicBezTo>
                  <a:cubicBezTo>
                    <a:pt x="0" y="672"/>
                    <a:pt x="58" y="805"/>
                    <a:pt x="154" y="900"/>
                  </a:cubicBezTo>
                  <a:cubicBezTo>
                    <a:pt x="249" y="995"/>
                    <a:pt x="382" y="1053"/>
                    <a:pt x="529" y="1053"/>
                  </a:cubicBezTo>
                  <a:cubicBezTo>
                    <a:pt x="672" y="1053"/>
                    <a:pt x="805" y="995"/>
                    <a:pt x="900" y="900"/>
                  </a:cubicBezTo>
                  <a:cubicBezTo>
                    <a:pt x="996" y="805"/>
                    <a:pt x="1054" y="672"/>
                    <a:pt x="1054" y="529"/>
                  </a:cubicBezTo>
                  <a:cubicBezTo>
                    <a:pt x="1054" y="382"/>
                    <a:pt x="996" y="249"/>
                    <a:pt x="900" y="153"/>
                  </a:cubicBezTo>
                  <a:cubicBezTo>
                    <a:pt x="805" y="59"/>
                    <a:pt x="672" y="1"/>
                    <a:pt x="52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 flipH="1">
              <a:off x="717673" y="1821970"/>
              <a:ext cx="628922" cy="674643"/>
            </a:xfrm>
            <a:custGeom>
              <a:rect b="b" l="l" r="r" t="t"/>
              <a:pathLst>
                <a:path extrusionOk="0" h="9473" w="8831">
                  <a:moveTo>
                    <a:pt x="1932" y="0"/>
                  </a:moveTo>
                  <a:cubicBezTo>
                    <a:pt x="1247" y="0"/>
                    <a:pt x="702" y="401"/>
                    <a:pt x="502" y="1387"/>
                  </a:cubicBezTo>
                  <a:cubicBezTo>
                    <a:pt x="0" y="4618"/>
                    <a:pt x="825" y="7276"/>
                    <a:pt x="1435" y="8207"/>
                  </a:cubicBezTo>
                  <a:cubicBezTo>
                    <a:pt x="1737" y="8669"/>
                    <a:pt x="2084" y="8894"/>
                    <a:pt x="2422" y="8894"/>
                  </a:cubicBezTo>
                  <a:cubicBezTo>
                    <a:pt x="2767" y="8894"/>
                    <a:pt x="3102" y="8661"/>
                    <a:pt x="3374" y="8207"/>
                  </a:cubicBezTo>
                  <a:cubicBezTo>
                    <a:pt x="3602" y="7827"/>
                    <a:pt x="3740" y="7718"/>
                    <a:pt x="3824" y="7718"/>
                  </a:cubicBezTo>
                  <a:cubicBezTo>
                    <a:pt x="3937" y="7718"/>
                    <a:pt x="3950" y="7921"/>
                    <a:pt x="3950" y="7921"/>
                  </a:cubicBezTo>
                  <a:cubicBezTo>
                    <a:pt x="4666" y="9107"/>
                    <a:pt x="5098" y="9178"/>
                    <a:pt x="6032" y="9431"/>
                  </a:cubicBezTo>
                  <a:cubicBezTo>
                    <a:pt x="6139" y="9459"/>
                    <a:pt x="6240" y="9473"/>
                    <a:pt x="6335" y="9473"/>
                  </a:cubicBezTo>
                  <a:cubicBezTo>
                    <a:pt x="7064" y="9473"/>
                    <a:pt x="7429" y="8675"/>
                    <a:pt x="7429" y="7849"/>
                  </a:cubicBezTo>
                  <a:cubicBezTo>
                    <a:pt x="7429" y="6916"/>
                    <a:pt x="8115" y="4904"/>
                    <a:pt x="8472" y="3255"/>
                  </a:cubicBezTo>
                  <a:cubicBezTo>
                    <a:pt x="8830" y="1602"/>
                    <a:pt x="7720" y="344"/>
                    <a:pt x="6318" y="273"/>
                  </a:cubicBezTo>
                  <a:cubicBezTo>
                    <a:pt x="6255" y="270"/>
                    <a:pt x="6193" y="268"/>
                    <a:pt x="6132" y="268"/>
                  </a:cubicBezTo>
                  <a:cubicBezTo>
                    <a:pt x="4848" y="268"/>
                    <a:pt x="4127" y="958"/>
                    <a:pt x="4127" y="958"/>
                  </a:cubicBezTo>
                  <a:cubicBezTo>
                    <a:pt x="3387" y="375"/>
                    <a:pt x="2594" y="0"/>
                    <a:pt x="19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 flipH="1">
              <a:off x="1007952" y="2051650"/>
              <a:ext cx="80903" cy="41235"/>
            </a:xfrm>
            <a:custGeom>
              <a:rect b="b" l="l" r="r" t="t"/>
              <a:pathLst>
                <a:path extrusionOk="0" h="579" w="1136">
                  <a:moveTo>
                    <a:pt x="1056" y="0"/>
                  </a:moveTo>
                  <a:cubicBezTo>
                    <a:pt x="1023" y="0"/>
                    <a:pt x="994" y="22"/>
                    <a:pt x="985" y="54"/>
                  </a:cubicBezTo>
                  <a:cubicBezTo>
                    <a:pt x="982" y="71"/>
                    <a:pt x="888" y="434"/>
                    <a:pt x="502" y="434"/>
                  </a:cubicBezTo>
                  <a:cubicBezTo>
                    <a:pt x="485" y="434"/>
                    <a:pt x="468" y="433"/>
                    <a:pt x="450" y="432"/>
                  </a:cubicBezTo>
                  <a:cubicBezTo>
                    <a:pt x="222" y="415"/>
                    <a:pt x="150" y="105"/>
                    <a:pt x="150" y="102"/>
                  </a:cubicBezTo>
                  <a:cubicBezTo>
                    <a:pt x="142" y="67"/>
                    <a:pt x="113" y="45"/>
                    <a:pt x="82" y="45"/>
                  </a:cubicBezTo>
                  <a:cubicBezTo>
                    <a:pt x="76" y="45"/>
                    <a:pt x="71" y="45"/>
                    <a:pt x="65" y="47"/>
                  </a:cubicBezTo>
                  <a:cubicBezTo>
                    <a:pt x="24" y="54"/>
                    <a:pt x="0" y="92"/>
                    <a:pt x="11" y="133"/>
                  </a:cubicBezTo>
                  <a:cubicBezTo>
                    <a:pt x="14" y="149"/>
                    <a:pt x="103" y="551"/>
                    <a:pt x="440" y="575"/>
                  </a:cubicBezTo>
                  <a:cubicBezTo>
                    <a:pt x="461" y="578"/>
                    <a:pt x="481" y="578"/>
                    <a:pt x="502" y="578"/>
                  </a:cubicBezTo>
                  <a:cubicBezTo>
                    <a:pt x="897" y="578"/>
                    <a:pt x="1081" y="265"/>
                    <a:pt x="1125" y="92"/>
                  </a:cubicBezTo>
                  <a:cubicBezTo>
                    <a:pt x="1136" y="51"/>
                    <a:pt x="1111" y="13"/>
                    <a:pt x="1074" y="3"/>
                  </a:cubicBezTo>
                  <a:cubicBezTo>
                    <a:pt x="1068" y="1"/>
                    <a:pt x="1062" y="0"/>
                    <a:pt x="105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 flipH="1">
              <a:off x="1005530" y="2048659"/>
              <a:ext cx="85746" cy="47146"/>
            </a:xfrm>
            <a:custGeom>
              <a:rect b="b" l="l" r="r" t="t"/>
              <a:pathLst>
                <a:path extrusionOk="0" h="662" w="1204">
                  <a:moveTo>
                    <a:pt x="1091" y="82"/>
                  </a:moveTo>
                  <a:cubicBezTo>
                    <a:pt x="1091" y="82"/>
                    <a:pt x="1094" y="85"/>
                    <a:pt x="1098" y="85"/>
                  </a:cubicBezTo>
                  <a:cubicBezTo>
                    <a:pt x="1104" y="85"/>
                    <a:pt x="1112" y="89"/>
                    <a:pt x="1115" y="96"/>
                  </a:cubicBezTo>
                  <a:cubicBezTo>
                    <a:pt x="1118" y="103"/>
                    <a:pt x="1121" y="109"/>
                    <a:pt x="1121" y="117"/>
                  </a:cubicBezTo>
                  <a:cubicBezTo>
                    <a:pt x="1121" y="117"/>
                    <a:pt x="1121" y="120"/>
                    <a:pt x="1118" y="123"/>
                  </a:cubicBezTo>
                  <a:cubicBezTo>
                    <a:pt x="1112" y="161"/>
                    <a:pt x="1091" y="211"/>
                    <a:pt x="1063" y="263"/>
                  </a:cubicBezTo>
                  <a:cubicBezTo>
                    <a:pt x="1022" y="338"/>
                    <a:pt x="958" y="420"/>
                    <a:pt x="873" y="477"/>
                  </a:cubicBezTo>
                  <a:cubicBezTo>
                    <a:pt x="784" y="539"/>
                    <a:pt x="675" y="579"/>
                    <a:pt x="536" y="579"/>
                  </a:cubicBezTo>
                  <a:cubicBezTo>
                    <a:pt x="515" y="579"/>
                    <a:pt x="498" y="579"/>
                    <a:pt x="478" y="576"/>
                  </a:cubicBezTo>
                  <a:cubicBezTo>
                    <a:pt x="402" y="573"/>
                    <a:pt x="341" y="546"/>
                    <a:pt x="290" y="508"/>
                  </a:cubicBezTo>
                  <a:cubicBezTo>
                    <a:pt x="215" y="450"/>
                    <a:pt x="164" y="368"/>
                    <a:pt x="130" y="297"/>
                  </a:cubicBezTo>
                  <a:cubicBezTo>
                    <a:pt x="99" y="229"/>
                    <a:pt x="86" y="167"/>
                    <a:pt x="82" y="164"/>
                  </a:cubicBezTo>
                  <a:lnTo>
                    <a:pt x="82" y="157"/>
                  </a:lnTo>
                  <a:cubicBezTo>
                    <a:pt x="82" y="150"/>
                    <a:pt x="86" y="144"/>
                    <a:pt x="89" y="140"/>
                  </a:cubicBezTo>
                  <a:cubicBezTo>
                    <a:pt x="92" y="134"/>
                    <a:pt x="99" y="130"/>
                    <a:pt x="106" y="126"/>
                  </a:cubicBezTo>
                  <a:lnTo>
                    <a:pt x="113" y="126"/>
                  </a:lnTo>
                  <a:cubicBezTo>
                    <a:pt x="119" y="126"/>
                    <a:pt x="127" y="130"/>
                    <a:pt x="133" y="134"/>
                  </a:cubicBezTo>
                  <a:cubicBezTo>
                    <a:pt x="140" y="137"/>
                    <a:pt x="143" y="144"/>
                    <a:pt x="143" y="150"/>
                  </a:cubicBezTo>
                  <a:cubicBezTo>
                    <a:pt x="143" y="154"/>
                    <a:pt x="143" y="154"/>
                    <a:pt x="147" y="157"/>
                  </a:cubicBezTo>
                  <a:cubicBezTo>
                    <a:pt x="151" y="178"/>
                    <a:pt x="174" y="260"/>
                    <a:pt x="222" y="341"/>
                  </a:cubicBezTo>
                  <a:cubicBezTo>
                    <a:pt x="250" y="382"/>
                    <a:pt x="280" y="423"/>
                    <a:pt x="324" y="454"/>
                  </a:cubicBezTo>
                  <a:cubicBezTo>
                    <a:pt x="365" y="488"/>
                    <a:pt x="420" y="512"/>
                    <a:pt x="481" y="515"/>
                  </a:cubicBezTo>
                  <a:cubicBezTo>
                    <a:pt x="501" y="518"/>
                    <a:pt x="519" y="518"/>
                    <a:pt x="536" y="518"/>
                  </a:cubicBezTo>
                  <a:cubicBezTo>
                    <a:pt x="638" y="518"/>
                    <a:pt x="723" y="494"/>
                    <a:pt x="794" y="457"/>
                  </a:cubicBezTo>
                  <a:cubicBezTo>
                    <a:pt x="846" y="430"/>
                    <a:pt x="887" y="392"/>
                    <a:pt x="920" y="355"/>
                  </a:cubicBezTo>
                  <a:cubicBezTo>
                    <a:pt x="972" y="301"/>
                    <a:pt x="1006" y="242"/>
                    <a:pt x="1027" y="195"/>
                  </a:cubicBezTo>
                  <a:cubicBezTo>
                    <a:pt x="1050" y="147"/>
                    <a:pt x="1057" y="113"/>
                    <a:pt x="1060" y="106"/>
                  </a:cubicBezTo>
                  <a:cubicBezTo>
                    <a:pt x="1060" y="99"/>
                    <a:pt x="1067" y="96"/>
                    <a:pt x="1071" y="89"/>
                  </a:cubicBezTo>
                  <a:cubicBezTo>
                    <a:pt x="1077" y="85"/>
                    <a:pt x="1084" y="82"/>
                    <a:pt x="1091" y="82"/>
                  </a:cubicBezTo>
                  <a:close/>
                  <a:moveTo>
                    <a:pt x="1091" y="0"/>
                  </a:moveTo>
                  <a:cubicBezTo>
                    <a:pt x="1063" y="0"/>
                    <a:pt x="1040" y="11"/>
                    <a:pt x="1019" y="24"/>
                  </a:cubicBezTo>
                  <a:cubicBezTo>
                    <a:pt x="1002" y="41"/>
                    <a:pt x="986" y="62"/>
                    <a:pt x="982" y="89"/>
                  </a:cubicBezTo>
                  <a:cubicBezTo>
                    <a:pt x="978" y="93"/>
                    <a:pt x="955" y="181"/>
                    <a:pt x="890" y="269"/>
                  </a:cubicBezTo>
                  <a:cubicBezTo>
                    <a:pt x="856" y="310"/>
                    <a:pt x="811" y="355"/>
                    <a:pt x="753" y="386"/>
                  </a:cubicBezTo>
                  <a:cubicBezTo>
                    <a:pt x="695" y="416"/>
                    <a:pt x="627" y="436"/>
                    <a:pt x="536" y="436"/>
                  </a:cubicBezTo>
                  <a:cubicBezTo>
                    <a:pt x="522" y="436"/>
                    <a:pt x="505" y="436"/>
                    <a:pt x="488" y="433"/>
                  </a:cubicBezTo>
                  <a:cubicBezTo>
                    <a:pt x="440" y="430"/>
                    <a:pt x="402" y="413"/>
                    <a:pt x="368" y="386"/>
                  </a:cubicBezTo>
                  <a:cubicBezTo>
                    <a:pt x="341" y="365"/>
                    <a:pt x="321" y="338"/>
                    <a:pt x="300" y="310"/>
                  </a:cubicBezTo>
                  <a:cubicBezTo>
                    <a:pt x="273" y="269"/>
                    <a:pt x="253" y="225"/>
                    <a:pt x="242" y="191"/>
                  </a:cubicBezTo>
                  <a:cubicBezTo>
                    <a:pt x="236" y="175"/>
                    <a:pt x="232" y="161"/>
                    <a:pt x="229" y="150"/>
                  </a:cubicBezTo>
                  <a:cubicBezTo>
                    <a:pt x="225" y="144"/>
                    <a:pt x="225" y="140"/>
                    <a:pt x="225" y="137"/>
                  </a:cubicBezTo>
                  <a:lnTo>
                    <a:pt x="225" y="134"/>
                  </a:lnTo>
                  <a:cubicBezTo>
                    <a:pt x="218" y="109"/>
                    <a:pt x="205" y="85"/>
                    <a:pt x="184" y="68"/>
                  </a:cubicBezTo>
                  <a:cubicBezTo>
                    <a:pt x="164" y="55"/>
                    <a:pt x="140" y="45"/>
                    <a:pt x="113" y="45"/>
                  </a:cubicBezTo>
                  <a:cubicBezTo>
                    <a:pt x="106" y="45"/>
                    <a:pt x="99" y="48"/>
                    <a:pt x="89" y="48"/>
                  </a:cubicBezTo>
                  <a:cubicBezTo>
                    <a:pt x="65" y="55"/>
                    <a:pt x="41" y="68"/>
                    <a:pt x="25" y="89"/>
                  </a:cubicBezTo>
                  <a:cubicBezTo>
                    <a:pt x="11" y="106"/>
                    <a:pt x="0" y="134"/>
                    <a:pt x="0" y="157"/>
                  </a:cubicBezTo>
                  <a:cubicBezTo>
                    <a:pt x="0" y="167"/>
                    <a:pt x="0" y="175"/>
                    <a:pt x="4" y="181"/>
                  </a:cubicBezTo>
                  <a:cubicBezTo>
                    <a:pt x="7" y="195"/>
                    <a:pt x="31" y="301"/>
                    <a:pt x="99" y="413"/>
                  </a:cubicBezTo>
                  <a:cubicBezTo>
                    <a:pt x="133" y="471"/>
                    <a:pt x="181" y="529"/>
                    <a:pt x="242" y="573"/>
                  </a:cubicBezTo>
                  <a:cubicBezTo>
                    <a:pt x="303" y="617"/>
                    <a:pt x="379" y="651"/>
                    <a:pt x="470" y="658"/>
                  </a:cubicBezTo>
                  <a:cubicBezTo>
                    <a:pt x="491" y="661"/>
                    <a:pt x="515" y="661"/>
                    <a:pt x="536" y="661"/>
                  </a:cubicBezTo>
                  <a:cubicBezTo>
                    <a:pt x="641" y="661"/>
                    <a:pt x="730" y="641"/>
                    <a:pt x="811" y="607"/>
                  </a:cubicBezTo>
                  <a:cubicBezTo>
                    <a:pt x="928" y="556"/>
                    <a:pt x="1016" y="474"/>
                    <a:pt x="1081" y="389"/>
                  </a:cubicBezTo>
                  <a:cubicBezTo>
                    <a:pt x="1142" y="304"/>
                    <a:pt x="1183" y="211"/>
                    <a:pt x="1200" y="140"/>
                  </a:cubicBezTo>
                  <a:cubicBezTo>
                    <a:pt x="1200" y="134"/>
                    <a:pt x="1203" y="123"/>
                    <a:pt x="1203" y="117"/>
                  </a:cubicBezTo>
                  <a:cubicBezTo>
                    <a:pt x="1203" y="89"/>
                    <a:pt x="1193" y="65"/>
                    <a:pt x="1179" y="45"/>
                  </a:cubicBezTo>
                  <a:cubicBezTo>
                    <a:pt x="1162" y="27"/>
                    <a:pt x="1142" y="11"/>
                    <a:pt x="1118" y="4"/>
                  </a:cubicBezTo>
                  <a:cubicBezTo>
                    <a:pt x="1108" y="4"/>
                    <a:pt x="1098" y="0"/>
                    <a:pt x="109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 flipH="1">
              <a:off x="965719" y="2690197"/>
              <a:ext cx="84108" cy="120571"/>
            </a:xfrm>
            <a:custGeom>
              <a:rect b="b" l="l" r="r" t="t"/>
              <a:pathLst>
                <a:path extrusionOk="0" h="1693" w="1181">
                  <a:moveTo>
                    <a:pt x="702" y="1"/>
                  </a:moveTo>
                  <a:cubicBezTo>
                    <a:pt x="497" y="1"/>
                    <a:pt x="277" y="61"/>
                    <a:pt x="277" y="61"/>
                  </a:cubicBezTo>
                  <a:cubicBezTo>
                    <a:pt x="277" y="61"/>
                    <a:pt x="171" y="330"/>
                    <a:pt x="199" y="443"/>
                  </a:cubicBezTo>
                  <a:cubicBezTo>
                    <a:pt x="228" y="554"/>
                    <a:pt x="0" y="1693"/>
                    <a:pt x="465" y="1693"/>
                  </a:cubicBezTo>
                  <a:cubicBezTo>
                    <a:pt x="484" y="1693"/>
                    <a:pt x="505" y="1691"/>
                    <a:pt x="526" y="1687"/>
                  </a:cubicBezTo>
                  <a:cubicBezTo>
                    <a:pt x="526" y="1687"/>
                    <a:pt x="1181" y="957"/>
                    <a:pt x="1038" y="167"/>
                  </a:cubicBezTo>
                  <a:cubicBezTo>
                    <a:pt x="1009" y="37"/>
                    <a:pt x="860" y="1"/>
                    <a:pt x="702" y="1"/>
                  </a:cubicBezTo>
                  <a:close/>
                </a:path>
              </a:pathLst>
            </a:custGeom>
            <a:solidFill>
              <a:srgbClr val="6168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 flipH="1">
              <a:off x="939795" y="2711207"/>
              <a:ext cx="78410" cy="113449"/>
            </a:xfrm>
            <a:custGeom>
              <a:rect b="b" l="l" r="r" t="t"/>
              <a:pathLst>
                <a:path extrusionOk="0" h="1593" w="1101">
                  <a:moveTo>
                    <a:pt x="988" y="1"/>
                  </a:moveTo>
                  <a:cubicBezTo>
                    <a:pt x="986" y="1"/>
                    <a:pt x="984" y="1"/>
                    <a:pt x="982" y="1"/>
                  </a:cubicBezTo>
                  <a:cubicBezTo>
                    <a:pt x="944" y="4"/>
                    <a:pt x="913" y="39"/>
                    <a:pt x="913" y="76"/>
                  </a:cubicBezTo>
                  <a:cubicBezTo>
                    <a:pt x="954" y="696"/>
                    <a:pt x="607" y="1279"/>
                    <a:pt x="454" y="1415"/>
                  </a:cubicBezTo>
                  <a:cubicBezTo>
                    <a:pt x="426" y="1440"/>
                    <a:pt x="394" y="1450"/>
                    <a:pt x="361" y="1450"/>
                  </a:cubicBezTo>
                  <a:cubicBezTo>
                    <a:pt x="251" y="1450"/>
                    <a:pt x="132" y="1340"/>
                    <a:pt x="130" y="1337"/>
                  </a:cubicBezTo>
                  <a:cubicBezTo>
                    <a:pt x="117" y="1324"/>
                    <a:pt x="100" y="1318"/>
                    <a:pt x="82" y="1318"/>
                  </a:cubicBezTo>
                  <a:cubicBezTo>
                    <a:pt x="62" y="1318"/>
                    <a:pt x="42" y="1326"/>
                    <a:pt x="28" y="1341"/>
                  </a:cubicBezTo>
                  <a:cubicBezTo>
                    <a:pt x="1" y="1371"/>
                    <a:pt x="4" y="1415"/>
                    <a:pt x="31" y="1443"/>
                  </a:cubicBezTo>
                  <a:cubicBezTo>
                    <a:pt x="99" y="1508"/>
                    <a:pt x="232" y="1593"/>
                    <a:pt x="364" y="1593"/>
                  </a:cubicBezTo>
                  <a:cubicBezTo>
                    <a:pt x="430" y="1593"/>
                    <a:pt x="491" y="1576"/>
                    <a:pt x="549" y="1521"/>
                  </a:cubicBezTo>
                  <a:cubicBezTo>
                    <a:pt x="743" y="1347"/>
                    <a:pt x="1101" y="723"/>
                    <a:pt x="1060" y="69"/>
                  </a:cubicBezTo>
                  <a:cubicBezTo>
                    <a:pt x="1057" y="30"/>
                    <a:pt x="1026" y="1"/>
                    <a:pt x="988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 flipH="1">
              <a:off x="939511" y="2708358"/>
              <a:ext cx="80903" cy="119218"/>
            </a:xfrm>
            <a:custGeom>
              <a:rect b="b" l="l" r="r" t="t"/>
              <a:pathLst>
                <a:path extrusionOk="0" h="1674" w="1136">
                  <a:moveTo>
                    <a:pt x="1016" y="82"/>
                  </a:moveTo>
                  <a:cubicBezTo>
                    <a:pt x="1026" y="82"/>
                    <a:pt x="1033" y="85"/>
                    <a:pt x="1040" y="89"/>
                  </a:cubicBezTo>
                  <a:cubicBezTo>
                    <a:pt x="1043" y="96"/>
                    <a:pt x="1047" y="102"/>
                    <a:pt x="1050" y="109"/>
                  </a:cubicBezTo>
                  <a:cubicBezTo>
                    <a:pt x="1050" y="147"/>
                    <a:pt x="1054" y="181"/>
                    <a:pt x="1054" y="219"/>
                  </a:cubicBezTo>
                  <a:cubicBezTo>
                    <a:pt x="1054" y="518"/>
                    <a:pt x="972" y="808"/>
                    <a:pt x="866" y="1043"/>
                  </a:cubicBezTo>
                  <a:cubicBezTo>
                    <a:pt x="815" y="1159"/>
                    <a:pt x="757" y="1265"/>
                    <a:pt x="702" y="1346"/>
                  </a:cubicBezTo>
                  <a:cubicBezTo>
                    <a:pt x="648" y="1432"/>
                    <a:pt x="593" y="1496"/>
                    <a:pt x="553" y="1534"/>
                  </a:cubicBezTo>
                  <a:cubicBezTo>
                    <a:pt x="529" y="1554"/>
                    <a:pt x="502" y="1571"/>
                    <a:pt x="477" y="1578"/>
                  </a:cubicBezTo>
                  <a:cubicBezTo>
                    <a:pt x="450" y="1589"/>
                    <a:pt x="423" y="1592"/>
                    <a:pt x="395" y="1592"/>
                  </a:cubicBezTo>
                  <a:cubicBezTo>
                    <a:pt x="338" y="1592"/>
                    <a:pt x="277" y="1575"/>
                    <a:pt x="222" y="1548"/>
                  </a:cubicBezTo>
                  <a:cubicBezTo>
                    <a:pt x="171" y="1520"/>
                    <a:pt x="123" y="1483"/>
                    <a:pt x="89" y="1452"/>
                  </a:cubicBezTo>
                  <a:cubicBezTo>
                    <a:pt x="86" y="1445"/>
                    <a:pt x="82" y="1438"/>
                    <a:pt x="82" y="1432"/>
                  </a:cubicBezTo>
                  <a:cubicBezTo>
                    <a:pt x="82" y="1422"/>
                    <a:pt x="82" y="1414"/>
                    <a:pt x="89" y="1408"/>
                  </a:cubicBezTo>
                  <a:cubicBezTo>
                    <a:pt x="96" y="1405"/>
                    <a:pt x="103" y="1401"/>
                    <a:pt x="113" y="1401"/>
                  </a:cubicBezTo>
                  <a:cubicBezTo>
                    <a:pt x="120" y="1401"/>
                    <a:pt x="126" y="1401"/>
                    <a:pt x="134" y="1408"/>
                  </a:cubicBezTo>
                  <a:cubicBezTo>
                    <a:pt x="134" y="1408"/>
                    <a:pt x="137" y="1411"/>
                    <a:pt x="140" y="1414"/>
                  </a:cubicBezTo>
                  <a:cubicBezTo>
                    <a:pt x="157" y="1428"/>
                    <a:pt x="191" y="1455"/>
                    <a:pt x="236" y="1483"/>
                  </a:cubicBezTo>
                  <a:cubicBezTo>
                    <a:pt x="256" y="1496"/>
                    <a:pt x="280" y="1507"/>
                    <a:pt x="307" y="1517"/>
                  </a:cubicBezTo>
                  <a:cubicBezTo>
                    <a:pt x="334" y="1524"/>
                    <a:pt x="362" y="1531"/>
                    <a:pt x="392" y="1531"/>
                  </a:cubicBezTo>
                  <a:cubicBezTo>
                    <a:pt x="413" y="1531"/>
                    <a:pt x="433" y="1527"/>
                    <a:pt x="454" y="1520"/>
                  </a:cubicBezTo>
                  <a:cubicBezTo>
                    <a:pt x="474" y="1513"/>
                    <a:pt x="494" y="1504"/>
                    <a:pt x="512" y="1486"/>
                  </a:cubicBezTo>
                  <a:cubicBezTo>
                    <a:pt x="532" y="1469"/>
                    <a:pt x="553" y="1445"/>
                    <a:pt x="576" y="1414"/>
                  </a:cubicBezTo>
                  <a:cubicBezTo>
                    <a:pt x="617" y="1364"/>
                    <a:pt x="665" y="1295"/>
                    <a:pt x="710" y="1213"/>
                  </a:cubicBezTo>
                  <a:cubicBezTo>
                    <a:pt x="781" y="1095"/>
                    <a:pt x="849" y="941"/>
                    <a:pt x="903" y="774"/>
                  </a:cubicBezTo>
                  <a:cubicBezTo>
                    <a:pt x="955" y="604"/>
                    <a:pt x="988" y="412"/>
                    <a:pt x="988" y="219"/>
                  </a:cubicBezTo>
                  <a:cubicBezTo>
                    <a:pt x="988" y="184"/>
                    <a:pt x="988" y="150"/>
                    <a:pt x="985" y="116"/>
                  </a:cubicBezTo>
                  <a:lnTo>
                    <a:pt x="985" y="113"/>
                  </a:lnTo>
                  <a:cubicBezTo>
                    <a:pt x="985" y="106"/>
                    <a:pt x="988" y="99"/>
                    <a:pt x="996" y="93"/>
                  </a:cubicBezTo>
                  <a:cubicBezTo>
                    <a:pt x="999" y="85"/>
                    <a:pt x="1006" y="82"/>
                    <a:pt x="1016" y="82"/>
                  </a:cubicBezTo>
                  <a:close/>
                  <a:moveTo>
                    <a:pt x="1009" y="0"/>
                  </a:moveTo>
                  <a:cubicBezTo>
                    <a:pt x="982" y="3"/>
                    <a:pt x="955" y="17"/>
                    <a:pt x="934" y="38"/>
                  </a:cubicBezTo>
                  <a:cubicBezTo>
                    <a:pt x="917" y="55"/>
                    <a:pt x="903" y="82"/>
                    <a:pt x="903" y="113"/>
                  </a:cubicBezTo>
                  <a:cubicBezTo>
                    <a:pt x="903" y="116"/>
                    <a:pt x="903" y="120"/>
                    <a:pt x="907" y="120"/>
                  </a:cubicBezTo>
                  <a:lnTo>
                    <a:pt x="907" y="219"/>
                  </a:lnTo>
                  <a:cubicBezTo>
                    <a:pt x="907" y="502"/>
                    <a:pt x="829" y="774"/>
                    <a:pt x="733" y="988"/>
                  </a:cubicBezTo>
                  <a:cubicBezTo>
                    <a:pt x="686" y="1098"/>
                    <a:pt x="634" y="1193"/>
                    <a:pt x="584" y="1268"/>
                  </a:cubicBezTo>
                  <a:cubicBezTo>
                    <a:pt x="559" y="1306"/>
                    <a:pt x="535" y="1336"/>
                    <a:pt x="515" y="1364"/>
                  </a:cubicBezTo>
                  <a:cubicBezTo>
                    <a:pt x="491" y="1391"/>
                    <a:pt x="474" y="1411"/>
                    <a:pt x="457" y="1425"/>
                  </a:cubicBezTo>
                  <a:cubicBezTo>
                    <a:pt x="447" y="1435"/>
                    <a:pt x="436" y="1442"/>
                    <a:pt x="427" y="1445"/>
                  </a:cubicBezTo>
                  <a:cubicBezTo>
                    <a:pt x="416" y="1449"/>
                    <a:pt x="403" y="1449"/>
                    <a:pt x="392" y="1449"/>
                  </a:cubicBezTo>
                  <a:cubicBezTo>
                    <a:pt x="372" y="1449"/>
                    <a:pt x="348" y="1445"/>
                    <a:pt x="324" y="1435"/>
                  </a:cubicBezTo>
                  <a:cubicBezTo>
                    <a:pt x="290" y="1422"/>
                    <a:pt x="256" y="1401"/>
                    <a:pt x="229" y="1381"/>
                  </a:cubicBezTo>
                  <a:cubicBezTo>
                    <a:pt x="219" y="1373"/>
                    <a:pt x="208" y="1364"/>
                    <a:pt x="202" y="1356"/>
                  </a:cubicBezTo>
                  <a:cubicBezTo>
                    <a:pt x="198" y="1356"/>
                    <a:pt x="195" y="1353"/>
                    <a:pt x="191" y="1350"/>
                  </a:cubicBezTo>
                  <a:lnTo>
                    <a:pt x="188" y="1350"/>
                  </a:lnTo>
                  <a:cubicBezTo>
                    <a:pt x="167" y="1329"/>
                    <a:pt x="140" y="1319"/>
                    <a:pt x="113" y="1319"/>
                  </a:cubicBezTo>
                  <a:cubicBezTo>
                    <a:pt x="82" y="1319"/>
                    <a:pt x="52" y="1329"/>
                    <a:pt x="32" y="1353"/>
                  </a:cubicBezTo>
                  <a:cubicBezTo>
                    <a:pt x="11" y="1373"/>
                    <a:pt x="0" y="1405"/>
                    <a:pt x="0" y="1432"/>
                  </a:cubicBezTo>
                  <a:cubicBezTo>
                    <a:pt x="0" y="1459"/>
                    <a:pt x="11" y="1490"/>
                    <a:pt x="35" y="1513"/>
                  </a:cubicBezTo>
                  <a:cubicBezTo>
                    <a:pt x="72" y="1548"/>
                    <a:pt x="123" y="1589"/>
                    <a:pt x="184" y="1619"/>
                  </a:cubicBezTo>
                  <a:cubicBezTo>
                    <a:pt x="249" y="1650"/>
                    <a:pt x="321" y="1674"/>
                    <a:pt x="395" y="1674"/>
                  </a:cubicBezTo>
                  <a:cubicBezTo>
                    <a:pt x="430" y="1674"/>
                    <a:pt x="467" y="1670"/>
                    <a:pt x="505" y="1656"/>
                  </a:cubicBezTo>
                  <a:cubicBezTo>
                    <a:pt x="539" y="1643"/>
                    <a:pt x="576" y="1622"/>
                    <a:pt x="607" y="1592"/>
                  </a:cubicBezTo>
                  <a:cubicBezTo>
                    <a:pt x="658" y="1548"/>
                    <a:pt x="713" y="1479"/>
                    <a:pt x="771" y="1391"/>
                  </a:cubicBezTo>
                  <a:cubicBezTo>
                    <a:pt x="859" y="1261"/>
                    <a:pt x="948" y="1084"/>
                    <a:pt x="1016" y="883"/>
                  </a:cubicBezTo>
                  <a:cubicBezTo>
                    <a:pt x="1087" y="682"/>
                    <a:pt x="1136" y="453"/>
                    <a:pt x="1136" y="219"/>
                  </a:cubicBezTo>
                  <a:cubicBezTo>
                    <a:pt x="1136" y="181"/>
                    <a:pt x="1132" y="143"/>
                    <a:pt x="1132" y="106"/>
                  </a:cubicBezTo>
                  <a:cubicBezTo>
                    <a:pt x="1128" y="75"/>
                    <a:pt x="1115" y="48"/>
                    <a:pt x="1095" y="31"/>
                  </a:cubicBezTo>
                  <a:cubicBezTo>
                    <a:pt x="1074" y="11"/>
                    <a:pt x="1047" y="0"/>
                    <a:pt x="101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 flipH="1">
              <a:off x="875699" y="2671538"/>
              <a:ext cx="83894" cy="120500"/>
            </a:xfrm>
            <a:custGeom>
              <a:rect b="b" l="l" r="r" t="t"/>
              <a:pathLst>
                <a:path extrusionOk="0" h="1692" w="1178">
                  <a:moveTo>
                    <a:pt x="701" y="0"/>
                  </a:moveTo>
                  <a:cubicBezTo>
                    <a:pt x="496" y="0"/>
                    <a:pt x="274" y="61"/>
                    <a:pt x="274" y="61"/>
                  </a:cubicBezTo>
                  <a:cubicBezTo>
                    <a:pt x="274" y="61"/>
                    <a:pt x="172" y="330"/>
                    <a:pt x="200" y="442"/>
                  </a:cubicBezTo>
                  <a:cubicBezTo>
                    <a:pt x="226" y="550"/>
                    <a:pt x="0" y="1692"/>
                    <a:pt x="464" y="1692"/>
                  </a:cubicBezTo>
                  <a:cubicBezTo>
                    <a:pt x="482" y="1692"/>
                    <a:pt x="502" y="1690"/>
                    <a:pt x="523" y="1686"/>
                  </a:cubicBezTo>
                  <a:cubicBezTo>
                    <a:pt x="523" y="1686"/>
                    <a:pt x="1177" y="957"/>
                    <a:pt x="1038" y="166"/>
                  </a:cubicBezTo>
                  <a:cubicBezTo>
                    <a:pt x="1010" y="37"/>
                    <a:pt x="860" y="0"/>
                    <a:pt x="701" y="0"/>
                  </a:cubicBezTo>
                  <a:close/>
                </a:path>
              </a:pathLst>
            </a:custGeom>
            <a:solidFill>
              <a:srgbClr val="6168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 flipH="1">
              <a:off x="849490" y="2692548"/>
              <a:ext cx="78410" cy="113449"/>
            </a:xfrm>
            <a:custGeom>
              <a:rect b="b" l="l" r="r" t="t"/>
              <a:pathLst>
                <a:path extrusionOk="0" h="1593" w="1101">
                  <a:moveTo>
                    <a:pt x="987" y="0"/>
                  </a:moveTo>
                  <a:cubicBezTo>
                    <a:pt x="985" y="0"/>
                    <a:pt x="984" y="0"/>
                    <a:pt x="982" y="1"/>
                  </a:cubicBezTo>
                  <a:cubicBezTo>
                    <a:pt x="941" y="4"/>
                    <a:pt x="910" y="38"/>
                    <a:pt x="913" y="76"/>
                  </a:cubicBezTo>
                  <a:cubicBezTo>
                    <a:pt x="954" y="696"/>
                    <a:pt x="603" y="1279"/>
                    <a:pt x="450" y="1415"/>
                  </a:cubicBezTo>
                  <a:cubicBezTo>
                    <a:pt x="423" y="1440"/>
                    <a:pt x="391" y="1450"/>
                    <a:pt x="359" y="1450"/>
                  </a:cubicBezTo>
                  <a:cubicBezTo>
                    <a:pt x="249" y="1450"/>
                    <a:pt x="130" y="1340"/>
                    <a:pt x="130" y="1337"/>
                  </a:cubicBezTo>
                  <a:cubicBezTo>
                    <a:pt x="115" y="1324"/>
                    <a:pt x="97" y="1318"/>
                    <a:pt x="80" y="1318"/>
                  </a:cubicBezTo>
                  <a:cubicBezTo>
                    <a:pt x="61" y="1318"/>
                    <a:pt x="42" y="1326"/>
                    <a:pt x="27" y="1340"/>
                  </a:cubicBezTo>
                  <a:cubicBezTo>
                    <a:pt x="0" y="1367"/>
                    <a:pt x="0" y="1415"/>
                    <a:pt x="31" y="1443"/>
                  </a:cubicBezTo>
                  <a:cubicBezTo>
                    <a:pt x="98" y="1507"/>
                    <a:pt x="228" y="1592"/>
                    <a:pt x="361" y="1592"/>
                  </a:cubicBezTo>
                  <a:cubicBezTo>
                    <a:pt x="426" y="1592"/>
                    <a:pt x="491" y="1572"/>
                    <a:pt x="548" y="1521"/>
                  </a:cubicBezTo>
                  <a:cubicBezTo>
                    <a:pt x="740" y="1347"/>
                    <a:pt x="1100" y="724"/>
                    <a:pt x="1056" y="69"/>
                  </a:cubicBezTo>
                  <a:cubicBezTo>
                    <a:pt x="1053" y="30"/>
                    <a:pt x="1022" y="0"/>
                    <a:pt x="98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 flipH="1">
              <a:off x="849490" y="2689628"/>
              <a:ext cx="80903" cy="119289"/>
            </a:xfrm>
            <a:custGeom>
              <a:rect b="b" l="l" r="r" t="t"/>
              <a:pathLst>
                <a:path extrusionOk="0" h="1675" w="1136">
                  <a:moveTo>
                    <a:pt x="1020" y="82"/>
                  </a:moveTo>
                  <a:cubicBezTo>
                    <a:pt x="1027" y="82"/>
                    <a:pt x="1033" y="86"/>
                    <a:pt x="1040" y="90"/>
                  </a:cubicBezTo>
                  <a:cubicBezTo>
                    <a:pt x="1047" y="96"/>
                    <a:pt x="1050" y="103"/>
                    <a:pt x="1050" y="110"/>
                  </a:cubicBezTo>
                  <a:cubicBezTo>
                    <a:pt x="1054" y="147"/>
                    <a:pt x="1054" y="181"/>
                    <a:pt x="1054" y="216"/>
                  </a:cubicBezTo>
                  <a:cubicBezTo>
                    <a:pt x="1054" y="519"/>
                    <a:pt x="972" y="809"/>
                    <a:pt x="870" y="1043"/>
                  </a:cubicBezTo>
                  <a:cubicBezTo>
                    <a:pt x="819" y="1160"/>
                    <a:pt x="761" y="1262"/>
                    <a:pt x="706" y="1347"/>
                  </a:cubicBezTo>
                  <a:cubicBezTo>
                    <a:pt x="649" y="1432"/>
                    <a:pt x="597" y="1493"/>
                    <a:pt x="556" y="1531"/>
                  </a:cubicBezTo>
                  <a:cubicBezTo>
                    <a:pt x="529" y="1555"/>
                    <a:pt x="506" y="1569"/>
                    <a:pt x="478" y="1578"/>
                  </a:cubicBezTo>
                  <a:cubicBezTo>
                    <a:pt x="451" y="1589"/>
                    <a:pt x="424" y="1592"/>
                    <a:pt x="396" y="1592"/>
                  </a:cubicBezTo>
                  <a:cubicBezTo>
                    <a:pt x="338" y="1592"/>
                    <a:pt x="281" y="1575"/>
                    <a:pt x="226" y="1548"/>
                  </a:cubicBezTo>
                  <a:cubicBezTo>
                    <a:pt x="171" y="1517"/>
                    <a:pt x="124" y="1484"/>
                    <a:pt x="93" y="1452"/>
                  </a:cubicBezTo>
                  <a:cubicBezTo>
                    <a:pt x="86" y="1446"/>
                    <a:pt x="83" y="1439"/>
                    <a:pt x="83" y="1432"/>
                  </a:cubicBezTo>
                  <a:cubicBezTo>
                    <a:pt x="83" y="1422"/>
                    <a:pt x="86" y="1415"/>
                    <a:pt x="93" y="1408"/>
                  </a:cubicBezTo>
                  <a:cubicBezTo>
                    <a:pt x="97" y="1402"/>
                    <a:pt x="106" y="1398"/>
                    <a:pt x="113" y="1398"/>
                  </a:cubicBezTo>
                  <a:cubicBezTo>
                    <a:pt x="120" y="1398"/>
                    <a:pt x="130" y="1402"/>
                    <a:pt x="133" y="1408"/>
                  </a:cubicBezTo>
                  <a:cubicBezTo>
                    <a:pt x="138" y="1408"/>
                    <a:pt x="138" y="1412"/>
                    <a:pt x="144" y="1415"/>
                  </a:cubicBezTo>
                  <a:cubicBezTo>
                    <a:pt x="158" y="1429"/>
                    <a:pt x="191" y="1456"/>
                    <a:pt x="236" y="1484"/>
                  </a:cubicBezTo>
                  <a:cubicBezTo>
                    <a:pt x="256" y="1493"/>
                    <a:pt x="284" y="1507"/>
                    <a:pt x="308" y="1517"/>
                  </a:cubicBezTo>
                  <a:cubicBezTo>
                    <a:pt x="335" y="1524"/>
                    <a:pt x="366" y="1531"/>
                    <a:pt x="393" y="1531"/>
                  </a:cubicBezTo>
                  <a:cubicBezTo>
                    <a:pt x="413" y="1531"/>
                    <a:pt x="434" y="1528"/>
                    <a:pt x="454" y="1521"/>
                  </a:cubicBezTo>
                  <a:cubicBezTo>
                    <a:pt x="474" y="1514"/>
                    <a:pt x="495" y="1504"/>
                    <a:pt x="512" y="1487"/>
                  </a:cubicBezTo>
                  <a:cubicBezTo>
                    <a:pt x="533" y="1470"/>
                    <a:pt x="556" y="1446"/>
                    <a:pt x="580" y="1415"/>
                  </a:cubicBezTo>
                  <a:cubicBezTo>
                    <a:pt x="621" y="1364"/>
                    <a:pt x="665" y="1296"/>
                    <a:pt x="713" y="1214"/>
                  </a:cubicBezTo>
                  <a:cubicBezTo>
                    <a:pt x="781" y="1095"/>
                    <a:pt x="853" y="941"/>
                    <a:pt x="904" y="771"/>
                  </a:cubicBezTo>
                  <a:cubicBezTo>
                    <a:pt x="955" y="601"/>
                    <a:pt x="992" y="413"/>
                    <a:pt x="992" y="219"/>
                  </a:cubicBezTo>
                  <a:cubicBezTo>
                    <a:pt x="992" y="185"/>
                    <a:pt x="992" y="151"/>
                    <a:pt x="989" y="117"/>
                  </a:cubicBezTo>
                  <a:lnTo>
                    <a:pt x="989" y="114"/>
                  </a:lnTo>
                  <a:cubicBezTo>
                    <a:pt x="989" y="106"/>
                    <a:pt x="992" y="96"/>
                    <a:pt x="996" y="93"/>
                  </a:cubicBezTo>
                  <a:cubicBezTo>
                    <a:pt x="1003" y="86"/>
                    <a:pt x="1009" y="82"/>
                    <a:pt x="1017" y="82"/>
                  </a:cubicBezTo>
                  <a:close/>
                  <a:moveTo>
                    <a:pt x="1013" y="1"/>
                  </a:moveTo>
                  <a:cubicBezTo>
                    <a:pt x="982" y="4"/>
                    <a:pt x="955" y="15"/>
                    <a:pt x="938" y="35"/>
                  </a:cubicBezTo>
                  <a:cubicBezTo>
                    <a:pt x="918" y="55"/>
                    <a:pt x="907" y="82"/>
                    <a:pt x="907" y="114"/>
                  </a:cubicBezTo>
                  <a:lnTo>
                    <a:pt x="907" y="120"/>
                  </a:lnTo>
                  <a:cubicBezTo>
                    <a:pt x="910" y="154"/>
                    <a:pt x="910" y="185"/>
                    <a:pt x="910" y="219"/>
                  </a:cubicBezTo>
                  <a:cubicBezTo>
                    <a:pt x="910" y="502"/>
                    <a:pt x="833" y="774"/>
                    <a:pt x="737" y="990"/>
                  </a:cubicBezTo>
                  <a:cubicBezTo>
                    <a:pt x="686" y="1098"/>
                    <a:pt x="635" y="1194"/>
                    <a:pt x="587" y="1265"/>
                  </a:cubicBezTo>
                  <a:cubicBezTo>
                    <a:pt x="560" y="1303"/>
                    <a:pt x="536" y="1337"/>
                    <a:pt x="515" y="1364"/>
                  </a:cubicBezTo>
                  <a:cubicBezTo>
                    <a:pt x="495" y="1391"/>
                    <a:pt x="474" y="1412"/>
                    <a:pt x="457" y="1425"/>
                  </a:cubicBezTo>
                  <a:cubicBezTo>
                    <a:pt x="448" y="1435"/>
                    <a:pt x="437" y="1439"/>
                    <a:pt x="427" y="1446"/>
                  </a:cubicBezTo>
                  <a:cubicBezTo>
                    <a:pt x="416" y="1449"/>
                    <a:pt x="407" y="1449"/>
                    <a:pt x="393" y="1449"/>
                  </a:cubicBezTo>
                  <a:cubicBezTo>
                    <a:pt x="372" y="1449"/>
                    <a:pt x="349" y="1446"/>
                    <a:pt x="325" y="1435"/>
                  </a:cubicBezTo>
                  <a:cubicBezTo>
                    <a:pt x="290" y="1422"/>
                    <a:pt x="256" y="1402"/>
                    <a:pt x="232" y="1381"/>
                  </a:cubicBezTo>
                  <a:cubicBezTo>
                    <a:pt x="219" y="1371"/>
                    <a:pt x="209" y="1364"/>
                    <a:pt x="202" y="1358"/>
                  </a:cubicBezTo>
                  <a:cubicBezTo>
                    <a:pt x="199" y="1353"/>
                    <a:pt x="195" y="1353"/>
                    <a:pt x="195" y="1350"/>
                  </a:cubicBezTo>
                  <a:lnTo>
                    <a:pt x="191" y="1350"/>
                  </a:lnTo>
                  <a:cubicBezTo>
                    <a:pt x="168" y="1330"/>
                    <a:pt x="141" y="1317"/>
                    <a:pt x="113" y="1317"/>
                  </a:cubicBezTo>
                  <a:cubicBezTo>
                    <a:pt x="83" y="1317"/>
                    <a:pt x="56" y="1330"/>
                    <a:pt x="31" y="1353"/>
                  </a:cubicBezTo>
                  <a:cubicBezTo>
                    <a:pt x="11" y="1374"/>
                    <a:pt x="1" y="1402"/>
                    <a:pt x="1" y="1432"/>
                  </a:cubicBezTo>
                  <a:cubicBezTo>
                    <a:pt x="1" y="1460"/>
                    <a:pt x="11" y="1490"/>
                    <a:pt x="35" y="1511"/>
                  </a:cubicBezTo>
                  <a:cubicBezTo>
                    <a:pt x="72" y="1548"/>
                    <a:pt x="127" y="1589"/>
                    <a:pt x="188" y="1619"/>
                  </a:cubicBezTo>
                  <a:cubicBezTo>
                    <a:pt x="250" y="1650"/>
                    <a:pt x="322" y="1674"/>
                    <a:pt x="396" y="1674"/>
                  </a:cubicBezTo>
                  <a:cubicBezTo>
                    <a:pt x="434" y="1674"/>
                    <a:pt x="471" y="1671"/>
                    <a:pt x="506" y="1657"/>
                  </a:cubicBezTo>
                  <a:cubicBezTo>
                    <a:pt x="542" y="1644"/>
                    <a:pt x="577" y="1623"/>
                    <a:pt x="611" y="1592"/>
                  </a:cubicBezTo>
                  <a:cubicBezTo>
                    <a:pt x="659" y="1548"/>
                    <a:pt x="717" y="1480"/>
                    <a:pt x="775" y="1391"/>
                  </a:cubicBezTo>
                  <a:cubicBezTo>
                    <a:pt x="860" y="1262"/>
                    <a:pt x="951" y="1084"/>
                    <a:pt x="1020" y="883"/>
                  </a:cubicBezTo>
                  <a:cubicBezTo>
                    <a:pt x="1088" y="683"/>
                    <a:pt x="1135" y="454"/>
                    <a:pt x="1135" y="216"/>
                  </a:cubicBezTo>
                  <a:cubicBezTo>
                    <a:pt x="1135" y="181"/>
                    <a:pt x="1135" y="144"/>
                    <a:pt x="1132" y="106"/>
                  </a:cubicBezTo>
                  <a:cubicBezTo>
                    <a:pt x="1129" y="76"/>
                    <a:pt x="1115" y="49"/>
                    <a:pt x="1094" y="32"/>
                  </a:cubicBezTo>
                  <a:cubicBezTo>
                    <a:pt x="1074" y="11"/>
                    <a:pt x="1047" y="1"/>
                    <a:pt x="102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 flipH="1">
              <a:off x="1160146" y="2014403"/>
              <a:ext cx="77698" cy="54481"/>
            </a:xfrm>
            <a:custGeom>
              <a:rect b="b" l="l" r="r" t="t"/>
              <a:pathLst>
                <a:path extrusionOk="0" h="765" w="1091">
                  <a:moveTo>
                    <a:pt x="82" y="0"/>
                  </a:moveTo>
                  <a:cubicBezTo>
                    <a:pt x="78" y="0"/>
                    <a:pt x="75" y="1"/>
                    <a:pt x="71" y="1"/>
                  </a:cubicBezTo>
                  <a:cubicBezTo>
                    <a:pt x="30" y="5"/>
                    <a:pt x="0" y="38"/>
                    <a:pt x="3" y="76"/>
                  </a:cubicBezTo>
                  <a:cubicBezTo>
                    <a:pt x="24" y="315"/>
                    <a:pt x="164" y="764"/>
                    <a:pt x="565" y="764"/>
                  </a:cubicBezTo>
                  <a:lnTo>
                    <a:pt x="569" y="764"/>
                  </a:lnTo>
                  <a:cubicBezTo>
                    <a:pt x="930" y="764"/>
                    <a:pt x="1067" y="499"/>
                    <a:pt x="1073" y="485"/>
                  </a:cubicBezTo>
                  <a:cubicBezTo>
                    <a:pt x="1090" y="451"/>
                    <a:pt x="1077" y="410"/>
                    <a:pt x="1043" y="390"/>
                  </a:cubicBezTo>
                  <a:cubicBezTo>
                    <a:pt x="1032" y="385"/>
                    <a:pt x="1021" y="382"/>
                    <a:pt x="1010" y="382"/>
                  </a:cubicBezTo>
                  <a:cubicBezTo>
                    <a:pt x="983" y="382"/>
                    <a:pt x="959" y="397"/>
                    <a:pt x="944" y="423"/>
                  </a:cubicBezTo>
                  <a:cubicBezTo>
                    <a:pt x="941" y="431"/>
                    <a:pt x="839" y="621"/>
                    <a:pt x="569" y="621"/>
                  </a:cubicBezTo>
                  <a:lnTo>
                    <a:pt x="565" y="621"/>
                  </a:lnTo>
                  <a:cubicBezTo>
                    <a:pt x="194" y="621"/>
                    <a:pt x="147" y="72"/>
                    <a:pt x="147" y="66"/>
                  </a:cubicBezTo>
                  <a:cubicBezTo>
                    <a:pt x="144" y="29"/>
                    <a:pt x="113" y="0"/>
                    <a:pt x="82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 flipH="1">
              <a:off x="1157938" y="2011554"/>
              <a:ext cx="82612" cy="60250"/>
            </a:xfrm>
            <a:custGeom>
              <a:rect b="b" l="l" r="r" t="t"/>
              <a:pathLst>
                <a:path extrusionOk="0" h="846" w="1160">
                  <a:moveTo>
                    <a:pt x="123" y="82"/>
                  </a:moveTo>
                  <a:cubicBezTo>
                    <a:pt x="130" y="85"/>
                    <a:pt x="133" y="89"/>
                    <a:pt x="140" y="92"/>
                  </a:cubicBezTo>
                  <a:cubicBezTo>
                    <a:pt x="144" y="99"/>
                    <a:pt x="144" y="103"/>
                    <a:pt x="144" y="109"/>
                  </a:cubicBezTo>
                  <a:cubicBezTo>
                    <a:pt x="144" y="112"/>
                    <a:pt x="147" y="150"/>
                    <a:pt x="158" y="205"/>
                  </a:cubicBezTo>
                  <a:cubicBezTo>
                    <a:pt x="174" y="283"/>
                    <a:pt x="208" y="405"/>
                    <a:pt x="273" y="507"/>
                  </a:cubicBezTo>
                  <a:cubicBezTo>
                    <a:pt x="307" y="562"/>
                    <a:pt x="351" y="610"/>
                    <a:pt x="406" y="644"/>
                  </a:cubicBezTo>
                  <a:cubicBezTo>
                    <a:pt x="460" y="682"/>
                    <a:pt x="529" y="702"/>
                    <a:pt x="603" y="702"/>
                  </a:cubicBezTo>
                  <a:lnTo>
                    <a:pt x="607" y="702"/>
                  </a:lnTo>
                  <a:cubicBezTo>
                    <a:pt x="679" y="702"/>
                    <a:pt x="740" y="688"/>
                    <a:pt x="795" y="671"/>
                  </a:cubicBezTo>
                  <a:cubicBezTo>
                    <a:pt x="873" y="641"/>
                    <a:pt x="927" y="597"/>
                    <a:pt x="965" y="556"/>
                  </a:cubicBezTo>
                  <a:cubicBezTo>
                    <a:pt x="999" y="518"/>
                    <a:pt x="1016" y="487"/>
                    <a:pt x="1020" y="480"/>
                  </a:cubicBezTo>
                  <a:cubicBezTo>
                    <a:pt x="1023" y="474"/>
                    <a:pt x="1026" y="471"/>
                    <a:pt x="1033" y="467"/>
                  </a:cubicBezTo>
                  <a:cubicBezTo>
                    <a:pt x="1037" y="467"/>
                    <a:pt x="1043" y="463"/>
                    <a:pt x="1047" y="463"/>
                  </a:cubicBezTo>
                  <a:cubicBezTo>
                    <a:pt x="1053" y="463"/>
                    <a:pt x="1057" y="463"/>
                    <a:pt x="1061" y="467"/>
                  </a:cubicBezTo>
                  <a:cubicBezTo>
                    <a:pt x="1067" y="471"/>
                    <a:pt x="1070" y="474"/>
                    <a:pt x="1074" y="477"/>
                  </a:cubicBezTo>
                  <a:cubicBezTo>
                    <a:pt x="1078" y="484"/>
                    <a:pt x="1078" y="491"/>
                    <a:pt x="1078" y="494"/>
                  </a:cubicBezTo>
                  <a:cubicBezTo>
                    <a:pt x="1078" y="498"/>
                    <a:pt x="1078" y="504"/>
                    <a:pt x="1074" y="507"/>
                  </a:cubicBezTo>
                  <a:cubicBezTo>
                    <a:pt x="1074" y="507"/>
                    <a:pt x="1067" y="525"/>
                    <a:pt x="1047" y="552"/>
                  </a:cubicBezTo>
                  <a:cubicBezTo>
                    <a:pt x="1023" y="586"/>
                    <a:pt x="976" y="641"/>
                    <a:pt x="904" y="685"/>
                  </a:cubicBezTo>
                  <a:cubicBezTo>
                    <a:pt x="832" y="729"/>
                    <a:pt x="733" y="763"/>
                    <a:pt x="607" y="763"/>
                  </a:cubicBezTo>
                  <a:lnTo>
                    <a:pt x="603" y="763"/>
                  </a:lnTo>
                  <a:cubicBezTo>
                    <a:pt x="512" y="763"/>
                    <a:pt x="437" y="740"/>
                    <a:pt x="372" y="696"/>
                  </a:cubicBezTo>
                  <a:cubicBezTo>
                    <a:pt x="324" y="665"/>
                    <a:pt x="284" y="624"/>
                    <a:pt x="246" y="576"/>
                  </a:cubicBezTo>
                  <a:cubicBezTo>
                    <a:pt x="194" y="507"/>
                    <a:pt x="154" y="422"/>
                    <a:pt x="130" y="341"/>
                  </a:cubicBezTo>
                  <a:cubicBezTo>
                    <a:pt x="103" y="259"/>
                    <a:pt x="89" y="177"/>
                    <a:pt x="82" y="112"/>
                  </a:cubicBezTo>
                  <a:cubicBezTo>
                    <a:pt x="82" y="103"/>
                    <a:pt x="86" y="95"/>
                    <a:pt x="92" y="92"/>
                  </a:cubicBezTo>
                  <a:cubicBezTo>
                    <a:pt x="96" y="85"/>
                    <a:pt x="103" y="82"/>
                    <a:pt x="113" y="82"/>
                  </a:cubicBezTo>
                  <a:close/>
                  <a:moveTo>
                    <a:pt x="103" y="0"/>
                  </a:moveTo>
                  <a:lnTo>
                    <a:pt x="103" y="0"/>
                  </a:lnTo>
                  <a:lnTo>
                    <a:pt x="103" y="0"/>
                  </a:lnTo>
                  <a:cubicBezTo>
                    <a:pt x="74" y="1"/>
                    <a:pt x="47" y="14"/>
                    <a:pt x="31" y="34"/>
                  </a:cubicBezTo>
                  <a:cubicBezTo>
                    <a:pt x="14" y="54"/>
                    <a:pt x="1" y="82"/>
                    <a:pt x="1" y="112"/>
                  </a:cubicBezTo>
                  <a:lnTo>
                    <a:pt x="1" y="119"/>
                  </a:lnTo>
                  <a:cubicBezTo>
                    <a:pt x="7" y="184"/>
                    <a:pt x="18" y="259"/>
                    <a:pt x="41" y="337"/>
                  </a:cubicBezTo>
                  <a:cubicBezTo>
                    <a:pt x="76" y="454"/>
                    <a:pt x="133" y="579"/>
                    <a:pt x="225" y="678"/>
                  </a:cubicBezTo>
                  <a:cubicBezTo>
                    <a:pt x="270" y="726"/>
                    <a:pt x="324" y="770"/>
                    <a:pt x="386" y="798"/>
                  </a:cubicBezTo>
                  <a:cubicBezTo>
                    <a:pt x="450" y="828"/>
                    <a:pt x="522" y="845"/>
                    <a:pt x="603" y="845"/>
                  </a:cubicBezTo>
                  <a:lnTo>
                    <a:pt x="607" y="845"/>
                  </a:lnTo>
                  <a:cubicBezTo>
                    <a:pt x="702" y="845"/>
                    <a:pt x="784" y="828"/>
                    <a:pt x="853" y="801"/>
                  </a:cubicBezTo>
                  <a:cubicBezTo>
                    <a:pt x="955" y="760"/>
                    <a:pt x="1026" y="699"/>
                    <a:pt x="1074" y="647"/>
                  </a:cubicBezTo>
                  <a:cubicBezTo>
                    <a:pt x="1098" y="620"/>
                    <a:pt x="1115" y="597"/>
                    <a:pt x="1128" y="579"/>
                  </a:cubicBezTo>
                  <a:cubicBezTo>
                    <a:pt x="1139" y="559"/>
                    <a:pt x="1146" y="548"/>
                    <a:pt x="1149" y="545"/>
                  </a:cubicBezTo>
                  <a:cubicBezTo>
                    <a:pt x="1155" y="528"/>
                    <a:pt x="1160" y="512"/>
                    <a:pt x="1160" y="494"/>
                  </a:cubicBezTo>
                  <a:cubicBezTo>
                    <a:pt x="1160" y="474"/>
                    <a:pt x="1155" y="454"/>
                    <a:pt x="1142" y="436"/>
                  </a:cubicBezTo>
                  <a:cubicBezTo>
                    <a:pt x="1132" y="419"/>
                    <a:pt x="1119" y="405"/>
                    <a:pt x="1098" y="395"/>
                  </a:cubicBezTo>
                  <a:cubicBezTo>
                    <a:pt x="1081" y="385"/>
                    <a:pt x="1064" y="382"/>
                    <a:pt x="1047" y="382"/>
                  </a:cubicBezTo>
                  <a:cubicBezTo>
                    <a:pt x="1026" y="382"/>
                    <a:pt x="1006" y="389"/>
                    <a:pt x="989" y="399"/>
                  </a:cubicBezTo>
                  <a:cubicBezTo>
                    <a:pt x="971" y="409"/>
                    <a:pt x="958" y="422"/>
                    <a:pt x="948" y="443"/>
                  </a:cubicBezTo>
                  <a:cubicBezTo>
                    <a:pt x="948" y="443"/>
                    <a:pt x="924" y="491"/>
                    <a:pt x="869" y="532"/>
                  </a:cubicBezTo>
                  <a:cubicBezTo>
                    <a:pt x="842" y="556"/>
                    <a:pt x="808" y="576"/>
                    <a:pt x="764" y="593"/>
                  </a:cubicBezTo>
                  <a:cubicBezTo>
                    <a:pt x="720" y="610"/>
                    <a:pt x="669" y="620"/>
                    <a:pt x="607" y="620"/>
                  </a:cubicBezTo>
                  <a:lnTo>
                    <a:pt x="603" y="620"/>
                  </a:lnTo>
                  <a:cubicBezTo>
                    <a:pt x="562" y="620"/>
                    <a:pt x="529" y="614"/>
                    <a:pt x="495" y="600"/>
                  </a:cubicBezTo>
                  <a:cubicBezTo>
                    <a:pt x="440" y="576"/>
                    <a:pt x="396" y="539"/>
                    <a:pt x="358" y="487"/>
                  </a:cubicBezTo>
                  <a:cubicBezTo>
                    <a:pt x="304" y="413"/>
                    <a:pt x="270" y="317"/>
                    <a:pt x="249" y="238"/>
                  </a:cubicBezTo>
                  <a:cubicBezTo>
                    <a:pt x="232" y="160"/>
                    <a:pt x="225" y="103"/>
                    <a:pt x="225" y="103"/>
                  </a:cubicBezTo>
                  <a:cubicBezTo>
                    <a:pt x="225" y="72"/>
                    <a:pt x="208" y="48"/>
                    <a:pt x="191" y="31"/>
                  </a:cubicBezTo>
                  <a:cubicBezTo>
                    <a:pt x="181" y="21"/>
                    <a:pt x="171" y="13"/>
                    <a:pt x="158" y="7"/>
                  </a:cubicBezTo>
                  <a:cubicBezTo>
                    <a:pt x="144" y="0"/>
                    <a:pt x="130" y="0"/>
                    <a:pt x="11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 flipH="1">
              <a:off x="1112571" y="2091889"/>
              <a:ext cx="59965" cy="43514"/>
            </a:xfrm>
            <a:custGeom>
              <a:rect b="b" l="l" r="r" t="t"/>
              <a:pathLst>
                <a:path extrusionOk="0" h="611" w="842">
                  <a:moveTo>
                    <a:pt x="96" y="0"/>
                  </a:moveTo>
                  <a:cubicBezTo>
                    <a:pt x="58" y="0"/>
                    <a:pt x="27" y="26"/>
                    <a:pt x="21" y="62"/>
                  </a:cubicBezTo>
                  <a:cubicBezTo>
                    <a:pt x="0" y="225"/>
                    <a:pt x="30" y="545"/>
                    <a:pt x="307" y="597"/>
                  </a:cubicBezTo>
                  <a:cubicBezTo>
                    <a:pt x="351" y="606"/>
                    <a:pt x="392" y="610"/>
                    <a:pt x="429" y="610"/>
                  </a:cubicBezTo>
                  <a:cubicBezTo>
                    <a:pt x="688" y="610"/>
                    <a:pt x="807" y="426"/>
                    <a:pt x="831" y="317"/>
                  </a:cubicBezTo>
                  <a:cubicBezTo>
                    <a:pt x="842" y="279"/>
                    <a:pt x="818" y="238"/>
                    <a:pt x="780" y="228"/>
                  </a:cubicBezTo>
                  <a:cubicBezTo>
                    <a:pt x="776" y="228"/>
                    <a:pt x="771" y="227"/>
                    <a:pt x="767" y="227"/>
                  </a:cubicBezTo>
                  <a:cubicBezTo>
                    <a:pt x="731" y="227"/>
                    <a:pt x="701" y="250"/>
                    <a:pt x="691" y="283"/>
                  </a:cubicBezTo>
                  <a:cubicBezTo>
                    <a:pt x="691" y="292"/>
                    <a:pt x="646" y="466"/>
                    <a:pt x="428" y="466"/>
                  </a:cubicBezTo>
                  <a:cubicBezTo>
                    <a:pt x="400" y="466"/>
                    <a:pt x="368" y="463"/>
                    <a:pt x="334" y="457"/>
                  </a:cubicBezTo>
                  <a:cubicBezTo>
                    <a:pt x="123" y="416"/>
                    <a:pt x="164" y="95"/>
                    <a:pt x="164" y="82"/>
                  </a:cubicBezTo>
                  <a:cubicBezTo>
                    <a:pt x="170" y="44"/>
                    <a:pt x="143" y="7"/>
                    <a:pt x="102" y="0"/>
                  </a:cubicBezTo>
                  <a:cubicBezTo>
                    <a:pt x="100" y="0"/>
                    <a:pt x="98" y="0"/>
                    <a:pt x="9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 flipH="1">
              <a:off x="1110150" y="2088969"/>
              <a:ext cx="64167" cy="49354"/>
            </a:xfrm>
            <a:custGeom>
              <a:rect b="b" l="l" r="r" t="t"/>
              <a:pathLst>
                <a:path extrusionOk="0" h="693" w="901">
                  <a:moveTo>
                    <a:pt x="120" y="82"/>
                  </a:moveTo>
                  <a:cubicBezTo>
                    <a:pt x="131" y="85"/>
                    <a:pt x="137" y="89"/>
                    <a:pt x="140" y="92"/>
                  </a:cubicBezTo>
                  <a:cubicBezTo>
                    <a:pt x="144" y="99"/>
                    <a:pt x="148" y="106"/>
                    <a:pt x="148" y="112"/>
                  </a:cubicBezTo>
                  <a:lnTo>
                    <a:pt x="148" y="116"/>
                  </a:lnTo>
                  <a:cubicBezTo>
                    <a:pt x="148" y="123"/>
                    <a:pt x="144" y="153"/>
                    <a:pt x="144" y="197"/>
                  </a:cubicBezTo>
                  <a:cubicBezTo>
                    <a:pt x="144" y="252"/>
                    <a:pt x="148" y="324"/>
                    <a:pt x="178" y="389"/>
                  </a:cubicBezTo>
                  <a:cubicBezTo>
                    <a:pt x="192" y="422"/>
                    <a:pt x="212" y="457"/>
                    <a:pt x="239" y="484"/>
                  </a:cubicBezTo>
                  <a:cubicBezTo>
                    <a:pt x="266" y="508"/>
                    <a:pt x="304" y="529"/>
                    <a:pt x="352" y="539"/>
                  </a:cubicBezTo>
                  <a:cubicBezTo>
                    <a:pt x="386" y="545"/>
                    <a:pt x="420" y="549"/>
                    <a:pt x="454" y="549"/>
                  </a:cubicBezTo>
                  <a:cubicBezTo>
                    <a:pt x="512" y="549"/>
                    <a:pt x="563" y="535"/>
                    <a:pt x="604" y="518"/>
                  </a:cubicBezTo>
                  <a:cubicBezTo>
                    <a:pt x="665" y="488"/>
                    <a:pt x="703" y="443"/>
                    <a:pt x="727" y="406"/>
                  </a:cubicBezTo>
                  <a:cubicBezTo>
                    <a:pt x="747" y="372"/>
                    <a:pt x="757" y="341"/>
                    <a:pt x="757" y="334"/>
                  </a:cubicBezTo>
                  <a:cubicBezTo>
                    <a:pt x="761" y="328"/>
                    <a:pt x="764" y="320"/>
                    <a:pt x="768" y="317"/>
                  </a:cubicBezTo>
                  <a:cubicBezTo>
                    <a:pt x="774" y="314"/>
                    <a:pt x="782" y="310"/>
                    <a:pt x="788" y="310"/>
                  </a:cubicBezTo>
                  <a:lnTo>
                    <a:pt x="795" y="310"/>
                  </a:lnTo>
                  <a:cubicBezTo>
                    <a:pt x="802" y="314"/>
                    <a:pt x="809" y="317"/>
                    <a:pt x="812" y="320"/>
                  </a:cubicBezTo>
                  <a:cubicBezTo>
                    <a:pt x="815" y="328"/>
                    <a:pt x="818" y="334"/>
                    <a:pt x="818" y="341"/>
                  </a:cubicBezTo>
                  <a:lnTo>
                    <a:pt x="818" y="348"/>
                  </a:lnTo>
                  <a:cubicBezTo>
                    <a:pt x="812" y="372"/>
                    <a:pt x="802" y="399"/>
                    <a:pt x="785" y="430"/>
                  </a:cubicBezTo>
                  <a:cubicBezTo>
                    <a:pt x="757" y="474"/>
                    <a:pt x="720" y="518"/>
                    <a:pt x="665" y="552"/>
                  </a:cubicBezTo>
                  <a:cubicBezTo>
                    <a:pt x="614" y="586"/>
                    <a:pt x="543" y="611"/>
                    <a:pt x="454" y="611"/>
                  </a:cubicBezTo>
                  <a:cubicBezTo>
                    <a:pt x="420" y="611"/>
                    <a:pt x="379" y="606"/>
                    <a:pt x="338" y="600"/>
                  </a:cubicBezTo>
                  <a:cubicBezTo>
                    <a:pt x="287" y="590"/>
                    <a:pt x="246" y="570"/>
                    <a:pt x="212" y="542"/>
                  </a:cubicBezTo>
                  <a:cubicBezTo>
                    <a:pt x="189" y="521"/>
                    <a:pt x="168" y="498"/>
                    <a:pt x="151" y="471"/>
                  </a:cubicBezTo>
                  <a:cubicBezTo>
                    <a:pt x="127" y="433"/>
                    <a:pt x="107" y="386"/>
                    <a:pt x="96" y="337"/>
                  </a:cubicBezTo>
                  <a:cubicBezTo>
                    <a:pt x="86" y="287"/>
                    <a:pt x="82" y="238"/>
                    <a:pt x="82" y="194"/>
                  </a:cubicBezTo>
                  <a:cubicBezTo>
                    <a:pt x="82" y="164"/>
                    <a:pt x="82" y="133"/>
                    <a:pt x="86" y="109"/>
                  </a:cubicBezTo>
                  <a:cubicBezTo>
                    <a:pt x="90" y="103"/>
                    <a:pt x="93" y="95"/>
                    <a:pt x="96" y="89"/>
                  </a:cubicBezTo>
                  <a:cubicBezTo>
                    <a:pt x="103" y="85"/>
                    <a:pt x="110" y="82"/>
                    <a:pt x="117" y="82"/>
                  </a:cubicBezTo>
                  <a:close/>
                  <a:moveTo>
                    <a:pt x="117" y="0"/>
                  </a:moveTo>
                  <a:cubicBezTo>
                    <a:pt x="90" y="0"/>
                    <a:pt x="62" y="10"/>
                    <a:pt x="41" y="27"/>
                  </a:cubicBezTo>
                  <a:cubicBezTo>
                    <a:pt x="21" y="45"/>
                    <a:pt x="11" y="72"/>
                    <a:pt x="5" y="99"/>
                  </a:cubicBezTo>
                  <a:cubicBezTo>
                    <a:pt x="1" y="126"/>
                    <a:pt x="1" y="157"/>
                    <a:pt x="1" y="194"/>
                  </a:cubicBezTo>
                  <a:cubicBezTo>
                    <a:pt x="1" y="283"/>
                    <a:pt x="14" y="389"/>
                    <a:pt x="62" y="480"/>
                  </a:cubicBezTo>
                  <a:cubicBezTo>
                    <a:pt x="86" y="529"/>
                    <a:pt x="120" y="573"/>
                    <a:pt x="161" y="606"/>
                  </a:cubicBezTo>
                  <a:cubicBezTo>
                    <a:pt x="205" y="641"/>
                    <a:pt x="260" y="668"/>
                    <a:pt x="324" y="678"/>
                  </a:cubicBezTo>
                  <a:cubicBezTo>
                    <a:pt x="369" y="688"/>
                    <a:pt x="414" y="692"/>
                    <a:pt x="454" y="692"/>
                  </a:cubicBezTo>
                  <a:cubicBezTo>
                    <a:pt x="522" y="692"/>
                    <a:pt x="584" y="678"/>
                    <a:pt x="638" y="658"/>
                  </a:cubicBezTo>
                  <a:cubicBezTo>
                    <a:pt x="716" y="627"/>
                    <a:pt x="778" y="576"/>
                    <a:pt x="818" y="525"/>
                  </a:cubicBezTo>
                  <a:cubicBezTo>
                    <a:pt x="859" y="471"/>
                    <a:pt x="887" y="416"/>
                    <a:pt x="897" y="368"/>
                  </a:cubicBezTo>
                  <a:cubicBezTo>
                    <a:pt x="900" y="358"/>
                    <a:pt x="900" y="351"/>
                    <a:pt x="900" y="341"/>
                  </a:cubicBezTo>
                  <a:cubicBezTo>
                    <a:pt x="900" y="314"/>
                    <a:pt x="890" y="290"/>
                    <a:pt x="877" y="273"/>
                  </a:cubicBezTo>
                  <a:cubicBezTo>
                    <a:pt x="863" y="252"/>
                    <a:pt x="839" y="238"/>
                    <a:pt x="815" y="232"/>
                  </a:cubicBezTo>
                  <a:lnTo>
                    <a:pt x="812" y="232"/>
                  </a:lnTo>
                  <a:cubicBezTo>
                    <a:pt x="805" y="229"/>
                    <a:pt x="795" y="229"/>
                    <a:pt x="788" y="229"/>
                  </a:cubicBezTo>
                  <a:cubicBezTo>
                    <a:pt x="761" y="229"/>
                    <a:pt x="737" y="235"/>
                    <a:pt x="720" y="252"/>
                  </a:cubicBezTo>
                  <a:cubicBezTo>
                    <a:pt x="700" y="266"/>
                    <a:pt x="683" y="290"/>
                    <a:pt x="679" y="314"/>
                  </a:cubicBezTo>
                  <a:cubicBezTo>
                    <a:pt x="679" y="314"/>
                    <a:pt x="669" y="355"/>
                    <a:pt x="634" y="392"/>
                  </a:cubicBezTo>
                  <a:cubicBezTo>
                    <a:pt x="618" y="413"/>
                    <a:pt x="598" y="430"/>
                    <a:pt x="570" y="443"/>
                  </a:cubicBezTo>
                  <a:cubicBezTo>
                    <a:pt x="540" y="457"/>
                    <a:pt x="502" y="467"/>
                    <a:pt x="454" y="467"/>
                  </a:cubicBezTo>
                  <a:cubicBezTo>
                    <a:pt x="427" y="467"/>
                    <a:pt x="400" y="463"/>
                    <a:pt x="365" y="457"/>
                  </a:cubicBezTo>
                  <a:cubicBezTo>
                    <a:pt x="335" y="450"/>
                    <a:pt x="315" y="440"/>
                    <a:pt x="294" y="422"/>
                  </a:cubicBezTo>
                  <a:cubicBezTo>
                    <a:pt x="280" y="409"/>
                    <a:pt x="270" y="395"/>
                    <a:pt x="260" y="378"/>
                  </a:cubicBezTo>
                  <a:cubicBezTo>
                    <a:pt x="246" y="351"/>
                    <a:pt x="239" y="320"/>
                    <a:pt x="233" y="287"/>
                  </a:cubicBezTo>
                  <a:cubicBezTo>
                    <a:pt x="225" y="256"/>
                    <a:pt x="225" y="225"/>
                    <a:pt x="225" y="197"/>
                  </a:cubicBezTo>
                  <a:cubicBezTo>
                    <a:pt x="225" y="161"/>
                    <a:pt x="230" y="130"/>
                    <a:pt x="230" y="130"/>
                  </a:cubicBezTo>
                  <a:lnTo>
                    <a:pt x="230" y="112"/>
                  </a:lnTo>
                  <a:cubicBezTo>
                    <a:pt x="230" y="85"/>
                    <a:pt x="219" y="58"/>
                    <a:pt x="202" y="41"/>
                  </a:cubicBezTo>
                  <a:cubicBezTo>
                    <a:pt x="185" y="21"/>
                    <a:pt x="161" y="7"/>
                    <a:pt x="134" y="0"/>
                  </a:cubicBezTo>
                  <a:lnTo>
                    <a:pt x="133" y="3"/>
                  </a:lnTo>
                  <a:lnTo>
                    <a:pt x="133" y="3"/>
                  </a:lnTo>
                  <a:cubicBezTo>
                    <a:pt x="127" y="0"/>
                    <a:pt x="120" y="0"/>
                    <a:pt x="11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 flipH="1">
              <a:off x="1245323" y="1739926"/>
              <a:ext cx="73140" cy="201474"/>
            </a:xfrm>
            <a:custGeom>
              <a:rect b="b" l="l" r="r" t="t"/>
              <a:pathLst>
                <a:path extrusionOk="0" h="2829" w="1027">
                  <a:moveTo>
                    <a:pt x="945" y="0"/>
                  </a:moveTo>
                  <a:cubicBezTo>
                    <a:pt x="923" y="0"/>
                    <a:pt x="901" y="11"/>
                    <a:pt x="887" y="32"/>
                  </a:cubicBezTo>
                  <a:cubicBezTo>
                    <a:pt x="116" y="1087"/>
                    <a:pt x="8" y="2686"/>
                    <a:pt x="4" y="2754"/>
                  </a:cubicBezTo>
                  <a:cubicBezTo>
                    <a:pt x="0" y="2792"/>
                    <a:pt x="31" y="2826"/>
                    <a:pt x="72" y="2829"/>
                  </a:cubicBezTo>
                  <a:lnTo>
                    <a:pt x="75" y="2829"/>
                  </a:lnTo>
                  <a:cubicBezTo>
                    <a:pt x="113" y="2829"/>
                    <a:pt x="143" y="2802"/>
                    <a:pt x="147" y="2764"/>
                  </a:cubicBezTo>
                  <a:cubicBezTo>
                    <a:pt x="147" y="2747"/>
                    <a:pt x="256" y="1139"/>
                    <a:pt x="1002" y="113"/>
                  </a:cubicBezTo>
                  <a:cubicBezTo>
                    <a:pt x="1027" y="82"/>
                    <a:pt x="1019" y="38"/>
                    <a:pt x="986" y="14"/>
                  </a:cubicBezTo>
                  <a:cubicBezTo>
                    <a:pt x="973" y="5"/>
                    <a:pt x="959" y="0"/>
                    <a:pt x="94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 flipH="1">
              <a:off x="1243187" y="1737006"/>
              <a:ext cx="77912" cy="207314"/>
            </a:xfrm>
            <a:custGeom>
              <a:rect b="b" l="l" r="r" t="t"/>
              <a:pathLst>
                <a:path extrusionOk="0" h="2911" w="1094">
                  <a:moveTo>
                    <a:pt x="982" y="82"/>
                  </a:moveTo>
                  <a:cubicBezTo>
                    <a:pt x="988" y="82"/>
                    <a:pt x="995" y="82"/>
                    <a:pt x="998" y="89"/>
                  </a:cubicBezTo>
                  <a:cubicBezTo>
                    <a:pt x="1006" y="93"/>
                    <a:pt x="1009" y="96"/>
                    <a:pt x="1009" y="100"/>
                  </a:cubicBezTo>
                  <a:cubicBezTo>
                    <a:pt x="1012" y="103"/>
                    <a:pt x="1012" y="109"/>
                    <a:pt x="1012" y="113"/>
                  </a:cubicBezTo>
                  <a:cubicBezTo>
                    <a:pt x="1012" y="120"/>
                    <a:pt x="1012" y="127"/>
                    <a:pt x="1006" y="130"/>
                  </a:cubicBezTo>
                  <a:cubicBezTo>
                    <a:pt x="630" y="652"/>
                    <a:pt x="416" y="1312"/>
                    <a:pt x="293" y="1847"/>
                  </a:cubicBezTo>
                  <a:cubicBezTo>
                    <a:pt x="171" y="2383"/>
                    <a:pt x="144" y="2792"/>
                    <a:pt x="144" y="2802"/>
                  </a:cubicBezTo>
                  <a:cubicBezTo>
                    <a:pt x="144" y="2808"/>
                    <a:pt x="139" y="2816"/>
                    <a:pt x="133" y="2822"/>
                  </a:cubicBezTo>
                  <a:cubicBezTo>
                    <a:pt x="126" y="2826"/>
                    <a:pt x="119" y="2829"/>
                    <a:pt x="112" y="2829"/>
                  </a:cubicBezTo>
                  <a:lnTo>
                    <a:pt x="109" y="2829"/>
                  </a:lnTo>
                  <a:cubicBezTo>
                    <a:pt x="103" y="2829"/>
                    <a:pt x="95" y="2826"/>
                    <a:pt x="89" y="2819"/>
                  </a:cubicBezTo>
                  <a:cubicBezTo>
                    <a:pt x="85" y="2816"/>
                    <a:pt x="82" y="2808"/>
                    <a:pt x="82" y="2799"/>
                  </a:cubicBezTo>
                  <a:cubicBezTo>
                    <a:pt x="82" y="2764"/>
                    <a:pt x="112" y="2352"/>
                    <a:pt x="235" y="1814"/>
                  </a:cubicBezTo>
                  <a:cubicBezTo>
                    <a:pt x="358" y="1275"/>
                    <a:pt x="576" y="617"/>
                    <a:pt x="957" y="96"/>
                  </a:cubicBezTo>
                  <a:cubicBezTo>
                    <a:pt x="965" y="86"/>
                    <a:pt x="971" y="82"/>
                    <a:pt x="982" y="82"/>
                  </a:cubicBezTo>
                  <a:close/>
                  <a:moveTo>
                    <a:pt x="982" y="1"/>
                  </a:moveTo>
                  <a:cubicBezTo>
                    <a:pt x="948" y="1"/>
                    <a:pt x="913" y="18"/>
                    <a:pt x="889" y="48"/>
                  </a:cubicBezTo>
                  <a:cubicBezTo>
                    <a:pt x="501" y="584"/>
                    <a:pt x="279" y="1251"/>
                    <a:pt x="157" y="1797"/>
                  </a:cubicBezTo>
                  <a:cubicBezTo>
                    <a:pt x="31" y="2338"/>
                    <a:pt x="4" y="2758"/>
                    <a:pt x="0" y="2792"/>
                  </a:cubicBezTo>
                  <a:lnTo>
                    <a:pt x="0" y="2799"/>
                  </a:lnTo>
                  <a:cubicBezTo>
                    <a:pt x="0" y="2829"/>
                    <a:pt x="10" y="2857"/>
                    <a:pt x="31" y="2877"/>
                  </a:cubicBezTo>
                  <a:cubicBezTo>
                    <a:pt x="48" y="2898"/>
                    <a:pt x="75" y="2911"/>
                    <a:pt x="106" y="2911"/>
                  </a:cubicBezTo>
                  <a:lnTo>
                    <a:pt x="112" y="2911"/>
                  </a:lnTo>
                  <a:cubicBezTo>
                    <a:pt x="144" y="2911"/>
                    <a:pt x="171" y="2901"/>
                    <a:pt x="188" y="2880"/>
                  </a:cubicBezTo>
                  <a:cubicBezTo>
                    <a:pt x="208" y="2863"/>
                    <a:pt x="221" y="2836"/>
                    <a:pt x="225" y="2805"/>
                  </a:cubicBezTo>
                  <a:cubicBezTo>
                    <a:pt x="225" y="2799"/>
                    <a:pt x="252" y="2396"/>
                    <a:pt x="372" y="1868"/>
                  </a:cubicBezTo>
                  <a:cubicBezTo>
                    <a:pt x="494" y="1336"/>
                    <a:pt x="705" y="686"/>
                    <a:pt x="1073" y="178"/>
                  </a:cubicBezTo>
                  <a:cubicBezTo>
                    <a:pt x="1087" y="161"/>
                    <a:pt x="1094" y="137"/>
                    <a:pt x="1094" y="113"/>
                  </a:cubicBezTo>
                  <a:cubicBezTo>
                    <a:pt x="1094" y="96"/>
                    <a:pt x="1091" y="79"/>
                    <a:pt x="1084" y="62"/>
                  </a:cubicBezTo>
                  <a:cubicBezTo>
                    <a:pt x="1073" y="48"/>
                    <a:pt x="1064" y="32"/>
                    <a:pt x="1050" y="21"/>
                  </a:cubicBezTo>
                  <a:cubicBezTo>
                    <a:pt x="1029" y="7"/>
                    <a:pt x="1006" y="1"/>
                    <a:pt x="98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 flipH="1">
              <a:off x="748503" y="1711011"/>
              <a:ext cx="114874" cy="351031"/>
            </a:xfrm>
            <a:custGeom>
              <a:rect b="b" l="l" r="r" t="t"/>
              <a:pathLst>
                <a:path extrusionOk="0" h="4929" w="1613">
                  <a:moveTo>
                    <a:pt x="83" y="0"/>
                  </a:moveTo>
                  <a:cubicBezTo>
                    <a:pt x="69" y="0"/>
                    <a:pt x="54" y="5"/>
                    <a:pt x="41" y="15"/>
                  </a:cubicBezTo>
                  <a:cubicBezTo>
                    <a:pt x="7" y="38"/>
                    <a:pt x="1" y="83"/>
                    <a:pt x="24" y="114"/>
                  </a:cubicBezTo>
                  <a:cubicBezTo>
                    <a:pt x="41" y="134"/>
                    <a:pt x="1459" y="2104"/>
                    <a:pt x="924" y="4840"/>
                  </a:cubicBezTo>
                  <a:cubicBezTo>
                    <a:pt x="914" y="4881"/>
                    <a:pt x="941" y="4919"/>
                    <a:pt x="979" y="4925"/>
                  </a:cubicBezTo>
                  <a:cubicBezTo>
                    <a:pt x="985" y="4925"/>
                    <a:pt x="989" y="4929"/>
                    <a:pt x="992" y="4929"/>
                  </a:cubicBezTo>
                  <a:cubicBezTo>
                    <a:pt x="1026" y="4929"/>
                    <a:pt x="1057" y="4905"/>
                    <a:pt x="1064" y="4871"/>
                  </a:cubicBezTo>
                  <a:cubicBezTo>
                    <a:pt x="1613" y="2069"/>
                    <a:pt x="158" y="49"/>
                    <a:pt x="140" y="29"/>
                  </a:cubicBezTo>
                  <a:cubicBezTo>
                    <a:pt x="126" y="10"/>
                    <a:pt x="105" y="0"/>
                    <a:pt x="8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 flipH="1">
              <a:off x="775922" y="1708091"/>
              <a:ext cx="89663" cy="356871"/>
            </a:xfrm>
            <a:custGeom>
              <a:rect b="b" l="l" r="r" t="t"/>
              <a:pathLst>
                <a:path extrusionOk="0" h="5011" w="1259">
                  <a:moveTo>
                    <a:pt x="127" y="83"/>
                  </a:moveTo>
                  <a:cubicBezTo>
                    <a:pt x="134" y="86"/>
                    <a:pt x="137" y="90"/>
                    <a:pt x="140" y="93"/>
                  </a:cubicBezTo>
                  <a:cubicBezTo>
                    <a:pt x="140" y="93"/>
                    <a:pt x="140" y="97"/>
                    <a:pt x="144" y="100"/>
                  </a:cubicBezTo>
                  <a:cubicBezTo>
                    <a:pt x="178" y="147"/>
                    <a:pt x="437" y="523"/>
                    <a:pt x="686" y="1139"/>
                  </a:cubicBezTo>
                  <a:cubicBezTo>
                    <a:pt x="938" y="1759"/>
                    <a:pt x="1177" y="2618"/>
                    <a:pt x="1177" y="3641"/>
                  </a:cubicBezTo>
                  <a:cubicBezTo>
                    <a:pt x="1177" y="4040"/>
                    <a:pt x="1142" y="4462"/>
                    <a:pt x="1054" y="4902"/>
                  </a:cubicBezTo>
                  <a:cubicBezTo>
                    <a:pt x="1054" y="4908"/>
                    <a:pt x="1051" y="4916"/>
                    <a:pt x="1043" y="4922"/>
                  </a:cubicBezTo>
                  <a:cubicBezTo>
                    <a:pt x="1037" y="4926"/>
                    <a:pt x="1030" y="4929"/>
                    <a:pt x="1023" y="4929"/>
                  </a:cubicBezTo>
                  <a:cubicBezTo>
                    <a:pt x="1023" y="4929"/>
                    <a:pt x="1020" y="4929"/>
                    <a:pt x="1016" y="4926"/>
                  </a:cubicBezTo>
                  <a:lnTo>
                    <a:pt x="1020" y="4926"/>
                  </a:lnTo>
                  <a:cubicBezTo>
                    <a:pt x="1010" y="4926"/>
                    <a:pt x="1006" y="4922"/>
                    <a:pt x="999" y="4916"/>
                  </a:cubicBezTo>
                  <a:cubicBezTo>
                    <a:pt x="996" y="4912"/>
                    <a:pt x="993" y="4905"/>
                    <a:pt x="993" y="4899"/>
                  </a:cubicBezTo>
                  <a:lnTo>
                    <a:pt x="993" y="4891"/>
                  </a:lnTo>
                  <a:cubicBezTo>
                    <a:pt x="1081" y="4452"/>
                    <a:pt x="1115" y="4032"/>
                    <a:pt x="1115" y="3641"/>
                  </a:cubicBezTo>
                  <a:cubicBezTo>
                    <a:pt x="1115" y="2598"/>
                    <a:pt x="863" y="1726"/>
                    <a:pt x="607" y="1112"/>
                  </a:cubicBezTo>
                  <a:cubicBezTo>
                    <a:pt x="481" y="806"/>
                    <a:pt x="352" y="560"/>
                    <a:pt x="256" y="393"/>
                  </a:cubicBezTo>
                  <a:cubicBezTo>
                    <a:pt x="209" y="311"/>
                    <a:pt x="168" y="246"/>
                    <a:pt x="137" y="202"/>
                  </a:cubicBezTo>
                  <a:cubicBezTo>
                    <a:pt x="123" y="178"/>
                    <a:pt x="113" y="161"/>
                    <a:pt x="103" y="151"/>
                  </a:cubicBezTo>
                  <a:cubicBezTo>
                    <a:pt x="99" y="144"/>
                    <a:pt x="96" y="141"/>
                    <a:pt x="93" y="137"/>
                  </a:cubicBezTo>
                  <a:cubicBezTo>
                    <a:pt x="93" y="134"/>
                    <a:pt x="90" y="131"/>
                    <a:pt x="90" y="131"/>
                  </a:cubicBezTo>
                  <a:cubicBezTo>
                    <a:pt x="86" y="124"/>
                    <a:pt x="82" y="117"/>
                    <a:pt x="82" y="114"/>
                  </a:cubicBezTo>
                  <a:cubicBezTo>
                    <a:pt x="82" y="106"/>
                    <a:pt x="86" y="103"/>
                    <a:pt x="86" y="100"/>
                  </a:cubicBezTo>
                  <a:cubicBezTo>
                    <a:pt x="90" y="93"/>
                    <a:pt x="93" y="90"/>
                    <a:pt x="96" y="86"/>
                  </a:cubicBezTo>
                  <a:cubicBezTo>
                    <a:pt x="103" y="83"/>
                    <a:pt x="107" y="83"/>
                    <a:pt x="113" y="83"/>
                  </a:cubicBezTo>
                  <a:close/>
                  <a:moveTo>
                    <a:pt x="106" y="0"/>
                  </a:moveTo>
                  <a:cubicBezTo>
                    <a:pt x="87" y="0"/>
                    <a:pt x="67" y="10"/>
                    <a:pt x="49" y="21"/>
                  </a:cubicBezTo>
                  <a:cubicBezTo>
                    <a:pt x="32" y="32"/>
                    <a:pt x="21" y="45"/>
                    <a:pt x="14" y="62"/>
                  </a:cubicBezTo>
                  <a:cubicBezTo>
                    <a:pt x="5" y="79"/>
                    <a:pt x="0" y="97"/>
                    <a:pt x="0" y="114"/>
                  </a:cubicBezTo>
                  <a:cubicBezTo>
                    <a:pt x="0" y="134"/>
                    <a:pt x="8" y="158"/>
                    <a:pt x="25" y="178"/>
                  </a:cubicBezTo>
                  <a:cubicBezTo>
                    <a:pt x="25" y="178"/>
                    <a:pt x="25" y="182"/>
                    <a:pt x="28" y="185"/>
                  </a:cubicBezTo>
                  <a:cubicBezTo>
                    <a:pt x="62" y="233"/>
                    <a:pt x="315" y="597"/>
                    <a:pt x="557" y="1201"/>
                  </a:cubicBezTo>
                  <a:cubicBezTo>
                    <a:pt x="798" y="1804"/>
                    <a:pt x="1033" y="2642"/>
                    <a:pt x="1033" y="3641"/>
                  </a:cubicBezTo>
                  <a:cubicBezTo>
                    <a:pt x="1033" y="4029"/>
                    <a:pt x="999" y="4441"/>
                    <a:pt x="914" y="4875"/>
                  </a:cubicBezTo>
                  <a:cubicBezTo>
                    <a:pt x="911" y="4881"/>
                    <a:pt x="911" y="4888"/>
                    <a:pt x="911" y="4899"/>
                  </a:cubicBezTo>
                  <a:cubicBezTo>
                    <a:pt x="911" y="4922"/>
                    <a:pt x="921" y="4949"/>
                    <a:pt x="938" y="4966"/>
                  </a:cubicBezTo>
                  <a:cubicBezTo>
                    <a:pt x="952" y="4987"/>
                    <a:pt x="975" y="5001"/>
                    <a:pt x="1002" y="5007"/>
                  </a:cubicBezTo>
                  <a:cubicBezTo>
                    <a:pt x="1010" y="5007"/>
                    <a:pt x="1016" y="5011"/>
                    <a:pt x="1023" y="5011"/>
                  </a:cubicBezTo>
                  <a:cubicBezTo>
                    <a:pt x="1051" y="5011"/>
                    <a:pt x="1074" y="5001"/>
                    <a:pt x="1095" y="4984"/>
                  </a:cubicBezTo>
                  <a:cubicBezTo>
                    <a:pt x="1115" y="4970"/>
                    <a:pt x="1129" y="4946"/>
                    <a:pt x="1136" y="4919"/>
                  </a:cubicBezTo>
                  <a:cubicBezTo>
                    <a:pt x="1221" y="4472"/>
                    <a:pt x="1258" y="4043"/>
                    <a:pt x="1258" y="3641"/>
                  </a:cubicBezTo>
                  <a:cubicBezTo>
                    <a:pt x="1258" y="2574"/>
                    <a:pt x="999" y="1681"/>
                    <a:pt x="737" y="1051"/>
                  </a:cubicBezTo>
                  <a:cubicBezTo>
                    <a:pt x="607" y="737"/>
                    <a:pt x="475" y="488"/>
                    <a:pt x="376" y="315"/>
                  </a:cubicBezTo>
                  <a:cubicBezTo>
                    <a:pt x="328" y="229"/>
                    <a:pt x="283" y="164"/>
                    <a:pt x="256" y="117"/>
                  </a:cubicBezTo>
                  <a:cubicBezTo>
                    <a:pt x="239" y="97"/>
                    <a:pt x="229" y="79"/>
                    <a:pt x="219" y="66"/>
                  </a:cubicBezTo>
                  <a:cubicBezTo>
                    <a:pt x="216" y="59"/>
                    <a:pt x="212" y="56"/>
                    <a:pt x="209" y="52"/>
                  </a:cubicBezTo>
                  <a:cubicBezTo>
                    <a:pt x="209" y="49"/>
                    <a:pt x="205" y="45"/>
                    <a:pt x="205" y="45"/>
                  </a:cubicBezTo>
                  <a:cubicBezTo>
                    <a:pt x="195" y="32"/>
                    <a:pt x="181" y="18"/>
                    <a:pt x="164" y="12"/>
                  </a:cubicBezTo>
                  <a:cubicBezTo>
                    <a:pt x="148" y="4"/>
                    <a:pt x="130" y="1"/>
                    <a:pt x="113" y="1"/>
                  </a:cubicBezTo>
                  <a:cubicBezTo>
                    <a:pt x="111" y="0"/>
                    <a:pt x="108" y="0"/>
                    <a:pt x="10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 flipH="1">
              <a:off x="1024262" y="2449692"/>
              <a:ext cx="147349" cy="249973"/>
            </a:xfrm>
            <a:custGeom>
              <a:rect b="b" l="l" r="r" t="t"/>
              <a:pathLst>
                <a:path extrusionOk="0" h="3510" w="2069">
                  <a:moveTo>
                    <a:pt x="80" y="1"/>
                  </a:moveTo>
                  <a:cubicBezTo>
                    <a:pt x="74" y="1"/>
                    <a:pt x="68" y="1"/>
                    <a:pt x="61" y="3"/>
                  </a:cubicBezTo>
                  <a:cubicBezTo>
                    <a:pt x="21" y="13"/>
                    <a:pt x="0" y="54"/>
                    <a:pt x="11" y="91"/>
                  </a:cubicBezTo>
                  <a:cubicBezTo>
                    <a:pt x="38" y="190"/>
                    <a:pt x="686" y="2559"/>
                    <a:pt x="1943" y="3496"/>
                  </a:cubicBezTo>
                  <a:cubicBezTo>
                    <a:pt x="1957" y="3506"/>
                    <a:pt x="1970" y="3510"/>
                    <a:pt x="1987" y="3510"/>
                  </a:cubicBezTo>
                  <a:cubicBezTo>
                    <a:pt x="2007" y="3510"/>
                    <a:pt x="2032" y="3500"/>
                    <a:pt x="2045" y="3479"/>
                  </a:cubicBezTo>
                  <a:cubicBezTo>
                    <a:pt x="2069" y="3448"/>
                    <a:pt x="2062" y="3404"/>
                    <a:pt x="2028" y="3380"/>
                  </a:cubicBezTo>
                  <a:cubicBezTo>
                    <a:pt x="812" y="2473"/>
                    <a:pt x="154" y="78"/>
                    <a:pt x="151" y="54"/>
                  </a:cubicBezTo>
                  <a:cubicBezTo>
                    <a:pt x="142" y="22"/>
                    <a:pt x="112" y="1"/>
                    <a:pt x="8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 flipH="1">
              <a:off x="1022054" y="2446701"/>
              <a:ext cx="151978" cy="255884"/>
            </a:xfrm>
            <a:custGeom>
              <a:rect b="b" l="l" r="r" t="t"/>
              <a:pathLst>
                <a:path extrusionOk="0" h="3593" w="2134">
                  <a:moveTo>
                    <a:pt x="113" y="82"/>
                  </a:moveTo>
                  <a:cubicBezTo>
                    <a:pt x="119" y="82"/>
                    <a:pt x="127" y="86"/>
                    <a:pt x="133" y="89"/>
                  </a:cubicBezTo>
                  <a:cubicBezTo>
                    <a:pt x="136" y="93"/>
                    <a:pt x="140" y="99"/>
                    <a:pt x="144" y="106"/>
                  </a:cubicBezTo>
                  <a:cubicBezTo>
                    <a:pt x="147" y="120"/>
                    <a:pt x="314" y="726"/>
                    <a:pt x="630" y="1442"/>
                  </a:cubicBezTo>
                  <a:cubicBezTo>
                    <a:pt x="791" y="1804"/>
                    <a:pt x="989" y="2188"/>
                    <a:pt x="1223" y="2546"/>
                  </a:cubicBezTo>
                  <a:cubicBezTo>
                    <a:pt x="1459" y="2900"/>
                    <a:pt x="1728" y="3224"/>
                    <a:pt x="2038" y="3456"/>
                  </a:cubicBezTo>
                  <a:cubicBezTo>
                    <a:pt x="2041" y="3456"/>
                    <a:pt x="2045" y="3463"/>
                    <a:pt x="2049" y="3466"/>
                  </a:cubicBezTo>
                  <a:cubicBezTo>
                    <a:pt x="2052" y="3470"/>
                    <a:pt x="2052" y="3473"/>
                    <a:pt x="2052" y="3480"/>
                  </a:cubicBezTo>
                  <a:cubicBezTo>
                    <a:pt x="2052" y="3487"/>
                    <a:pt x="2049" y="3493"/>
                    <a:pt x="2045" y="3497"/>
                  </a:cubicBezTo>
                  <a:cubicBezTo>
                    <a:pt x="2038" y="3507"/>
                    <a:pt x="2031" y="3511"/>
                    <a:pt x="2021" y="3511"/>
                  </a:cubicBezTo>
                  <a:cubicBezTo>
                    <a:pt x="2014" y="3511"/>
                    <a:pt x="2008" y="3507"/>
                    <a:pt x="2000" y="3504"/>
                  </a:cubicBezTo>
                  <a:cubicBezTo>
                    <a:pt x="1694" y="3272"/>
                    <a:pt x="1418" y="2955"/>
                    <a:pt x="1182" y="2601"/>
                  </a:cubicBezTo>
                  <a:cubicBezTo>
                    <a:pt x="828" y="2073"/>
                    <a:pt x="559" y="1469"/>
                    <a:pt x="375" y="992"/>
                  </a:cubicBezTo>
                  <a:cubicBezTo>
                    <a:pt x="191" y="515"/>
                    <a:pt x="92" y="157"/>
                    <a:pt x="82" y="123"/>
                  </a:cubicBezTo>
                  <a:lnTo>
                    <a:pt x="82" y="113"/>
                  </a:lnTo>
                  <a:cubicBezTo>
                    <a:pt x="82" y="106"/>
                    <a:pt x="86" y="99"/>
                    <a:pt x="89" y="96"/>
                  </a:cubicBezTo>
                  <a:cubicBezTo>
                    <a:pt x="92" y="89"/>
                    <a:pt x="99" y="86"/>
                    <a:pt x="106" y="86"/>
                  </a:cubicBezTo>
                  <a:lnTo>
                    <a:pt x="106" y="82"/>
                  </a:lnTo>
                  <a:close/>
                  <a:moveTo>
                    <a:pt x="113" y="0"/>
                  </a:moveTo>
                  <a:cubicBezTo>
                    <a:pt x="103" y="0"/>
                    <a:pt x="92" y="4"/>
                    <a:pt x="86" y="4"/>
                  </a:cubicBezTo>
                  <a:cubicBezTo>
                    <a:pt x="58" y="11"/>
                    <a:pt x="37" y="28"/>
                    <a:pt x="24" y="45"/>
                  </a:cubicBezTo>
                  <a:cubicBezTo>
                    <a:pt x="10" y="66"/>
                    <a:pt x="1" y="89"/>
                    <a:pt x="1" y="113"/>
                  </a:cubicBezTo>
                  <a:cubicBezTo>
                    <a:pt x="1" y="123"/>
                    <a:pt x="4" y="133"/>
                    <a:pt x="4" y="143"/>
                  </a:cubicBezTo>
                  <a:cubicBezTo>
                    <a:pt x="17" y="195"/>
                    <a:pt x="188" y="812"/>
                    <a:pt x="512" y="1538"/>
                  </a:cubicBezTo>
                  <a:cubicBezTo>
                    <a:pt x="675" y="1899"/>
                    <a:pt x="876" y="2287"/>
                    <a:pt x="1115" y="2645"/>
                  </a:cubicBezTo>
                  <a:cubicBezTo>
                    <a:pt x="1353" y="3003"/>
                    <a:pt x="1632" y="3330"/>
                    <a:pt x="1953" y="3569"/>
                  </a:cubicBezTo>
                  <a:cubicBezTo>
                    <a:pt x="1973" y="3586"/>
                    <a:pt x="1997" y="3592"/>
                    <a:pt x="2021" y="3592"/>
                  </a:cubicBezTo>
                  <a:cubicBezTo>
                    <a:pt x="2055" y="3592"/>
                    <a:pt x="2090" y="3575"/>
                    <a:pt x="2110" y="3548"/>
                  </a:cubicBezTo>
                  <a:cubicBezTo>
                    <a:pt x="2127" y="3528"/>
                    <a:pt x="2134" y="3504"/>
                    <a:pt x="2134" y="3480"/>
                  </a:cubicBezTo>
                  <a:cubicBezTo>
                    <a:pt x="2134" y="3463"/>
                    <a:pt x="2130" y="3446"/>
                    <a:pt x="2120" y="3429"/>
                  </a:cubicBezTo>
                  <a:cubicBezTo>
                    <a:pt x="2113" y="3415"/>
                    <a:pt x="2103" y="3402"/>
                    <a:pt x="2090" y="3388"/>
                  </a:cubicBezTo>
                  <a:cubicBezTo>
                    <a:pt x="1789" y="3166"/>
                    <a:pt x="1520" y="2850"/>
                    <a:pt x="1292" y="2499"/>
                  </a:cubicBezTo>
                  <a:cubicBezTo>
                    <a:pt x="944" y="1974"/>
                    <a:pt x="679" y="1374"/>
                    <a:pt x="498" y="904"/>
                  </a:cubicBezTo>
                  <a:cubicBezTo>
                    <a:pt x="317" y="434"/>
                    <a:pt x="226" y="93"/>
                    <a:pt x="221" y="86"/>
                  </a:cubicBezTo>
                  <a:cubicBezTo>
                    <a:pt x="215" y="58"/>
                    <a:pt x="201" y="38"/>
                    <a:pt x="181" y="25"/>
                  </a:cubicBezTo>
                  <a:cubicBezTo>
                    <a:pt x="164" y="11"/>
                    <a:pt x="140" y="0"/>
                    <a:pt x="11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 flipH="1">
              <a:off x="928399" y="2483806"/>
              <a:ext cx="10255" cy="197130"/>
            </a:xfrm>
            <a:custGeom>
              <a:rect b="b" l="l" r="r" t="t"/>
              <a:pathLst>
                <a:path extrusionOk="0" h="2768" w="144">
                  <a:moveTo>
                    <a:pt x="73" y="1"/>
                  </a:moveTo>
                  <a:cubicBezTo>
                    <a:pt x="35" y="1"/>
                    <a:pt x="1" y="35"/>
                    <a:pt x="1" y="76"/>
                  </a:cubicBezTo>
                  <a:lnTo>
                    <a:pt x="1" y="2697"/>
                  </a:lnTo>
                  <a:cubicBezTo>
                    <a:pt x="1" y="2734"/>
                    <a:pt x="35" y="2768"/>
                    <a:pt x="73" y="2768"/>
                  </a:cubicBezTo>
                  <a:cubicBezTo>
                    <a:pt x="114" y="2768"/>
                    <a:pt x="144" y="2734"/>
                    <a:pt x="144" y="2697"/>
                  </a:cubicBezTo>
                  <a:lnTo>
                    <a:pt x="144" y="76"/>
                  </a:lnTo>
                  <a:cubicBezTo>
                    <a:pt x="144" y="35"/>
                    <a:pt x="114" y="1"/>
                    <a:pt x="7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 flipH="1">
              <a:off x="925480" y="2480957"/>
              <a:ext cx="16095" cy="202899"/>
            </a:xfrm>
            <a:custGeom>
              <a:rect b="b" l="l" r="r" t="t"/>
              <a:pathLst>
                <a:path extrusionOk="0" h="2849" w="226">
                  <a:moveTo>
                    <a:pt x="114" y="82"/>
                  </a:moveTo>
                  <a:cubicBezTo>
                    <a:pt x="124" y="82"/>
                    <a:pt x="131" y="85"/>
                    <a:pt x="137" y="92"/>
                  </a:cubicBezTo>
                  <a:cubicBezTo>
                    <a:pt x="141" y="99"/>
                    <a:pt x="144" y="106"/>
                    <a:pt x="144" y="116"/>
                  </a:cubicBezTo>
                  <a:lnTo>
                    <a:pt x="144" y="2737"/>
                  </a:lnTo>
                  <a:cubicBezTo>
                    <a:pt x="144" y="2743"/>
                    <a:pt x="141" y="2750"/>
                    <a:pt x="137" y="2757"/>
                  </a:cubicBezTo>
                  <a:cubicBezTo>
                    <a:pt x="131" y="2764"/>
                    <a:pt x="124" y="2767"/>
                    <a:pt x="114" y="2767"/>
                  </a:cubicBezTo>
                  <a:cubicBezTo>
                    <a:pt x="106" y="2767"/>
                    <a:pt x="97" y="2764"/>
                    <a:pt x="93" y="2757"/>
                  </a:cubicBezTo>
                  <a:cubicBezTo>
                    <a:pt x="86" y="2750"/>
                    <a:pt x="83" y="2743"/>
                    <a:pt x="83" y="2737"/>
                  </a:cubicBezTo>
                  <a:lnTo>
                    <a:pt x="83" y="116"/>
                  </a:lnTo>
                  <a:cubicBezTo>
                    <a:pt x="83" y="106"/>
                    <a:pt x="86" y="99"/>
                    <a:pt x="93" y="92"/>
                  </a:cubicBezTo>
                  <a:cubicBezTo>
                    <a:pt x="97" y="85"/>
                    <a:pt x="106" y="82"/>
                    <a:pt x="114" y="82"/>
                  </a:cubicBezTo>
                  <a:close/>
                  <a:moveTo>
                    <a:pt x="114" y="0"/>
                  </a:moveTo>
                  <a:cubicBezTo>
                    <a:pt x="83" y="0"/>
                    <a:pt x="56" y="14"/>
                    <a:pt x="35" y="34"/>
                  </a:cubicBezTo>
                  <a:cubicBezTo>
                    <a:pt x="15" y="55"/>
                    <a:pt x="1" y="82"/>
                    <a:pt x="1" y="116"/>
                  </a:cubicBezTo>
                  <a:lnTo>
                    <a:pt x="1" y="2737"/>
                  </a:lnTo>
                  <a:cubicBezTo>
                    <a:pt x="1" y="2767"/>
                    <a:pt x="15" y="2795"/>
                    <a:pt x="35" y="2815"/>
                  </a:cubicBezTo>
                  <a:cubicBezTo>
                    <a:pt x="56" y="2836"/>
                    <a:pt x="83" y="2849"/>
                    <a:pt x="114" y="2849"/>
                  </a:cubicBezTo>
                  <a:cubicBezTo>
                    <a:pt x="144" y="2849"/>
                    <a:pt x="175" y="2836"/>
                    <a:pt x="196" y="2815"/>
                  </a:cubicBezTo>
                  <a:cubicBezTo>
                    <a:pt x="216" y="2795"/>
                    <a:pt x="226" y="2767"/>
                    <a:pt x="226" y="2737"/>
                  </a:cubicBezTo>
                  <a:lnTo>
                    <a:pt x="226" y="116"/>
                  </a:lnTo>
                  <a:cubicBezTo>
                    <a:pt x="226" y="82"/>
                    <a:pt x="216" y="55"/>
                    <a:pt x="196" y="34"/>
                  </a:cubicBezTo>
                  <a:cubicBezTo>
                    <a:pt x="175" y="14"/>
                    <a:pt x="144" y="0"/>
                    <a:pt x="114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 flipH="1">
              <a:off x="1267686" y="2326199"/>
              <a:ext cx="101770" cy="102340"/>
            </a:xfrm>
            <a:custGeom>
              <a:rect b="b" l="l" r="r" t="t"/>
              <a:pathLst>
                <a:path extrusionOk="0" h="1437" w="1429">
                  <a:moveTo>
                    <a:pt x="80" y="1"/>
                  </a:moveTo>
                  <a:cubicBezTo>
                    <a:pt x="72" y="1"/>
                    <a:pt x="63" y="2"/>
                    <a:pt x="55" y="6"/>
                  </a:cubicBezTo>
                  <a:cubicBezTo>
                    <a:pt x="18" y="23"/>
                    <a:pt x="1" y="64"/>
                    <a:pt x="14" y="101"/>
                  </a:cubicBezTo>
                  <a:cubicBezTo>
                    <a:pt x="32" y="142"/>
                    <a:pt x="450" y="1171"/>
                    <a:pt x="1330" y="1434"/>
                  </a:cubicBezTo>
                  <a:cubicBezTo>
                    <a:pt x="1337" y="1437"/>
                    <a:pt x="1344" y="1437"/>
                    <a:pt x="1350" y="1437"/>
                  </a:cubicBezTo>
                  <a:cubicBezTo>
                    <a:pt x="1381" y="1437"/>
                    <a:pt x="1408" y="1417"/>
                    <a:pt x="1419" y="1385"/>
                  </a:cubicBezTo>
                  <a:cubicBezTo>
                    <a:pt x="1429" y="1349"/>
                    <a:pt x="1408" y="1308"/>
                    <a:pt x="1371" y="1297"/>
                  </a:cubicBezTo>
                  <a:cubicBezTo>
                    <a:pt x="560" y="1055"/>
                    <a:pt x="151" y="56"/>
                    <a:pt x="148" y="47"/>
                  </a:cubicBezTo>
                  <a:cubicBezTo>
                    <a:pt x="137" y="18"/>
                    <a:pt x="109" y="1"/>
                    <a:pt x="8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 flipH="1">
              <a:off x="1265265" y="2323421"/>
              <a:ext cx="106613" cy="108037"/>
            </a:xfrm>
            <a:custGeom>
              <a:rect b="b" l="l" r="r" t="t"/>
              <a:pathLst>
                <a:path extrusionOk="0" h="1517" w="1497">
                  <a:moveTo>
                    <a:pt x="113" y="82"/>
                  </a:moveTo>
                  <a:cubicBezTo>
                    <a:pt x="120" y="82"/>
                    <a:pt x="127" y="82"/>
                    <a:pt x="133" y="86"/>
                  </a:cubicBezTo>
                  <a:cubicBezTo>
                    <a:pt x="137" y="89"/>
                    <a:pt x="141" y="95"/>
                    <a:pt x="144" y="103"/>
                  </a:cubicBezTo>
                  <a:lnTo>
                    <a:pt x="144" y="106"/>
                  </a:lnTo>
                  <a:cubicBezTo>
                    <a:pt x="161" y="140"/>
                    <a:pt x="270" y="396"/>
                    <a:pt x="478" y="675"/>
                  </a:cubicBezTo>
                  <a:cubicBezTo>
                    <a:pt x="580" y="815"/>
                    <a:pt x="706" y="958"/>
                    <a:pt x="860" y="1084"/>
                  </a:cubicBezTo>
                  <a:cubicBezTo>
                    <a:pt x="1013" y="1207"/>
                    <a:pt x="1190" y="1316"/>
                    <a:pt x="1391" y="1374"/>
                  </a:cubicBezTo>
                  <a:cubicBezTo>
                    <a:pt x="1398" y="1377"/>
                    <a:pt x="1405" y="1380"/>
                    <a:pt x="1409" y="1388"/>
                  </a:cubicBezTo>
                  <a:cubicBezTo>
                    <a:pt x="1412" y="1391"/>
                    <a:pt x="1415" y="1397"/>
                    <a:pt x="1415" y="1404"/>
                  </a:cubicBezTo>
                  <a:cubicBezTo>
                    <a:pt x="1415" y="1408"/>
                    <a:pt x="1415" y="1411"/>
                    <a:pt x="1412" y="1415"/>
                  </a:cubicBezTo>
                  <a:cubicBezTo>
                    <a:pt x="1412" y="1421"/>
                    <a:pt x="1409" y="1424"/>
                    <a:pt x="1401" y="1429"/>
                  </a:cubicBezTo>
                  <a:cubicBezTo>
                    <a:pt x="1398" y="1435"/>
                    <a:pt x="1391" y="1435"/>
                    <a:pt x="1384" y="1435"/>
                  </a:cubicBezTo>
                  <a:lnTo>
                    <a:pt x="1374" y="1435"/>
                  </a:lnTo>
                  <a:cubicBezTo>
                    <a:pt x="1159" y="1370"/>
                    <a:pt x="975" y="1261"/>
                    <a:pt x="816" y="1128"/>
                  </a:cubicBezTo>
                  <a:cubicBezTo>
                    <a:pt x="577" y="930"/>
                    <a:pt x="396" y="688"/>
                    <a:pt x="273" y="491"/>
                  </a:cubicBezTo>
                  <a:cubicBezTo>
                    <a:pt x="154" y="290"/>
                    <a:pt x="93" y="140"/>
                    <a:pt x="86" y="123"/>
                  </a:cubicBezTo>
                  <a:cubicBezTo>
                    <a:pt x="86" y="120"/>
                    <a:pt x="83" y="116"/>
                    <a:pt x="83" y="113"/>
                  </a:cubicBezTo>
                  <a:cubicBezTo>
                    <a:pt x="83" y="106"/>
                    <a:pt x="86" y="99"/>
                    <a:pt x="89" y="95"/>
                  </a:cubicBezTo>
                  <a:cubicBezTo>
                    <a:pt x="93" y="89"/>
                    <a:pt x="96" y="86"/>
                    <a:pt x="103" y="82"/>
                  </a:cubicBezTo>
                  <a:lnTo>
                    <a:pt x="103" y="86"/>
                  </a:lnTo>
                  <a:cubicBezTo>
                    <a:pt x="107" y="82"/>
                    <a:pt x="110" y="82"/>
                    <a:pt x="113" y="82"/>
                  </a:cubicBezTo>
                  <a:close/>
                  <a:moveTo>
                    <a:pt x="113" y="0"/>
                  </a:moveTo>
                  <a:cubicBezTo>
                    <a:pt x="100" y="0"/>
                    <a:pt x="86" y="4"/>
                    <a:pt x="72" y="7"/>
                  </a:cubicBezTo>
                  <a:cubicBezTo>
                    <a:pt x="52" y="18"/>
                    <a:pt x="35" y="31"/>
                    <a:pt x="21" y="51"/>
                  </a:cubicBezTo>
                  <a:cubicBezTo>
                    <a:pt x="8" y="68"/>
                    <a:pt x="1" y="89"/>
                    <a:pt x="1" y="113"/>
                  </a:cubicBezTo>
                  <a:cubicBezTo>
                    <a:pt x="1" y="126"/>
                    <a:pt x="4" y="140"/>
                    <a:pt x="11" y="153"/>
                  </a:cubicBezTo>
                  <a:cubicBezTo>
                    <a:pt x="21" y="177"/>
                    <a:pt x="130" y="450"/>
                    <a:pt x="349" y="746"/>
                  </a:cubicBezTo>
                  <a:cubicBezTo>
                    <a:pt x="461" y="897"/>
                    <a:pt x="597" y="1053"/>
                    <a:pt x="764" y="1193"/>
                  </a:cubicBezTo>
                  <a:cubicBezTo>
                    <a:pt x="931" y="1330"/>
                    <a:pt x="1126" y="1445"/>
                    <a:pt x="1351" y="1514"/>
                  </a:cubicBezTo>
                  <a:cubicBezTo>
                    <a:pt x="1360" y="1517"/>
                    <a:pt x="1374" y="1517"/>
                    <a:pt x="1384" y="1517"/>
                  </a:cubicBezTo>
                  <a:cubicBezTo>
                    <a:pt x="1409" y="1517"/>
                    <a:pt x="1432" y="1510"/>
                    <a:pt x="1450" y="1496"/>
                  </a:cubicBezTo>
                  <a:cubicBezTo>
                    <a:pt x="1470" y="1483"/>
                    <a:pt x="1483" y="1462"/>
                    <a:pt x="1490" y="1438"/>
                  </a:cubicBezTo>
                  <a:cubicBezTo>
                    <a:pt x="1494" y="1429"/>
                    <a:pt x="1497" y="1415"/>
                    <a:pt x="1497" y="1404"/>
                  </a:cubicBezTo>
                  <a:cubicBezTo>
                    <a:pt x="1497" y="1380"/>
                    <a:pt x="1490" y="1357"/>
                    <a:pt x="1473" y="1339"/>
                  </a:cubicBezTo>
                  <a:cubicBezTo>
                    <a:pt x="1459" y="1319"/>
                    <a:pt x="1439" y="1306"/>
                    <a:pt x="1415" y="1295"/>
                  </a:cubicBezTo>
                  <a:cubicBezTo>
                    <a:pt x="1220" y="1237"/>
                    <a:pt x="1047" y="1132"/>
                    <a:pt x="897" y="1009"/>
                  </a:cubicBezTo>
                  <a:cubicBezTo>
                    <a:pt x="676" y="822"/>
                    <a:pt x="505" y="586"/>
                    <a:pt x="393" y="399"/>
                  </a:cubicBezTo>
                  <a:cubicBezTo>
                    <a:pt x="335" y="307"/>
                    <a:pt x="291" y="225"/>
                    <a:pt x="264" y="167"/>
                  </a:cubicBezTo>
                  <a:cubicBezTo>
                    <a:pt x="250" y="136"/>
                    <a:pt x="239" y="113"/>
                    <a:pt x="232" y="95"/>
                  </a:cubicBezTo>
                  <a:cubicBezTo>
                    <a:pt x="226" y="89"/>
                    <a:pt x="226" y="82"/>
                    <a:pt x="223" y="79"/>
                  </a:cubicBezTo>
                  <a:cubicBezTo>
                    <a:pt x="223" y="75"/>
                    <a:pt x="223" y="75"/>
                    <a:pt x="219" y="72"/>
                  </a:cubicBezTo>
                  <a:cubicBezTo>
                    <a:pt x="212" y="48"/>
                    <a:pt x="195" y="31"/>
                    <a:pt x="178" y="18"/>
                  </a:cubicBezTo>
                  <a:cubicBezTo>
                    <a:pt x="157" y="7"/>
                    <a:pt x="137" y="0"/>
                    <a:pt x="11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 flipH="1">
              <a:off x="1307497" y="2372277"/>
              <a:ext cx="94221" cy="87598"/>
            </a:xfrm>
            <a:custGeom>
              <a:rect b="b" l="l" r="r" t="t"/>
              <a:pathLst>
                <a:path extrusionOk="0" h="1230" w="1323">
                  <a:moveTo>
                    <a:pt x="81" y="0"/>
                  </a:moveTo>
                  <a:cubicBezTo>
                    <a:pt x="76" y="0"/>
                    <a:pt x="70" y="1"/>
                    <a:pt x="65" y="2"/>
                  </a:cubicBezTo>
                  <a:cubicBezTo>
                    <a:pt x="24" y="10"/>
                    <a:pt x="0" y="51"/>
                    <a:pt x="11" y="88"/>
                  </a:cubicBezTo>
                  <a:cubicBezTo>
                    <a:pt x="18" y="122"/>
                    <a:pt x="205" y="943"/>
                    <a:pt x="1224" y="1229"/>
                  </a:cubicBezTo>
                  <a:lnTo>
                    <a:pt x="1244" y="1229"/>
                  </a:lnTo>
                  <a:cubicBezTo>
                    <a:pt x="1276" y="1229"/>
                    <a:pt x="1306" y="1209"/>
                    <a:pt x="1312" y="1178"/>
                  </a:cubicBezTo>
                  <a:cubicBezTo>
                    <a:pt x="1323" y="1141"/>
                    <a:pt x="1303" y="1100"/>
                    <a:pt x="1265" y="1090"/>
                  </a:cubicBezTo>
                  <a:cubicBezTo>
                    <a:pt x="331" y="828"/>
                    <a:pt x="157" y="88"/>
                    <a:pt x="151" y="57"/>
                  </a:cubicBezTo>
                  <a:cubicBezTo>
                    <a:pt x="142" y="25"/>
                    <a:pt x="113" y="0"/>
                    <a:pt x="8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 flipH="1">
              <a:off x="1305005" y="2369286"/>
              <a:ext cx="99135" cy="93509"/>
            </a:xfrm>
            <a:custGeom>
              <a:rect b="b" l="l" r="r" t="t"/>
              <a:pathLst>
                <a:path extrusionOk="0" h="1313" w="1392">
                  <a:moveTo>
                    <a:pt x="113" y="82"/>
                  </a:moveTo>
                  <a:cubicBezTo>
                    <a:pt x="119" y="82"/>
                    <a:pt x="127" y="85"/>
                    <a:pt x="133" y="89"/>
                  </a:cubicBezTo>
                  <a:cubicBezTo>
                    <a:pt x="137" y="96"/>
                    <a:pt x="140" y="99"/>
                    <a:pt x="144" y="110"/>
                  </a:cubicBezTo>
                  <a:cubicBezTo>
                    <a:pt x="147" y="126"/>
                    <a:pt x="195" y="324"/>
                    <a:pt x="362" y="552"/>
                  </a:cubicBezTo>
                  <a:cubicBezTo>
                    <a:pt x="443" y="668"/>
                    <a:pt x="556" y="788"/>
                    <a:pt x="706" y="897"/>
                  </a:cubicBezTo>
                  <a:cubicBezTo>
                    <a:pt x="860" y="1005"/>
                    <a:pt x="1050" y="1104"/>
                    <a:pt x="1285" y="1173"/>
                  </a:cubicBezTo>
                  <a:cubicBezTo>
                    <a:pt x="1292" y="1173"/>
                    <a:pt x="1299" y="1176"/>
                    <a:pt x="1302" y="1183"/>
                  </a:cubicBezTo>
                  <a:cubicBezTo>
                    <a:pt x="1305" y="1186"/>
                    <a:pt x="1310" y="1193"/>
                    <a:pt x="1310" y="1200"/>
                  </a:cubicBezTo>
                  <a:lnTo>
                    <a:pt x="1310" y="1210"/>
                  </a:lnTo>
                  <a:cubicBezTo>
                    <a:pt x="1305" y="1217"/>
                    <a:pt x="1302" y="1220"/>
                    <a:pt x="1296" y="1227"/>
                  </a:cubicBezTo>
                  <a:cubicBezTo>
                    <a:pt x="1292" y="1230"/>
                    <a:pt x="1285" y="1230"/>
                    <a:pt x="1278" y="1230"/>
                  </a:cubicBezTo>
                  <a:lnTo>
                    <a:pt x="1269" y="1230"/>
                  </a:lnTo>
                  <a:cubicBezTo>
                    <a:pt x="1019" y="1159"/>
                    <a:pt x="822" y="1057"/>
                    <a:pt x="665" y="944"/>
                  </a:cubicBezTo>
                  <a:cubicBezTo>
                    <a:pt x="426" y="771"/>
                    <a:pt x="283" y="569"/>
                    <a:pt x="198" y="409"/>
                  </a:cubicBezTo>
                  <a:cubicBezTo>
                    <a:pt x="113" y="253"/>
                    <a:pt x="86" y="130"/>
                    <a:pt x="83" y="120"/>
                  </a:cubicBezTo>
                  <a:lnTo>
                    <a:pt x="83" y="113"/>
                  </a:lnTo>
                  <a:cubicBezTo>
                    <a:pt x="83" y="106"/>
                    <a:pt x="86" y="99"/>
                    <a:pt x="89" y="96"/>
                  </a:cubicBezTo>
                  <a:cubicBezTo>
                    <a:pt x="92" y="89"/>
                    <a:pt x="99" y="85"/>
                    <a:pt x="106" y="85"/>
                  </a:cubicBezTo>
                  <a:cubicBezTo>
                    <a:pt x="110" y="85"/>
                    <a:pt x="113" y="82"/>
                    <a:pt x="113" y="82"/>
                  </a:cubicBezTo>
                  <a:close/>
                  <a:moveTo>
                    <a:pt x="113" y="0"/>
                  </a:moveTo>
                  <a:cubicBezTo>
                    <a:pt x="106" y="0"/>
                    <a:pt x="96" y="3"/>
                    <a:pt x="89" y="3"/>
                  </a:cubicBezTo>
                  <a:cubicBezTo>
                    <a:pt x="62" y="11"/>
                    <a:pt x="42" y="24"/>
                    <a:pt x="25" y="44"/>
                  </a:cubicBezTo>
                  <a:cubicBezTo>
                    <a:pt x="11" y="65"/>
                    <a:pt x="1" y="89"/>
                    <a:pt x="1" y="113"/>
                  </a:cubicBezTo>
                  <a:cubicBezTo>
                    <a:pt x="1" y="123"/>
                    <a:pt x="1" y="130"/>
                    <a:pt x="4" y="140"/>
                  </a:cubicBezTo>
                  <a:cubicBezTo>
                    <a:pt x="7" y="160"/>
                    <a:pt x="58" y="379"/>
                    <a:pt x="239" y="631"/>
                  </a:cubicBezTo>
                  <a:cubicBezTo>
                    <a:pt x="328" y="753"/>
                    <a:pt x="451" y="890"/>
                    <a:pt x="618" y="1009"/>
                  </a:cubicBezTo>
                  <a:cubicBezTo>
                    <a:pt x="781" y="1128"/>
                    <a:pt x="989" y="1238"/>
                    <a:pt x="1248" y="1309"/>
                  </a:cubicBezTo>
                  <a:cubicBezTo>
                    <a:pt x="1258" y="1312"/>
                    <a:pt x="1269" y="1312"/>
                    <a:pt x="1278" y="1312"/>
                  </a:cubicBezTo>
                  <a:cubicBezTo>
                    <a:pt x="1302" y="1312"/>
                    <a:pt x="1326" y="1306"/>
                    <a:pt x="1346" y="1292"/>
                  </a:cubicBezTo>
                  <a:cubicBezTo>
                    <a:pt x="1364" y="1279"/>
                    <a:pt x="1381" y="1255"/>
                    <a:pt x="1387" y="1230"/>
                  </a:cubicBezTo>
                  <a:cubicBezTo>
                    <a:pt x="1391" y="1220"/>
                    <a:pt x="1391" y="1210"/>
                    <a:pt x="1391" y="1200"/>
                  </a:cubicBezTo>
                  <a:cubicBezTo>
                    <a:pt x="1391" y="1176"/>
                    <a:pt x="1384" y="1153"/>
                    <a:pt x="1367" y="1132"/>
                  </a:cubicBezTo>
                  <a:cubicBezTo>
                    <a:pt x="1354" y="1115"/>
                    <a:pt x="1333" y="1098"/>
                    <a:pt x="1310" y="1091"/>
                  </a:cubicBezTo>
                  <a:cubicBezTo>
                    <a:pt x="1081" y="1030"/>
                    <a:pt x="901" y="934"/>
                    <a:pt x="753" y="832"/>
                  </a:cubicBezTo>
                  <a:cubicBezTo>
                    <a:pt x="539" y="675"/>
                    <a:pt x="406" y="494"/>
                    <a:pt x="328" y="351"/>
                  </a:cubicBezTo>
                  <a:cubicBezTo>
                    <a:pt x="250" y="208"/>
                    <a:pt x="226" y="99"/>
                    <a:pt x="222" y="89"/>
                  </a:cubicBezTo>
                  <a:cubicBezTo>
                    <a:pt x="218" y="65"/>
                    <a:pt x="201" y="41"/>
                    <a:pt x="185" y="28"/>
                  </a:cubicBezTo>
                  <a:cubicBezTo>
                    <a:pt x="164" y="11"/>
                    <a:pt x="140" y="0"/>
                    <a:pt x="11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 flipH="1">
              <a:off x="687540" y="2326199"/>
              <a:ext cx="102055" cy="102340"/>
            </a:xfrm>
            <a:custGeom>
              <a:rect b="b" l="l" r="r" t="t"/>
              <a:pathLst>
                <a:path extrusionOk="0" h="1437" w="1433">
                  <a:moveTo>
                    <a:pt x="1351" y="1"/>
                  </a:moveTo>
                  <a:cubicBezTo>
                    <a:pt x="1322" y="1"/>
                    <a:pt x="1295" y="18"/>
                    <a:pt x="1282" y="47"/>
                  </a:cubicBezTo>
                  <a:cubicBezTo>
                    <a:pt x="1278" y="56"/>
                    <a:pt x="873" y="1052"/>
                    <a:pt x="62" y="1297"/>
                  </a:cubicBezTo>
                  <a:cubicBezTo>
                    <a:pt x="21" y="1308"/>
                    <a:pt x="1" y="1349"/>
                    <a:pt x="11" y="1385"/>
                  </a:cubicBezTo>
                  <a:cubicBezTo>
                    <a:pt x="21" y="1417"/>
                    <a:pt x="52" y="1437"/>
                    <a:pt x="83" y="1437"/>
                  </a:cubicBezTo>
                  <a:cubicBezTo>
                    <a:pt x="89" y="1437"/>
                    <a:pt x="96" y="1437"/>
                    <a:pt x="103" y="1434"/>
                  </a:cubicBezTo>
                  <a:cubicBezTo>
                    <a:pt x="982" y="1171"/>
                    <a:pt x="1398" y="142"/>
                    <a:pt x="1415" y="101"/>
                  </a:cubicBezTo>
                  <a:cubicBezTo>
                    <a:pt x="1432" y="64"/>
                    <a:pt x="1412" y="23"/>
                    <a:pt x="1377" y="6"/>
                  </a:cubicBezTo>
                  <a:cubicBezTo>
                    <a:pt x="1369" y="2"/>
                    <a:pt x="1360" y="1"/>
                    <a:pt x="135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 flipH="1">
              <a:off x="685403" y="2323421"/>
              <a:ext cx="106399" cy="108037"/>
            </a:xfrm>
            <a:custGeom>
              <a:rect b="b" l="l" r="r" t="t"/>
              <a:pathLst>
                <a:path extrusionOk="0" h="1517" w="1494">
                  <a:moveTo>
                    <a:pt x="1391" y="82"/>
                  </a:moveTo>
                  <a:cubicBezTo>
                    <a:pt x="1398" y="86"/>
                    <a:pt x="1402" y="89"/>
                    <a:pt x="1405" y="95"/>
                  </a:cubicBezTo>
                  <a:cubicBezTo>
                    <a:pt x="1408" y="99"/>
                    <a:pt x="1412" y="106"/>
                    <a:pt x="1412" y="113"/>
                  </a:cubicBezTo>
                  <a:cubicBezTo>
                    <a:pt x="1412" y="116"/>
                    <a:pt x="1412" y="120"/>
                    <a:pt x="1408" y="123"/>
                  </a:cubicBezTo>
                  <a:cubicBezTo>
                    <a:pt x="1402" y="144"/>
                    <a:pt x="1292" y="409"/>
                    <a:pt x="1081" y="699"/>
                  </a:cubicBezTo>
                  <a:cubicBezTo>
                    <a:pt x="972" y="845"/>
                    <a:pt x="839" y="995"/>
                    <a:pt x="679" y="1128"/>
                  </a:cubicBezTo>
                  <a:cubicBezTo>
                    <a:pt x="523" y="1261"/>
                    <a:pt x="334" y="1370"/>
                    <a:pt x="120" y="1435"/>
                  </a:cubicBezTo>
                  <a:lnTo>
                    <a:pt x="114" y="1435"/>
                  </a:lnTo>
                  <a:cubicBezTo>
                    <a:pt x="106" y="1435"/>
                    <a:pt x="100" y="1435"/>
                    <a:pt x="93" y="1429"/>
                  </a:cubicBezTo>
                  <a:cubicBezTo>
                    <a:pt x="89" y="1424"/>
                    <a:pt x="86" y="1421"/>
                    <a:pt x="83" y="1415"/>
                  </a:cubicBezTo>
                  <a:lnTo>
                    <a:pt x="83" y="1404"/>
                  </a:lnTo>
                  <a:cubicBezTo>
                    <a:pt x="83" y="1397"/>
                    <a:pt x="83" y="1391"/>
                    <a:pt x="86" y="1388"/>
                  </a:cubicBezTo>
                  <a:cubicBezTo>
                    <a:pt x="89" y="1380"/>
                    <a:pt x="96" y="1377"/>
                    <a:pt x="103" y="1374"/>
                  </a:cubicBezTo>
                  <a:cubicBezTo>
                    <a:pt x="314" y="1312"/>
                    <a:pt x="495" y="1200"/>
                    <a:pt x="652" y="1070"/>
                  </a:cubicBezTo>
                  <a:cubicBezTo>
                    <a:pt x="883" y="876"/>
                    <a:pt x="1057" y="634"/>
                    <a:pt x="1173" y="443"/>
                  </a:cubicBezTo>
                  <a:cubicBezTo>
                    <a:pt x="1231" y="348"/>
                    <a:pt x="1275" y="263"/>
                    <a:pt x="1306" y="202"/>
                  </a:cubicBezTo>
                  <a:cubicBezTo>
                    <a:pt x="1320" y="171"/>
                    <a:pt x="1333" y="147"/>
                    <a:pt x="1340" y="130"/>
                  </a:cubicBezTo>
                  <a:cubicBezTo>
                    <a:pt x="1344" y="120"/>
                    <a:pt x="1347" y="113"/>
                    <a:pt x="1347" y="109"/>
                  </a:cubicBezTo>
                  <a:cubicBezTo>
                    <a:pt x="1350" y="106"/>
                    <a:pt x="1350" y="103"/>
                    <a:pt x="1350" y="103"/>
                  </a:cubicBezTo>
                  <a:cubicBezTo>
                    <a:pt x="1354" y="95"/>
                    <a:pt x="1357" y="89"/>
                    <a:pt x="1364" y="86"/>
                  </a:cubicBezTo>
                  <a:cubicBezTo>
                    <a:pt x="1367" y="82"/>
                    <a:pt x="1374" y="82"/>
                    <a:pt x="1381" y="82"/>
                  </a:cubicBezTo>
                  <a:cubicBezTo>
                    <a:pt x="1385" y="82"/>
                    <a:pt x="1388" y="82"/>
                    <a:pt x="1391" y="86"/>
                  </a:cubicBezTo>
                  <a:lnTo>
                    <a:pt x="1391" y="82"/>
                  </a:lnTo>
                  <a:close/>
                  <a:moveTo>
                    <a:pt x="1381" y="0"/>
                  </a:moveTo>
                  <a:cubicBezTo>
                    <a:pt x="1357" y="0"/>
                    <a:pt x="1336" y="7"/>
                    <a:pt x="1320" y="18"/>
                  </a:cubicBezTo>
                  <a:cubicBezTo>
                    <a:pt x="1300" y="31"/>
                    <a:pt x="1286" y="48"/>
                    <a:pt x="1275" y="72"/>
                  </a:cubicBezTo>
                  <a:cubicBezTo>
                    <a:pt x="1275" y="72"/>
                    <a:pt x="1275" y="75"/>
                    <a:pt x="1272" y="82"/>
                  </a:cubicBezTo>
                  <a:cubicBezTo>
                    <a:pt x="1245" y="140"/>
                    <a:pt x="1132" y="389"/>
                    <a:pt x="935" y="652"/>
                  </a:cubicBezTo>
                  <a:cubicBezTo>
                    <a:pt x="836" y="781"/>
                    <a:pt x="713" y="917"/>
                    <a:pt x="570" y="1029"/>
                  </a:cubicBezTo>
                  <a:cubicBezTo>
                    <a:pt x="427" y="1146"/>
                    <a:pt x="263" y="1240"/>
                    <a:pt x="79" y="1295"/>
                  </a:cubicBezTo>
                  <a:cubicBezTo>
                    <a:pt x="56" y="1306"/>
                    <a:pt x="35" y="1319"/>
                    <a:pt x="21" y="1339"/>
                  </a:cubicBezTo>
                  <a:cubicBezTo>
                    <a:pt x="7" y="1357"/>
                    <a:pt x="1" y="1380"/>
                    <a:pt x="1" y="1404"/>
                  </a:cubicBezTo>
                  <a:cubicBezTo>
                    <a:pt x="1" y="1415"/>
                    <a:pt x="1" y="1429"/>
                    <a:pt x="4" y="1438"/>
                  </a:cubicBezTo>
                  <a:cubicBezTo>
                    <a:pt x="11" y="1462"/>
                    <a:pt x="24" y="1483"/>
                    <a:pt x="45" y="1496"/>
                  </a:cubicBezTo>
                  <a:cubicBezTo>
                    <a:pt x="65" y="1510"/>
                    <a:pt x="86" y="1517"/>
                    <a:pt x="114" y="1517"/>
                  </a:cubicBezTo>
                  <a:cubicBezTo>
                    <a:pt x="123" y="1517"/>
                    <a:pt x="134" y="1517"/>
                    <a:pt x="144" y="1514"/>
                  </a:cubicBezTo>
                  <a:cubicBezTo>
                    <a:pt x="369" y="1445"/>
                    <a:pt x="567" y="1330"/>
                    <a:pt x="734" y="1193"/>
                  </a:cubicBezTo>
                  <a:cubicBezTo>
                    <a:pt x="982" y="985"/>
                    <a:pt x="1166" y="737"/>
                    <a:pt x="1289" y="532"/>
                  </a:cubicBezTo>
                  <a:cubicBezTo>
                    <a:pt x="1415" y="328"/>
                    <a:pt x="1476" y="171"/>
                    <a:pt x="1487" y="153"/>
                  </a:cubicBezTo>
                  <a:cubicBezTo>
                    <a:pt x="1490" y="140"/>
                    <a:pt x="1493" y="126"/>
                    <a:pt x="1493" y="113"/>
                  </a:cubicBezTo>
                  <a:cubicBezTo>
                    <a:pt x="1493" y="89"/>
                    <a:pt x="1487" y="68"/>
                    <a:pt x="1473" y="51"/>
                  </a:cubicBezTo>
                  <a:cubicBezTo>
                    <a:pt x="1463" y="31"/>
                    <a:pt x="1446" y="18"/>
                    <a:pt x="1422" y="7"/>
                  </a:cubicBezTo>
                  <a:cubicBezTo>
                    <a:pt x="1408" y="4"/>
                    <a:pt x="1394" y="0"/>
                    <a:pt x="138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 flipH="1">
              <a:off x="655562" y="2372277"/>
              <a:ext cx="94221" cy="87598"/>
            </a:xfrm>
            <a:custGeom>
              <a:rect b="b" l="l" r="r" t="t"/>
              <a:pathLst>
                <a:path extrusionOk="0" h="1230" w="1323">
                  <a:moveTo>
                    <a:pt x="1245" y="0"/>
                  </a:moveTo>
                  <a:cubicBezTo>
                    <a:pt x="1211" y="0"/>
                    <a:pt x="1182" y="25"/>
                    <a:pt x="1176" y="57"/>
                  </a:cubicBezTo>
                  <a:cubicBezTo>
                    <a:pt x="1169" y="88"/>
                    <a:pt x="996" y="828"/>
                    <a:pt x="62" y="1090"/>
                  </a:cubicBezTo>
                  <a:cubicBezTo>
                    <a:pt x="24" y="1100"/>
                    <a:pt x="0" y="1141"/>
                    <a:pt x="10" y="1178"/>
                  </a:cubicBezTo>
                  <a:cubicBezTo>
                    <a:pt x="21" y="1209"/>
                    <a:pt x="48" y="1229"/>
                    <a:pt x="79" y="1229"/>
                  </a:cubicBezTo>
                  <a:lnTo>
                    <a:pt x="99" y="1229"/>
                  </a:lnTo>
                  <a:cubicBezTo>
                    <a:pt x="1119" y="943"/>
                    <a:pt x="1309" y="122"/>
                    <a:pt x="1316" y="88"/>
                  </a:cubicBezTo>
                  <a:cubicBezTo>
                    <a:pt x="1323" y="51"/>
                    <a:pt x="1298" y="10"/>
                    <a:pt x="1262" y="2"/>
                  </a:cubicBezTo>
                  <a:cubicBezTo>
                    <a:pt x="1256" y="1"/>
                    <a:pt x="1250" y="0"/>
                    <a:pt x="124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 flipH="1">
              <a:off x="653141" y="2369286"/>
              <a:ext cx="99064" cy="93509"/>
            </a:xfrm>
            <a:custGeom>
              <a:rect b="b" l="l" r="r" t="t"/>
              <a:pathLst>
                <a:path extrusionOk="0" h="1313" w="1391">
                  <a:moveTo>
                    <a:pt x="1278" y="82"/>
                  </a:moveTo>
                  <a:cubicBezTo>
                    <a:pt x="1282" y="82"/>
                    <a:pt x="1285" y="85"/>
                    <a:pt x="1285" y="85"/>
                  </a:cubicBezTo>
                  <a:cubicBezTo>
                    <a:pt x="1292" y="85"/>
                    <a:pt x="1299" y="89"/>
                    <a:pt x="1302" y="96"/>
                  </a:cubicBezTo>
                  <a:cubicBezTo>
                    <a:pt x="1309" y="99"/>
                    <a:pt x="1309" y="106"/>
                    <a:pt x="1309" y="116"/>
                  </a:cubicBezTo>
                  <a:lnTo>
                    <a:pt x="1309" y="120"/>
                  </a:lnTo>
                  <a:cubicBezTo>
                    <a:pt x="1305" y="133"/>
                    <a:pt x="1258" y="345"/>
                    <a:pt x="1087" y="583"/>
                  </a:cubicBezTo>
                  <a:cubicBezTo>
                    <a:pt x="1002" y="703"/>
                    <a:pt x="887" y="829"/>
                    <a:pt x="730" y="944"/>
                  </a:cubicBezTo>
                  <a:cubicBezTo>
                    <a:pt x="573" y="1057"/>
                    <a:pt x="371" y="1159"/>
                    <a:pt x="123" y="1230"/>
                  </a:cubicBezTo>
                  <a:lnTo>
                    <a:pt x="113" y="1230"/>
                  </a:lnTo>
                  <a:cubicBezTo>
                    <a:pt x="110" y="1230"/>
                    <a:pt x="102" y="1230"/>
                    <a:pt x="96" y="1227"/>
                  </a:cubicBezTo>
                  <a:cubicBezTo>
                    <a:pt x="93" y="1220"/>
                    <a:pt x="85" y="1217"/>
                    <a:pt x="85" y="1210"/>
                  </a:cubicBezTo>
                  <a:cubicBezTo>
                    <a:pt x="85" y="1207"/>
                    <a:pt x="82" y="1203"/>
                    <a:pt x="82" y="1200"/>
                  </a:cubicBezTo>
                  <a:cubicBezTo>
                    <a:pt x="82" y="1193"/>
                    <a:pt x="85" y="1186"/>
                    <a:pt x="89" y="1183"/>
                  </a:cubicBezTo>
                  <a:cubicBezTo>
                    <a:pt x="93" y="1176"/>
                    <a:pt x="99" y="1173"/>
                    <a:pt x="106" y="1173"/>
                  </a:cubicBezTo>
                  <a:cubicBezTo>
                    <a:pt x="344" y="1104"/>
                    <a:pt x="535" y="1005"/>
                    <a:pt x="685" y="897"/>
                  </a:cubicBezTo>
                  <a:cubicBezTo>
                    <a:pt x="914" y="733"/>
                    <a:pt x="1054" y="542"/>
                    <a:pt x="1135" y="389"/>
                  </a:cubicBezTo>
                  <a:cubicBezTo>
                    <a:pt x="1220" y="239"/>
                    <a:pt x="1244" y="123"/>
                    <a:pt x="1247" y="110"/>
                  </a:cubicBezTo>
                  <a:cubicBezTo>
                    <a:pt x="1251" y="99"/>
                    <a:pt x="1255" y="96"/>
                    <a:pt x="1261" y="89"/>
                  </a:cubicBezTo>
                  <a:cubicBezTo>
                    <a:pt x="1265" y="85"/>
                    <a:pt x="1271" y="82"/>
                    <a:pt x="1278" y="82"/>
                  </a:cubicBezTo>
                  <a:close/>
                  <a:moveTo>
                    <a:pt x="1278" y="0"/>
                  </a:moveTo>
                  <a:cubicBezTo>
                    <a:pt x="1251" y="0"/>
                    <a:pt x="1227" y="11"/>
                    <a:pt x="1207" y="28"/>
                  </a:cubicBezTo>
                  <a:cubicBezTo>
                    <a:pt x="1189" y="41"/>
                    <a:pt x="1176" y="65"/>
                    <a:pt x="1169" y="89"/>
                  </a:cubicBezTo>
                  <a:cubicBezTo>
                    <a:pt x="1166" y="102"/>
                    <a:pt x="1121" y="290"/>
                    <a:pt x="964" y="505"/>
                  </a:cubicBezTo>
                  <a:cubicBezTo>
                    <a:pt x="887" y="614"/>
                    <a:pt x="780" y="726"/>
                    <a:pt x="637" y="832"/>
                  </a:cubicBezTo>
                  <a:cubicBezTo>
                    <a:pt x="494" y="934"/>
                    <a:pt x="314" y="1030"/>
                    <a:pt x="85" y="1091"/>
                  </a:cubicBezTo>
                  <a:cubicBezTo>
                    <a:pt x="58" y="1098"/>
                    <a:pt x="38" y="1115"/>
                    <a:pt x="24" y="1132"/>
                  </a:cubicBezTo>
                  <a:cubicBezTo>
                    <a:pt x="11" y="1153"/>
                    <a:pt x="0" y="1176"/>
                    <a:pt x="0" y="1200"/>
                  </a:cubicBezTo>
                  <a:cubicBezTo>
                    <a:pt x="0" y="1210"/>
                    <a:pt x="3" y="1220"/>
                    <a:pt x="7" y="1230"/>
                  </a:cubicBezTo>
                  <a:cubicBezTo>
                    <a:pt x="14" y="1255"/>
                    <a:pt x="28" y="1279"/>
                    <a:pt x="48" y="1292"/>
                  </a:cubicBezTo>
                  <a:cubicBezTo>
                    <a:pt x="65" y="1306"/>
                    <a:pt x="89" y="1312"/>
                    <a:pt x="113" y="1312"/>
                  </a:cubicBezTo>
                  <a:cubicBezTo>
                    <a:pt x="126" y="1312"/>
                    <a:pt x="137" y="1312"/>
                    <a:pt x="143" y="1309"/>
                  </a:cubicBezTo>
                  <a:cubicBezTo>
                    <a:pt x="406" y="1238"/>
                    <a:pt x="610" y="1128"/>
                    <a:pt x="777" y="1009"/>
                  </a:cubicBezTo>
                  <a:cubicBezTo>
                    <a:pt x="1022" y="829"/>
                    <a:pt x="1176" y="617"/>
                    <a:pt x="1265" y="450"/>
                  </a:cubicBezTo>
                  <a:cubicBezTo>
                    <a:pt x="1357" y="280"/>
                    <a:pt x="1387" y="154"/>
                    <a:pt x="1391" y="140"/>
                  </a:cubicBezTo>
                  <a:lnTo>
                    <a:pt x="1391" y="116"/>
                  </a:lnTo>
                  <a:cubicBezTo>
                    <a:pt x="1391" y="89"/>
                    <a:pt x="1384" y="65"/>
                    <a:pt x="1367" y="44"/>
                  </a:cubicBezTo>
                  <a:cubicBezTo>
                    <a:pt x="1353" y="24"/>
                    <a:pt x="1329" y="11"/>
                    <a:pt x="1302" y="3"/>
                  </a:cubicBezTo>
                  <a:cubicBezTo>
                    <a:pt x="1296" y="3"/>
                    <a:pt x="1285" y="0"/>
                    <a:pt x="127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 flipH="1">
              <a:off x="960378" y="2685070"/>
              <a:ext cx="86031" cy="130898"/>
            </a:xfrm>
            <a:custGeom>
              <a:rect b="b" l="l" r="r" t="t"/>
              <a:pathLst>
                <a:path extrusionOk="0" h="1838" w="1208">
                  <a:moveTo>
                    <a:pt x="654" y="144"/>
                  </a:moveTo>
                  <a:cubicBezTo>
                    <a:pt x="739" y="144"/>
                    <a:pt x="818" y="155"/>
                    <a:pt x="870" y="187"/>
                  </a:cubicBezTo>
                  <a:cubicBezTo>
                    <a:pt x="897" y="205"/>
                    <a:pt x="914" y="225"/>
                    <a:pt x="921" y="252"/>
                  </a:cubicBezTo>
                  <a:cubicBezTo>
                    <a:pt x="1040" y="931"/>
                    <a:pt x="536" y="1571"/>
                    <a:pt x="441" y="1691"/>
                  </a:cubicBezTo>
                  <a:cubicBezTo>
                    <a:pt x="432" y="1692"/>
                    <a:pt x="423" y="1692"/>
                    <a:pt x="415" y="1692"/>
                  </a:cubicBezTo>
                  <a:cubicBezTo>
                    <a:pt x="373" y="1692"/>
                    <a:pt x="339" y="1678"/>
                    <a:pt x="311" y="1653"/>
                  </a:cubicBezTo>
                  <a:cubicBezTo>
                    <a:pt x="147" y="1507"/>
                    <a:pt x="195" y="975"/>
                    <a:pt x="216" y="719"/>
                  </a:cubicBezTo>
                  <a:cubicBezTo>
                    <a:pt x="226" y="586"/>
                    <a:pt x="229" y="532"/>
                    <a:pt x="222" y="497"/>
                  </a:cubicBezTo>
                  <a:cubicBezTo>
                    <a:pt x="208" y="443"/>
                    <a:pt x="246" y="297"/>
                    <a:pt x="284" y="195"/>
                  </a:cubicBezTo>
                  <a:cubicBezTo>
                    <a:pt x="373" y="172"/>
                    <a:pt x="521" y="144"/>
                    <a:pt x="654" y="144"/>
                  </a:cubicBezTo>
                  <a:close/>
                  <a:moveTo>
                    <a:pt x="645" y="0"/>
                  </a:moveTo>
                  <a:cubicBezTo>
                    <a:pt x="445" y="0"/>
                    <a:pt x="242" y="52"/>
                    <a:pt x="208" y="61"/>
                  </a:cubicBezTo>
                  <a:lnTo>
                    <a:pt x="175" y="72"/>
                  </a:lnTo>
                  <a:lnTo>
                    <a:pt x="161" y="106"/>
                  </a:lnTo>
                  <a:cubicBezTo>
                    <a:pt x="144" y="154"/>
                    <a:pt x="52" y="402"/>
                    <a:pt x="82" y="532"/>
                  </a:cubicBezTo>
                  <a:cubicBezTo>
                    <a:pt x="86" y="549"/>
                    <a:pt x="79" y="634"/>
                    <a:pt x="73" y="706"/>
                  </a:cubicBezTo>
                  <a:cubicBezTo>
                    <a:pt x="45" y="1026"/>
                    <a:pt x="1" y="1565"/>
                    <a:pt x="216" y="1762"/>
                  </a:cubicBezTo>
                  <a:cubicBezTo>
                    <a:pt x="270" y="1810"/>
                    <a:pt x="338" y="1837"/>
                    <a:pt x="417" y="1837"/>
                  </a:cubicBezTo>
                  <a:cubicBezTo>
                    <a:pt x="441" y="1837"/>
                    <a:pt x="464" y="1834"/>
                    <a:pt x="491" y="1826"/>
                  </a:cubicBezTo>
                  <a:lnTo>
                    <a:pt x="515" y="1823"/>
                  </a:lnTo>
                  <a:lnTo>
                    <a:pt x="529" y="1806"/>
                  </a:lnTo>
                  <a:cubicBezTo>
                    <a:pt x="556" y="1776"/>
                    <a:pt x="1207" y="1043"/>
                    <a:pt x="1061" y="225"/>
                  </a:cubicBezTo>
                  <a:cubicBezTo>
                    <a:pt x="1047" y="157"/>
                    <a:pt x="1006" y="102"/>
                    <a:pt x="945" y="65"/>
                  </a:cubicBezTo>
                  <a:cubicBezTo>
                    <a:pt x="866" y="16"/>
                    <a:pt x="756" y="0"/>
                    <a:pt x="64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 flipH="1">
              <a:off x="966502" y="2682150"/>
              <a:ext cx="79336" cy="136666"/>
            </a:xfrm>
            <a:custGeom>
              <a:rect b="b" l="l" r="r" t="t"/>
              <a:pathLst>
                <a:path extrusionOk="0" h="1919" w="1114">
                  <a:moveTo>
                    <a:pt x="644" y="225"/>
                  </a:moveTo>
                  <a:cubicBezTo>
                    <a:pt x="685" y="225"/>
                    <a:pt x="725" y="228"/>
                    <a:pt x="760" y="236"/>
                  </a:cubicBezTo>
                  <a:cubicBezTo>
                    <a:pt x="793" y="242"/>
                    <a:pt x="821" y="252"/>
                    <a:pt x="842" y="263"/>
                  </a:cubicBezTo>
                  <a:cubicBezTo>
                    <a:pt x="851" y="269"/>
                    <a:pt x="859" y="277"/>
                    <a:pt x="862" y="283"/>
                  </a:cubicBezTo>
                  <a:cubicBezTo>
                    <a:pt x="869" y="290"/>
                    <a:pt x="869" y="297"/>
                    <a:pt x="872" y="304"/>
                  </a:cubicBezTo>
                  <a:lnTo>
                    <a:pt x="872" y="303"/>
                  </a:lnTo>
                  <a:lnTo>
                    <a:pt x="872" y="303"/>
                  </a:lnTo>
                  <a:cubicBezTo>
                    <a:pt x="883" y="374"/>
                    <a:pt x="889" y="441"/>
                    <a:pt x="889" y="508"/>
                  </a:cubicBezTo>
                  <a:cubicBezTo>
                    <a:pt x="889" y="794"/>
                    <a:pt x="790" y="1070"/>
                    <a:pt x="678" y="1285"/>
                  </a:cubicBezTo>
                  <a:cubicBezTo>
                    <a:pt x="574" y="1483"/>
                    <a:pt x="461" y="1630"/>
                    <a:pt x="412" y="1691"/>
                  </a:cubicBezTo>
                  <a:lnTo>
                    <a:pt x="405" y="1691"/>
                  </a:lnTo>
                  <a:cubicBezTo>
                    <a:pt x="392" y="1691"/>
                    <a:pt x="378" y="1691"/>
                    <a:pt x="364" y="1683"/>
                  </a:cubicBezTo>
                  <a:cubicBezTo>
                    <a:pt x="354" y="1680"/>
                    <a:pt x="344" y="1674"/>
                    <a:pt x="334" y="1663"/>
                  </a:cubicBezTo>
                  <a:cubicBezTo>
                    <a:pt x="313" y="1650"/>
                    <a:pt x="296" y="1622"/>
                    <a:pt x="282" y="1592"/>
                  </a:cubicBezTo>
                  <a:cubicBezTo>
                    <a:pt x="262" y="1544"/>
                    <a:pt x="249" y="1483"/>
                    <a:pt x="238" y="1411"/>
                  </a:cubicBezTo>
                  <a:cubicBezTo>
                    <a:pt x="228" y="1340"/>
                    <a:pt x="225" y="1261"/>
                    <a:pt x="225" y="1183"/>
                  </a:cubicBezTo>
                  <a:cubicBezTo>
                    <a:pt x="225" y="1026"/>
                    <a:pt x="238" y="870"/>
                    <a:pt x="249" y="763"/>
                  </a:cubicBezTo>
                  <a:cubicBezTo>
                    <a:pt x="255" y="678"/>
                    <a:pt x="258" y="627"/>
                    <a:pt x="258" y="587"/>
                  </a:cubicBezTo>
                  <a:cubicBezTo>
                    <a:pt x="258" y="566"/>
                    <a:pt x="258" y="546"/>
                    <a:pt x="255" y="529"/>
                  </a:cubicBezTo>
                  <a:cubicBezTo>
                    <a:pt x="252" y="525"/>
                    <a:pt x="252" y="518"/>
                    <a:pt x="252" y="508"/>
                  </a:cubicBezTo>
                  <a:cubicBezTo>
                    <a:pt x="252" y="494"/>
                    <a:pt x="255" y="477"/>
                    <a:pt x="258" y="457"/>
                  </a:cubicBezTo>
                  <a:cubicBezTo>
                    <a:pt x="265" y="401"/>
                    <a:pt x="285" y="326"/>
                    <a:pt x="306" y="267"/>
                  </a:cubicBezTo>
                  <a:lnTo>
                    <a:pt x="306" y="267"/>
                  </a:lnTo>
                  <a:cubicBezTo>
                    <a:pt x="396" y="248"/>
                    <a:pt x="529" y="225"/>
                    <a:pt x="644" y="225"/>
                  </a:cubicBezTo>
                  <a:close/>
                  <a:moveTo>
                    <a:pt x="644" y="143"/>
                  </a:moveTo>
                  <a:cubicBezTo>
                    <a:pt x="507" y="143"/>
                    <a:pt x="357" y="170"/>
                    <a:pt x="266" y="195"/>
                  </a:cubicBezTo>
                  <a:lnTo>
                    <a:pt x="245" y="198"/>
                  </a:lnTo>
                  <a:lnTo>
                    <a:pt x="235" y="222"/>
                  </a:lnTo>
                  <a:cubicBezTo>
                    <a:pt x="221" y="266"/>
                    <a:pt x="204" y="318"/>
                    <a:pt x="191" y="368"/>
                  </a:cubicBezTo>
                  <a:cubicBezTo>
                    <a:pt x="184" y="395"/>
                    <a:pt x="180" y="420"/>
                    <a:pt x="177" y="443"/>
                  </a:cubicBezTo>
                  <a:cubicBezTo>
                    <a:pt x="173" y="467"/>
                    <a:pt x="170" y="488"/>
                    <a:pt x="170" y="508"/>
                  </a:cubicBezTo>
                  <a:cubicBezTo>
                    <a:pt x="170" y="522"/>
                    <a:pt x="170" y="535"/>
                    <a:pt x="173" y="549"/>
                  </a:cubicBezTo>
                  <a:cubicBezTo>
                    <a:pt x="177" y="556"/>
                    <a:pt x="177" y="569"/>
                    <a:pt x="177" y="587"/>
                  </a:cubicBezTo>
                  <a:cubicBezTo>
                    <a:pt x="177" y="620"/>
                    <a:pt x="173" y="672"/>
                    <a:pt x="167" y="757"/>
                  </a:cubicBezTo>
                  <a:cubicBezTo>
                    <a:pt x="156" y="862"/>
                    <a:pt x="143" y="1023"/>
                    <a:pt x="143" y="1183"/>
                  </a:cubicBezTo>
                  <a:cubicBezTo>
                    <a:pt x="143" y="1288"/>
                    <a:pt x="150" y="1397"/>
                    <a:pt x="170" y="1493"/>
                  </a:cubicBezTo>
                  <a:cubicBezTo>
                    <a:pt x="177" y="1540"/>
                    <a:pt x="191" y="1585"/>
                    <a:pt x="208" y="1626"/>
                  </a:cubicBezTo>
                  <a:cubicBezTo>
                    <a:pt x="225" y="1663"/>
                    <a:pt x="249" y="1697"/>
                    <a:pt x="276" y="1724"/>
                  </a:cubicBezTo>
                  <a:cubicBezTo>
                    <a:pt x="296" y="1741"/>
                    <a:pt x="313" y="1752"/>
                    <a:pt x="337" y="1762"/>
                  </a:cubicBezTo>
                  <a:cubicBezTo>
                    <a:pt x="357" y="1769"/>
                    <a:pt x="381" y="1773"/>
                    <a:pt x="405" y="1773"/>
                  </a:cubicBezTo>
                  <a:lnTo>
                    <a:pt x="436" y="1773"/>
                  </a:lnTo>
                  <a:lnTo>
                    <a:pt x="453" y="1769"/>
                  </a:lnTo>
                  <a:lnTo>
                    <a:pt x="463" y="1759"/>
                  </a:lnTo>
                  <a:cubicBezTo>
                    <a:pt x="507" y="1704"/>
                    <a:pt x="634" y="1544"/>
                    <a:pt x="749" y="1323"/>
                  </a:cubicBezTo>
                  <a:cubicBezTo>
                    <a:pt x="865" y="1098"/>
                    <a:pt x="971" y="815"/>
                    <a:pt x="971" y="508"/>
                  </a:cubicBezTo>
                  <a:cubicBezTo>
                    <a:pt x="971" y="433"/>
                    <a:pt x="964" y="362"/>
                    <a:pt x="950" y="286"/>
                  </a:cubicBezTo>
                  <a:cubicBezTo>
                    <a:pt x="947" y="266"/>
                    <a:pt x="941" y="249"/>
                    <a:pt x="927" y="232"/>
                  </a:cubicBezTo>
                  <a:cubicBezTo>
                    <a:pt x="916" y="219"/>
                    <a:pt x="900" y="205"/>
                    <a:pt x="883" y="195"/>
                  </a:cubicBezTo>
                  <a:cubicBezTo>
                    <a:pt x="851" y="174"/>
                    <a:pt x="814" y="164"/>
                    <a:pt x="773" y="154"/>
                  </a:cubicBezTo>
                  <a:cubicBezTo>
                    <a:pt x="732" y="147"/>
                    <a:pt x="688" y="143"/>
                    <a:pt x="644" y="143"/>
                  </a:cubicBezTo>
                  <a:close/>
                  <a:moveTo>
                    <a:pt x="640" y="82"/>
                  </a:moveTo>
                  <a:cubicBezTo>
                    <a:pt x="691" y="82"/>
                    <a:pt x="743" y="85"/>
                    <a:pt x="790" y="96"/>
                  </a:cubicBezTo>
                  <a:cubicBezTo>
                    <a:pt x="838" y="106"/>
                    <a:pt x="883" y="120"/>
                    <a:pt x="913" y="140"/>
                  </a:cubicBezTo>
                  <a:cubicBezTo>
                    <a:pt x="941" y="157"/>
                    <a:pt x="964" y="178"/>
                    <a:pt x="977" y="198"/>
                  </a:cubicBezTo>
                  <a:cubicBezTo>
                    <a:pt x="995" y="222"/>
                    <a:pt x="1005" y="246"/>
                    <a:pt x="1012" y="277"/>
                  </a:cubicBezTo>
                  <a:lnTo>
                    <a:pt x="1012" y="276"/>
                  </a:lnTo>
                  <a:lnTo>
                    <a:pt x="1012" y="276"/>
                  </a:lnTo>
                  <a:cubicBezTo>
                    <a:pt x="1026" y="357"/>
                    <a:pt x="1032" y="434"/>
                    <a:pt x="1032" y="511"/>
                  </a:cubicBezTo>
                  <a:cubicBezTo>
                    <a:pt x="1032" y="681"/>
                    <a:pt x="1002" y="849"/>
                    <a:pt x="954" y="1002"/>
                  </a:cubicBezTo>
                  <a:cubicBezTo>
                    <a:pt x="879" y="1234"/>
                    <a:pt x="770" y="1435"/>
                    <a:pt x="675" y="1578"/>
                  </a:cubicBezTo>
                  <a:cubicBezTo>
                    <a:pt x="579" y="1721"/>
                    <a:pt x="501" y="1810"/>
                    <a:pt x="491" y="1820"/>
                  </a:cubicBezTo>
                  <a:lnTo>
                    <a:pt x="483" y="1827"/>
                  </a:lnTo>
                  <a:lnTo>
                    <a:pt x="474" y="1831"/>
                  </a:lnTo>
                  <a:cubicBezTo>
                    <a:pt x="450" y="1834"/>
                    <a:pt x="429" y="1837"/>
                    <a:pt x="409" y="1837"/>
                  </a:cubicBezTo>
                  <a:cubicBezTo>
                    <a:pt x="375" y="1837"/>
                    <a:pt x="340" y="1831"/>
                    <a:pt x="313" y="1820"/>
                  </a:cubicBezTo>
                  <a:cubicBezTo>
                    <a:pt x="286" y="1810"/>
                    <a:pt x="258" y="1793"/>
                    <a:pt x="235" y="1773"/>
                  </a:cubicBezTo>
                  <a:cubicBezTo>
                    <a:pt x="208" y="1745"/>
                    <a:pt x="184" y="1711"/>
                    <a:pt x="164" y="1670"/>
                  </a:cubicBezTo>
                  <a:cubicBezTo>
                    <a:pt x="133" y="1609"/>
                    <a:pt x="112" y="1534"/>
                    <a:pt x="98" y="1449"/>
                  </a:cubicBezTo>
                  <a:cubicBezTo>
                    <a:pt x="85" y="1364"/>
                    <a:pt x="82" y="1271"/>
                    <a:pt x="82" y="1180"/>
                  </a:cubicBezTo>
                  <a:cubicBezTo>
                    <a:pt x="82" y="1026"/>
                    <a:pt x="95" y="873"/>
                    <a:pt x="106" y="750"/>
                  </a:cubicBezTo>
                  <a:cubicBezTo>
                    <a:pt x="109" y="719"/>
                    <a:pt x="109" y="689"/>
                    <a:pt x="112" y="658"/>
                  </a:cubicBezTo>
                  <a:cubicBezTo>
                    <a:pt x="115" y="631"/>
                    <a:pt x="115" y="604"/>
                    <a:pt x="115" y="587"/>
                  </a:cubicBezTo>
                  <a:lnTo>
                    <a:pt x="115" y="576"/>
                  </a:lnTo>
                  <a:lnTo>
                    <a:pt x="115" y="566"/>
                  </a:lnTo>
                  <a:lnTo>
                    <a:pt x="115" y="563"/>
                  </a:lnTo>
                  <a:cubicBezTo>
                    <a:pt x="112" y="549"/>
                    <a:pt x="109" y="529"/>
                    <a:pt x="109" y="508"/>
                  </a:cubicBezTo>
                  <a:cubicBezTo>
                    <a:pt x="109" y="481"/>
                    <a:pt x="112" y="447"/>
                    <a:pt x="119" y="409"/>
                  </a:cubicBezTo>
                  <a:cubicBezTo>
                    <a:pt x="139" y="304"/>
                    <a:pt x="180" y="191"/>
                    <a:pt x="191" y="164"/>
                  </a:cubicBezTo>
                  <a:lnTo>
                    <a:pt x="197" y="147"/>
                  </a:lnTo>
                  <a:lnTo>
                    <a:pt x="211" y="143"/>
                  </a:lnTo>
                  <a:cubicBezTo>
                    <a:pt x="228" y="140"/>
                    <a:pt x="286" y="123"/>
                    <a:pt x="364" y="109"/>
                  </a:cubicBezTo>
                  <a:cubicBezTo>
                    <a:pt x="443" y="96"/>
                    <a:pt x="541" y="82"/>
                    <a:pt x="640" y="82"/>
                  </a:cubicBezTo>
                  <a:close/>
                  <a:moveTo>
                    <a:pt x="640" y="0"/>
                  </a:moveTo>
                  <a:cubicBezTo>
                    <a:pt x="535" y="0"/>
                    <a:pt x="433" y="14"/>
                    <a:pt x="351" y="31"/>
                  </a:cubicBezTo>
                  <a:cubicBezTo>
                    <a:pt x="269" y="44"/>
                    <a:pt x="208" y="58"/>
                    <a:pt x="191" y="65"/>
                  </a:cubicBezTo>
                  <a:lnTo>
                    <a:pt x="136" y="79"/>
                  </a:lnTo>
                  <a:lnTo>
                    <a:pt x="115" y="133"/>
                  </a:lnTo>
                  <a:cubicBezTo>
                    <a:pt x="106" y="154"/>
                    <a:pt x="85" y="211"/>
                    <a:pt x="65" y="283"/>
                  </a:cubicBezTo>
                  <a:cubicBezTo>
                    <a:pt x="54" y="318"/>
                    <a:pt x="47" y="358"/>
                    <a:pt x="37" y="395"/>
                  </a:cubicBezTo>
                  <a:cubicBezTo>
                    <a:pt x="30" y="433"/>
                    <a:pt x="27" y="474"/>
                    <a:pt x="27" y="508"/>
                  </a:cubicBezTo>
                  <a:cubicBezTo>
                    <a:pt x="27" y="535"/>
                    <a:pt x="30" y="559"/>
                    <a:pt x="34" y="583"/>
                  </a:cubicBezTo>
                  <a:lnTo>
                    <a:pt x="34" y="587"/>
                  </a:lnTo>
                  <a:cubicBezTo>
                    <a:pt x="34" y="600"/>
                    <a:pt x="34" y="624"/>
                    <a:pt x="30" y="651"/>
                  </a:cubicBezTo>
                  <a:cubicBezTo>
                    <a:pt x="30" y="681"/>
                    <a:pt x="27" y="713"/>
                    <a:pt x="24" y="743"/>
                  </a:cubicBezTo>
                  <a:cubicBezTo>
                    <a:pt x="13" y="865"/>
                    <a:pt x="0" y="1023"/>
                    <a:pt x="0" y="1180"/>
                  </a:cubicBezTo>
                  <a:cubicBezTo>
                    <a:pt x="0" y="1306"/>
                    <a:pt x="7" y="1435"/>
                    <a:pt x="34" y="1548"/>
                  </a:cubicBezTo>
                  <a:cubicBezTo>
                    <a:pt x="47" y="1606"/>
                    <a:pt x="65" y="1660"/>
                    <a:pt x="88" y="1708"/>
                  </a:cubicBezTo>
                  <a:cubicBezTo>
                    <a:pt x="112" y="1755"/>
                    <a:pt x="143" y="1796"/>
                    <a:pt x="180" y="1831"/>
                  </a:cubicBezTo>
                  <a:cubicBezTo>
                    <a:pt x="211" y="1861"/>
                    <a:pt x="249" y="1881"/>
                    <a:pt x="286" y="1895"/>
                  </a:cubicBezTo>
                  <a:cubicBezTo>
                    <a:pt x="323" y="1908"/>
                    <a:pt x="364" y="1919"/>
                    <a:pt x="409" y="1919"/>
                  </a:cubicBezTo>
                  <a:cubicBezTo>
                    <a:pt x="433" y="1919"/>
                    <a:pt x="460" y="1916"/>
                    <a:pt x="491" y="1908"/>
                  </a:cubicBezTo>
                  <a:lnTo>
                    <a:pt x="528" y="1902"/>
                  </a:lnTo>
                  <a:lnTo>
                    <a:pt x="552" y="1875"/>
                  </a:lnTo>
                  <a:cubicBezTo>
                    <a:pt x="565" y="1858"/>
                    <a:pt x="705" y="1701"/>
                    <a:pt x="842" y="1455"/>
                  </a:cubicBezTo>
                  <a:cubicBezTo>
                    <a:pt x="913" y="1333"/>
                    <a:pt x="977" y="1189"/>
                    <a:pt x="1029" y="1029"/>
                  </a:cubicBezTo>
                  <a:cubicBezTo>
                    <a:pt x="1080" y="870"/>
                    <a:pt x="1114" y="692"/>
                    <a:pt x="1114" y="511"/>
                  </a:cubicBezTo>
                  <a:cubicBezTo>
                    <a:pt x="1114" y="426"/>
                    <a:pt x="1107" y="344"/>
                    <a:pt x="1094" y="259"/>
                  </a:cubicBezTo>
                  <a:lnTo>
                    <a:pt x="1094" y="256"/>
                  </a:lnTo>
                  <a:cubicBezTo>
                    <a:pt x="1084" y="219"/>
                    <a:pt x="1067" y="181"/>
                    <a:pt x="1046" y="150"/>
                  </a:cubicBezTo>
                  <a:cubicBezTo>
                    <a:pt x="1022" y="120"/>
                    <a:pt x="991" y="93"/>
                    <a:pt x="957" y="72"/>
                  </a:cubicBezTo>
                  <a:cubicBezTo>
                    <a:pt x="913" y="44"/>
                    <a:pt x="862" y="27"/>
                    <a:pt x="807" y="17"/>
                  </a:cubicBezTo>
                  <a:cubicBezTo>
                    <a:pt x="752" y="7"/>
                    <a:pt x="695" y="0"/>
                    <a:pt x="640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 flipH="1">
              <a:off x="870357" y="2666339"/>
              <a:ext cx="85960" cy="130684"/>
            </a:xfrm>
            <a:custGeom>
              <a:rect b="b" l="l" r="r" t="t"/>
              <a:pathLst>
                <a:path extrusionOk="0" h="1835" w="1207">
                  <a:moveTo>
                    <a:pt x="653" y="144"/>
                  </a:moveTo>
                  <a:cubicBezTo>
                    <a:pt x="739" y="144"/>
                    <a:pt x="818" y="156"/>
                    <a:pt x="870" y="188"/>
                  </a:cubicBezTo>
                  <a:cubicBezTo>
                    <a:pt x="900" y="205"/>
                    <a:pt x="914" y="225"/>
                    <a:pt x="920" y="253"/>
                  </a:cubicBezTo>
                  <a:cubicBezTo>
                    <a:pt x="1040" y="931"/>
                    <a:pt x="538" y="1572"/>
                    <a:pt x="440" y="1691"/>
                  </a:cubicBezTo>
                  <a:cubicBezTo>
                    <a:pt x="432" y="1692"/>
                    <a:pt x="423" y="1693"/>
                    <a:pt x="415" y="1693"/>
                  </a:cubicBezTo>
                  <a:cubicBezTo>
                    <a:pt x="375" y="1693"/>
                    <a:pt x="342" y="1679"/>
                    <a:pt x="313" y="1653"/>
                  </a:cubicBezTo>
                  <a:cubicBezTo>
                    <a:pt x="150" y="1507"/>
                    <a:pt x="195" y="975"/>
                    <a:pt x="215" y="719"/>
                  </a:cubicBezTo>
                  <a:cubicBezTo>
                    <a:pt x="228" y="587"/>
                    <a:pt x="232" y="532"/>
                    <a:pt x="222" y="499"/>
                  </a:cubicBezTo>
                  <a:cubicBezTo>
                    <a:pt x="208" y="441"/>
                    <a:pt x="246" y="297"/>
                    <a:pt x="283" y="192"/>
                  </a:cubicBezTo>
                  <a:cubicBezTo>
                    <a:pt x="372" y="171"/>
                    <a:pt x="520" y="144"/>
                    <a:pt x="653" y="144"/>
                  </a:cubicBezTo>
                  <a:close/>
                  <a:moveTo>
                    <a:pt x="646" y="1"/>
                  </a:moveTo>
                  <a:cubicBezTo>
                    <a:pt x="447" y="1"/>
                    <a:pt x="244" y="53"/>
                    <a:pt x="211" y="62"/>
                  </a:cubicBezTo>
                  <a:lnTo>
                    <a:pt x="174" y="72"/>
                  </a:lnTo>
                  <a:lnTo>
                    <a:pt x="164" y="106"/>
                  </a:lnTo>
                  <a:cubicBezTo>
                    <a:pt x="143" y="154"/>
                    <a:pt x="52" y="403"/>
                    <a:pt x="82" y="532"/>
                  </a:cubicBezTo>
                  <a:cubicBezTo>
                    <a:pt x="85" y="549"/>
                    <a:pt x="79" y="634"/>
                    <a:pt x="72" y="706"/>
                  </a:cubicBezTo>
                  <a:cubicBezTo>
                    <a:pt x="44" y="1026"/>
                    <a:pt x="0" y="1565"/>
                    <a:pt x="219" y="1759"/>
                  </a:cubicBezTo>
                  <a:cubicBezTo>
                    <a:pt x="273" y="1811"/>
                    <a:pt x="338" y="1834"/>
                    <a:pt x="416" y="1834"/>
                  </a:cubicBezTo>
                  <a:cubicBezTo>
                    <a:pt x="440" y="1834"/>
                    <a:pt x="464" y="1834"/>
                    <a:pt x="491" y="1828"/>
                  </a:cubicBezTo>
                  <a:lnTo>
                    <a:pt x="515" y="1824"/>
                  </a:lnTo>
                  <a:lnTo>
                    <a:pt x="532" y="1807"/>
                  </a:lnTo>
                  <a:cubicBezTo>
                    <a:pt x="559" y="1776"/>
                    <a:pt x="1207" y="1043"/>
                    <a:pt x="1060" y="225"/>
                  </a:cubicBezTo>
                  <a:cubicBezTo>
                    <a:pt x="1046" y="158"/>
                    <a:pt x="1005" y="103"/>
                    <a:pt x="944" y="65"/>
                  </a:cubicBezTo>
                  <a:cubicBezTo>
                    <a:pt x="865" y="17"/>
                    <a:pt x="756" y="1"/>
                    <a:pt x="64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 flipH="1">
              <a:off x="876197" y="2663419"/>
              <a:ext cx="79692" cy="136524"/>
            </a:xfrm>
            <a:custGeom>
              <a:rect b="b" l="l" r="r" t="t"/>
              <a:pathLst>
                <a:path extrusionOk="0" h="1917" w="1119">
                  <a:moveTo>
                    <a:pt x="648" y="226"/>
                  </a:moveTo>
                  <a:cubicBezTo>
                    <a:pt x="689" y="226"/>
                    <a:pt x="727" y="229"/>
                    <a:pt x="761" y="236"/>
                  </a:cubicBezTo>
                  <a:cubicBezTo>
                    <a:pt x="795" y="243"/>
                    <a:pt x="823" y="253"/>
                    <a:pt x="843" y="263"/>
                  </a:cubicBezTo>
                  <a:cubicBezTo>
                    <a:pt x="853" y="270"/>
                    <a:pt x="859" y="277"/>
                    <a:pt x="867" y="284"/>
                  </a:cubicBezTo>
                  <a:cubicBezTo>
                    <a:pt x="870" y="290"/>
                    <a:pt x="873" y="294"/>
                    <a:pt x="873" y="304"/>
                  </a:cubicBezTo>
                  <a:lnTo>
                    <a:pt x="874" y="304"/>
                  </a:lnTo>
                  <a:lnTo>
                    <a:pt x="874" y="304"/>
                  </a:lnTo>
                  <a:cubicBezTo>
                    <a:pt x="887" y="371"/>
                    <a:pt x="891" y="442"/>
                    <a:pt x="891" y="509"/>
                  </a:cubicBezTo>
                  <a:cubicBezTo>
                    <a:pt x="894" y="795"/>
                    <a:pt x="792" y="1067"/>
                    <a:pt x="680" y="1282"/>
                  </a:cubicBezTo>
                  <a:cubicBezTo>
                    <a:pt x="579" y="1484"/>
                    <a:pt x="464" y="1629"/>
                    <a:pt x="414" y="1691"/>
                  </a:cubicBezTo>
                  <a:lnTo>
                    <a:pt x="410" y="1691"/>
                  </a:lnTo>
                  <a:cubicBezTo>
                    <a:pt x="393" y="1691"/>
                    <a:pt x="379" y="1691"/>
                    <a:pt x="369" y="1685"/>
                  </a:cubicBezTo>
                  <a:cubicBezTo>
                    <a:pt x="356" y="1681"/>
                    <a:pt x="345" y="1674"/>
                    <a:pt x="335" y="1664"/>
                  </a:cubicBezTo>
                  <a:cubicBezTo>
                    <a:pt x="318" y="1647"/>
                    <a:pt x="301" y="1623"/>
                    <a:pt x="287" y="1592"/>
                  </a:cubicBezTo>
                  <a:cubicBezTo>
                    <a:pt x="263" y="1545"/>
                    <a:pt x="250" y="1480"/>
                    <a:pt x="240" y="1411"/>
                  </a:cubicBezTo>
                  <a:cubicBezTo>
                    <a:pt x="233" y="1340"/>
                    <a:pt x="230" y="1262"/>
                    <a:pt x="230" y="1180"/>
                  </a:cubicBezTo>
                  <a:cubicBezTo>
                    <a:pt x="230" y="1026"/>
                    <a:pt x="243" y="870"/>
                    <a:pt x="250" y="765"/>
                  </a:cubicBezTo>
                  <a:cubicBezTo>
                    <a:pt x="257" y="679"/>
                    <a:pt x="263" y="628"/>
                    <a:pt x="263" y="587"/>
                  </a:cubicBezTo>
                  <a:cubicBezTo>
                    <a:pt x="263" y="567"/>
                    <a:pt x="260" y="546"/>
                    <a:pt x="257" y="529"/>
                  </a:cubicBezTo>
                  <a:cubicBezTo>
                    <a:pt x="257" y="526"/>
                    <a:pt x="253" y="519"/>
                    <a:pt x="253" y="509"/>
                  </a:cubicBezTo>
                  <a:cubicBezTo>
                    <a:pt x="253" y="495"/>
                    <a:pt x="257" y="478"/>
                    <a:pt x="260" y="458"/>
                  </a:cubicBezTo>
                  <a:cubicBezTo>
                    <a:pt x="269" y="400"/>
                    <a:pt x="289" y="329"/>
                    <a:pt x="308" y="269"/>
                  </a:cubicBezTo>
                  <a:lnTo>
                    <a:pt x="308" y="269"/>
                  </a:lnTo>
                  <a:cubicBezTo>
                    <a:pt x="395" y="249"/>
                    <a:pt x="529" y="226"/>
                    <a:pt x="648" y="226"/>
                  </a:cubicBezTo>
                  <a:close/>
                  <a:moveTo>
                    <a:pt x="648" y="144"/>
                  </a:moveTo>
                  <a:cubicBezTo>
                    <a:pt x="509" y="144"/>
                    <a:pt x="359" y="172"/>
                    <a:pt x="267" y="195"/>
                  </a:cubicBezTo>
                  <a:lnTo>
                    <a:pt x="246" y="199"/>
                  </a:lnTo>
                  <a:lnTo>
                    <a:pt x="240" y="219"/>
                  </a:lnTo>
                  <a:cubicBezTo>
                    <a:pt x="222" y="266"/>
                    <a:pt x="205" y="318"/>
                    <a:pt x="195" y="369"/>
                  </a:cubicBezTo>
                  <a:cubicBezTo>
                    <a:pt x="189" y="396"/>
                    <a:pt x="181" y="420"/>
                    <a:pt x="178" y="444"/>
                  </a:cubicBezTo>
                  <a:cubicBezTo>
                    <a:pt x="175" y="468"/>
                    <a:pt x="172" y="488"/>
                    <a:pt x="172" y="509"/>
                  </a:cubicBezTo>
                  <a:cubicBezTo>
                    <a:pt x="172" y="522"/>
                    <a:pt x="175" y="536"/>
                    <a:pt x="178" y="549"/>
                  </a:cubicBezTo>
                  <a:cubicBezTo>
                    <a:pt x="178" y="556"/>
                    <a:pt x="181" y="570"/>
                    <a:pt x="181" y="587"/>
                  </a:cubicBezTo>
                  <a:cubicBezTo>
                    <a:pt x="181" y="621"/>
                    <a:pt x="175" y="672"/>
                    <a:pt x="168" y="757"/>
                  </a:cubicBezTo>
                  <a:cubicBezTo>
                    <a:pt x="161" y="863"/>
                    <a:pt x="148" y="1023"/>
                    <a:pt x="148" y="1180"/>
                  </a:cubicBezTo>
                  <a:cubicBezTo>
                    <a:pt x="148" y="1289"/>
                    <a:pt x="154" y="1398"/>
                    <a:pt x="172" y="1493"/>
                  </a:cubicBezTo>
                  <a:cubicBezTo>
                    <a:pt x="181" y="1542"/>
                    <a:pt x="195" y="1586"/>
                    <a:pt x="213" y="1627"/>
                  </a:cubicBezTo>
                  <a:cubicBezTo>
                    <a:pt x="230" y="1664"/>
                    <a:pt x="250" y="1698"/>
                    <a:pt x="280" y="1726"/>
                  </a:cubicBezTo>
                  <a:cubicBezTo>
                    <a:pt x="298" y="1742"/>
                    <a:pt x="318" y="1753"/>
                    <a:pt x="338" y="1762"/>
                  </a:cubicBezTo>
                  <a:cubicBezTo>
                    <a:pt x="362" y="1770"/>
                    <a:pt x="386" y="1773"/>
                    <a:pt x="410" y="1773"/>
                  </a:cubicBezTo>
                  <a:lnTo>
                    <a:pt x="441" y="1773"/>
                  </a:lnTo>
                  <a:lnTo>
                    <a:pt x="455" y="1770"/>
                  </a:lnTo>
                  <a:lnTo>
                    <a:pt x="464" y="1759"/>
                  </a:lnTo>
                  <a:cubicBezTo>
                    <a:pt x="512" y="1705"/>
                    <a:pt x="639" y="1545"/>
                    <a:pt x="754" y="1323"/>
                  </a:cubicBezTo>
                  <a:cubicBezTo>
                    <a:pt x="870" y="1098"/>
                    <a:pt x="972" y="815"/>
                    <a:pt x="972" y="509"/>
                  </a:cubicBezTo>
                  <a:cubicBezTo>
                    <a:pt x="972" y="433"/>
                    <a:pt x="969" y="362"/>
                    <a:pt x="955" y="287"/>
                  </a:cubicBezTo>
                  <a:lnTo>
                    <a:pt x="955" y="284"/>
                  </a:lnTo>
                  <a:cubicBezTo>
                    <a:pt x="952" y="266"/>
                    <a:pt x="941" y="249"/>
                    <a:pt x="931" y="233"/>
                  </a:cubicBezTo>
                  <a:cubicBezTo>
                    <a:pt x="918" y="219"/>
                    <a:pt x="904" y="205"/>
                    <a:pt x="884" y="195"/>
                  </a:cubicBezTo>
                  <a:cubicBezTo>
                    <a:pt x="853" y="175"/>
                    <a:pt x="815" y="161"/>
                    <a:pt x="774" y="154"/>
                  </a:cubicBezTo>
                  <a:cubicBezTo>
                    <a:pt x="734" y="147"/>
                    <a:pt x="693" y="144"/>
                    <a:pt x="648" y="144"/>
                  </a:cubicBezTo>
                  <a:close/>
                  <a:moveTo>
                    <a:pt x="642" y="82"/>
                  </a:moveTo>
                  <a:cubicBezTo>
                    <a:pt x="696" y="82"/>
                    <a:pt x="747" y="86"/>
                    <a:pt x="795" y="96"/>
                  </a:cubicBezTo>
                  <a:cubicBezTo>
                    <a:pt x="843" y="106"/>
                    <a:pt x="884" y="120"/>
                    <a:pt x="918" y="140"/>
                  </a:cubicBezTo>
                  <a:cubicBezTo>
                    <a:pt x="945" y="158"/>
                    <a:pt x="966" y="178"/>
                    <a:pt x="982" y="199"/>
                  </a:cubicBezTo>
                  <a:cubicBezTo>
                    <a:pt x="999" y="222"/>
                    <a:pt x="1010" y="246"/>
                    <a:pt x="1017" y="274"/>
                  </a:cubicBezTo>
                  <a:cubicBezTo>
                    <a:pt x="1030" y="351"/>
                    <a:pt x="1037" y="433"/>
                    <a:pt x="1037" y="509"/>
                  </a:cubicBezTo>
                  <a:cubicBezTo>
                    <a:pt x="1037" y="683"/>
                    <a:pt x="1003" y="850"/>
                    <a:pt x="955" y="1003"/>
                  </a:cubicBezTo>
                  <a:cubicBezTo>
                    <a:pt x="880" y="1235"/>
                    <a:pt x="771" y="1432"/>
                    <a:pt x="675" y="1578"/>
                  </a:cubicBezTo>
                  <a:cubicBezTo>
                    <a:pt x="581" y="1721"/>
                    <a:pt x="502" y="1811"/>
                    <a:pt x="496" y="1820"/>
                  </a:cubicBezTo>
                  <a:lnTo>
                    <a:pt x="488" y="1828"/>
                  </a:lnTo>
                  <a:lnTo>
                    <a:pt x="478" y="1828"/>
                  </a:lnTo>
                  <a:cubicBezTo>
                    <a:pt x="455" y="1834"/>
                    <a:pt x="430" y="1834"/>
                    <a:pt x="410" y="1834"/>
                  </a:cubicBezTo>
                  <a:cubicBezTo>
                    <a:pt x="376" y="1834"/>
                    <a:pt x="345" y="1831"/>
                    <a:pt x="318" y="1820"/>
                  </a:cubicBezTo>
                  <a:cubicBezTo>
                    <a:pt x="287" y="1811"/>
                    <a:pt x="263" y="1793"/>
                    <a:pt x="240" y="1773"/>
                  </a:cubicBezTo>
                  <a:cubicBezTo>
                    <a:pt x="209" y="1746"/>
                    <a:pt x="185" y="1712"/>
                    <a:pt x="164" y="1671"/>
                  </a:cubicBezTo>
                  <a:cubicBezTo>
                    <a:pt x="134" y="1609"/>
                    <a:pt x="114" y="1534"/>
                    <a:pt x="100" y="1449"/>
                  </a:cubicBezTo>
                  <a:cubicBezTo>
                    <a:pt x="90" y="1364"/>
                    <a:pt x="82" y="1272"/>
                    <a:pt x="82" y="1180"/>
                  </a:cubicBezTo>
                  <a:cubicBezTo>
                    <a:pt x="82" y="1026"/>
                    <a:pt x="96" y="873"/>
                    <a:pt x="107" y="751"/>
                  </a:cubicBezTo>
                  <a:cubicBezTo>
                    <a:pt x="110" y="720"/>
                    <a:pt x="114" y="689"/>
                    <a:pt x="114" y="658"/>
                  </a:cubicBezTo>
                  <a:cubicBezTo>
                    <a:pt x="117" y="628"/>
                    <a:pt x="120" y="604"/>
                    <a:pt x="120" y="587"/>
                  </a:cubicBezTo>
                  <a:cubicBezTo>
                    <a:pt x="120" y="584"/>
                    <a:pt x="120" y="581"/>
                    <a:pt x="117" y="576"/>
                  </a:cubicBezTo>
                  <a:lnTo>
                    <a:pt x="117" y="567"/>
                  </a:lnTo>
                  <a:lnTo>
                    <a:pt x="117" y="563"/>
                  </a:lnTo>
                  <a:cubicBezTo>
                    <a:pt x="114" y="549"/>
                    <a:pt x="110" y="529"/>
                    <a:pt x="110" y="509"/>
                  </a:cubicBezTo>
                  <a:cubicBezTo>
                    <a:pt x="110" y="482"/>
                    <a:pt x="117" y="444"/>
                    <a:pt x="120" y="410"/>
                  </a:cubicBezTo>
                  <a:cubicBezTo>
                    <a:pt x="141" y="304"/>
                    <a:pt x="181" y="192"/>
                    <a:pt x="195" y="161"/>
                  </a:cubicBezTo>
                  <a:lnTo>
                    <a:pt x="199" y="147"/>
                  </a:lnTo>
                  <a:lnTo>
                    <a:pt x="216" y="144"/>
                  </a:lnTo>
                  <a:cubicBezTo>
                    <a:pt x="230" y="140"/>
                    <a:pt x="291" y="123"/>
                    <a:pt x="369" y="110"/>
                  </a:cubicBezTo>
                  <a:cubicBezTo>
                    <a:pt x="447" y="96"/>
                    <a:pt x="546" y="82"/>
                    <a:pt x="642" y="82"/>
                  </a:cubicBezTo>
                  <a:close/>
                  <a:moveTo>
                    <a:pt x="642" y="1"/>
                  </a:moveTo>
                  <a:cubicBezTo>
                    <a:pt x="540" y="1"/>
                    <a:pt x="434" y="15"/>
                    <a:pt x="352" y="28"/>
                  </a:cubicBezTo>
                  <a:cubicBezTo>
                    <a:pt x="271" y="45"/>
                    <a:pt x="213" y="59"/>
                    <a:pt x="195" y="65"/>
                  </a:cubicBezTo>
                  <a:lnTo>
                    <a:pt x="137" y="79"/>
                  </a:lnTo>
                  <a:lnTo>
                    <a:pt x="117" y="134"/>
                  </a:lnTo>
                  <a:cubicBezTo>
                    <a:pt x="110" y="154"/>
                    <a:pt x="87" y="212"/>
                    <a:pt x="69" y="284"/>
                  </a:cubicBezTo>
                  <a:cubicBezTo>
                    <a:pt x="59" y="318"/>
                    <a:pt x="49" y="356"/>
                    <a:pt x="42" y="396"/>
                  </a:cubicBezTo>
                  <a:cubicBezTo>
                    <a:pt x="35" y="433"/>
                    <a:pt x="28" y="474"/>
                    <a:pt x="28" y="509"/>
                  </a:cubicBezTo>
                  <a:cubicBezTo>
                    <a:pt x="28" y="533"/>
                    <a:pt x="31" y="555"/>
                    <a:pt x="36" y="576"/>
                  </a:cubicBezTo>
                  <a:lnTo>
                    <a:pt x="36" y="576"/>
                  </a:lnTo>
                  <a:lnTo>
                    <a:pt x="35" y="576"/>
                  </a:lnTo>
                  <a:cubicBezTo>
                    <a:pt x="35" y="576"/>
                    <a:pt x="38" y="581"/>
                    <a:pt x="38" y="587"/>
                  </a:cubicBezTo>
                  <a:cubicBezTo>
                    <a:pt x="38" y="601"/>
                    <a:pt x="35" y="625"/>
                    <a:pt x="35" y="652"/>
                  </a:cubicBezTo>
                  <a:cubicBezTo>
                    <a:pt x="32" y="683"/>
                    <a:pt x="28" y="713"/>
                    <a:pt x="25" y="744"/>
                  </a:cubicBezTo>
                  <a:cubicBezTo>
                    <a:pt x="15" y="867"/>
                    <a:pt x="1" y="1023"/>
                    <a:pt x="1" y="1180"/>
                  </a:cubicBezTo>
                  <a:cubicBezTo>
                    <a:pt x="1" y="1306"/>
                    <a:pt x="11" y="1435"/>
                    <a:pt x="38" y="1548"/>
                  </a:cubicBezTo>
                  <a:cubicBezTo>
                    <a:pt x="49" y="1606"/>
                    <a:pt x="69" y="1660"/>
                    <a:pt x="93" y="1708"/>
                  </a:cubicBezTo>
                  <a:cubicBezTo>
                    <a:pt x="117" y="1756"/>
                    <a:pt x="144" y="1797"/>
                    <a:pt x="185" y="1831"/>
                  </a:cubicBezTo>
                  <a:cubicBezTo>
                    <a:pt x="216" y="1861"/>
                    <a:pt x="250" y="1882"/>
                    <a:pt x="287" y="1896"/>
                  </a:cubicBezTo>
                  <a:cubicBezTo>
                    <a:pt x="325" y="1910"/>
                    <a:pt x="365" y="1916"/>
                    <a:pt x="410" y="1916"/>
                  </a:cubicBezTo>
                  <a:cubicBezTo>
                    <a:pt x="437" y="1916"/>
                    <a:pt x="464" y="1916"/>
                    <a:pt x="491" y="1910"/>
                  </a:cubicBezTo>
                  <a:lnTo>
                    <a:pt x="529" y="1902"/>
                  </a:lnTo>
                  <a:lnTo>
                    <a:pt x="557" y="1875"/>
                  </a:lnTo>
                  <a:cubicBezTo>
                    <a:pt x="570" y="1858"/>
                    <a:pt x="710" y="1701"/>
                    <a:pt x="846" y="1456"/>
                  </a:cubicBezTo>
                  <a:cubicBezTo>
                    <a:pt x="914" y="1333"/>
                    <a:pt x="982" y="1190"/>
                    <a:pt x="1034" y="1030"/>
                  </a:cubicBezTo>
                  <a:cubicBezTo>
                    <a:pt x="1084" y="870"/>
                    <a:pt x="1119" y="693"/>
                    <a:pt x="1119" y="509"/>
                  </a:cubicBezTo>
                  <a:cubicBezTo>
                    <a:pt x="1119" y="427"/>
                    <a:pt x="1112" y="345"/>
                    <a:pt x="1095" y="260"/>
                  </a:cubicBezTo>
                  <a:lnTo>
                    <a:pt x="1095" y="257"/>
                  </a:lnTo>
                  <a:cubicBezTo>
                    <a:pt x="1088" y="219"/>
                    <a:pt x="1071" y="181"/>
                    <a:pt x="1048" y="151"/>
                  </a:cubicBezTo>
                  <a:cubicBezTo>
                    <a:pt x="1023" y="120"/>
                    <a:pt x="996" y="93"/>
                    <a:pt x="958" y="73"/>
                  </a:cubicBezTo>
                  <a:cubicBezTo>
                    <a:pt x="914" y="45"/>
                    <a:pt x="864" y="28"/>
                    <a:pt x="809" y="18"/>
                  </a:cubicBezTo>
                  <a:cubicBezTo>
                    <a:pt x="754" y="4"/>
                    <a:pt x="700" y="1"/>
                    <a:pt x="64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 flipH="1">
              <a:off x="1072762" y="2322210"/>
              <a:ext cx="150554" cy="134103"/>
            </a:xfrm>
            <a:custGeom>
              <a:rect b="b" l="l" r="r" t="t"/>
              <a:pathLst>
                <a:path extrusionOk="0" h="1883" w="2114">
                  <a:moveTo>
                    <a:pt x="1473" y="0"/>
                  </a:moveTo>
                  <a:cubicBezTo>
                    <a:pt x="1473" y="0"/>
                    <a:pt x="975" y="76"/>
                    <a:pt x="542" y="920"/>
                  </a:cubicBezTo>
                  <a:cubicBezTo>
                    <a:pt x="392" y="1213"/>
                    <a:pt x="205" y="1414"/>
                    <a:pt x="1" y="1523"/>
                  </a:cubicBezTo>
                  <a:cubicBezTo>
                    <a:pt x="308" y="1781"/>
                    <a:pt x="556" y="1882"/>
                    <a:pt x="765" y="1882"/>
                  </a:cubicBezTo>
                  <a:cubicBezTo>
                    <a:pt x="1411" y="1882"/>
                    <a:pt x="1676" y="918"/>
                    <a:pt x="2113" y="669"/>
                  </a:cubicBezTo>
                  <a:cubicBezTo>
                    <a:pt x="1964" y="494"/>
                    <a:pt x="1772" y="242"/>
                    <a:pt x="1473" y="0"/>
                  </a:cubicBezTo>
                  <a:close/>
                </a:path>
              </a:pathLst>
            </a:custGeom>
            <a:solidFill>
              <a:srgbClr val="DFE4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 flipH="1">
              <a:off x="1050898" y="1821899"/>
              <a:ext cx="159527" cy="91871"/>
            </a:xfrm>
            <a:custGeom>
              <a:rect b="b" l="l" r="r" t="t"/>
              <a:pathLst>
                <a:path extrusionOk="0" h="1290" w="2240">
                  <a:moveTo>
                    <a:pt x="15" y="1"/>
                  </a:moveTo>
                  <a:cubicBezTo>
                    <a:pt x="10" y="1"/>
                    <a:pt x="5" y="1"/>
                    <a:pt x="0" y="1"/>
                  </a:cubicBezTo>
                  <a:cubicBezTo>
                    <a:pt x="368" y="169"/>
                    <a:pt x="1394" y="1003"/>
                    <a:pt x="1762" y="1289"/>
                  </a:cubicBezTo>
                  <a:cubicBezTo>
                    <a:pt x="1762" y="1289"/>
                    <a:pt x="2008" y="1092"/>
                    <a:pt x="2239" y="956"/>
                  </a:cubicBezTo>
                  <a:cubicBezTo>
                    <a:pt x="1598" y="443"/>
                    <a:pt x="471" y="1"/>
                    <a:pt x="15" y="1"/>
                  </a:cubicBezTo>
                  <a:close/>
                </a:path>
              </a:pathLst>
            </a:custGeom>
            <a:solidFill>
              <a:srgbClr val="DFE4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 flipH="1">
              <a:off x="716029" y="1841413"/>
              <a:ext cx="253677" cy="655201"/>
            </a:xfrm>
            <a:custGeom>
              <a:rect b="b" l="l" r="r" t="t"/>
              <a:pathLst>
                <a:path extrusionOk="0" h="9200" w="3562">
                  <a:moveTo>
                    <a:pt x="901" y="0"/>
                  </a:moveTo>
                  <a:cubicBezTo>
                    <a:pt x="1790" y="460"/>
                    <a:pt x="2349" y="1476"/>
                    <a:pt x="2080" y="2717"/>
                  </a:cubicBezTo>
                  <a:cubicBezTo>
                    <a:pt x="1722" y="4369"/>
                    <a:pt x="1037" y="6377"/>
                    <a:pt x="1037" y="7310"/>
                  </a:cubicBezTo>
                  <a:cubicBezTo>
                    <a:pt x="1037" y="8115"/>
                    <a:pt x="693" y="8888"/>
                    <a:pt x="1" y="8929"/>
                  </a:cubicBezTo>
                  <a:cubicBezTo>
                    <a:pt x="222" y="9014"/>
                    <a:pt x="468" y="9076"/>
                    <a:pt x="761" y="9158"/>
                  </a:cubicBezTo>
                  <a:cubicBezTo>
                    <a:pt x="868" y="9186"/>
                    <a:pt x="969" y="9200"/>
                    <a:pt x="1064" y="9200"/>
                  </a:cubicBezTo>
                  <a:cubicBezTo>
                    <a:pt x="1796" y="9200"/>
                    <a:pt x="2162" y="8402"/>
                    <a:pt x="2162" y="7576"/>
                  </a:cubicBezTo>
                  <a:cubicBezTo>
                    <a:pt x="2162" y="6643"/>
                    <a:pt x="2843" y="4631"/>
                    <a:pt x="3205" y="2982"/>
                  </a:cubicBezTo>
                  <a:cubicBezTo>
                    <a:pt x="3562" y="1329"/>
                    <a:pt x="2448" y="71"/>
                    <a:pt x="1047" y="0"/>
                  </a:cubicBezTo>
                  <a:close/>
                </a:path>
              </a:pathLst>
            </a:custGeom>
            <a:solidFill>
              <a:srgbClr val="DFE4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 flipH="1">
              <a:off x="725934" y="1816842"/>
              <a:ext cx="625503" cy="684756"/>
            </a:xfrm>
            <a:custGeom>
              <a:rect b="b" l="l" r="r" t="t"/>
              <a:pathLst>
                <a:path extrusionOk="0" h="9615" w="8783">
                  <a:moveTo>
                    <a:pt x="1995" y="145"/>
                  </a:moveTo>
                  <a:cubicBezTo>
                    <a:pt x="2605" y="145"/>
                    <a:pt x="3375" y="474"/>
                    <a:pt x="4151" y="1085"/>
                  </a:cubicBezTo>
                  <a:lnTo>
                    <a:pt x="4202" y="1122"/>
                  </a:lnTo>
                  <a:lnTo>
                    <a:pt x="4246" y="1081"/>
                  </a:lnTo>
                  <a:cubicBezTo>
                    <a:pt x="4253" y="1074"/>
                    <a:pt x="4960" y="412"/>
                    <a:pt x="6205" y="412"/>
                  </a:cubicBezTo>
                  <a:cubicBezTo>
                    <a:pt x="6263" y="412"/>
                    <a:pt x="6323" y="413"/>
                    <a:pt x="6383" y="416"/>
                  </a:cubicBezTo>
                  <a:cubicBezTo>
                    <a:pt x="7055" y="454"/>
                    <a:pt x="7671" y="771"/>
                    <a:pt x="8070" y="1296"/>
                  </a:cubicBezTo>
                  <a:cubicBezTo>
                    <a:pt x="8493" y="1844"/>
                    <a:pt x="8632" y="2560"/>
                    <a:pt x="8469" y="3310"/>
                  </a:cubicBezTo>
                  <a:cubicBezTo>
                    <a:pt x="8340" y="3913"/>
                    <a:pt x="8165" y="4564"/>
                    <a:pt x="7995" y="5191"/>
                  </a:cubicBezTo>
                  <a:cubicBezTo>
                    <a:pt x="7702" y="6285"/>
                    <a:pt x="7426" y="7321"/>
                    <a:pt x="7426" y="7921"/>
                  </a:cubicBezTo>
                  <a:cubicBezTo>
                    <a:pt x="7426" y="8528"/>
                    <a:pt x="7225" y="9056"/>
                    <a:pt x="6901" y="9305"/>
                  </a:cubicBezTo>
                  <a:cubicBezTo>
                    <a:pt x="6758" y="9416"/>
                    <a:pt x="6592" y="9471"/>
                    <a:pt x="6407" y="9471"/>
                  </a:cubicBezTo>
                  <a:cubicBezTo>
                    <a:pt x="6315" y="9471"/>
                    <a:pt x="6218" y="9458"/>
                    <a:pt x="6117" y="9431"/>
                  </a:cubicBezTo>
                  <a:lnTo>
                    <a:pt x="6001" y="9400"/>
                  </a:lnTo>
                  <a:cubicBezTo>
                    <a:pt x="5146" y="9171"/>
                    <a:pt x="4754" y="9066"/>
                    <a:pt x="4087" y="7969"/>
                  </a:cubicBezTo>
                  <a:cubicBezTo>
                    <a:pt x="4079" y="7914"/>
                    <a:pt x="4052" y="7754"/>
                    <a:pt x="3929" y="7724"/>
                  </a:cubicBezTo>
                  <a:cubicBezTo>
                    <a:pt x="3917" y="7721"/>
                    <a:pt x="3904" y="7719"/>
                    <a:pt x="3891" y="7719"/>
                  </a:cubicBezTo>
                  <a:cubicBezTo>
                    <a:pt x="3756" y="7719"/>
                    <a:pt x="3596" y="7884"/>
                    <a:pt x="3381" y="8245"/>
                  </a:cubicBezTo>
                  <a:cubicBezTo>
                    <a:pt x="3132" y="8657"/>
                    <a:pt x="2822" y="8889"/>
                    <a:pt x="2501" y="8896"/>
                  </a:cubicBezTo>
                  <a:lnTo>
                    <a:pt x="2488" y="8896"/>
                  </a:lnTo>
                  <a:cubicBezTo>
                    <a:pt x="2164" y="8896"/>
                    <a:pt x="1844" y="8671"/>
                    <a:pt x="1564" y="8241"/>
                  </a:cubicBezTo>
                  <a:cubicBezTo>
                    <a:pt x="947" y="7297"/>
                    <a:pt x="150" y="4625"/>
                    <a:pt x="641" y="1473"/>
                  </a:cubicBezTo>
                  <a:cubicBezTo>
                    <a:pt x="777" y="808"/>
                    <a:pt x="1073" y="389"/>
                    <a:pt x="1526" y="223"/>
                  </a:cubicBezTo>
                  <a:cubicBezTo>
                    <a:pt x="1668" y="171"/>
                    <a:pt x="1826" y="145"/>
                    <a:pt x="1995" y="145"/>
                  </a:cubicBezTo>
                  <a:close/>
                  <a:moveTo>
                    <a:pt x="2004" y="0"/>
                  </a:moveTo>
                  <a:cubicBezTo>
                    <a:pt x="1814" y="0"/>
                    <a:pt x="1637" y="29"/>
                    <a:pt x="1476" y="89"/>
                  </a:cubicBezTo>
                  <a:cubicBezTo>
                    <a:pt x="974" y="273"/>
                    <a:pt x="644" y="731"/>
                    <a:pt x="498" y="1449"/>
                  </a:cubicBezTo>
                  <a:cubicBezTo>
                    <a:pt x="0" y="4666"/>
                    <a:pt x="790" y="7321"/>
                    <a:pt x="1445" y="8320"/>
                  </a:cubicBezTo>
                  <a:cubicBezTo>
                    <a:pt x="1751" y="8790"/>
                    <a:pt x="2113" y="9039"/>
                    <a:pt x="2488" y="9039"/>
                  </a:cubicBezTo>
                  <a:lnTo>
                    <a:pt x="2505" y="9039"/>
                  </a:lnTo>
                  <a:cubicBezTo>
                    <a:pt x="2873" y="9032"/>
                    <a:pt x="3228" y="8776"/>
                    <a:pt x="3503" y="8317"/>
                  </a:cubicBezTo>
                  <a:cubicBezTo>
                    <a:pt x="3764" y="7880"/>
                    <a:pt x="3874" y="7863"/>
                    <a:pt x="3892" y="7863"/>
                  </a:cubicBezTo>
                  <a:cubicBezTo>
                    <a:pt x="3894" y="7863"/>
                    <a:pt x="3895" y="7863"/>
                    <a:pt x="3895" y="7863"/>
                  </a:cubicBezTo>
                  <a:cubicBezTo>
                    <a:pt x="3916" y="7867"/>
                    <a:pt x="3939" y="7935"/>
                    <a:pt x="3947" y="7999"/>
                  </a:cubicBezTo>
                  <a:lnTo>
                    <a:pt x="3947" y="8016"/>
                  </a:lnTo>
                  <a:lnTo>
                    <a:pt x="3956" y="8030"/>
                  </a:lnTo>
                  <a:cubicBezTo>
                    <a:pt x="4659" y="9189"/>
                    <a:pt x="5095" y="9308"/>
                    <a:pt x="5964" y="9539"/>
                  </a:cubicBezTo>
                  <a:lnTo>
                    <a:pt x="6080" y="9570"/>
                  </a:lnTo>
                  <a:cubicBezTo>
                    <a:pt x="6193" y="9601"/>
                    <a:pt x="6298" y="9615"/>
                    <a:pt x="6404" y="9615"/>
                  </a:cubicBezTo>
                  <a:cubicBezTo>
                    <a:pt x="6622" y="9615"/>
                    <a:pt x="6819" y="9550"/>
                    <a:pt x="6990" y="9421"/>
                  </a:cubicBezTo>
                  <a:cubicBezTo>
                    <a:pt x="7354" y="9141"/>
                    <a:pt x="7569" y="8582"/>
                    <a:pt x="7569" y="7921"/>
                  </a:cubicBezTo>
                  <a:cubicBezTo>
                    <a:pt x="7569" y="7338"/>
                    <a:pt x="7845" y="6316"/>
                    <a:pt x="8135" y="5229"/>
                  </a:cubicBezTo>
                  <a:cubicBezTo>
                    <a:pt x="8305" y="4598"/>
                    <a:pt x="8479" y="3947"/>
                    <a:pt x="8609" y="3340"/>
                  </a:cubicBezTo>
                  <a:cubicBezTo>
                    <a:pt x="8782" y="2550"/>
                    <a:pt x="8632" y="1790"/>
                    <a:pt x="8186" y="1207"/>
                  </a:cubicBezTo>
                  <a:cubicBezTo>
                    <a:pt x="7760" y="652"/>
                    <a:pt x="7105" y="311"/>
                    <a:pt x="6390" y="273"/>
                  </a:cubicBezTo>
                  <a:cubicBezTo>
                    <a:pt x="6326" y="270"/>
                    <a:pt x="6264" y="269"/>
                    <a:pt x="6203" y="269"/>
                  </a:cubicBezTo>
                  <a:cubicBezTo>
                    <a:pt x="5073" y="269"/>
                    <a:pt x="4376" y="783"/>
                    <a:pt x="4192" y="935"/>
                  </a:cubicBezTo>
                  <a:cubicBezTo>
                    <a:pt x="3400" y="324"/>
                    <a:pt x="2634" y="0"/>
                    <a:pt x="2004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 flipH="1">
              <a:off x="730350" y="1813994"/>
              <a:ext cx="599794" cy="690525"/>
            </a:xfrm>
            <a:custGeom>
              <a:rect b="b" l="l" r="r" t="t"/>
              <a:pathLst>
                <a:path extrusionOk="0" h="9696" w="8422">
                  <a:moveTo>
                    <a:pt x="1695" y="225"/>
                  </a:moveTo>
                  <a:cubicBezTo>
                    <a:pt x="1995" y="225"/>
                    <a:pt x="2336" y="307"/>
                    <a:pt x="2696" y="464"/>
                  </a:cubicBezTo>
                  <a:cubicBezTo>
                    <a:pt x="3058" y="620"/>
                    <a:pt x="3443" y="856"/>
                    <a:pt x="3828" y="1159"/>
                  </a:cubicBezTo>
                  <a:lnTo>
                    <a:pt x="3903" y="1216"/>
                  </a:lnTo>
                  <a:lnTo>
                    <a:pt x="3975" y="1148"/>
                  </a:lnTo>
                  <a:cubicBezTo>
                    <a:pt x="3975" y="1148"/>
                    <a:pt x="3978" y="1145"/>
                    <a:pt x="3985" y="1142"/>
                  </a:cubicBezTo>
                  <a:cubicBezTo>
                    <a:pt x="4029" y="1101"/>
                    <a:pt x="4220" y="941"/>
                    <a:pt x="4547" y="787"/>
                  </a:cubicBezTo>
                  <a:cubicBezTo>
                    <a:pt x="4871" y="637"/>
                    <a:pt x="5328" y="494"/>
                    <a:pt x="5900" y="494"/>
                  </a:cubicBezTo>
                  <a:cubicBezTo>
                    <a:pt x="5958" y="494"/>
                    <a:pt x="6020" y="494"/>
                    <a:pt x="6081" y="497"/>
                  </a:cubicBezTo>
                  <a:cubicBezTo>
                    <a:pt x="6742" y="532"/>
                    <a:pt x="7349" y="848"/>
                    <a:pt x="7740" y="1359"/>
                  </a:cubicBezTo>
                  <a:cubicBezTo>
                    <a:pt x="8041" y="1752"/>
                    <a:pt x="8197" y="2232"/>
                    <a:pt x="8197" y="2750"/>
                  </a:cubicBezTo>
                  <a:cubicBezTo>
                    <a:pt x="8197" y="2945"/>
                    <a:pt x="8173" y="3142"/>
                    <a:pt x="8132" y="3343"/>
                  </a:cubicBezTo>
                  <a:cubicBezTo>
                    <a:pt x="8000" y="3943"/>
                    <a:pt x="7826" y="4594"/>
                    <a:pt x="7659" y="5221"/>
                  </a:cubicBezTo>
                  <a:cubicBezTo>
                    <a:pt x="7512" y="5770"/>
                    <a:pt x="7369" y="6301"/>
                    <a:pt x="7264" y="6772"/>
                  </a:cubicBezTo>
                  <a:cubicBezTo>
                    <a:pt x="7209" y="7010"/>
                    <a:pt x="7165" y="7228"/>
                    <a:pt x="7134" y="7429"/>
                  </a:cubicBezTo>
                  <a:cubicBezTo>
                    <a:pt x="7103" y="7630"/>
                    <a:pt x="7086" y="7808"/>
                    <a:pt x="7086" y="7961"/>
                  </a:cubicBezTo>
                  <a:cubicBezTo>
                    <a:pt x="7086" y="8261"/>
                    <a:pt x="7039" y="8541"/>
                    <a:pt x="6950" y="8772"/>
                  </a:cubicBezTo>
                  <a:cubicBezTo>
                    <a:pt x="6861" y="9007"/>
                    <a:pt x="6732" y="9195"/>
                    <a:pt x="6578" y="9314"/>
                  </a:cubicBezTo>
                  <a:cubicBezTo>
                    <a:pt x="6442" y="9420"/>
                    <a:pt x="6285" y="9471"/>
                    <a:pt x="6105" y="9471"/>
                  </a:cubicBezTo>
                  <a:cubicBezTo>
                    <a:pt x="6020" y="9471"/>
                    <a:pt x="5927" y="9457"/>
                    <a:pt x="5828" y="9433"/>
                  </a:cubicBezTo>
                  <a:lnTo>
                    <a:pt x="5713" y="9403"/>
                  </a:lnTo>
                  <a:cubicBezTo>
                    <a:pt x="5501" y="9345"/>
                    <a:pt x="5317" y="9293"/>
                    <a:pt x="5150" y="9236"/>
                  </a:cubicBezTo>
                  <a:cubicBezTo>
                    <a:pt x="4902" y="9150"/>
                    <a:pt x="4697" y="9041"/>
                    <a:pt x="4489" y="8854"/>
                  </a:cubicBezTo>
                  <a:cubicBezTo>
                    <a:pt x="4283" y="8668"/>
                    <a:pt x="4073" y="8402"/>
                    <a:pt x="3828" y="7999"/>
                  </a:cubicBezTo>
                  <a:lnTo>
                    <a:pt x="3828" y="7999"/>
                  </a:lnTo>
                  <a:cubicBezTo>
                    <a:pt x="3823" y="7968"/>
                    <a:pt x="3813" y="7913"/>
                    <a:pt x="3791" y="7859"/>
                  </a:cubicBezTo>
                  <a:cubicBezTo>
                    <a:pt x="3777" y="7832"/>
                    <a:pt x="3760" y="7800"/>
                    <a:pt x="3736" y="7777"/>
                  </a:cubicBezTo>
                  <a:cubicBezTo>
                    <a:pt x="3709" y="7753"/>
                    <a:pt x="3678" y="7733"/>
                    <a:pt x="3640" y="7723"/>
                  </a:cubicBezTo>
                  <a:cubicBezTo>
                    <a:pt x="3624" y="7719"/>
                    <a:pt x="3607" y="7719"/>
                    <a:pt x="3593" y="7719"/>
                  </a:cubicBezTo>
                  <a:cubicBezTo>
                    <a:pt x="3549" y="7719"/>
                    <a:pt x="3508" y="7729"/>
                    <a:pt x="3464" y="7753"/>
                  </a:cubicBezTo>
                  <a:cubicBezTo>
                    <a:pt x="3402" y="7791"/>
                    <a:pt x="3341" y="7849"/>
                    <a:pt x="3269" y="7934"/>
                  </a:cubicBezTo>
                  <a:cubicBezTo>
                    <a:pt x="3201" y="8019"/>
                    <a:pt x="3129" y="8128"/>
                    <a:pt x="3047" y="8261"/>
                  </a:cubicBezTo>
                  <a:cubicBezTo>
                    <a:pt x="2925" y="8465"/>
                    <a:pt x="2789" y="8622"/>
                    <a:pt x="2646" y="8731"/>
                  </a:cubicBezTo>
                  <a:cubicBezTo>
                    <a:pt x="2503" y="8837"/>
                    <a:pt x="2352" y="8892"/>
                    <a:pt x="2202" y="8895"/>
                  </a:cubicBezTo>
                  <a:lnTo>
                    <a:pt x="2189" y="8895"/>
                  </a:lnTo>
                  <a:cubicBezTo>
                    <a:pt x="2036" y="8895"/>
                    <a:pt x="1886" y="8840"/>
                    <a:pt x="1732" y="8734"/>
                  </a:cubicBezTo>
                  <a:cubicBezTo>
                    <a:pt x="1582" y="8629"/>
                    <a:pt x="1436" y="8469"/>
                    <a:pt x="1299" y="8258"/>
                  </a:cubicBezTo>
                  <a:cubicBezTo>
                    <a:pt x="1180" y="8077"/>
                    <a:pt x="1054" y="7828"/>
                    <a:pt x="931" y="7522"/>
                  </a:cubicBezTo>
                  <a:cubicBezTo>
                    <a:pt x="563" y="6605"/>
                    <a:pt x="230" y="5177"/>
                    <a:pt x="230" y="3490"/>
                  </a:cubicBezTo>
                  <a:cubicBezTo>
                    <a:pt x="230" y="2864"/>
                    <a:pt x="277" y="2204"/>
                    <a:pt x="382" y="1523"/>
                  </a:cubicBezTo>
                  <a:lnTo>
                    <a:pt x="382" y="1523"/>
                  </a:lnTo>
                  <a:lnTo>
                    <a:pt x="383" y="1523"/>
                  </a:lnTo>
                  <a:cubicBezTo>
                    <a:pt x="447" y="1193"/>
                    <a:pt x="557" y="927"/>
                    <a:pt x="700" y="726"/>
                  </a:cubicBezTo>
                  <a:cubicBezTo>
                    <a:pt x="843" y="521"/>
                    <a:pt x="1023" y="382"/>
                    <a:pt x="1241" y="303"/>
                  </a:cubicBezTo>
                  <a:cubicBezTo>
                    <a:pt x="1378" y="252"/>
                    <a:pt x="1531" y="225"/>
                    <a:pt x="1695" y="225"/>
                  </a:cubicBezTo>
                  <a:close/>
                  <a:moveTo>
                    <a:pt x="1695" y="143"/>
                  </a:moveTo>
                  <a:cubicBezTo>
                    <a:pt x="1521" y="143"/>
                    <a:pt x="1361" y="170"/>
                    <a:pt x="1211" y="225"/>
                  </a:cubicBezTo>
                  <a:cubicBezTo>
                    <a:pt x="979" y="310"/>
                    <a:pt x="785" y="464"/>
                    <a:pt x="631" y="678"/>
                  </a:cubicBezTo>
                  <a:cubicBezTo>
                    <a:pt x="478" y="893"/>
                    <a:pt x="369" y="1169"/>
                    <a:pt x="301" y="1507"/>
                  </a:cubicBezTo>
                  <a:cubicBezTo>
                    <a:pt x="195" y="2194"/>
                    <a:pt x="148" y="2859"/>
                    <a:pt x="148" y="3490"/>
                  </a:cubicBezTo>
                  <a:cubicBezTo>
                    <a:pt x="148" y="4621"/>
                    <a:pt x="298" y="5637"/>
                    <a:pt x="505" y="6465"/>
                  </a:cubicBezTo>
                  <a:cubicBezTo>
                    <a:pt x="611" y="6877"/>
                    <a:pt x="730" y="7245"/>
                    <a:pt x="856" y="7552"/>
                  </a:cubicBezTo>
                  <a:cubicBezTo>
                    <a:pt x="979" y="7862"/>
                    <a:pt x="1109" y="8115"/>
                    <a:pt x="1232" y="8305"/>
                  </a:cubicBezTo>
                  <a:cubicBezTo>
                    <a:pt x="1371" y="8520"/>
                    <a:pt x="1524" y="8687"/>
                    <a:pt x="1688" y="8802"/>
                  </a:cubicBezTo>
                  <a:cubicBezTo>
                    <a:pt x="1848" y="8915"/>
                    <a:pt x="2018" y="8977"/>
                    <a:pt x="2189" y="8977"/>
                  </a:cubicBezTo>
                  <a:lnTo>
                    <a:pt x="2206" y="8977"/>
                  </a:lnTo>
                  <a:cubicBezTo>
                    <a:pt x="2373" y="8973"/>
                    <a:pt x="2540" y="8909"/>
                    <a:pt x="2693" y="8796"/>
                  </a:cubicBezTo>
                  <a:cubicBezTo>
                    <a:pt x="2847" y="8680"/>
                    <a:pt x="2990" y="8516"/>
                    <a:pt x="3116" y="8305"/>
                  </a:cubicBezTo>
                  <a:cubicBezTo>
                    <a:pt x="3225" y="8128"/>
                    <a:pt x="3317" y="7998"/>
                    <a:pt x="3395" y="7913"/>
                  </a:cubicBezTo>
                  <a:cubicBezTo>
                    <a:pt x="3436" y="7872"/>
                    <a:pt x="3473" y="7845"/>
                    <a:pt x="3505" y="7825"/>
                  </a:cubicBezTo>
                  <a:cubicBezTo>
                    <a:pt x="3538" y="7808"/>
                    <a:pt x="3566" y="7800"/>
                    <a:pt x="3593" y="7800"/>
                  </a:cubicBezTo>
                  <a:cubicBezTo>
                    <a:pt x="3599" y="7800"/>
                    <a:pt x="3610" y="7800"/>
                    <a:pt x="3620" y="7805"/>
                  </a:cubicBezTo>
                  <a:cubicBezTo>
                    <a:pt x="3644" y="7808"/>
                    <a:pt x="3661" y="7821"/>
                    <a:pt x="3678" y="7835"/>
                  </a:cubicBezTo>
                  <a:cubicBezTo>
                    <a:pt x="3698" y="7859"/>
                    <a:pt x="3716" y="7893"/>
                    <a:pt x="3729" y="7927"/>
                  </a:cubicBezTo>
                  <a:cubicBezTo>
                    <a:pt x="3739" y="7961"/>
                    <a:pt x="3747" y="7995"/>
                    <a:pt x="3747" y="8016"/>
                  </a:cubicBezTo>
                  <a:lnTo>
                    <a:pt x="3747" y="8022"/>
                  </a:lnTo>
                  <a:lnTo>
                    <a:pt x="3753" y="8033"/>
                  </a:lnTo>
                  <a:cubicBezTo>
                    <a:pt x="3920" y="8308"/>
                    <a:pt x="4070" y="8520"/>
                    <a:pt x="4217" y="8690"/>
                  </a:cubicBezTo>
                  <a:cubicBezTo>
                    <a:pt x="4435" y="8946"/>
                    <a:pt x="4646" y="9103"/>
                    <a:pt x="4881" y="9215"/>
                  </a:cubicBezTo>
                  <a:cubicBezTo>
                    <a:pt x="5113" y="9327"/>
                    <a:pt x="5372" y="9395"/>
                    <a:pt x="5692" y="9481"/>
                  </a:cubicBezTo>
                  <a:lnTo>
                    <a:pt x="5808" y="9511"/>
                  </a:lnTo>
                  <a:cubicBezTo>
                    <a:pt x="5910" y="9538"/>
                    <a:pt x="6009" y="9552"/>
                    <a:pt x="6105" y="9552"/>
                  </a:cubicBezTo>
                  <a:cubicBezTo>
                    <a:pt x="6299" y="9552"/>
                    <a:pt x="6476" y="9494"/>
                    <a:pt x="6630" y="9379"/>
                  </a:cubicBezTo>
                  <a:cubicBezTo>
                    <a:pt x="6800" y="9246"/>
                    <a:pt x="6932" y="9044"/>
                    <a:pt x="7025" y="8802"/>
                  </a:cubicBezTo>
                  <a:cubicBezTo>
                    <a:pt x="7116" y="8557"/>
                    <a:pt x="7168" y="8267"/>
                    <a:pt x="7168" y="7961"/>
                  </a:cubicBezTo>
                  <a:cubicBezTo>
                    <a:pt x="7168" y="7814"/>
                    <a:pt x="7185" y="7637"/>
                    <a:pt x="7215" y="7443"/>
                  </a:cubicBezTo>
                  <a:cubicBezTo>
                    <a:pt x="7308" y="6850"/>
                    <a:pt x="7519" y="6062"/>
                    <a:pt x="7737" y="5244"/>
                  </a:cubicBezTo>
                  <a:cubicBezTo>
                    <a:pt x="7904" y="4615"/>
                    <a:pt x="8082" y="3964"/>
                    <a:pt x="8211" y="3360"/>
                  </a:cubicBezTo>
                  <a:cubicBezTo>
                    <a:pt x="8255" y="3152"/>
                    <a:pt x="8279" y="2951"/>
                    <a:pt x="8279" y="2750"/>
                  </a:cubicBezTo>
                  <a:cubicBezTo>
                    <a:pt x="8279" y="2215"/>
                    <a:pt x="8115" y="1718"/>
                    <a:pt x="7805" y="1309"/>
                  </a:cubicBezTo>
                  <a:cubicBezTo>
                    <a:pt x="7396" y="777"/>
                    <a:pt x="6769" y="453"/>
                    <a:pt x="6084" y="416"/>
                  </a:cubicBezTo>
                  <a:cubicBezTo>
                    <a:pt x="6023" y="412"/>
                    <a:pt x="5962" y="412"/>
                    <a:pt x="5900" y="412"/>
                  </a:cubicBezTo>
                  <a:cubicBezTo>
                    <a:pt x="5273" y="412"/>
                    <a:pt x="4779" y="579"/>
                    <a:pt x="4442" y="746"/>
                  </a:cubicBezTo>
                  <a:cubicBezTo>
                    <a:pt x="4274" y="832"/>
                    <a:pt x="4145" y="917"/>
                    <a:pt x="4057" y="982"/>
                  </a:cubicBezTo>
                  <a:cubicBezTo>
                    <a:pt x="4012" y="1012"/>
                    <a:pt x="3978" y="1040"/>
                    <a:pt x="3954" y="1060"/>
                  </a:cubicBezTo>
                  <a:cubicBezTo>
                    <a:pt x="3944" y="1067"/>
                    <a:pt x="3934" y="1077"/>
                    <a:pt x="3931" y="1080"/>
                  </a:cubicBezTo>
                  <a:cubicBezTo>
                    <a:pt x="3927" y="1084"/>
                    <a:pt x="3923" y="1087"/>
                    <a:pt x="3920" y="1087"/>
                  </a:cubicBezTo>
                  <a:lnTo>
                    <a:pt x="3920" y="1090"/>
                  </a:lnTo>
                  <a:lnTo>
                    <a:pt x="3917" y="1090"/>
                  </a:lnTo>
                  <a:lnTo>
                    <a:pt x="3900" y="1107"/>
                  </a:lnTo>
                  <a:lnTo>
                    <a:pt x="3876" y="1090"/>
                  </a:lnTo>
                  <a:lnTo>
                    <a:pt x="3879" y="1094"/>
                  </a:lnTo>
                  <a:cubicBezTo>
                    <a:pt x="3487" y="787"/>
                    <a:pt x="3099" y="549"/>
                    <a:pt x="2728" y="389"/>
                  </a:cubicBezTo>
                  <a:cubicBezTo>
                    <a:pt x="2359" y="228"/>
                    <a:pt x="2009" y="146"/>
                    <a:pt x="1695" y="143"/>
                  </a:cubicBezTo>
                  <a:close/>
                  <a:moveTo>
                    <a:pt x="1705" y="82"/>
                  </a:moveTo>
                  <a:cubicBezTo>
                    <a:pt x="2012" y="82"/>
                    <a:pt x="2356" y="160"/>
                    <a:pt x="2724" y="317"/>
                  </a:cubicBezTo>
                  <a:cubicBezTo>
                    <a:pt x="3088" y="470"/>
                    <a:pt x="3477" y="702"/>
                    <a:pt x="3869" y="1009"/>
                  </a:cubicBezTo>
                  <a:lnTo>
                    <a:pt x="3896" y="1029"/>
                  </a:lnTo>
                  <a:lnTo>
                    <a:pt x="3920" y="1005"/>
                  </a:lnTo>
                  <a:cubicBezTo>
                    <a:pt x="4008" y="934"/>
                    <a:pt x="4223" y="766"/>
                    <a:pt x="4557" y="623"/>
                  </a:cubicBezTo>
                  <a:cubicBezTo>
                    <a:pt x="4892" y="477"/>
                    <a:pt x="5342" y="351"/>
                    <a:pt x="5900" y="351"/>
                  </a:cubicBezTo>
                  <a:cubicBezTo>
                    <a:pt x="5962" y="351"/>
                    <a:pt x="6023" y="351"/>
                    <a:pt x="6087" y="354"/>
                  </a:cubicBezTo>
                  <a:cubicBezTo>
                    <a:pt x="6793" y="392"/>
                    <a:pt x="7437" y="726"/>
                    <a:pt x="7853" y="1271"/>
                  </a:cubicBezTo>
                  <a:cubicBezTo>
                    <a:pt x="8173" y="1691"/>
                    <a:pt x="8340" y="2202"/>
                    <a:pt x="8340" y="2750"/>
                  </a:cubicBezTo>
                  <a:cubicBezTo>
                    <a:pt x="8340" y="2954"/>
                    <a:pt x="8316" y="3163"/>
                    <a:pt x="8272" y="3374"/>
                  </a:cubicBezTo>
                  <a:cubicBezTo>
                    <a:pt x="8139" y="3977"/>
                    <a:pt x="7965" y="4628"/>
                    <a:pt x="7799" y="5258"/>
                  </a:cubicBezTo>
                  <a:cubicBezTo>
                    <a:pt x="7652" y="5801"/>
                    <a:pt x="7509" y="6328"/>
                    <a:pt x="7407" y="6795"/>
                  </a:cubicBezTo>
                  <a:cubicBezTo>
                    <a:pt x="7352" y="7028"/>
                    <a:pt x="7308" y="7245"/>
                    <a:pt x="7280" y="7443"/>
                  </a:cubicBezTo>
                  <a:cubicBezTo>
                    <a:pt x="7250" y="7637"/>
                    <a:pt x="7229" y="7811"/>
                    <a:pt x="7229" y="7961"/>
                  </a:cubicBezTo>
                  <a:cubicBezTo>
                    <a:pt x="7229" y="8288"/>
                    <a:pt x="7178" y="8588"/>
                    <a:pt x="7080" y="8837"/>
                  </a:cubicBezTo>
                  <a:cubicBezTo>
                    <a:pt x="6981" y="9089"/>
                    <a:pt x="6841" y="9293"/>
                    <a:pt x="6667" y="9426"/>
                  </a:cubicBezTo>
                  <a:cubicBezTo>
                    <a:pt x="6503" y="9552"/>
                    <a:pt x="6312" y="9614"/>
                    <a:pt x="6105" y="9614"/>
                  </a:cubicBezTo>
                  <a:cubicBezTo>
                    <a:pt x="6002" y="9614"/>
                    <a:pt x="5900" y="9600"/>
                    <a:pt x="5791" y="9570"/>
                  </a:cubicBezTo>
                  <a:lnTo>
                    <a:pt x="5679" y="9538"/>
                  </a:lnTo>
                  <a:cubicBezTo>
                    <a:pt x="5460" y="9481"/>
                    <a:pt x="5270" y="9430"/>
                    <a:pt x="5099" y="9372"/>
                  </a:cubicBezTo>
                  <a:cubicBezTo>
                    <a:pt x="4840" y="9280"/>
                    <a:pt x="4622" y="9164"/>
                    <a:pt x="4401" y="8966"/>
                  </a:cubicBezTo>
                  <a:cubicBezTo>
                    <a:pt x="4179" y="8769"/>
                    <a:pt x="3954" y="8483"/>
                    <a:pt x="3692" y="8050"/>
                  </a:cubicBezTo>
                  <a:lnTo>
                    <a:pt x="3689" y="8043"/>
                  </a:lnTo>
                  <a:lnTo>
                    <a:pt x="3689" y="8036"/>
                  </a:lnTo>
                  <a:cubicBezTo>
                    <a:pt x="3685" y="7998"/>
                    <a:pt x="3675" y="7964"/>
                    <a:pt x="3665" y="7934"/>
                  </a:cubicBezTo>
                  <a:cubicBezTo>
                    <a:pt x="3661" y="7920"/>
                    <a:pt x="3654" y="7907"/>
                    <a:pt x="3648" y="7896"/>
                  </a:cubicBezTo>
                  <a:cubicBezTo>
                    <a:pt x="3640" y="7890"/>
                    <a:pt x="3637" y="7882"/>
                    <a:pt x="3630" y="7876"/>
                  </a:cubicBezTo>
                  <a:cubicBezTo>
                    <a:pt x="3627" y="7872"/>
                    <a:pt x="3617" y="7866"/>
                    <a:pt x="3607" y="7862"/>
                  </a:cubicBezTo>
                  <a:lnTo>
                    <a:pt x="3593" y="7862"/>
                  </a:lnTo>
                  <a:cubicBezTo>
                    <a:pt x="3586" y="7862"/>
                    <a:pt x="3579" y="7862"/>
                    <a:pt x="3572" y="7866"/>
                  </a:cubicBezTo>
                  <a:cubicBezTo>
                    <a:pt x="3555" y="7869"/>
                    <a:pt x="3538" y="7876"/>
                    <a:pt x="3518" y="7893"/>
                  </a:cubicBezTo>
                  <a:cubicBezTo>
                    <a:pt x="3484" y="7913"/>
                    <a:pt x="3440" y="7954"/>
                    <a:pt x="3385" y="8022"/>
                  </a:cubicBezTo>
                  <a:cubicBezTo>
                    <a:pt x="3327" y="8091"/>
                    <a:pt x="3256" y="8193"/>
                    <a:pt x="3170" y="8336"/>
                  </a:cubicBezTo>
                  <a:cubicBezTo>
                    <a:pt x="3034" y="8561"/>
                    <a:pt x="2880" y="8734"/>
                    <a:pt x="2717" y="8854"/>
                  </a:cubicBezTo>
                  <a:cubicBezTo>
                    <a:pt x="2553" y="8973"/>
                    <a:pt x="2380" y="9035"/>
                    <a:pt x="2206" y="9038"/>
                  </a:cubicBezTo>
                  <a:lnTo>
                    <a:pt x="2189" y="9038"/>
                  </a:lnTo>
                  <a:cubicBezTo>
                    <a:pt x="2012" y="9038"/>
                    <a:pt x="1834" y="8980"/>
                    <a:pt x="1664" y="8860"/>
                  </a:cubicBezTo>
                  <a:cubicBezTo>
                    <a:pt x="1493" y="8745"/>
                    <a:pt x="1330" y="8571"/>
                    <a:pt x="1180" y="8336"/>
                  </a:cubicBezTo>
                  <a:cubicBezTo>
                    <a:pt x="1054" y="8145"/>
                    <a:pt x="921" y="7890"/>
                    <a:pt x="795" y="7580"/>
                  </a:cubicBezTo>
                  <a:cubicBezTo>
                    <a:pt x="417" y="6649"/>
                    <a:pt x="82" y="5224"/>
                    <a:pt x="82" y="3524"/>
                  </a:cubicBezTo>
                  <a:cubicBezTo>
                    <a:pt x="82" y="2883"/>
                    <a:pt x="131" y="2202"/>
                    <a:pt x="239" y="1496"/>
                  </a:cubicBezTo>
                  <a:cubicBezTo>
                    <a:pt x="311" y="1142"/>
                    <a:pt x="430" y="852"/>
                    <a:pt x="587" y="631"/>
                  </a:cubicBezTo>
                  <a:cubicBezTo>
                    <a:pt x="747" y="412"/>
                    <a:pt x="949" y="255"/>
                    <a:pt x="1191" y="167"/>
                  </a:cubicBezTo>
                  <a:cubicBezTo>
                    <a:pt x="1347" y="109"/>
                    <a:pt x="1521" y="82"/>
                    <a:pt x="1705" y="82"/>
                  </a:cubicBezTo>
                  <a:close/>
                  <a:moveTo>
                    <a:pt x="1705" y="0"/>
                  </a:moveTo>
                  <a:cubicBezTo>
                    <a:pt x="1510" y="0"/>
                    <a:pt x="1330" y="30"/>
                    <a:pt x="1163" y="88"/>
                  </a:cubicBezTo>
                  <a:cubicBezTo>
                    <a:pt x="904" y="184"/>
                    <a:pt x="689" y="351"/>
                    <a:pt x="522" y="582"/>
                  </a:cubicBezTo>
                  <a:cubicBezTo>
                    <a:pt x="356" y="818"/>
                    <a:pt x="233" y="1118"/>
                    <a:pt x="161" y="1479"/>
                  </a:cubicBezTo>
                  <a:lnTo>
                    <a:pt x="161" y="1482"/>
                  </a:lnTo>
                  <a:cubicBezTo>
                    <a:pt x="49" y="2194"/>
                    <a:pt x="1" y="2880"/>
                    <a:pt x="1" y="3524"/>
                  </a:cubicBezTo>
                  <a:cubicBezTo>
                    <a:pt x="1" y="4665"/>
                    <a:pt x="151" y="5681"/>
                    <a:pt x="362" y="6512"/>
                  </a:cubicBezTo>
                  <a:cubicBezTo>
                    <a:pt x="468" y="6929"/>
                    <a:pt x="590" y="7297"/>
                    <a:pt x="720" y="7610"/>
                  </a:cubicBezTo>
                  <a:cubicBezTo>
                    <a:pt x="846" y="7923"/>
                    <a:pt x="982" y="8186"/>
                    <a:pt x="1109" y="8384"/>
                  </a:cubicBezTo>
                  <a:cubicBezTo>
                    <a:pt x="1265" y="8622"/>
                    <a:pt x="1436" y="8806"/>
                    <a:pt x="1620" y="8929"/>
                  </a:cubicBezTo>
                  <a:cubicBezTo>
                    <a:pt x="1800" y="9055"/>
                    <a:pt x="1991" y="9120"/>
                    <a:pt x="2189" y="9120"/>
                  </a:cubicBezTo>
                  <a:lnTo>
                    <a:pt x="2206" y="9120"/>
                  </a:lnTo>
                  <a:cubicBezTo>
                    <a:pt x="2400" y="9116"/>
                    <a:pt x="2591" y="9048"/>
                    <a:pt x="2765" y="8922"/>
                  </a:cubicBezTo>
                  <a:cubicBezTo>
                    <a:pt x="2939" y="8793"/>
                    <a:pt x="3099" y="8612"/>
                    <a:pt x="3239" y="8377"/>
                  </a:cubicBezTo>
                  <a:cubicBezTo>
                    <a:pt x="3368" y="8162"/>
                    <a:pt x="3460" y="8050"/>
                    <a:pt x="3518" y="7995"/>
                  </a:cubicBezTo>
                  <a:cubicBezTo>
                    <a:pt x="3549" y="7968"/>
                    <a:pt x="3569" y="7954"/>
                    <a:pt x="3579" y="7948"/>
                  </a:cubicBezTo>
                  <a:cubicBezTo>
                    <a:pt x="3580" y="7948"/>
                    <a:pt x="3580" y="7948"/>
                    <a:pt x="3581" y="7948"/>
                  </a:cubicBezTo>
                  <a:lnTo>
                    <a:pt x="3581" y="7948"/>
                  </a:lnTo>
                  <a:cubicBezTo>
                    <a:pt x="3582" y="7949"/>
                    <a:pt x="3582" y="7950"/>
                    <a:pt x="3583" y="7951"/>
                  </a:cubicBezTo>
                  <a:cubicBezTo>
                    <a:pt x="3590" y="7961"/>
                    <a:pt x="3593" y="7975"/>
                    <a:pt x="3596" y="7992"/>
                  </a:cubicBezTo>
                  <a:cubicBezTo>
                    <a:pt x="3599" y="8005"/>
                    <a:pt x="3604" y="8025"/>
                    <a:pt x="3607" y="8039"/>
                  </a:cubicBezTo>
                  <a:lnTo>
                    <a:pt x="3607" y="8066"/>
                  </a:lnTo>
                  <a:lnTo>
                    <a:pt x="3620" y="8091"/>
                  </a:lnTo>
                  <a:cubicBezTo>
                    <a:pt x="3797" y="8384"/>
                    <a:pt x="3958" y="8609"/>
                    <a:pt x="4115" y="8789"/>
                  </a:cubicBezTo>
                  <a:cubicBezTo>
                    <a:pt x="4346" y="9058"/>
                    <a:pt x="4571" y="9225"/>
                    <a:pt x="4816" y="9341"/>
                  </a:cubicBezTo>
                  <a:cubicBezTo>
                    <a:pt x="5062" y="9461"/>
                    <a:pt x="5331" y="9532"/>
                    <a:pt x="5655" y="9620"/>
                  </a:cubicBezTo>
                  <a:lnTo>
                    <a:pt x="5771" y="9651"/>
                  </a:lnTo>
                  <a:cubicBezTo>
                    <a:pt x="5883" y="9682"/>
                    <a:pt x="5996" y="9696"/>
                    <a:pt x="6105" y="9696"/>
                  </a:cubicBezTo>
                  <a:cubicBezTo>
                    <a:pt x="6330" y="9696"/>
                    <a:pt x="6541" y="9628"/>
                    <a:pt x="6715" y="9491"/>
                  </a:cubicBezTo>
                  <a:cubicBezTo>
                    <a:pt x="6905" y="9348"/>
                    <a:pt x="7055" y="9130"/>
                    <a:pt x="7157" y="8868"/>
                  </a:cubicBezTo>
                  <a:cubicBezTo>
                    <a:pt x="7256" y="8605"/>
                    <a:pt x="7311" y="8295"/>
                    <a:pt x="7311" y="7961"/>
                  </a:cubicBezTo>
                  <a:cubicBezTo>
                    <a:pt x="7311" y="7818"/>
                    <a:pt x="7328" y="7647"/>
                    <a:pt x="7359" y="7453"/>
                  </a:cubicBezTo>
                  <a:cubicBezTo>
                    <a:pt x="7451" y="6874"/>
                    <a:pt x="7659" y="6093"/>
                    <a:pt x="7877" y="5279"/>
                  </a:cubicBezTo>
                  <a:cubicBezTo>
                    <a:pt x="8044" y="4648"/>
                    <a:pt x="8221" y="3997"/>
                    <a:pt x="8351" y="3391"/>
                  </a:cubicBezTo>
                  <a:cubicBezTo>
                    <a:pt x="8398" y="3173"/>
                    <a:pt x="8422" y="2958"/>
                    <a:pt x="8422" y="2750"/>
                  </a:cubicBezTo>
                  <a:cubicBezTo>
                    <a:pt x="8422" y="2185"/>
                    <a:pt x="8252" y="1656"/>
                    <a:pt x="7918" y="1224"/>
                  </a:cubicBezTo>
                  <a:cubicBezTo>
                    <a:pt x="7484" y="658"/>
                    <a:pt x="6820" y="310"/>
                    <a:pt x="6094" y="272"/>
                  </a:cubicBezTo>
                  <a:cubicBezTo>
                    <a:pt x="6026" y="269"/>
                    <a:pt x="5962" y="269"/>
                    <a:pt x="5900" y="269"/>
                  </a:cubicBezTo>
                  <a:cubicBezTo>
                    <a:pt x="5328" y="269"/>
                    <a:pt x="4867" y="398"/>
                    <a:pt x="4527" y="549"/>
                  </a:cubicBezTo>
                  <a:cubicBezTo>
                    <a:pt x="4210" y="687"/>
                    <a:pt x="3997" y="839"/>
                    <a:pt x="3894" y="924"/>
                  </a:cubicBezTo>
                  <a:lnTo>
                    <a:pt x="3894" y="924"/>
                  </a:lnTo>
                  <a:cubicBezTo>
                    <a:pt x="3504" y="624"/>
                    <a:pt x="3121" y="395"/>
                    <a:pt x="2755" y="242"/>
                  </a:cubicBezTo>
                  <a:cubicBezTo>
                    <a:pt x="2380" y="82"/>
                    <a:pt x="2025" y="0"/>
                    <a:pt x="170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 flipH="1">
              <a:off x="1052606" y="1890126"/>
              <a:ext cx="102268" cy="41164"/>
            </a:xfrm>
            <a:custGeom>
              <a:rect b="b" l="l" r="r" t="t"/>
              <a:pathLst>
                <a:path extrusionOk="0" h="578" w="1436">
                  <a:moveTo>
                    <a:pt x="1435" y="1"/>
                  </a:moveTo>
                  <a:lnTo>
                    <a:pt x="1435" y="1"/>
                  </a:lnTo>
                  <a:cubicBezTo>
                    <a:pt x="1204" y="131"/>
                    <a:pt x="982" y="257"/>
                    <a:pt x="747" y="356"/>
                  </a:cubicBezTo>
                  <a:cubicBezTo>
                    <a:pt x="627" y="403"/>
                    <a:pt x="509" y="438"/>
                    <a:pt x="386" y="468"/>
                  </a:cubicBezTo>
                  <a:cubicBezTo>
                    <a:pt x="263" y="492"/>
                    <a:pt x="136" y="502"/>
                    <a:pt x="1" y="502"/>
                  </a:cubicBezTo>
                  <a:cubicBezTo>
                    <a:pt x="109" y="553"/>
                    <a:pt x="227" y="578"/>
                    <a:pt x="350" y="578"/>
                  </a:cubicBezTo>
                  <a:cubicBezTo>
                    <a:pt x="366" y="578"/>
                    <a:pt x="383" y="578"/>
                    <a:pt x="399" y="577"/>
                  </a:cubicBezTo>
                  <a:cubicBezTo>
                    <a:pt x="536" y="570"/>
                    <a:pt x="672" y="536"/>
                    <a:pt x="798" y="488"/>
                  </a:cubicBezTo>
                  <a:cubicBezTo>
                    <a:pt x="924" y="434"/>
                    <a:pt x="1044" y="366"/>
                    <a:pt x="1152" y="284"/>
                  </a:cubicBezTo>
                  <a:cubicBezTo>
                    <a:pt x="1258" y="202"/>
                    <a:pt x="1357" y="110"/>
                    <a:pt x="143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 flipH="1">
              <a:off x="1042921" y="1881153"/>
              <a:ext cx="124844" cy="53271"/>
            </a:xfrm>
            <a:custGeom>
              <a:rect b="b" l="l" r="r" t="t"/>
              <a:pathLst>
                <a:path extrusionOk="0" h="748" w="1753">
                  <a:moveTo>
                    <a:pt x="1426" y="280"/>
                  </a:moveTo>
                  <a:lnTo>
                    <a:pt x="1426" y="280"/>
                  </a:lnTo>
                  <a:cubicBezTo>
                    <a:pt x="1389" y="315"/>
                    <a:pt x="1349" y="348"/>
                    <a:pt x="1310" y="380"/>
                  </a:cubicBezTo>
                  <a:cubicBezTo>
                    <a:pt x="1204" y="457"/>
                    <a:pt x="1089" y="522"/>
                    <a:pt x="966" y="576"/>
                  </a:cubicBezTo>
                  <a:lnTo>
                    <a:pt x="966" y="576"/>
                  </a:lnTo>
                  <a:lnTo>
                    <a:pt x="965" y="573"/>
                  </a:lnTo>
                  <a:cubicBezTo>
                    <a:pt x="843" y="625"/>
                    <a:pt x="710" y="655"/>
                    <a:pt x="577" y="662"/>
                  </a:cubicBezTo>
                  <a:cubicBezTo>
                    <a:pt x="567" y="666"/>
                    <a:pt x="553" y="666"/>
                    <a:pt x="539" y="666"/>
                  </a:cubicBezTo>
                  <a:cubicBezTo>
                    <a:pt x="499" y="666"/>
                    <a:pt x="458" y="663"/>
                    <a:pt x="418" y="657"/>
                  </a:cubicBezTo>
                  <a:lnTo>
                    <a:pt x="418" y="657"/>
                  </a:lnTo>
                  <a:cubicBezTo>
                    <a:pt x="471" y="652"/>
                    <a:pt x="522" y="644"/>
                    <a:pt x="573" y="635"/>
                  </a:cubicBezTo>
                  <a:lnTo>
                    <a:pt x="577" y="632"/>
                  </a:lnTo>
                  <a:cubicBezTo>
                    <a:pt x="699" y="605"/>
                    <a:pt x="822" y="567"/>
                    <a:pt x="942" y="519"/>
                  </a:cubicBezTo>
                  <a:cubicBezTo>
                    <a:pt x="1107" y="450"/>
                    <a:pt x="1267" y="369"/>
                    <a:pt x="1426" y="280"/>
                  </a:cubicBezTo>
                  <a:close/>
                  <a:moveTo>
                    <a:pt x="1753" y="1"/>
                  </a:moveTo>
                  <a:lnTo>
                    <a:pt x="1596" y="89"/>
                  </a:lnTo>
                  <a:cubicBezTo>
                    <a:pt x="1364" y="223"/>
                    <a:pt x="1143" y="349"/>
                    <a:pt x="910" y="444"/>
                  </a:cubicBezTo>
                  <a:cubicBezTo>
                    <a:pt x="795" y="488"/>
                    <a:pt x="679" y="526"/>
                    <a:pt x="556" y="553"/>
                  </a:cubicBezTo>
                  <a:lnTo>
                    <a:pt x="556" y="554"/>
                  </a:lnTo>
                  <a:lnTo>
                    <a:pt x="556" y="554"/>
                  </a:lnTo>
                  <a:cubicBezTo>
                    <a:pt x="435" y="577"/>
                    <a:pt x="313" y="587"/>
                    <a:pt x="182" y="587"/>
                  </a:cubicBezTo>
                  <a:lnTo>
                    <a:pt x="1" y="587"/>
                  </a:lnTo>
                  <a:lnTo>
                    <a:pt x="165" y="666"/>
                  </a:lnTo>
                  <a:cubicBezTo>
                    <a:pt x="281" y="720"/>
                    <a:pt x="410" y="748"/>
                    <a:pt x="539" y="748"/>
                  </a:cubicBezTo>
                  <a:cubicBezTo>
                    <a:pt x="553" y="748"/>
                    <a:pt x="567" y="748"/>
                    <a:pt x="580" y="744"/>
                  </a:cubicBezTo>
                  <a:lnTo>
                    <a:pt x="583" y="744"/>
                  </a:lnTo>
                  <a:cubicBezTo>
                    <a:pt x="726" y="737"/>
                    <a:pt x="863" y="703"/>
                    <a:pt x="996" y="652"/>
                  </a:cubicBezTo>
                  <a:cubicBezTo>
                    <a:pt x="1126" y="597"/>
                    <a:pt x="1248" y="526"/>
                    <a:pt x="1357" y="444"/>
                  </a:cubicBezTo>
                  <a:cubicBezTo>
                    <a:pt x="1467" y="359"/>
                    <a:pt x="1569" y="263"/>
                    <a:pt x="1651" y="147"/>
                  </a:cubicBezTo>
                  <a:lnTo>
                    <a:pt x="1753" y="1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 flipH="1">
              <a:off x="1065283" y="2306898"/>
              <a:ext cx="89592" cy="79194"/>
            </a:xfrm>
            <a:custGeom>
              <a:rect b="b" l="l" r="r" t="t"/>
              <a:pathLst>
                <a:path extrusionOk="0" h="1112" w="1258">
                  <a:moveTo>
                    <a:pt x="1" y="0"/>
                  </a:moveTo>
                  <a:lnTo>
                    <a:pt x="1" y="0"/>
                  </a:lnTo>
                  <a:cubicBezTo>
                    <a:pt x="130" y="69"/>
                    <a:pt x="256" y="130"/>
                    <a:pt x="372" y="212"/>
                  </a:cubicBezTo>
                  <a:cubicBezTo>
                    <a:pt x="488" y="291"/>
                    <a:pt x="597" y="376"/>
                    <a:pt x="699" y="470"/>
                  </a:cubicBezTo>
                  <a:cubicBezTo>
                    <a:pt x="904" y="662"/>
                    <a:pt x="1081" y="879"/>
                    <a:pt x="1258" y="1112"/>
                  </a:cubicBezTo>
                  <a:cubicBezTo>
                    <a:pt x="1220" y="969"/>
                    <a:pt x="1156" y="835"/>
                    <a:pt x="1077" y="709"/>
                  </a:cubicBezTo>
                  <a:cubicBezTo>
                    <a:pt x="999" y="583"/>
                    <a:pt x="904" y="470"/>
                    <a:pt x="795" y="365"/>
                  </a:cubicBezTo>
                  <a:cubicBezTo>
                    <a:pt x="685" y="263"/>
                    <a:pt x="563" y="178"/>
                    <a:pt x="427" y="113"/>
                  </a:cubicBezTo>
                  <a:cubicBezTo>
                    <a:pt x="294" y="45"/>
                    <a:pt x="147" y="11"/>
                    <a:pt x="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 flipH="1">
              <a:off x="1059230" y="2302768"/>
              <a:ext cx="109461" cy="96428"/>
            </a:xfrm>
            <a:custGeom>
              <a:rect b="b" l="l" r="r" t="t"/>
              <a:pathLst>
                <a:path extrusionOk="0" h="1354" w="1537">
                  <a:moveTo>
                    <a:pt x="451" y="147"/>
                  </a:moveTo>
                  <a:cubicBezTo>
                    <a:pt x="504" y="163"/>
                    <a:pt x="555" y="184"/>
                    <a:pt x="604" y="209"/>
                  </a:cubicBezTo>
                  <a:cubicBezTo>
                    <a:pt x="733" y="270"/>
                    <a:pt x="856" y="355"/>
                    <a:pt x="961" y="454"/>
                  </a:cubicBezTo>
                  <a:cubicBezTo>
                    <a:pt x="1067" y="556"/>
                    <a:pt x="1162" y="665"/>
                    <a:pt x="1238" y="788"/>
                  </a:cubicBezTo>
                  <a:cubicBezTo>
                    <a:pt x="1269" y="837"/>
                    <a:pt x="1297" y="887"/>
                    <a:pt x="1323" y="939"/>
                  </a:cubicBezTo>
                  <a:lnTo>
                    <a:pt x="1323" y="939"/>
                  </a:lnTo>
                  <a:cubicBezTo>
                    <a:pt x="1196" y="782"/>
                    <a:pt x="1066" y="634"/>
                    <a:pt x="920" y="498"/>
                  </a:cubicBezTo>
                  <a:lnTo>
                    <a:pt x="919" y="500"/>
                  </a:lnTo>
                  <a:lnTo>
                    <a:pt x="919" y="500"/>
                  </a:lnTo>
                  <a:cubicBezTo>
                    <a:pt x="817" y="398"/>
                    <a:pt x="705" y="314"/>
                    <a:pt x="590" y="236"/>
                  </a:cubicBezTo>
                  <a:cubicBezTo>
                    <a:pt x="544" y="203"/>
                    <a:pt x="498" y="174"/>
                    <a:pt x="451" y="147"/>
                  </a:cubicBezTo>
                  <a:close/>
                  <a:moveTo>
                    <a:pt x="0" y="1"/>
                  </a:moveTo>
                  <a:lnTo>
                    <a:pt x="174" y="93"/>
                  </a:lnTo>
                  <a:cubicBezTo>
                    <a:pt x="307" y="165"/>
                    <a:pt x="429" y="222"/>
                    <a:pt x="542" y="304"/>
                  </a:cubicBezTo>
                  <a:cubicBezTo>
                    <a:pt x="654" y="382"/>
                    <a:pt x="767" y="464"/>
                    <a:pt x="862" y="560"/>
                  </a:cubicBezTo>
                  <a:cubicBezTo>
                    <a:pt x="1067" y="747"/>
                    <a:pt x="1241" y="962"/>
                    <a:pt x="1418" y="1193"/>
                  </a:cubicBezTo>
                  <a:lnTo>
                    <a:pt x="1537" y="1354"/>
                  </a:lnTo>
                  <a:lnTo>
                    <a:pt x="1489" y="1159"/>
                  </a:lnTo>
                  <a:cubicBezTo>
                    <a:pt x="1455" y="1013"/>
                    <a:pt x="1387" y="873"/>
                    <a:pt x="1305" y="747"/>
                  </a:cubicBezTo>
                  <a:cubicBezTo>
                    <a:pt x="1227" y="618"/>
                    <a:pt x="1128" y="501"/>
                    <a:pt x="1016" y="396"/>
                  </a:cubicBezTo>
                  <a:cubicBezTo>
                    <a:pt x="908" y="291"/>
                    <a:pt x="779" y="203"/>
                    <a:pt x="640" y="135"/>
                  </a:cubicBezTo>
                  <a:lnTo>
                    <a:pt x="640" y="135"/>
                  </a:lnTo>
                  <a:lnTo>
                    <a:pt x="641" y="133"/>
                  </a:lnTo>
                  <a:cubicBezTo>
                    <a:pt x="501" y="66"/>
                    <a:pt x="348" y="28"/>
                    <a:pt x="198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8"/>
            <p:cNvSpPr/>
            <p:nvPr/>
          </p:nvSpPr>
          <p:spPr>
            <a:xfrm flipH="1">
              <a:off x="660096" y="3213422"/>
              <a:ext cx="623082" cy="821067"/>
            </a:xfrm>
            <a:custGeom>
              <a:rect b="b" l="l" r="r" t="t"/>
              <a:pathLst>
                <a:path extrusionOk="0" h="11529" w="8749">
                  <a:moveTo>
                    <a:pt x="5003" y="102"/>
                  </a:moveTo>
                  <a:cubicBezTo>
                    <a:pt x="5037" y="102"/>
                    <a:pt x="5068" y="109"/>
                    <a:pt x="5095" y="126"/>
                  </a:cubicBezTo>
                  <a:cubicBezTo>
                    <a:pt x="5249" y="225"/>
                    <a:pt x="5600" y="641"/>
                    <a:pt x="5559" y="1084"/>
                  </a:cubicBezTo>
                  <a:cubicBezTo>
                    <a:pt x="5555" y="1100"/>
                    <a:pt x="5568" y="1117"/>
                    <a:pt x="5589" y="1128"/>
                  </a:cubicBezTo>
                  <a:cubicBezTo>
                    <a:pt x="5592" y="1166"/>
                    <a:pt x="5596" y="1199"/>
                    <a:pt x="5596" y="1207"/>
                  </a:cubicBezTo>
                  <a:cubicBezTo>
                    <a:pt x="5562" y="1298"/>
                    <a:pt x="5654" y="1476"/>
                    <a:pt x="5674" y="1509"/>
                  </a:cubicBezTo>
                  <a:lnTo>
                    <a:pt x="5688" y="1537"/>
                  </a:lnTo>
                  <a:lnTo>
                    <a:pt x="5722" y="1544"/>
                  </a:lnTo>
                  <a:cubicBezTo>
                    <a:pt x="5729" y="1544"/>
                    <a:pt x="5743" y="1547"/>
                    <a:pt x="5763" y="1550"/>
                  </a:cubicBezTo>
                  <a:lnTo>
                    <a:pt x="5763" y="3326"/>
                  </a:lnTo>
                  <a:cubicBezTo>
                    <a:pt x="4999" y="3472"/>
                    <a:pt x="4577" y="3599"/>
                    <a:pt x="3920" y="4369"/>
                  </a:cubicBezTo>
                  <a:lnTo>
                    <a:pt x="3909" y="4383"/>
                  </a:lnTo>
                  <a:lnTo>
                    <a:pt x="3909" y="4392"/>
                  </a:lnTo>
                  <a:cubicBezTo>
                    <a:pt x="3906" y="4433"/>
                    <a:pt x="3882" y="4485"/>
                    <a:pt x="3858" y="4491"/>
                  </a:cubicBezTo>
                  <a:lnTo>
                    <a:pt x="3854" y="4491"/>
                  </a:lnTo>
                  <a:cubicBezTo>
                    <a:pt x="3834" y="4491"/>
                    <a:pt x="3725" y="4471"/>
                    <a:pt x="3470" y="4164"/>
                  </a:cubicBezTo>
                  <a:cubicBezTo>
                    <a:pt x="3241" y="3895"/>
                    <a:pt x="2959" y="3725"/>
                    <a:pt x="2658" y="3670"/>
                  </a:cubicBezTo>
                  <a:cubicBezTo>
                    <a:pt x="2778" y="3384"/>
                    <a:pt x="3408" y="1956"/>
                    <a:pt x="4492" y="1360"/>
                  </a:cubicBezTo>
                  <a:cubicBezTo>
                    <a:pt x="4567" y="1373"/>
                    <a:pt x="4730" y="1397"/>
                    <a:pt x="4894" y="1397"/>
                  </a:cubicBezTo>
                  <a:cubicBezTo>
                    <a:pt x="5003" y="1397"/>
                    <a:pt x="5112" y="1387"/>
                    <a:pt x="5191" y="1353"/>
                  </a:cubicBezTo>
                  <a:cubicBezTo>
                    <a:pt x="5252" y="1325"/>
                    <a:pt x="5293" y="1288"/>
                    <a:pt x="5310" y="1237"/>
                  </a:cubicBezTo>
                  <a:cubicBezTo>
                    <a:pt x="5433" y="740"/>
                    <a:pt x="4979" y="286"/>
                    <a:pt x="4826" y="153"/>
                  </a:cubicBezTo>
                  <a:cubicBezTo>
                    <a:pt x="4870" y="129"/>
                    <a:pt x="4938" y="102"/>
                    <a:pt x="5003" y="102"/>
                  </a:cubicBezTo>
                  <a:close/>
                  <a:moveTo>
                    <a:pt x="5007" y="0"/>
                  </a:moveTo>
                  <a:cubicBezTo>
                    <a:pt x="4890" y="0"/>
                    <a:pt x="4774" y="48"/>
                    <a:pt x="4700" y="92"/>
                  </a:cubicBezTo>
                  <a:lnTo>
                    <a:pt x="4662" y="92"/>
                  </a:lnTo>
                  <a:cubicBezTo>
                    <a:pt x="4584" y="92"/>
                    <a:pt x="4519" y="106"/>
                    <a:pt x="4464" y="143"/>
                  </a:cubicBezTo>
                  <a:cubicBezTo>
                    <a:pt x="4247" y="282"/>
                    <a:pt x="4291" y="664"/>
                    <a:pt x="4318" y="896"/>
                  </a:cubicBezTo>
                  <a:cubicBezTo>
                    <a:pt x="4324" y="947"/>
                    <a:pt x="4332" y="1005"/>
                    <a:pt x="4329" y="1019"/>
                  </a:cubicBezTo>
                  <a:cubicBezTo>
                    <a:pt x="4304" y="1094"/>
                    <a:pt x="4359" y="1223"/>
                    <a:pt x="4390" y="1288"/>
                  </a:cubicBezTo>
                  <a:cubicBezTo>
                    <a:pt x="3251" y="1922"/>
                    <a:pt x="2624" y="3387"/>
                    <a:pt x="2515" y="3653"/>
                  </a:cubicBezTo>
                  <a:cubicBezTo>
                    <a:pt x="2501" y="3653"/>
                    <a:pt x="2484" y="3650"/>
                    <a:pt x="2471" y="3650"/>
                  </a:cubicBezTo>
                  <a:lnTo>
                    <a:pt x="2454" y="3650"/>
                  </a:lnTo>
                  <a:cubicBezTo>
                    <a:pt x="2075" y="3650"/>
                    <a:pt x="1714" y="3827"/>
                    <a:pt x="1408" y="4164"/>
                  </a:cubicBezTo>
                  <a:cubicBezTo>
                    <a:pt x="771" y="4859"/>
                    <a:pt x="0" y="6683"/>
                    <a:pt x="430" y="8908"/>
                  </a:cubicBezTo>
                  <a:cubicBezTo>
                    <a:pt x="436" y="8960"/>
                    <a:pt x="546" y="10101"/>
                    <a:pt x="1312" y="10854"/>
                  </a:cubicBezTo>
                  <a:cubicBezTo>
                    <a:pt x="1329" y="10868"/>
                    <a:pt x="1350" y="10874"/>
                    <a:pt x="1370" y="10874"/>
                  </a:cubicBezTo>
                  <a:cubicBezTo>
                    <a:pt x="1377" y="10874"/>
                    <a:pt x="1380" y="10874"/>
                    <a:pt x="1387" y="10871"/>
                  </a:cubicBezTo>
                  <a:lnTo>
                    <a:pt x="1387" y="10871"/>
                  </a:lnTo>
                  <a:cubicBezTo>
                    <a:pt x="1306" y="10915"/>
                    <a:pt x="1254" y="10984"/>
                    <a:pt x="1254" y="11058"/>
                  </a:cubicBezTo>
                  <a:cubicBezTo>
                    <a:pt x="1254" y="11188"/>
                    <a:pt x="1400" y="11294"/>
                    <a:pt x="1584" y="11294"/>
                  </a:cubicBezTo>
                  <a:cubicBezTo>
                    <a:pt x="1765" y="11294"/>
                    <a:pt x="1912" y="11188"/>
                    <a:pt x="1912" y="11058"/>
                  </a:cubicBezTo>
                  <a:cubicBezTo>
                    <a:pt x="1912" y="10929"/>
                    <a:pt x="1765" y="10824"/>
                    <a:pt x="1584" y="10824"/>
                  </a:cubicBezTo>
                  <a:cubicBezTo>
                    <a:pt x="1527" y="10824"/>
                    <a:pt x="1476" y="10833"/>
                    <a:pt x="1431" y="10851"/>
                  </a:cubicBezTo>
                  <a:cubicBezTo>
                    <a:pt x="1449" y="10833"/>
                    <a:pt x="1449" y="10813"/>
                    <a:pt x="1431" y="10793"/>
                  </a:cubicBezTo>
                  <a:cubicBezTo>
                    <a:pt x="1063" y="10435"/>
                    <a:pt x="852" y="9975"/>
                    <a:pt x="730" y="9597"/>
                  </a:cubicBezTo>
                  <a:lnTo>
                    <a:pt x="730" y="9597"/>
                  </a:lnTo>
                  <a:cubicBezTo>
                    <a:pt x="903" y="9815"/>
                    <a:pt x="1139" y="9965"/>
                    <a:pt x="1438" y="10043"/>
                  </a:cubicBezTo>
                  <a:cubicBezTo>
                    <a:pt x="1602" y="10084"/>
                    <a:pt x="1779" y="10105"/>
                    <a:pt x="1966" y="10105"/>
                  </a:cubicBezTo>
                  <a:cubicBezTo>
                    <a:pt x="2597" y="10105"/>
                    <a:pt x="3363" y="9872"/>
                    <a:pt x="4158" y="9436"/>
                  </a:cubicBezTo>
                  <a:cubicBezTo>
                    <a:pt x="4338" y="9545"/>
                    <a:pt x="5034" y="9913"/>
                    <a:pt x="6161" y="9913"/>
                  </a:cubicBezTo>
                  <a:cubicBezTo>
                    <a:pt x="6223" y="9913"/>
                    <a:pt x="6287" y="9910"/>
                    <a:pt x="6353" y="9910"/>
                  </a:cubicBezTo>
                  <a:cubicBezTo>
                    <a:pt x="6860" y="9890"/>
                    <a:pt x="7334" y="9760"/>
                    <a:pt x="7723" y="9549"/>
                  </a:cubicBezTo>
                  <a:lnTo>
                    <a:pt x="7723" y="9549"/>
                  </a:lnTo>
                  <a:cubicBezTo>
                    <a:pt x="7443" y="10486"/>
                    <a:pt x="6853" y="11076"/>
                    <a:pt x="6844" y="11086"/>
                  </a:cubicBezTo>
                  <a:cubicBezTo>
                    <a:pt x="6839" y="11086"/>
                    <a:pt x="6839" y="11089"/>
                    <a:pt x="6836" y="11093"/>
                  </a:cubicBezTo>
                  <a:cubicBezTo>
                    <a:pt x="6789" y="11072"/>
                    <a:pt x="6734" y="11058"/>
                    <a:pt x="6673" y="11058"/>
                  </a:cubicBezTo>
                  <a:cubicBezTo>
                    <a:pt x="6492" y="11058"/>
                    <a:pt x="6345" y="11165"/>
                    <a:pt x="6345" y="11294"/>
                  </a:cubicBezTo>
                  <a:cubicBezTo>
                    <a:pt x="6345" y="11423"/>
                    <a:pt x="6492" y="11529"/>
                    <a:pt x="6673" y="11529"/>
                  </a:cubicBezTo>
                  <a:cubicBezTo>
                    <a:pt x="6857" y="11529"/>
                    <a:pt x="7003" y="11423"/>
                    <a:pt x="7003" y="11294"/>
                  </a:cubicBezTo>
                  <a:cubicBezTo>
                    <a:pt x="7003" y="11242"/>
                    <a:pt x="6979" y="11195"/>
                    <a:pt x="6938" y="11157"/>
                  </a:cubicBezTo>
                  <a:cubicBezTo>
                    <a:pt x="6946" y="11154"/>
                    <a:pt x="6952" y="11151"/>
                    <a:pt x="6959" y="11148"/>
                  </a:cubicBezTo>
                  <a:cubicBezTo>
                    <a:pt x="6970" y="11137"/>
                    <a:pt x="7630" y="10479"/>
                    <a:pt x="7896" y="9440"/>
                  </a:cubicBezTo>
                  <a:cubicBezTo>
                    <a:pt x="7989" y="9378"/>
                    <a:pt x="8074" y="9314"/>
                    <a:pt x="8148" y="9243"/>
                  </a:cubicBezTo>
                  <a:cubicBezTo>
                    <a:pt x="8595" y="8826"/>
                    <a:pt x="8748" y="8285"/>
                    <a:pt x="8574" y="7719"/>
                  </a:cubicBezTo>
                  <a:cubicBezTo>
                    <a:pt x="8442" y="7286"/>
                    <a:pt x="8268" y="6819"/>
                    <a:pt x="8101" y="6369"/>
                  </a:cubicBezTo>
                  <a:cubicBezTo>
                    <a:pt x="7808" y="5596"/>
                    <a:pt x="7535" y="4863"/>
                    <a:pt x="7535" y="4447"/>
                  </a:cubicBezTo>
                  <a:cubicBezTo>
                    <a:pt x="7535" y="3977"/>
                    <a:pt x="7317" y="3579"/>
                    <a:pt x="6956" y="3381"/>
                  </a:cubicBezTo>
                  <a:cubicBezTo>
                    <a:pt x="6786" y="3285"/>
                    <a:pt x="6584" y="3238"/>
                    <a:pt x="6366" y="3238"/>
                  </a:cubicBezTo>
                  <a:cubicBezTo>
                    <a:pt x="6264" y="3238"/>
                    <a:pt x="6155" y="3251"/>
                    <a:pt x="6046" y="3272"/>
                  </a:cubicBezTo>
                  <a:lnTo>
                    <a:pt x="5930" y="3292"/>
                  </a:lnTo>
                  <a:cubicBezTo>
                    <a:pt x="5919" y="3296"/>
                    <a:pt x="5913" y="3296"/>
                    <a:pt x="5906" y="3299"/>
                  </a:cubicBezTo>
                  <a:lnTo>
                    <a:pt x="5906" y="1571"/>
                  </a:lnTo>
                  <a:cubicBezTo>
                    <a:pt x="5981" y="1578"/>
                    <a:pt x="6070" y="1588"/>
                    <a:pt x="6158" y="1588"/>
                  </a:cubicBezTo>
                  <a:cubicBezTo>
                    <a:pt x="6271" y="1588"/>
                    <a:pt x="6380" y="1575"/>
                    <a:pt x="6458" y="1540"/>
                  </a:cubicBezTo>
                  <a:cubicBezTo>
                    <a:pt x="6520" y="1513"/>
                    <a:pt x="6561" y="1476"/>
                    <a:pt x="6574" y="1424"/>
                  </a:cubicBezTo>
                  <a:cubicBezTo>
                    <a:pt x="6696" y="927"/>
                    <a:pt x="6243" y="477"/>
                    <a:pt x="6090" y="340"/>
                  </a:cubicBezTo>
                  <a:cubicBezTo>
                    <a:pt x="6138" y="317"/>
                    <a:pt x="6202" y="290"/>
                    <a:pt x="6271" y="290"/>
                  </a:cubicBezTo>
                  <a:cubicBezTo>
                    <a:pt x="6301" y="290"/>
                    <a:pt x="6336" y="296"/>
                    <a:pt x="6363" y="313"/>
                  </a:cubicBezTo>
                  <a:cubicBezTo>
                    <a:pt x="6516" y="412"/>
                    <a:pt x="6864" y="828"/>
                    <a:pt x="6823" y="1271"/>
                  </a:cubicBezTo>
                  <a:cubicBezTo>
                    <a:pt x="6823" y="1298"/>
                    <a:pt x="6850" y="1322"/>
                    <a:pt x="6891" y="1325"/>
                  </a:cubicBezTo>
                  <a:lnTo>
                    <a:pt x="6894" y="1325"/>
                  </a:lnTo>
                  <a:cubicBezTo>
                    <a:pt x="6932" y="1325"/>
                    <a:pt x="6966" y="1305"/>
                    <a:pt x="6966" y="1278"/>
                  </a:cubicBezTo>
                  <a:cubicBezTo>
                    <a:pt x="7010" y="808"/>
                    <a:pt x="6652" y="361"/>
                    <a:pt x="6458" y="238"/>
                  </a:cubicBezTo>
                  <a:cubicBezTo>
                    <a:pt x="6400" y="201"/>
                    <a:pt x="6336" y="188"/>
                    <a:pt x="6274" y="188"/>
                  </a:cubicBezTo>
                  <a:cubicBezTo>
                    <a:pt x="6155" y="188"/>
                    <a:pt x="6039" y="235"/>
                    <a:pt x="5968" y="279"/>
                  </a:cubicBezTo>
                  <a:lnTo>
                    <a:pt x="5927" y="279"/>
                  </a:lnTo>
                  <a:cubicBezTo>
                    <a:pt x="5851" y="279"/>
                    <a:pt x="5784" y="296"/>
                    <a:pt x="5729" y="331"/>
                  </a:cubicBezTo>
                  <a:cubicBezTo>
                    <a:pt x="5654" y="378"/>
                    <a:pt x="5613" y="453"/>
                    <a:pt x="5589" y="542"/>
                  </a:cubicBezTo>
                  <a:cubicBezTo>
                    <a:pt x="5477" y="307"/>
                    <a:pt x="5306" y="123"/>
                    <a:pt x="5194" y="51"/>
                  </a:cubicBezTo>
                  <a:cubicBezTo>
                    <a:pt x="5136" y="13"/>
                    <a:pt x="5071" y="0"/>
                    <a:pt x="5007" y="0"/>
                  </a:cubicBezTo>
                  <a:close/>
                </a:path>
              </a:pathLst>
            </a:custGeom>
            <a:solidFill>
              <a:srgbClr val="434343">
                <a:alpha val="24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 flipH="1">
              <a:off x="6188950" y="3303967"/>
              <a:ext cx="369220" cy="334494"/>
            </a:xfrm>
            <a:custGeom>
              <a:rect b="b" l="l" r="r" t="t"/>
              <a:pathLst>
                <a:path extrusionOk="0" h="4980" w="5497">
                  <a:moveTo>
                    <a:pt x="2429" y="0"/>
                  </a:moveTo>
                  <a:cubicBezTo>
                    <a:pt x="2410" y="0"/>
                    <a:pt x="2393" y="1"/>
                    <a:pt x="2377" y="2"/>
                  </a:cubicBezTo>
                  <a:cubicBezTo>
                    <a:pt x="1811" y="50"/>
                    <a:pt x="1559" y="2"/>
                    <a:pt x="2094" y="902"/>
                  </a:cubicBezTo>
                  <a:cubicBezTo>
                    <a:pt x="2629" y="1802"/>
                    <a:pt x="1510" y="1754"/>
                    <a:pt x="757" y="2166"/>
                  </a:cubicBezTo>
                  <a:cubicBezTo>
                    <a:pt x="1" y="2579"/>
                    <a:pt x="287" y="3669"/>
                    <a:pt x="287" y="3669"/>
                  </a:cubicBezTo>
                  <a:cubicBezTo>
                    <a:pt x="321" y="4433"/>
                    <a:pt x="1736" y="4980"/>
                    <a:pt x="3070" y="4980"/>
                  </a:cubicBezTo>
                  <a:cubicBezTo>
                    <a:pt x="4319" y="4980"/>
                    <a:pt x="5497" y="4501"/>
                    <a:pt x="5406" y="3274"/>
                  </a:cubicBezTo>
                  <a:cubicBezTo>
                    <a:pt x="5224" y="807"/>
                    <a:pt x="3072" y="0"/>
                    <a:pt x="2429" y="0"/>
                  </a:cubicBezTo>
                  <a:close/>
                </a:path>
              </a:pathLst>
            </a:custGeom>
            <a:solidFill>
              <a:srgbClr val="87B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 flipH="1">
              <a:off x="5894955" y="3869724"/>
              <a:ext cx="49032" cy="49032"/>
            </a:xfrm>
            <a:custGeom>
              <a:rect b="b" l="l" r="r" t="t"/>
              <a:pathLst>
                <a:path extrusionOk="0" h="730" w="730">
                  <a:moveTo>
                    <a:pt x="365" y="0"/>
                  </a:moveTo>
                  <a:cubicBezTo>
                    <a:pt x="164" y="0"/>
                    <a:pt x="1" y="164"/>
                    <a:pt x="1" y="365"/>
                  </a:cubicBezTo>
                  <a:cubicBezTo>
                    <a:pt x="1" y="566"/>
                    <a:pt x="164" y="729"/>
                    <a:pt x="365" y="729"/>
                  </a:cubicBezTo>
                  <a:cubicBezTo>
                    <a:pt x="566" y="729"/>
                    <a:pt x="730" y="566"/>
                    <a:pt x="730" y="365"/>
                  </a:cubicBezTo>
                  <a:cubicBezTo>
                    <a:pt x="730" y="164"/>
                    <a:pt x="566" y="0"/>
                    <a:pt x="36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 flipH="1">
              <a:off x="5892201" y="3866970"/>
              <a:ext cx="54540" cy="54540"/>
            </a:xfrm>
            <a:custGeom>
              <a:rect b="b" l="l" r="r" t="t"/>
              <a:pathLst>
                <a:path extrusionOk="0" h="812" w="812">
                  <a:moveTo>
                    <a:pt x="406" y="82"/>
                  </a:moveTo>
                  <a:cubicBezTo>
                    <a:pt x="495" y="82"/>
                    <a:pt x="577" y="116"/>
                    <a:pt x="635" y="177"/>
                  </a:cubicBezTo>
                  <a:cubicBezTo>
                    <a:pt x="692" y="235"/>
                    <a:pt x="730" y="317"/>
                    <a:pt x="730" y="406"/>
                  </a:cubicBezTo>
                  <a:cubicBezTo>
                    <a:pt x="730" y="494"/>
                    <a:pt x="692" y="576"/>
                    <a:pt x="635" y="634"/>
                  </a:cubicBezTo>
                  <a:cubicBezTo>
                    <a:pt x="577" y="692"/>
                    <a:pt x="495" y="729"/>
                    <a:pt x="406" y="729"/>
                  </a:cubicBezTo>
                  <a:cubicBezTo>
                    <a:pt x="317" y="729"/>
                    <a:pt x="236" y="692"/>
                    <a:pt x="178" y="634"/>
                  </a:cubicBezTo>
                  <a:cubicBezTo>
                    <a:pt x="120" y="576"/>
                    <a:pt x="83" y="494"/>
                    <a:pt x="83" y="406"/>
                  </a:cubicBezTo>
                  <a:cubicBezTo>
                    <a:pt x="83" y="317"/>
                    <a:pt x="120" y="235"/>
                    <a:pt x="178" y="177"/>
                  </a:cubicBezTo>
                  <a:cubicBezTo>
                    <a:pt x="236" y="116"/>
                    <a:pt x="317" y="82"/>
                    <a:pt x="406" y="82"/>
                  </a:cubicBezTo>
                  <a:close/>
                  <a:moveTo>
                    <a:pt x="406" y="0"/>
                  </a:moveTo>
                  <a:cubicBezTo>
                    <a:pt x="294" y="0"/>
                    <a:pt x="192" y="45"/>
                    <a:pt x="120" y="120"/>
                  </a:cubicBezTo>
                  <a:cubicBezTo>
                    <a:pt x="45" y="191"/>
                    <a:pt x="1" y="293"/>
                    <a:pt x="1" y="406"/>
                  </a:cubicBezTo>
                  <a:cubicBezTo>
                    <a:pt x="1" y="518"/>
                    <a:pt x="45" y="617"/>
                    <a:pt x="120" y="692"/>
                  </a:cubicBezTo>
                  <a:cubicBezTo>
                    <a:pt x="192" y="764"/>
                    <a:pt x="294" y="811"/>
                    <a:pt x="406" y="811"/>
                  </a:cubicBezTo>
                  <a:cubicBezTo>
                    <a:pt x="519" y="811"/>
                    <a:pt x="621" y="764"/>
                    <a:pt x="692" y="692"/>
                  </a:cubicBezTo>
                  <a:cubicBezTo>
                    <a:pt x="767" y="617"/>
                    <a:pt x="811" y="518"/>
                    <a:pt x="811" y="406"/>
                  </a:cubicBezTo>
                  <a:cubicBezTo>
                    <a:pt x="811" y="293"/>
                    <a:pt x="767" y="191"/>
                    <a:pt x="692" y="120"/>
                  </a:cubicBezTo>
                  <a:cubicBezTo>
                    <a:pt x="621" y="45"/>
                    <a:pt x="519" y="0"/>
                    <a:pt x="40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 flipH="1">
              <a:off x="6188815" y="3303967"/>
              <a:ext cx="252080" cy="334427"/>
            </a:xfrm>
            <a:custGeom>
              <a:rect b="b" l="l" r="r" t="t"/>
              <a:pathLst>
                <a:path extrusionOk="0" h="4979" w="3753">
                  <a:moveTo>
                    <a:pt x="683" y="0"/>
                  </a:moveTo>
                  <a:cubicBezTo>
                    <a:pt x="664" y="0"/>
                    <a:pt x="647" y="1"/>
                    <a:pt x="631" y="2"/>
                  </a:cubicBezTo>
                  <a:cubicBezTo>
                    <a:pt x="569" y="5"/>
                    <a:pt x="514" y="12"/>
                    <a:pt x="463" y="16"/>
                  </a:cubicBezTo>
                  <a:cubicBezTo>
                    <a:pt x="1346" y="367"/>
                    <a:pt x="2559" y="1287"/>
                    <a:pt x="2696" y="3114"/>
                  </a:cubicBezTo>
                  <a:cubicBezTo>
                    <a:pt x="2785" y="4338"/>
                    <a:pt x="1612" y="4817"/>
                    <a:pt x="363" y="4817"/>
                  </a:cubicBezTo>
                  <a:cubicBezTo>
                    <a:pt x="243" y="4817"/>
                    <a:pt x="121" y="4813"/>
                    <a:pt x="0" y="4804"/>
                  </a:cubicBezTo>
                  <a:lnTo>
                    <a:pt x="0" y="4804"/>
                  </a:lnTo>
                  <a:cubicBezTo>
                    <a:pt x="413" y="4916"/>
                    <a:pt x="874" y="4979"/>
                    <a:pt x="1325" y="4979"/>
                  </a:cubicBezTo>
                  <a:cubicBezTo>
                    <a:pt x="2575" y="4979"/>
                    <a:pt x="3753" y="4501"/>
                    <a:pt x="3660" y="3274"/>
                  </a:cubicBezTo>
                  <a:cubicBezTo>
                    <a:pt x="3478" y="807"/>
                    <a:pt x="1326" y="0"/>
                    <a:pt x="683" y="0"/>
                  </a:cubicBezTo>
                  <a:close/>
                </a:path>
              </a:pathLst>
            </a:custGeom>
            <a:solidFill>
              <a:srgbClr val="EE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 flipH="1">
              <a:off x="6186129" y="3297720"/>
              <a:ext cx="376407" cy="346786"/>
            </a:xfrm>
            <a:custGeom>
              <a:rect b="b" l="l" r="r" t="t"/>
              <a:pathLst>
                <a:path extrusionOk="0" h="5163" w="5604">
                  <a:moveTo>
                    <a:pt x="2492" y="184"/>
                  </a:moveTo>
                  <a:cubicBezTo>
                    <a:pt x="2796" y="184"/>
                    <a:pt x="3535" y="391"/>
                    <a:pt x="4190" y="951"/>
                  </a:cubicBezTo>
                  <a:cubicBezTo>
                    <a:pt x="4684" y="1369"/>
                    <a:pt x="5290" y="2133"/>
                    <a:pt x="5382" y="3373"/>
                  </a:cubicBezTo>
                  <a:cubicBezTo>
                    <a:pt x="5420" y="3888"/>
                    <a:pt x="5226" y="4294"/>
                    <a:pt x="4803" y="4573"/>
                  </a:cubicBezTo>
                  <a:cubicBezTo>
                    <a:pt x="4374" y="4859"/>
                    <a:pt x="3767" y="4983"/>
                    <a:pt x="3141" y="4983"/>
                  </a:cubicBezTo>
                  <a:cubicBezTo>
                    <a:pt x="2424" y="4983"/>
                    <a:pt x="1681" y="4820"/>
                    <a:pt x="1153" y="4553"/>
                  </a:cubicBezTo>
                  <a:cubicBezTo>
                    <a:pt x="707" y="4328"/>
                    <a:pt x="454" y="4045"/>
                    <a:pt x="441" y="3759"/>
                  </a:cubicBezTo>
                  <a:lnTo>
                    <a:pt x="441" y="3738"/>
                  </a:lnTo>
                  <a:cubicBezTo>
                    <a:pt x="438" y="3728"/>
                    <a:pt x="182" y="2712"/>
                    <a:pt x="863" y="2338"/>
                  </a:cubicBezTo>
                  <a:cubicBezTo>
                    <a:pt x="1068" y="2225"/>
                    <a:pt x="1300" y="2150"/>
                    <a:pt x="1525" y="2075"/>
                  </a:cubicBezTo>
                  <a:cubicBezTo>
                    <a:pt x="1920" y="1945"/>
                    <a:pt x="2261" y="1830"/>
                    <a:pt x="2360" y="1561"/>
                  </a:cubicBezTo>
                  <a:cubicBezTo>
                    <a:pt x="2424" y="1393"/>
                    <a:pt x="2384" y="1193"/>
                    <a:pt x="2237" y="947"/>
                  </a:cubicBezTo>
                  <a:cubicBezTo>
                    <a:pt x="2016" y="575"/>
                    <a:pt x="1923" y="350"/>
                    <a:pt x="1961" y="276"/>
                  </a:cubicBezTo>
                  <a:cubicBezTo>
                    <a:pt x="1992" y="221"/>
                    <a:pt x="2159" y="207"/>
                    <a:pt x="2339" y="194"/>
                  </a:cubicBezTo>
                  <a:lnTo>
                    <a:pt x="2451" y="184"/>
                  </a:lnTo>
                  <a:close/>
                  <a:moveTo>
                    <a:pt x="2490" y="1"/>
                  </a:moveTo>
                  <a:cubicBezTo>
                    <a:pt x="2470" y="1"/>
                    <a:pt x="2451" y="1"/>
                    <a:pt x="2434" y="3"/>
                  </a:cubicBezTo>
                  <a:lnTo>
                    <a:pt x="2325" y="13"/>
                  </a:lnTo>
                  <a:cubicBezTo>
                    <a:pt x="2063" y="34"/>
                    <a:pt x="1876" y="48"/>
                    <a:pt x="1800" y="194"/>
                  </a:cubicBezTo>
                  <a:cubicBezTo>
                    <a:pt x="1722" y="341"/>
                    <a:pt x="1797" y="562"/>
                    <a:pt x="2080" y="1039"/>
                  </a:cubicBezTo>
                  <a:cubicBezTo>
                    <a:pt x="2196" y="1237"/>
                    <a:pt x="2233" y="1383"/>
                    <a:pt x="2192" y="1495"/>
                  </a:cubicBezTo>
                  <a:cubicBezTo>
                    <a:pt x="2121" y="1687"/>
                    <a:pt x="1804" y="1792"/>
                    <a:pt x="1467" y="1901"/>
                  </a:cubicBezTo>
                  <a:cubicBezTo>
                    <a:pt x="1235" y="1980"/>
                    <a:pt x="996" y="2058"/>
                    <a:pt x="778" y="2178"/>
                  </a:cubicBezTo>
                  <a:cubicBezTo>
                    <a:pt x="1" y="2604"/>
                    <a:pt x="233" y="3656"/>
                    <a:pt x="260" y="3776"/>
                  </a:cubicBezTo>
                  <a:cubicBezTo>
                    <a:pt x="281" y="4133"/>
                    <a:pt x="560" y="4457"/>
                    <a:pt x="1072" y="4716"/>
                  </a:cubicBezTo>
                  <a:cubicBezTo>
                    <a:pt x="1616" y="4992"/>
                    <a:pt x="2387" y="5163"/>
                    <a:pt x="3137" y="5163"/>
                  </a:cubicBezTo>
                  <a:cubicBezTo>
                    <a:pt x="3801" y="5163"/>
                    <a:pt x="4449" y="5030"/>
                    <a:pt x="4905" y="4726"/>
                  </a:cubicBezTo>
                  <a:cubicBezTo>
                    <a:pt x="5379" y="4410"/>
                    <a:pt x="5604" y="3939"/>
                    <a:pt x="5563" y="3360"/>
                  </a:cubicBezTo>
                  <a:cubicBezTo>
                    <a:pt x="5464" y="2055"/>
                    <a:pt x="4827" y="1254"/>
                    <a:pt x="4306" y="811"/>
                  </a:cubicBezTo>
                  <a:cubicBezTo>
                    <a:pt x="3639" y="242"/>
                    <a:pt x="2856" y="1"/>
                    <a:pt x="249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 flipH="1">
              <a:off x="6185927" y="3295101"/>
              <a:ext cx="365593" cy="352159"/>
            </a:xfrm>
            <a:custGeom>
              <a:rect b="b" l="l" r="r" t="t"/>
              <a:pathLst>
                <a:path extrusionOk="0" h="5243" w="5443">
                  <a:moveTo>
                    <a:pt x="2328" y="263"/>
                  </a:moveTo>
                  <a:cubicBezTo>
                    <a:pt x="2400" y="263"/>
                    <a:pt x="2503" y="277"/>
                    <a:pt x="2621" y="304"/>
                  </a:cubicBezTo>
                  <a:cubicBezTo>
                    <a:pt x="2799" y="345"/>
                    <a:pt x="3024" y="420"/>
                    <a:pt x="3262" y="540"/>
                  </a:cubicBezTo>
                  <a:cubicBezTo>
                    <a:pt x="3500" y="655"/>
                    <a:pt x="3756" y="812"/>
                    <a:pt x="3999" y="1020"/>
                  </a:cubicBezTo>
                  <a:cubicBezTo>
                    <a:pt x="4244" y="1228"/>
                    <a:pt x="4513" y="1521"/>
                    <a:pt x="4735" y="1913"/>
                  </a:cubicBezTo>
                  <a:cubicBezTo>
                    <a:pt x="4960" y="2305"/>
                    <a:pt x="5130" y="2802"/>
                    <a:pt x="5177" y="3416"/>
                  </a:cubicBezTo>
                  <a:cubicBezTo>
                    <a:pt x="5181" y="3457"/>
                    <a:pt x="5181" y="3497"/>
                    <a:pt x="5181" y="3538"/>
                  </a:cubicBezTo>
                  <a:cubicBezTo>
                    <a:pt x="5181" y="3760"/>
                    <a:pt x="5133" y="3958"/>
                    <a:pt x="5041" y="4131"/>
                  </a:cubicBezTo>
                  <a:cubicBezTo>
                    <a:pt x="4946" y="4302"/>
                    <a:pt x="4806" y="4452"/>
                    <a:pt x="4615" y="4578"/>
                  </a:cubicBezTo>
                  <a:cubicBezTo>
                    <a:pt x="4407" y="4718"/>
                    <a:pt x="4151" y="4820"/>
                    <a:pt x="3873" y="4885"/>
                  </a:cubicBezTo>
                  <a:cubicBezTo>
                    <a:pt x="3593" y="4949"/>
                    <a:pt x="3286" y="4980"/>
                    <a:pt x="2976" y="4980"/>
                  </a:cubicBezTo>
                  <a:cubicBezTo>
                    <a:pt x="2618" y="4980"/>
                    <a:pt x="2257" y="4943"/>
                    <a:pt x="1919" y="4867"/>
                  </a:cubicBezTo>
                  <a:cubicBezTo>
                    <a:pt x="1582" y="4796"/>
                    <a:pt x="1265" y="4687"/>
                    <a:pt x="1006" y="4557"/>
                  </a:cubicBezTo>
                  <a:cubicBezTo>
                    <a:pt x="788" y="4445"/>
                    <a:pt x="617" y="4319"/>
                    <a:pt x="502" y="4189"/>
                  </a:cubicBezTo>
                  <a:cubicBezTo>
                    <a:pt x="444" y="4125"/>
                    <a:pt x="400" y="4060"/>
                    <a:pt x="369" y="3992"/>
                  </a:cubicBezTo>
                  <a:cubicBezTo>
                    <a:pt x="338" y="3927"/>
                    <a:pt x="321" y="3862"/>
                    <a:pt x="318" y="3794"/>
                  </a:cubicBezTo>
                  <a:cubicBezTo>
                    <a:pt x="318" y="3784"/>
                    <a:pt x="318" y="3777"/>
                    <a:pt x="315" y="3767"/>
                  </a:cubicBezTo>
                  <a:cubicBezTo>
                    <a:pt x="315" y="3767"/>
                    <a:pt x="315" y="3763"/>
                    <a:pt x="311" y="3757"/>
                  </a:cubicBezTo>
                  <a:cubicBezTo>
                    <a:pt x="304" y="3716"/>
                    <a:pt x="266" y="3546"/>
                    <a:pt x="266" y="3338"/>
                  </a:cubicBezTo>
                  <a:cubicBezTo>
                    <a:pt x="266" y="3181"/>
                    <a:pt x="287" y="2997"/>
                    <a:pt x="356" y="2830"/>
                  </a:cubicBezTo>
                  <a:cubicBezTo>
                    <a:pt x="389" y="2748"/>
                    <a:pt x="433" y="2670"/>
                    <a:pt x="495" y="2598"/>
                  </a:cubicBezTo>
                  <a:cubicBezTo>
                    <a:pt x="553" y="2527"/>
                    <a:pt x="628" y="2465"/>
                    <a:pt x="720" y="2414"/>
                  </a:cubicBezTo>
                  <a:cubicBezTo>
                    <a:pt x="921" y="2305"/>
                    <a:pt x="1149" y="2226"/>
                    <a:pt x="1374" y="2152"/>
                  </a:cubicBezTo>
                  <a:cubicBezTo>
                    <a:pt x="1572" y="2087"/>
                    <a:pt x="1756" y="2025"/>
                    <a:pt x="1910" y="1943"/>
                  </a:cubicBezTo>
                  <a:cubicBezTo>
                    <a:pt x="1984" y="1907"/>
                    <a:pt x="2053" y="1858"/>
                    <a:pt x="2107" y="1804"/>
                  </a:cubicBezTo>
                  <a:cubicBezTo>
                    <a:pt x="2165" y="1750"/>
                    <a:pt x="2209" y="1688"/>
                    <a:pt x="2237" y="1613"/>
                  </a:cubicBezTo>
                  <a:cubicBezTo>
                    <a:pt x="2257" y="1559"/>
                    <a:pt x="2267" y="1501"/>
                    <a:pt x="2267" y="1440"/>
                  </a:cubicBezTo>
                  <a:cubicBezTo>
                    <a:pt x="2267" y="1368"/>
                    <a:pt x="2253" y="1293"/>
                    <a:pt x="2226" y="1215"/>
                  </a:cubicBezTo>
                  <a:cubicBezTo>
                    <a:pt x="2199" y="1136"/>
                    <a:pt x="2161" y="1054"/>
                    <a:pt x="2107" y="966"/>
                  </a:cubicBezTo>
                  <a:cubicBezTo>
                    <a:pt x="2015" y="809"/>
                    <a:pt x="1943" y="676"/>
                    <a:pt x="1899" y="573"/>
                  </a:cubicBezTo>
                  <a:cubicBezTo>
                    <a:pt x="1875" y="523"/>
                    <a:pt x="1858" y="479"/>
                    <a:pt x="1848" y="444"/>
                  </a:cubicBezTo>
                  <a:cubicBezTo>
                    <a:pt x="1834" y="407"/>
                    <a:pt x="1831" y="376"/>
                    <a:pt x="1831" y="359"/>
                  </a:cubicBezTo>
                  <a:cubicBezTo>
                    <a:pt x="1831" y="345"/>
                    <a:pt x="1834" y="339"/>
                    <a:pt x="1834" y="335"/>
                  </a:cubicBezTo>
                  <a:cubicBezTo>
                    <a:pt x="1834" y="335"/>
                    <a:pt x="1834" y="332"/>
                    <a:pt x="1841" y="328"/>
                  </a:cubicBezTo>
                  <a:cubicBezTo>
                    <a:pt x="1848" y="325"/>
                    <a:pt x="1861" y="318"/>
                    <a:pt x="1882" y="312"/>
                  </a:cubicBezTo>
                  <a:cubicBezTo>
                    <a:pt x="1916" y="301"/>
                    <a:pt x="1960" y="294"/>
                    <a:pt x="2012" y="287"/>
                  </a:cubicBezTo>
                  <a:cubicBezTo>
                    <a:pt x="2063" y="284"/>
                    <a:pt x="2121" y="277"/>
                    <a:pt x="2179" y="274"/>
                  </a:cubicBezTo>
                  <a:lnTo>
                    <a:pt x="2287" y="263"/>
                  </a:lnTo>
                  <a:close/>
                  <a:moveTo>
                    <a:pt x="2284" y="182"/>
                  </a:moveTo>
                  <a:lnTo>
                    <a:pt x="2171" y="192"/>
                  </a:lnTo>
                  <a:cubicBezTo>
                    <a:pt x="2083" y="199"/>
                    <a:pt x="1995" y="205"/>
                    <a:pt x="1923" y="219"/>
                  </a:cubicBezTo>
                  <a:cubicBezTo>
                    <a:pt x="1889" y="226"/>
                    <a:pt x="1855" y="233"/>
                    <a:pt x="1828" y="243"/>
                  </a:cubicBezTo>
                  <a:cubicBezTo>
                    <a:pt x="1814" y="250"/>
                    <a:pt x="1803" y="257"/>
                    <a:pt x="1790" y="263"/>
                  </a:cubicBezTo>
                  <a:cubicBezTo>
                    <a:pt x="1780" y="274"/>
                    <a:pt x="1770" y="284"/>
                    <a:pt x="1762" y="298"/>
                  </a:cubicBezTo>
                  <a:cubicBezTo>
                    <a:pt x="1753" y="315"/>
                    <a:pt x="1749" y="335"/>
                    <a:pt x="1749" y="359"/>
                  </a:cubicBezTo>
                  <a:cubicBezTo>
                    <a:pt x="1749" y="389"/>
                    <a:pt x="1756" y="424"/>
                    <a:pt x="1770" y="468"/>
                  </a:cubicBezTo>
                  <a:cubicBezTo>
                    <a:pt x="1787" y="529"/>
                    <a:pt x="1817" y="604"/>
                    <a:pt x="1865" y="693"/>
                  </a:cubicBezTo>
                  <a:cubicBezTo>
                    <a:pt x="1910" y="785"/>
                    <a:pt x="1967" y="887"/>
                    <a:pt x="2039" y="1007"/>
                  </a:cubicBezTo>
                  <a:cubicBezTo>
                    <a:pt x="2086" y="1092"/>
                    <a:pt x="2124" y="1170"/>
                    <a:pt x="2148" y="1242"/>
                  </a:cubicBezTo>
                  <a:cubicBezTo>
                    <a:pt x="2171" y="1314"/>
                    <a:pt x="2185" y="1378"/>
                    <a:pt x="2185" y="1440"/>
                  </a:cubicBezTo>
                  <a:cubicBezTo>
                    <a:pt x="2185" y="1490"/>
                    <a:pt x="2175" y="1539"/>
                    <a:pt x="2158" y="1583"/>
                  </a:cubicBezTo>
                  <a:cubicBezTo>
                    <a:pt x="2134" y="1647"/>
                    <a:pt x="2100" y="1698"/>
                    <a:pt x="2049" y="1746"/>
                  </a:cubicBezTo>
                  <a:cubicBezTo>
                    <a:pt x="1977" y="1817"/>
                    <a:pt x="1875" y="1876"/>
                    <a:pt x="1756" y="1927"/>
                  </a:cubicBezTo>
                  <a:cubicBezTo>
                    <a:pt x="1636" y="1981"/>
                    <a:pt x="1497" y="2025"/>
                    <a:pt x="1347" y="2077"/>
                  </a:cubicBezTo>
                  <a:cubicBezTo>
                    <a:pt x="1125" y="2148"/>
                    <a:pt x="890" y="2226"/>
                    <a:pt x="683" y="2343"/>
                  </a:cubicBezTo>
                  <a:cubicBezTo>
                    <a:pt x="580" y="2397"/>
                    <a:pt x="495" y="2468"/>
                    <a:pt x="430" y="2547"/>
                  </a:cubicBezTo>
                  <a:cubicBezTo>
                    <a:pt x="331" y="2663"/>
                    <a:pt x="270" y="2799"/>
                    <a:pt x="233" y="2939"/>
                  </a:cubicBezTo>
                  <a:cubicBezTo>
                    <a:pt x="199" y="3075"/>
                    <a:pt x="185" y="3215"/>
                    <a:pt x="185" y="3338"/>
                  </a:cubicBezTo>
                  <a:cubicBezTo>
                    <a:pt x="185" y="3464"/>
                    <a:pt x="199" y="3573"/>
                    <a:pt x="208" y="3654"/>
                  </a:cubicBezTo>
                  <a:cubicBezTo>
                    <a:pt x="216" y="3695"/>
                    <a:pt x="222" y="3726"/>
                    <a:pt x="226" y="3750"/>
                  </a:cubicBezTo>
                  <a:cubicBezTo>
                    <a:pt x="229" y="3760"/>
                    <a:pt x="233" y="3771"/>
                    <a:pt x="233" y="3777"/>
                  </a:cubicBezTo>
                  <a:cubicBezTo>
                    <a:pt x="233" y="3780"/>
                    <a:pt x="236" y="3784"/>
                    <a:pt x="236" y="3784"/>
                  </a:cubicBezTo>
                  <a:lnTo>
                    <a:pt x="236" y="3788"/>
                  </a:lnTo>
                  <a:lnTo>
                    <a:pt x="236" y="3798"/>
                  </a:lnTo>
                  <a:cubicBezTo>
                    <a:pt x="239" y="3876"/>
                    <a:pt x="260" y="3955"/>
                    <a:pt x="294" y="4026"/>
                  </a:cubicBezTo>
                  <a:cubicBezTo>
                    <a:pt x="345" y="4139"/>
                    <a:pt x="430" y="4247"/>
                    <a:pt x="543" y="4350"/>
                  </a:cubicBezTo>
                  <a:cubicBezTo>
                    <a:pt x="658" y="4449"/>
                    <a:pt x="801" y="4544"/>
                    <a:pt x="969" y="4629"/>
                  </a:cubicBezTo>
                  <a:cubicBezTo>
                    <a:pt x="1238" y="4765"/>
                    <a:pt x="1558" y="4875"/>
                    <a:pt x="1902" y="4949"/>
                  </a:cubicBezTo>
                  <a:cubicBezTo>
                    <a:pt x="2247" y="5021"/>
                    <a:pt x="2615" y="5062"/>
                    <a:pt x="2976" y="5062"/>
                  </a:cubicBezTo>
                  <a:cubicBezTo>
                    <a:pt x="3293" y="5062"/>
                    <a:pt x="3603" y="5031"/>
                    <a:pt x="3889" y="4963"/>
                  </a:cubicBezTo>
                  <a:cubicBezTo>
                    <a:pt x="4179" y="4899"/>
                    <a:pt x="4441" y="4793"/>
                    <a:pt x="4663" y="4647"/>
                  </a:cubicBezTo>
                  <a:cubicBezTo>
                    <a:pt x="4861" y="4513"/>
                    <a:pt x="5010" y="4356"/>
                    <a:pt x="5113" y="4169"/>
                  </a:cubicBezTo>
                  <a:cubicBezTo>
                    <a:pt x="5211" y="3982"/>
                    <a:pt x="5263" y="3771"/>
                    <a:pt x="5263" y="3538"/>
                  </a:cubicBezTo>
                  <a:cubicBezTo>
                    <a:pt x="5263" y="3494"/>
                    <a:pt x="5263" y="3453"/>
                    <a:pt x="5259" y="3409"/>
                  </a:cubicBezTo>
                  <a:cubicBezTo>
                    <a:pt x="5211" y="2782"/>
                    <a:pt x="5034" y="2275"/>
                    <a:pt x="4806" y="1872"/>
                  </a:cubicBezTo>
                  <a:cubicBezTo>
                    <a:pt x="4581" y="1470"/>
                    <a:pt x="4302" y="1170"/>
                    <a:pt x="4052" y="959"/>
                  </a:cubicBezTo>
                  <a:cubicBezTo>
                    <a:pt x="3722" y="676"/>
                    <a:pt x="3368" y="482"/>
                    <a:pt x="3061" y="359"/>
                  </a:cubicBezTo>
                  <a:cubicBezTo>
                    <a:pt x="2904" y="298"/>
                    <a:pt x="2764" y="254"/>
                    <a:pt x="2638" y="223"/>
                  </a:cubicBezTo>
                  <a:cubicBezTo>
                    <a:pt x="2516" y="196"/>
                    <a:pt x="2410" y="182"/>
                    <a:pt x="2328" y="182"/>
                  </a:cubicBezTo>
                  <a:close/>
                  <a:moveTo>
                    <a:pt x="2332" y="83"/>
                  </a:moveTo>
                  <a:cubicBezTo>
                    <a:pt x="2417" y="83"/>
                    <a:pt x="2533" y="97"/>
                    <a:pt x="2666" y="128"/>
                  </a:cubicBezTo>
                  <a:cubicBezTo>
                    <a:pt x="2867" y="175"/>
                    <a:pt x="3105" y="257"/>
                    <a:pt x="3357" y="383"/>
                  </a:cubicBezTo>
                  <a:cubicBezTo>
                    <a:pt x="3607" y="506"/>
                    <a:pt x="3868" y="672"/>
                    <a:pt x="4118" y="884"/>
                  </a:cubicBezTo>
                  <a:cubicBezTo>
                    <a:pt x="4373" y="1102"/>
                    <a:pt x="4659" y="1408"/>
                    <a:pt x="4895" y="1821"/>
                  </a:cubicBezTo>
                  <a:cubicBezTo>
                    <a:pt x="5126" y="2237"/>
                    <a:pt x="5310" y="2755"/>
                    <a:pt x="5358" y="3403"/>
                  </a:cubicBezTo>
                  <a:cubicBezTo>
                    <a:pt x="5361" y="3447"/>
                    <a:pt x="5361" y="3491"/>
                    <a:pt x="5361" y="3535"/>
                  </a:cubicBezTo>
                  <a:cubicBezTo>
                    <a:pt x="5361" y="3788"/>
                    <a:pt x="5307" y="4016"/>
                    <a:pt x="5198" y="4213"/>
                  </a:cubicBezTo>
                  <a:cubicBezTo>
                    <a:pt x="5092" y="4414"/>
                    <a:pt x="4932" y="4589"/>
                    <a:pt x="4717" y="4732"/>
                  </a:cubicBezTo>
                  <a:cubicBezTo>
                    <a:pt x="4493" y="4878"/>
                    <a:pt x="4223" y="4987"/>
                    <a:pt x="3923" y="5056"/>
                  </a:cubicBezTo>
                  <a:cubicBezTo>
                    <a:pt x="3627" y="5127"/>
                    <a:pt x="3303" y="5161"/>
                    <a:pt x="2973" y="5161"/>
                  </a:cubicBezTo>
                  <a:cubicBezTo>
                    <a:pt x="2601" y="5161"/>
                    <a:pt x="2223" y="5117"/>
                    <a:pt x="1872" y="5042"/>
                  </a:cubicBezTo>
                  <a:cubicBezTo>
                    <a:pt x="1521" y="4966"/>
                    <a:pt x="1194" y="4854"/>
                    <a:pt x="924" y="4718"/>
                  </a:cubicBezTo>
                  <a:cubicBezTo>
                    <a:pt x="672" y="4592"/>
                    <a:pt x="482" y="4449"/>
                    <a:pt x="348" y="4295"/>
                  </a:cubicBezTo>
                  <a:cubicBezTo>
                    <a:pt x="284" y="4220"/>
                    <a:pt x="233" y="4139"/>
                    <a:pt x="199" y="4060"/>
                  </a:cubicBezTo>
                  <a:cubicBezTo>
                    <a:pt x="164" y="3978"/>
                    <a:pt x="144" y="3897"/>
                    <a:pt x="137" y="3811"/>
                  </a:cubicBezTo>
                  <a:lnTo>
                    <a:pt x="137" y="3808"/>
                  </a:lnTo>
                  <a:lnTo>
                    <a:pt x="137" y="3804"/>
                  </a:lnTo>
                  <a:cubicBezTo>
                    <a:pt x="127" y="3760"/>
                    <a:pt x="82" y="3569"/>
                    <a:pt x="82" y="3331"/>
                  </a:cubicBezTo>
                  <a:cubicBezTo>
                    <a:pt x="82" y="3150"/>
                    <a:pt x="110" y="2942"/>
                    <a:pt x="188" y="2748"/>
                  </a:cubicBezTo>
                  <a:cubicBezTo>
                    <a:pt x="229" y="2653"/>
                    <a:pt x="284" y="2561"/>
                    <a:pt x="359" y="2475"/>
                  </a:cubicBezTo>
                  <a:cubicBezTo>
                    <a:pt x="430" y="2390"/>
                    <a:pt x="519" y="2316"/>
                    <a:pt x="634" y="2254"/>
                  </a:cubicBezTo>
                  <a:cubicBezTo>
                    <a:pt x="846" y="2135"/>
                    <a:pt x="1084" y="2056"/>
                    <a:pt x="1317" y="1981"/>
                  </a:cubicBezTo>
                  <a:cubicBezTo>
                    <a:pt x="1483" y="1923"/>
                    <a:pt x="1650" y="1869"/>
                    <a:pt x="1783" y="1804"/>
                  </a:cubicBezTo>
                  <a:cubicBezTo>
                    <a:pt x="1848" y="1773"/>
                    <a:pt x="1910" y="1736"/>
                    <a:pt x="1957" y="1695"/>
                  </a:cubicBezTo>
                  <a:cubicBezTo>
                    <a:pt x="2004" y="1654"/>
                    <a:pt x="2045" y="1606"/>
                    <a:pt x="2066" y="1548"/>
                  </a:cubicBezTo>
                  <a:cubicBezTo>
                    <a:pt x="2080" y="1514"/>
                    <a:pt x="2083" y="1477"/>
                    <a:pt x="2083" y="1440"/>
                  </a:cubicBezTo>
                  <a:cubicBezTo>
                    <a:pt x="2083" y="1385"/>
                    <a:pt x="2073" y="1323"/>
                    <a:pt x="2049" y="1262"/>
                  </a:cubicBezTo>
                  <a:cubicBezTo>
                    <a:pt x="2028" y="1201"/>
                    <a:pt x="1995" y="1133"/>
                    <a:pt x="1950" y="1058"/>
                  </a:cubicBezTo>
                  <a:cubicBezTo>
                    <a:pt x="1844" y="880"/>
                    <a:pt x="1770" y="737"/>
                    <a:pt x="1718" y="622"/>
                  </a:cubicBezTo>
                  <a:cubicBezTo>
                    <a:pt x="1671" y="509"/>
                    <a:pt x="1650" y="420"/>
                    <a:pt x="1650" y="356"/>
                  </a:cubicBezTo>
                  <a:cubicBezTo>
                    <a:pt x="1650" y="315"/>
                    <a:pt x="1657" y="281"/>
                    <a:pt x="1674" y="250"/>
                  </a:cubicBezTo>
                  <a:cubicBezTo>
                    <a:pt x="1688" y="219"/>
                    <a:pt x="1708" y="199"/>
                    <a:pt x="1735" y="178"/>
                  </a:cubicBezTo>
                  <a:cubicBezTo>
                    <a:pt x="1776" y="151"/>
                    <a:pt x="1834" y="131"/>
                    <a:pt x="1910" y="120"/>
                  </a:cubicBezTo>
                  <a:cubicBezTo>
                    <a:pt x="1981" y="107"/>
                    <a:pt x="2066" y="100"/>
                    <a:pt x="2165" y="93"/>
                  </a:cubicBezTo>
                  <a:lnTo>
                    <a:pt x="2274" y="83"/>
                  </a:lnTo>
                  <a:close/>
                  <a:moveTo>
                    <a:pt x="2267" y="1"/>
                  </a:moveTo>
                  <a:lnTo>
                    <a:pt x="2158" y="11"/>
                  </a:lnTo>
                  <a:cubicBezTo>
                    <a:pt x="2028" y="21"/>
                    <a:pt x="1913" y="29"/>
                    <a:pt x="1817" y="56"/>
                  </a:cubicBezTo>
                  <a:cubicBezTo>
                    <a:pt x="1773" y="70"/>
                    <a:pt x="1729" y="87"/>
                    <a:pt x="1691" y="110"/>
                  </a:cubicBezTo>
                  <a:cubicBezTo>
                    <a:pt x="1654" y="137"/>
                    <a:pt x="1623" y="172"/>
                    <a:pt x="1599" y="213"/>
                  </a:cubicBezTo>
                  <a:cubicBezTo>
                    <a:pt x="1578" y="257"/>
                    <a:pt x="1569" y="304"/>
                    <a:pt x="1569" y="356"/>
                  </a:cubicBezTo>
                  <a:cubicBezTo>
                    <a:pt x="1569" y="441"/>
                    <a:pt x="1592" y="537"/>
                    <a:pt x="1644" y="655"/>
                  </a:cubicBezTo>
                  <a:cubicBezTo>
                    <a:pt x="1694" y="775"/>
                    <a:pt x="1773" y="918"/>
                    <a:pt x="1882" y="1102"/>
                  </a:cubicBezTo>
                  <a:cubicBezTo>
                    <a:pt x="1923" y="1170"/>
                    <a:pt x="1954" y="1235"/>
                    <a:pt x="1974" y="1289"/>
                  </a:cubicBezTo>
                  <a:cubicBezTo>
                    <a:pt x="1995" y="1347"/>
                    <a:pt x="2001" y="1395"/>
                    <a:pt x="2001" y="1440"/>
                  </a:cubicBezTo>
                  <a:cubicBezTo>
                    <a:pt x="2001" y="1470"/>
                    <a:pt x="1998" y="1498"/>
                    <a:pt x="1987" y="1521"/>
                  </a:cubicBezTo>
                  <a:cubicBezTo>
                    <a:pt x="1974" y="1559"/>
                    <a:pt x="1946" y="1596"/>
                    <a:pt x="1905" y="1633"/>
                  </a:cubicBezTo>
                  <a:cubicBezTo>
                    <a:pt x="1844" y="1685"/>
                    <a:pt x="1753" y="1732"/>
                    <a:pt x="1647" y="1777"/>
                  </a:cubicBezTo>
                  <a:cubicBezTo>
                    <a:pt x="1537" y="1821"/>
                    <a:pt x="1415" y="1862"/>
                    <a:pt x="1292" y="1902"/>
                  </a:cubicBezTo>
                  <a:cubicBezTo>
                    <a:pt x="1061" y="1981"/>
                    <a:pt x="815" y="2060"/>
                    <a:pt x="594" y="2182"/>
                  </a:cubicBezTo>
                  <a:cubicBezTo>
                    <a:pt x="471" y="2247"/>
                    <a:pt x="372" y="2332"/>
                    <a:pt x="294" y="2421"/>
                  </a:cubicBezTo>
                  <a:cubicBezTo>
                    <a:pt x="178" y="2557"/>
                    <a:pt x="103" y="2717"/>
                    <a:pt x="59" y="2874"/>
                  </a:cubicBezTo>
                  <a:cubicBezTo>
                    <a:pt x="14" y="3031"/>
                    <a:pt x="1" y="3191"/>
                    <a:pt x="1" y="3331"/>
                  </a:cubicBezTo>
                  <a:cubicBezTo>
                    <a:pt x="1" y="3565"/>
                    <a:pt x="40" y="3752"/>
                    <a:pt x="56" y="3815"/>
                  </a:cubicBezTo>
                  <a:lnTo>
                    <a:pt x="55" y="3815"/>
                  </a:lnTo>
                  <a:cubicBezTo>
                    <a:pt x="62" y="3910"/>
                    <a:pt x="86" y="4002"/>
                    <a:pt x="123" y="4090"/>
                  </a:cubicBezTo>
                  <a:cubicBezTo>
                    <a:pt x="181" y="4227"/>
                    <a:pt x="277" y="4350"/>
                    <a:pt x="403" y="4469"/>
                  </a:cubicBezTo>
                  <a:cubicBezTo>
                    <a:pt x="532" y="4585"/>
                    <a:pt x="693" y="4694"/>
                    <a:pt x="887" y="4793"/>
                  </a:cubicBezTo>
                  <a:cubicBezTo>
                    <a:pt x="1166" y="4933"/>
                    <a:pt x="1497" y="5045"/>
                    <a:pt x="1855" y="5123"/>
                  </a:cubicBezTo>
                  <a:cubicBezTo>
                    <a:pt x="2212" y="5199"/>
                    <a:pt x="2594" y="5243"/>
                    <a:pt x="2973" y="5243"/>
                  </a:cubicBezTo>
                  <a:cubicBezTo>
                    <a:pt x="3307" y="5243"/>
                    <a:pt x="3637" y="5208"/>
                    <a:pt x="3944" y="5137"/>
                  </a:cubicBezTo>
                  <a:cubicBezTo>
                    <a:pt x="4247" y="5065"/>
                    <a:pt x="4530" y="4953"/>
                    <a:pt x="4762" y="4800"/>
                  </a:cubicBezTo>
                  <a:cubicBezTo>
                    <a:pt x="4987" y="4650"/>
                    <a:pt x="5157" y="4466"/>
                    <a:pt x="5270" y="4254"/>
                  </a:cubicBezTo>
                  <a:cubicBezTo>
                    <a:pt x="5386" y="4040"/>
                    <a:pt x="5443" y="3798"/>
                    <a:pt x="5443" y="3535"/>
                  </a:cubicBezTo>
                  <a:cubicBezTo>
                    <a:pt x="5443" y="3491"/>
                    <a:pt x="5443" y="3443"/>
                    <a:pt x="5440" y="3395"/>
                  </a:cubicBezTo>
                  <a:cubicBezTo>
                    <a:pt x="5389" y="2738"/>
                    <a:pt x="5205" y="2206"/>
                    <a:pt x="4966" y="1784"/>
                  </a:cubicBezTo>
                  <a:cubicBezTo>
                    <a:pt x="4724" y="1358"/>
                    <a:pt x="4431" y="1044"/>
                    <a:pt x="4169" y="819"/>
                  </a:cubicBezTo>
                  <a:cubicBezTo>
                    <a:pt x="3832" y="533"/>
                    <a:pt x="3470" y="328"/>
                    <a:pt x="3140" y="196"/>
                  </a:cubicBezTo>
                  <a:cubicBezTo>
                    <a:pt x="2976" y="128"/>
                    <a:pt x="2822" y="79"/>
                    <a:pt x="2687" y="49"/>
                  </a:cubicBezTo>
                  <a:cubicBezTo>
                    <a:pt x="2547" y="15"/>
                    <a:pt x="2427" y="1"/>
                    <a:pt x="233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 flipH="1">
              <a:off x="6433305" y="4452071"/>
              <a:ext cx="88191" cy="37144"/>
            </a:xfrm>
            <a:custGeom>
              <a:rect b="b" l="l" r="r" t="t"/>
              <a:pathLst>
                <a:path extrusionOk="0" h="553" w="1313">
                  <a:moveTo>
                    <a:pt x="406" y="0"/>
                  </a:moveTo>
                  <a:cubicBezTo>
                    <a:pt x="0" y="0"/>
                    <a:pt x="27" y="197"/>
                    <a:pt x="21" y="552"/>
                  </a:cubicBezTo>
                  <a:lnTo>
                    <a:pt x="1312" y="552"/>
                  </a:lnTo>
                  <a:cubicBezTo>
                    <a:pt x="1312" y="552"/>
                    <a:pt x="812" y="0"/>
                    <a:pt x="40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 flipH="1">
              <a:off x="6427126" y="4449318"/>
              <a:ext cx="95781" cy="42651"/>
            </a:xfrm>
            <a:custGeom>
              <a:rect b="b" l="l" r="r" t="t"/>
              <a:pathLst>
                <a:path extrusionOk="0" h="635" w="1426">
                  <a:moveTo>
                    <a:pt x="427" y="82"/>
                  </a:moveTo>
                  <a:cubicBezTo>
                    <a:pt x="518" y="82"/>
                    <a:pt x="621" y="116"/>
                    <a:pt x="720" y="164"/>
                  </a:cubicBezTo>
                  <a:cubicBezTo>
                    <a:pt x="870" y="238"/>
                    <a:pt x="1017" y="354"/>
                    <a:pt x="1125" y="450"/>
                  </a:cubicBezTo>
                  <a:cubicBezTo>
                    <a:pt x="1169" y="488"/>
                    <a:pt x="1206" y="524"/>
                    <a:pt x="1234" y="552"/>
                  </a:cubicBezTo>
                  <a:lnTo>
                    <a:pt x="83" y="552"/>
                  </a:lnTo>
                  <a:cubicBezTo>
                    <a:pt x="83" y="480"/>
                    <a:pt x="84" y="416"/>
                    <a:pt x="89" y="361"/>
                  </a:cubicBezTo>
                  <a:cubicBezTo>
                    <a:pt x="93" y="310"/>
                    <a:pt x="96" y="269"/>
                    <a:pt x="109" y="235"/>
                  </a:cubicBezTo>
                  <a:cubicBezTo>
                    <a:pt x="117" y="208"/>
                    <a:pt x="127" y="188"/>
                    <a:pt x="141" y="170"/>
                  </a:cubicBezTo>
                  <a:cubicBezTo>
                    <a:pt x="150" y="157"/>
                    <a:pt x="164" y="143"/>
                    <a:pt x="178" y="133"/>
                  </a:cubicBezTo>
                  <a:cubicBezTo>
                    <a:pt x="202" y="120"/>
                    <a:pt x="232" y="106"/>
                    <a:pt x="273" y="95"/>
                  </a:cubicBezTo>
                  <a:cubicBezTo>
                    <a:pt x="314" y="89"/>
                    <a:pt x="362" y="82"/>
                    <a:pt x="427" y="82"/>
                  </a:cubicBezTo>
                  <a:close/>
                  <a:moveTo>
                    <a:pt x="427" y="0"/>
                  </a:moveTo>
                  <a:cubicBezTo>
                    <a:pt x="321" y="4"/>
                    <a:pt x="243" y="13"/>
                    <a:pt x="178" y="41"/>
                  </a:cubicBezTo>
                  <a:cubicBezTo>
                    <a:pt x="134" y="62"/>
                    <a:pt x="96" y="92"/>
                    <a:pt x="69" y="130"/>
                  </a:cubicBezTo>
                  <a:cubicBezTo>
                    <a:pt x="48" y="157"/>
                    <a:pt x="38" y="188"/>
                    <a:pt x="28" y="222"/>
                  </a:cubicBezTo>
                  <a:cubicBezTo>
                    <a:pt x="15" y="269"/>
                    <a:pt x="7" y="327"/>
                    <a:pt x="4" y="389"/>
                  </a:cubicBezTo>
                  <a:cubicBezTo>
                    <a:pt x="1" y="450"/>
                    <a:pt x="1" y="518"/>
                    <a:pt x="1" y="593"/>
                  </a:cubicBezTo>
                  <a:lnTo>
                    <a:pt x="1" y="634"/>
                  </a:lnTo>
                  <a:lnTo>
                    <a:pt x="1426" y="634"/>
                  </a:lnTo>
                  <a:lnTo>
                    <a:pt x="1364" y="565"/>
                  </a:lnTo>
                  <a:cubicBezTo>
                    <a:pt x="1364" y="565"/>
                    <a:pt x="1234" y="426"/>
                    <a:pt x="1057" y="287"/>
                  </a:cubicBezTo>
                  <a:cubicBezTo>
                    <a:pt x="968" y="215"/>
                    <a:pt x="863" y="147"/>
                    <a:pt x="757" y="92"/>
                  </a:cubicBezTo>
                  <a:cubicBezTo>
                    <a:pt x="648" y="38"/>
                    <a:pt x="536" y="4"/>
                    <a:pt x="42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 flipH="1">
              <a:off x="6006389" y="3523808"/>
              <a:ext cx="697064" cy="747843"/>
            </a:xfrm>
            <a:custGeom>
              <a:rect b="b" l="l" r="r" t="t"/>
              <a:pathLst>
                <a:path extrusionOk="0" h="11134" w="10378">
                  <a:moveTo>
                    <a:pt x="8108" y="1"/>
                  </a:moveTo>
                  <a:cubicBezTo>
                    <a:pt x="7330" y="1"/>
                    <a:pt x="6399" y="441"/>
                    <a:pt x="5528" y="1125"/>
                  </a:cubicBezTo>
                  <a:cubicBezTo>
                    <a:pt x="5528" y="1125"/>
                    <a:pt x="4680" y="319"/>
                    <a:pt x="3176" y="319"/>
                  </a:cubicBezTo>
                  <a:cubicBezTo>
                    <a:pt x="3104" y="319"/>
                    <a:pt x="3030" y="321"/>
                    <a:pt x="2955" y="325"/>
                  </a:cubicBezTo>
                  <a:cubicBezTo>
                    <a:pt x="1309" y="406"/>
                    <a:pt x="0" y="1885"/>
                    <a:pt x="422" y="3825"/>
                  </a:cubicBezTo>
                  <a:cubicBezTo>
                    <a:pt x="845" y="5767"/>
                    <a:pt x="1646" y="8128"/>
                    <a:pt x="1646" y="9226"/>
                  </a:cubicBezTo>
                  <a:cubicBezTo>
                    <a:pt x="1646" y="10197"/>
                    <a:pt x="2075" y="11133"/>
                    <a:pt x="2935" y="11133"/>
                  </a:cubicBezTo>
                  <a:cubicBezTo>
                    <a:pt x="3047" y="11133"/>
                    <a:pt x="3166" y="11117"/>
                    <a:pt x="3292" y="11083"/>
                  </a:cubicBezTo>
                  <a:cubicBezTo>
                    <a:pt x="4386" y="10787"/>
                    <a:pt x="4894" y="10702"/>
                    <a:pt x="5739" y="9311"/>
                  </a:cubicBezTo>
                  <a:cubicBezTo>
                    <a:pt x="5739" y="9311"/>
                    <a:pt x="5752" y="9072"/>
                    <a:pt x="5885" y="9072"/>
                  </a:cubicBezTo>
                  <a:cubicBezTo>
                    <a:pt x="5983" y="9072"/>
                    <a:pt x="6145" y="9201"/>
                    <a:pt x="6413" y="9649"/>
                  </a:cubicBezTo>
                  <a:cubicBezTo>
                    <a:pt x="6732" y="10181"/>
                    <a:pt x="7127" y="10455"/>
                    <a:pt x="7532" y="10455"/>
                  </a:cubicBezTo>
                  <a:cubicBezTo>
                    <a:pt x="7930" y="10455"/>
                    <a:pt x="8336" y="10192"/>
                    <a:pt x="8691" y="9649"/>
                  </a:cubicBezTo>
                  <a:cubicBezTo>
                    <a:pt x="9409" y="8551"/>
                    <a:pt x="10377" y="5429"/>
                    <a:pt x="9787" y="1630"/>
                  </a:cubicBezTo>
                  <a:cubicBezTo>
                    <a:pt x="9552" y="472"/>
                    <a:pt x="8913" y="1"/>
                    <a:pt x="8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 flipH="1">
              <a:off x="6470650" y="4265344"/>
              <a:ext cx="43592" cy="192905"/>
            </a:xfrm>
            <a:custGeom>
              <a:rect b="b" l="l" r="r" t="t"/>
              <a:pathLst>
                <a:path extrusionOk="0" h="2872" w="649">
                  <a:moveTo>
                    <a:pt x="103" y="0"/>
                  </a:moveTo>
                  <a:cubicBezTo>
                    <a:pt x="93" y="0"/>
                    <a:pt x="83" y="2"/>
                    <a:pt x="73" y="6"/>
                  </a:cubicBezTo>
                  <a:cubicBezTo>
                    <a:pt x="25" y="23"/>
                    <a:pt x="1" y="74"/>
                    <a:pt x="18" y="122"/>
                  </a:cubicBezTo>
                  <a:cubicBezTo>
                    <a:pt x="21" y="135"/>
                    <a:pt x="461" y="1373"/>
                    <a:pt x="335" y="2051"/>
                  </a:cubicBezTo>
                  <a:lnTo>
                    <a:pt x="205" y="2766"/>
                  </a:lnTo>
                  <a:cubicBezTo>
                    <a:pt x="199" y="2814"/>
                    <a:pt x="230" y="2862"/>
                    <a:pt x="281" y="2872"/>
                  </a:cubicBezTo>
                  <a:lnTo>
                    <a:pt x="298" y="2872"/>
                  </a:lnTo>
                  <a:cubicBezTo>
                    <a:pt x="339" y="2872"/>
                    <a:pt x="380" y="2842"/>
                    <a:pt x="386" y="2797"/>
                  </a:cubicBezTo>
                  <a:lnTo>
                    <a:pt x="516" y="2085"/>
                  </a:lnTo>
                  <a:cubicBezTo>
                    <a:pt x="649" y="1355"/>
                    <a:pt x="205" y="115"/>
                    <a:pt x="189" y="61"/>
                  </a:cubicBezTo>
                  <a:cubicBezTo>
                    <a:pt x="176" y="23"/>
                    <a:pt x="139" y="0"/>
                    <a:pt x="10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 flipH="1">
              <a:off x="6475218" y="4262725"/>
              <a:ext cx="41039" cy="198278"/>
            </a:xfrm>
            <a:custGeom>
              <a:rect b="b" l="l" r="r" t="t"/>
              <a:pathLst>
                <a:path extrusionOk="0" h="2952" w="611">
                  <a:moveTo>
                    <a:pt x="133" y="82"/>
                  </a:moveTo>
                  <a:cubicBezTo>
                    <a:pt x="144" y="82"/>
                    <a:pt x="150" y="86"/>
                    <a:pt x="161" y="89"/>
                  </a:cubicBezTo>
                  <a:cubicBezTo>
                    <a:pt x="168" y="96"/>
                    <a:pt x="174" y="103"/>
                    <a:pt x="178" y="113"/>
                  </a:cubicBezTo>
                  <a:cubicBezTo>
                    <a:pt x="188" y="137"/>
                    <a:pt x="273" y="383"/>
                    <a:pt x="362" y="713"/>
                  </a:cubicBezTo>
                  <a:cubicBezTo>
                    <a:pt x="447" y="1044"/>
                    <a:pt x="529" y="1459"/>
                    <a:pt x="529" y="1817"/>
                  </a:cubicBezTo>
                  <a:cubicBezTo>
                    <a:pt x="529" y="1923"/>
                    <a:pt x="522" y="2025"/>
                    <a:pt x="505" y="2117"/>
                  </a:cubicBezTo>
                  <a:lnTo>
                    <a:pt x="375" y="2829"/>
                  </a:lnTo>
                  <a:cubicBezTo>
                    <a:pt x="372" y="2843"/>
                    <a:pt x="369" y="2853"/>
                    <a:pt x="358" y="2860"/>
                  </a:cubicBezTo>
                  <a:cubicBezTo>
                    <a:pt x="348" y="2867"/>
                    <a:pt x="338" y="2870"/>
                    <a:pt x="328" y="2870"/>
                  </a:cubicBezTo>
                  <a:lnTo>
                    <a:pt x="317" y="2870"/>
                  </a:lnTo>
                  <a:cubicBezTo>
                    <a:pt x="304" y="2867"/>
                    <a:pt x="297" y="2860"/>
                    <a:pt x="287" y="2853"/>
                  </a:cubicBezTo>
                  <a:cubicBezTo>
                    <a:pt x="280" y="2843"/>
                    <a:pt x="276" y="2832"/>
                    <a:pt x="276" y="2822"/>
                  </a:cubicBezTo>
                  <a:lnTo>
                    <a:pt x="276" y="2812"/>
                  </a:lnTo>
                  <a:lnTo>
                    <a:pt x="406" y="2100"/>
                  </a:lnTo>
                  <a:cubicBezTo>
                    <a:pt x="424" y="2011"/>
                    <a:pt x="430" y="1916"/>
                    <a:pt x="430" y="1817"/>
                  </a:cubicBezTo>
                  <a:cubicBezTo>
                    <a:pt x="430" y="1640"/>
                    <a:pt x="410" y="1449"/>
                    <a:pt x="375" y="1262"/>
                  </a:cubicBezTo>
                  <a:cubicBezTo>
                    <a:pt x="280" y="696"/>
                    <a:pt x="89" y="158"/>
                    <a:pt x="86" y="147"/>
                  </a:cubicBezTo>
                  <a:cubicBezTo>
                    <a:pt x="82" y="144"/>
                    <a:pt x="82" y="137"/>
                    <a:pt x="82" y="130"/>
                  </a:cubicBezTo>
                  <a:cubicBezTo>
                    <a:pt x="82" y="120"/>
                    <a:pt x="86" y="109"/>
                    <a:pt x="92" y="103"/>
                  </a:cubicBezTo>
                  <a:cubicBezTo>
                    <a:pt x="96" y="96"/>
                    <a:pt x="106" y="89"/>
                    <a:pt x="117" y="86"/>
                  </a:cubicBezTo>
                  <a:cubicBezTo>
                    <a:pt x="120" y="82"/>
                    <a:pt x="127" y="82"/>
                    <a:pt x="133" y="82"/>
                  </a:cubicBezTo>
                  <a:close/>
                  <a:moveTo>
                    <a:pt x="133" y="1"/>
                  </a:moveTo>
                  <a:cubicBezTo>
                    <a:pt x="117" y="1"/>
                    <a:pt x="103" y="1"/>
                    <a:pt x="86" y="7"/>
                  </a:cubicBezTo>
                  <a:lnTo>
                    <a:pt x="89" y="7"/>
                  </a:lnTo>
                  <a:cubicBezTo>
                    <a:pt x="62" y="18"/>
                    <a:pt x="38" y="35"/>
                    <a:pt x="24" y="55"/>
                  </a:cubicBezTo>
                  <a:cubicBezTo>
                    <a:pt x="7" y="79"/>
                    <a:pt x="1" y="103"/>
                    <a:pt x="1" y="130"/>
                  </a:cubicBezTo>
                  <a:cubicBezTo>
                    <a:pt x="1" y="147"/>
                    <a:pt x="4" y="161"/>
                    <a:pt x="7" y="174"/>
                  </a:cubicBezTo>
                  <a:cubicBezTo>
                    <a:pt x="10" y="181"/>
                    <a:pt x="96" y="419"/>
                    <a:pt x="181" y="743"/>
                  </a:cubicBezTo>
                  <a:cubicBezTo>
                    <a:pt x="222" y="907"/>
                    <a:pt x="263" y="1088"/>
                    <a:pt x="297" y="1275"/>
                  </a:cubicBezTo>
                  <a:cubicBezTo>
                    <a:pt x="328" y="1459"/>
                    <a:pt x="348" y="1646"/>
                    <a:pt x="348" y="1817"/>
                  </a:cubicBezTo>
                  <a:cubicBezTo>
                    <a:pt x="348" y="1912"/>
                    <a:pt x="342" y="2005"/>
                    <a:pt x="328" y="2083"/>
                  </a:cubicBezTo>
                  <a:lnTo>
                    <a:pt x="199" y="2799"/>
                  </a:lnTo>
                  <a:cubicBezTo>
                    <a:pt x="195" y="2805"/>
                    <a:pt x="195" y="2812"/>
                    <a:pt x="195" y="2822"/>
                  </a:cubicBezTo>
                  <a:cubicBezTo>
                    <a:pt x="195" y="2853"/>
                    <a:pt x="205" y="2881"/>
                    <a:pt x="226" y="2904"/>
                  </a:cubicBezTo>
                  <a:cubicBezTo>
                    <a:pt x="243" y="2928"/>
                    <a:pt x="270" y="2945"/>
                    <a:pt x="304" y="2948"/>
                  </a:cubicBezTo>
                  <a:cubicBezTo>
                    <a:pt x="311" y="2952"/>
                    <a:pt x="317" y="2952"/>
                    <a:pt x="328" y="2952"/>
                  </a:cubicBezTo>
                  <a:cubicBezTo>
                    <a:pt x="358" y="2952"/>
                    <a:pt x="389" y="2942"/>
                    <a:pt x="410" y="2921"/>
                  </a:cubicBezTo>
                  <a:cubicBezTo>
                    <a:pt x="433" y="2904"/>
                    <a:pt x="451" y="2877"/>
                    <a:pt x="457" y="2843"/>
                  </a:cubicBezTo>
                  <a:lnTo>
                    <a:pt x="587" y="2131"/>
                  </a:lnTo>
                  <a:cubicBezTo>
                    <a:pt x="603" y="2032"/>
                    <a:pt x="611" y="1926"/>
                    <a:pt x="611" y="1817"/>
                  </a:cubicBezTo>
                  <a:cubicBezTo>
                    <a:pt x="611" y="1449"/>
                    <a:pt x="526" y="1030"/>
                    <a:pt x="440" y="693"/>
                  </a:cubicBezTo>
                  <a:cubicBezTo>
                    <a:pt x="352" y="358"/>
                    <a:pt x="263" y="109"/>
                    <a:pt x="256" y="86"/>
                  </a:cubicBezTo>
                  <a:cubicBezTo>
                    <a:pt x="246" y="59"/>
                    <a:pt x="229" y="38"/>
                    <a:pt x="208" y="24"/>
                  </a:cubicBezTo>
                  <a:cubicBezTo>
                    <a:pt x="185" y="7"/>
                    <a:pt x="161" y="1"/>
                    <a:pt x="13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 flipH="1">
              <a:off x="6097264" y="4403039"/>
              <a:ext cx="88191" cy="37144"/>
            </a:xfrm>
            <a:custGeom>
              <a:rect b="b" l="l" r="r" t="t"/>
              <a:pathLst>
                <a:path extrusionOk="0" h="553" w="1313">
                  <a:moveTo>
                    <a:pt x="402" y="1"/>
                  </a:moveTo>
                  <a:cubicBezTo>
                    <a:pt x="0" y="1"/>
                    <a:pt x="24" y="195"/>
                    <a:pt x="21" y="553"/>
                  </a:cubicBezTo>
                  <a:lnTo>
                    <a:pt x="1312" y="553"/>
                  </a:lnTo>
                  <a:cubicBezTo>
                    <a:pt x="1312" y="553"/>
                    <a:pt x="808" y="1"/>
                    <a:pt x="40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 flipH="1">
              <a:off x="6091152" y="4400285"/>
              <a:ext cx="95714" cy="42651"/>
            </a:xfrm>
            <a:custGeom>
              <a:rect b="b" l="l" r="r" t="t"/>
              <a:pathLst>
                <a:path extrusionOk="0" h="635" w="1425">
                  <a:moveTo>
                    <a:pt x="423" y="83"/>
                  </a:moveTo>
                  <a:cubicBezTo>
                    <a:pt x="515" y="83"/>
                    <a:pt x="618" y="117"/>
                    <a:pt x="720" y="164"/>
                  </a:cubicBezTo>
                  <a:cubicBezTo>
                    <a:pt x="869" y="240"/>
                    <a:pt x="1016" y="355"/>
                    <a:pt x="1125" y="451"/>
                  </a:cubicBezTo>
                  <a:cubicBezTo>
                    <a:pt x="1168" y="488"/>
                    <a:pt x="1206" y="524"/>
                    <a:pt x="1234" y="553"/>
                  </a:cubicBezTo>
                  <a:lnTo>
                    <a:pt x="83" y="553"/>
                  </a:lnTo>
                  <a:cubicBezTo>
                    <a:pt x="83" y="481"/>
                    <a:pt x="83" y="417"/>
                    <a:pt x="86" y="362"/>
                  </a:cubicBezTo>
                  <a:cubicBezTo>
                    <a:pt x="89" y="311"/>
                    <a:pt x="96" y="270"/>
                    <a:pt x="106" y="236"/>
                  </a:cubicBezTo>
                  <a:cubicBezTo>
                    <a:pt x="116" y="208"/>
                    <a:pt x="127" y="188"/>
                    <a:pt x="141" y="171"/>
                  </a:cubicBezTo>
                  <a:cubicBezTo>
                    <a:pt x="151" y="158"/>
                    <a:pt x="164" y="144"/>
                    <a:pt x="178" y="134"/>
                  </a:cubicBezTo>
                  <a:cubicBezTo>
                    <a:pt x="202" y="120"/>
                    <a:pt x="232" y="106"/>
                    <a:pt x="273" y="96"/>
                  </a:cubicBezTo>
                  <a:cubicBezTo>
                    <a:pt x="311" y="89"/>
                    <a:pt x="362" y="83"/>
                    <a:pt x="423" y="83"/>
                  </a:cubicBezTo>
                  <a:close/>
                  <a:moveTo>
                    <a:pt x="423" y="1"/>
                  </a:moveTo>
                  <a:cubicBezTo>
                    <a:pt x="321" y="1"/>
                    <a:pt x="239" y="15"/>
                    <a:pt x="178" y="42"/>
                  </a:cubicBezTo>
                  <a:cubicBezTo>
                    <a:pt x="130" y="62"/>
                    <a:pt x="96" y="93"/>
                    <a:pt x="69" y="127"/>
                  </a:cubicBezTo>
                  <a:cubicBezTo>
                    <a:pt x="48" y="158"/>
                    <a:pt x="34" y="188"/>
                    <a:pt x="25" y="222"/>
                  </a:cubicBezTo>
                  <a:cubicBezTo>
                    <a:pt x="11" y="270"/>
                    <a:pt x="7" y="328"/>
                    <a:pt x="4" y="389"/>
                  </a:cubicBezTo>
                  <a:cubicBezTo>
                    <a:pt x="1" y="451"/>
                    <a:pt x="1" y="518"/>
                    <a:pt x="1" y="594"/>
                  </a:cubicBezTo>
                  <a:lnTo>
                    <a:pt x="1" y="635"/>
                  </a:lnTo>
                  <a:lnTo>
                    <a:pt x="1425" y="635"/>
                  </a:lnTo>
                  <a:lnTo>
                    <a:pt x="1363" y="567"/>
                  </a:lnTo>
                  <a:cubicBezTo>
                    <a:pt x="1360" y="567"/>
                    <a:pt x="1234" y="427"/>
                    <a:pt x="1057" y="287"/>
                  </a:cubicBezTo>
                  <a:cubicBezTo>
                    <a:pt x="965" y="216"/>
                    <a:pt x="863" y="147"/>
                    <a:pt x="757" y="93"/>
                  </a:cubicBezTo>
                  <a:cubicBezTo>
                    <a:pt x="648" y="38"/>
                    <a:pt x="536" y="1"/>
                    <a:pt x="42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 flipH="1">
              <a:off x="6134610" y="4216379"/>
              <a:ext cx="43793" cy="192972"/>
            </a:xfrm>
            <a:custGeom>
              <a:rect b="b" l="l" r="r" t="t"/>
              <a:pathLst>
                <a:path extrusionOk="0" h="2873" w="652">
                  <a:moveTo>
                    <a:pt x="103" y="0"/>
                  </a:moveTo>
                  <a:cubicBezTo>
                    <a:pt x="93" y="0"/>
                    <a:pt x="82" y="2"/>
                    <a:pt x="72" y="5"/>
                  </a:cubicBezTo>
                  <a:cubicBezTo>
                    <a:pt x="25" y="22"/>
                    <a:pt x="1" y="74"/>
                    <a:pt x="18" y="121"/>
                  </a:cubicBezTo>
                  <a:cubicBezTo>
                    <a:pt x="25" y="135"/>
                    <a:pt x="465" y="1369"/>
                    <a:pt x="338" y="2050"/>
                  </a:cubicBezTo>
                  <a:lnTo>
                    <a:pt x="209" y="2766"/>
                  </a:lnTo>
                  <a:cubicBezTo>
                    <a:pt x="202" y="2814"/>
                    <a:pt x="232" y="2861"/>
                    <a:pt x="284" y="2872"/>
                  </a:cubicBezTo>
                  <a:lnTo>
                    <a:pt x="297" y="2872"/>
                  </a:lnTo>
                  <a:cubicBezTo>
                    <a:pt x="342" y="2872"/>
                    <a:pt x="379" y="2841"/>
                    <a:pt x="389" y="2797"/>
                  </a:cubicBezTo>
                  <a:lnTo>
                    <a:pt x="519" y="2084"/>
                  </a:lnTo>
                  <a:cubicBezTo>
                    <a:pt x="652" y="1355"/>
                    <a:pt x="209" y="115"/>
                    <a:pt x="188" y="60"/>
                  </a:cubicBezTo>
                  <a:cubicBezTo>
                    <a:pt x="175" y="23"/>
                    <a:pt x="140" y="0"/>
                    <a:pt x="10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 flipH="1">
              <a:off x="6139177" y="4213759"/>
              <a:ext cx="41039" cy="198278"/>
            </a:xfrm>
            <a:custGeom>
              <a:rect b="b" l="l" r="r" t="t"/>
              <a:pathLst>
                <a:path extrusionOk="0" h="2952" w="611">
                  <a:moveTo>
                    <a:pt x="130" y="82"/>
                  </a:moveTo>
                  <a:cubicBezTo>
                    <a:pt x="140" y="82"/>
                    <a:pt x="150" y="85"/>
                    <a:pt x="160" y="89"/>
                  </a:cubicBezTo>
                  <a:cubicBezTo>
                    <a:pt x="168" y="96"/>
                    <a:pt x="174" y="102"/>
                    <a:pt x="177" y="113"/>
                  </a:cubicBezTo>
                  <a:cubicBezTo>
                    <a:pt x="185" y="137"/>
                    <a:pt x="273" y="382"/>
                    <a:pt x="358" y="713"/>
                  </a:cubicBezTo>
                  <a:cubicBezTo>
                    <a:pt x="447" y="1043"/>
                    <a:pt x="528" y="1459"/>
                    <a:pt x="528" y="1817"/>
                  </a:cubicBezTo>
                  <a:cubicBezTo>
                    <a:pt x="528" y="1922"/>
                    <a:pt x="522" y="2024"/>
                    <a:pt x="505" y="2117"/>
                  </a:cubicBezTo>
                  <a:lnTo>
                    <a:pt x="375" y="2829"/>
                  </a:lnTo>
                  <a:cubicBezTo>
                    <a:pt x="372" y="2842"/>
                    <a:pt x="365" y="2853"/>
                    <a:pt x="358" y="2860"/>
                  </a:cubicBezTo>
                  <a:cubicBezTo>
                    <a:pt x="348" y="2866"/>
                    <a:pt x="338" y="2870"/>
                    <a:pt x="324" y="2870"/>
                  </a:cubicBezTo>
                  <a:lnTo>
                    <a:pt x="317" y="2870"/>
                  </a:lnTo>
                  <a:cubicBezTo>
                    <a:pt x="303" y="2866"/>
                    <a:pt x="294" y="2860"/>
                    <a:pt x="287" y="2853"/>
                  </a:cubicBezTo>
                  <a:cubicBezTo>
                    <a:pt x="280" y="2842"/>
                    <a:pt x="276" y="2833"/>
                    <a:pt x="276" y="2819"/>
                  </a:cubicBezTo>
                  <a:lnTo>
                    <a:pt x="276" y="2812"/>
                  </a:lnTo>
                  <a:lnTo>
                    <a:pt x="406" y="2100"/>
                  </a:lnTo>
                  <a:cubicBezTo>
                    <a:pt x="423" y="2011"/>
                    <a:pt x="430" y="1916"/>
                    <a:pt x="430" y="1817"/>
                  </a:cubicBezTo>
                  <a:cubicBezTo>
                    <a:pt x="430" y="1639"/>
                    <a:pt x="406" y="1449"/>
                    <a:pt x="375" y="1261"/>
                  </a:cubicBezTo>
                  <a:cubicBezTo>
                    <a:pt x="280" y="695"/>
                    <a:pt x="89" y="157"/>
                    <a:pt x="86" y="147"/>
                  </a:cubicBezTo>
                  <a:cubicBezTo>
                    <a:pt x="83" y="143"/>
                    <a:pt x="83" y="137"/>
                    <a:pt x="83" y="130"/>
                  </a:cubicBezTo>
                  <a:cubicBezTo>
                    <a:pt x="83" y="120"/>
                    <a:pt x="86" y="110"/>
                    <a:pt x="89" y="102"/>
                  </a:cubicBezTo>
                  <a:cubicBezTo>
                    <a:pt x="96" y="93"/>
                    <a:pt x="103" y="89"/>
                    <a:pt x="113" y="82"/>
                  </a:cubicBezTo>
                  <a:close/>
                  <a:moveTo>
                    <a:pt x="130" y="0"/>
                  </a:moveTo>
                  <a:cubicBezTo>
                    <a:pt x="116" y="0"/>
                    <a:pt x="103" y="0"/>
                    <a:pt x="86" y="7"/>
                  </a:cubicBezTo>
                  <a:cubicBezTo>
                    <a:pt x="58" y="17"/>
                    <a:pt x="38" y="34"/>
                    <a:pt x="25" y="55"/>
                  </a:cubicBezTo>
                  <a:cubicBezTo>
                    <a:pt x="7" y="79"/>
                    <a:pt x="1" y="102"/>
                    <a:pt x="1" y="130"/>
                  </a:cubicBezTo>
                  <a:cubicBezTo>
                    <a:pt x="1" y="147"/>
                    <a:pt x="1" y="160"/>
                    <a:pt x="7" y="174"/>
                  </a:cubicBezTo>
                  <a:cubicBezTo>
                    <a:pt x="7" y="181"/>
                    <a:pt x="92" y="420"/>
                    <a:pt x="177" y="744"/>
                  </a:cubicBezTo>
                  <a:cubicBezTo>
                    <a:pt x="222" y="907"/>
                    <a:pt x="263" y="1087"/>
                    <a:pt x="294" y="1275"/>
                  </a:cubicBezTo>
                  <a:cubicBezTo>
                    <a:pt x="328" y="1459"/>
                    <a:pt x="348" y="1647"/>
                    <a:pt x="348" y="1817"/>
                  </a:cubicBezTo>
                  <a:cubicBezTo>
                    <a:pt x="348" y="1912"/>
                    <a:pt x="341" y="2001"/>
                    <a:pt x="324" y="2083"/>
                  </a:cubicBezTo>
                  <a:lnTo>
                    <a:pt x="195" y="2798"/>
                  </a:lnTo>
                  <a:lnTo>
                    <a:pt x="195" y="2819"/>
                  </a:lnTo>
                  <a:cubicBezTo>
                    <a:pt x="195" y="2853"/>
                    <a:pt x="205" y="2880"/>
                    <a:pt x="226" y="2904"/>
                  </a:cubicBezTo>
                  <a:cubicBezTo>
                    <a:pt x="242" y="2927"/>
                    <a:pt x="270" y="2945"/>
                    <a:pt x="303" y="2948"/>
                  </a:cubicBezTo>
                  <a:lnTo>
                    <a:pt x="300" y="2948"/>
                  </a:lnTo>
                  <a:cubicBezTo>
                    <a:pt x="311" y="2952"/>
                    <a:pt x="317" y="2952"/>
                    <a:pt x="324" y="2952"/>
                  </a:cubicBezTo>
                  <a:cubicBezTo>
                    <a:pt x="358" y="2952"/>
                    <a:pt x="385" y="2941"/>
                    <a:pt x="410" y="2921"/>
                  </a:cubicBezTo>
                  <a:cubicBezTo>
                    <a:pt x="433" y="2904"/>
                    <a:pt x="451" y="2877"/>
                    <a:pt x="454" y="2842"/>
                  </a:cubicBezTo>
                  <a:lnTo>
                    <a:pt x="586" y="2130"/>
                  </a:lnTo>
                  <a:cubicBezTo>
                    <a:pt x="604" y="2032"/>
                    <a:pt x="610" y="1925"/>
                    <a:pt x="610" y="1817"/>
                  </a:cubicBezTo>
                  <a:cubicBezTo>
                    <a:pt x="610" y="1449"/>
                    <a:pt x="525" y="1030"/>
                    <a:pt x="440" y="692"/>
                  </a:cubicBezTo>
                  <a:cubicBezTo>
                    <a:pt x="352" y="358"/>
                    <a:pt x="263" y="110"/>
                    <a:pt x="256" y="85"/>
                  </a:cubicBezTo>
                  <a:cubicBezTo>
                    <a:pt x="246" y="58"/>
                    <a:pt x="229" y="38"/>
                    <a:pt x="205" y="21"/>
                  </a:cubicBezTo>
                  <a:cubicBezTo>
                    <a:pt x="185" y="7"/>
                    <a:pt x="157" y="0"/>
                    <a:pt x="130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 flipH="1">
              <a:off x="6392333" y="3988679"/>
              <a:ext cx="197875" cy="133596"/>
            </a:xfrm>
            <a:custGeom>
              <a:rect b="b" l="l" r="r" t="t"/>
              <a:pathLst>
                <a:path extrusionOk="0" h="1989" w="2946">
                  <a:moveTo>
                    <a:pt x="2857" y="1"/>
                  </a:moveTo>
                  <a:cubicBezTo>
                    <a:pt x="2805" y="1"/>
                    <a:pt x="2764" y="39"/>
                    <a:pt x="2764" y="90"/>
                  </a:cubicBezTo>
                  <a:cubicBezTo>
                    <a:pt x="2764" y="100"/>
                    <a:pt x="2724" y="1143"/>
                    <a:pt x="1872" y="1654"/>
                  </a:cubicBezTo>
                  <a:cubicBezTo>
                    <a:pt x="1670" y="1756"/>
                    <a:pt x="1482" y="1807"/>
                    <a:pt x="1309" y="1807"/>
                  </a:cubicBezTo>
                  <a:cubicBezTo>
                    <a:pt x="1181" y="1807"/>
                    <a:pt x="1062" y="1779"/>
                    <a:pt x="952" y="1723"/>
                  </a:cubicBezTo>
                  <a:cubicBezTo>
                    <a:pt x="369" y="1432"/>
                    <a:pt x="188" y="475"/>
                    <a:pt x="188" y="465"/>
                  </a:cubicBezTo>
                  <a:cubicBezTo>
                    <a:pt x="179" y="423"/>
                    <a:pt x="141" y="392"/>
                    <a:pt x="100" y="392"/>
                  </a:cubicBezTo>
                  <a:cubicBezTo>
                    <a:pt x="94" y="392"/>
                    <a:pt x="88" y="392"/>
                    <a:pt x="83" y="394"/>
                  </a:cubicBezTo>
                  <a:cubicBezTo>
                    <a:pt x="32" y="400"/>
                    <a:pt x="1" y="448"/>
                    <a:pt x="7" y="499"/>
                  </a:cubicBezTo>
                  <a:cubicBezTo>
                    <a:pt x="18" y="540"/>
                    <a:pt x="205" y="1555"/>
                    <a:pt x="870" y="1886"/>
                  </a:cubicBezTo>
                  <a:cubicBezTo>
                    <a:pt x="1006" y="1954"/>
                    <a:pt x="1152" y="1988"/>
                    <a:pt x="1306" y="1988"/>
                  </a:cubicBezTo>
                  <a:cubicBezTo>
                    <a:pt x="1511" y="1988"/>
                    <a:pt x="1729" y="1930"/>
                    <a:pt x="1960" y="1814"/>
                  </a:cubicBezTo>
                  <a:cubicBezTo>
                    <a:pt x="2901" y="1248"/>
                    <a:pt x="2942" y="141"/>
                    <a:pt x="2945" y="97"/>
                  </a:cubicBezTo>
                  <a:cubicBezTo>
                    <a:pt x="2945" y="46"/>
                    <a:pt x="2908" y="5"/>
                    <a:pt x="285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 flipH="1">
              <a:off x="6389579" y="3985992"/>
              <a:ext cx="202913" cy="139037"/>
            </a:xfrm>
            <a:custGeom>
              <a:rect b="b" l="l" r="r" t="t"/>
              <a:pathLst>
                <a:path extrusionOk="0" h="2070" w="3021">
                  <a:moveTo>
                    <a:pt x="2891" y="82"/>
                  </a:moveTo>
                  <a:cubicBezTo>
                    <a:pt x="2904" y="82"/>
                    <a:pt x="2915" y="89"/>
                    <a:pt x="2924" y="99"/>
                  </a:cubicBezTo>
                  <a:cubicBezTo>
                    <a:pt x="2932" y="106"/>
                    <a:pt x="2938" y="119"/>
                    <a:pt x="2938" y="133"/>
                  </a:cubicBezTo>
                  <a:cubicBezTo>
                    <a:pt x="2938" y="154"/>
                    <a:pt x="2924" y="440"/>
                    <a:pt x="2798" y="788"/>
                  </a:cubicBezTo>
                  <a:cubicBezTo>
                    <a:pt x="2737" y="958"/>
                    <a:pt x="2646" y="1149"/>
                    <a:pt x="2512" y="1329"/>
                  </a:cubicBezTo>
                  <a:cubicBezTo>
                    <a:pt x="2380" y="1510"/>
                    <a:pt x="2202" y="1681"/>
                    <a:pt x="1974" y="1817"/>
                  </a:cubicBezTo>
                  <a:lnTo>
                    <a:pt x="1975" y="1818"/>
                  </a:lnTo>
                  <a:lnTo>
                    <a:pt x="1975" y="1818"/>
                  </a:lnTo>
                  <a:cubicBezTo>
                    <a:pt x="1747" y="1933"/>
                    <a:pt x="1533" y="1988"/>
                    <a:pt x="1340" y="1988"/>
                  </a:cubicBezTo>
                  <a:cubicBezTo>
                    <a:pt x="1194" y="1988"/>
                    <a:pt x="1054" y="1957"/>
                    <a:pt x="921" y="1889"/>
                  </a:cubicBezTo>
                  <a:cubicBezTo>
                    <a:pt x="764" y="1810"/>
                    <a:pt x="631" y="1687"/>
                    <a:pt x="522" y="1551"/>
                  </a:cubicBezTo>
                  <a:cubicBezTo>
                    <a:pt x="359" y="1343"/>
                    <a:pt x="250" y="1094"/>
                    <a:pt x="181" y="896"/>
                  </a:cubicBezTo>
                  <a:cubicBezTo>
                    <a:pt x="113" y="695"/>
                    <a:pt x="86" y="546"/>
                    <a:pt x="82" y="532"/>
                  </a:cubicBezTo>
                  <a:lnTo>
                    <a:pt x="82" y="522"/>
                  </a:lnTo>
                  <a:cubicBezTo>
                    <a:pt x="82" y="508"/>
                    <a:pt x="86" y="498"/>
                    <a:pt x="93" y="491"/>
                  </a:cubicBezTo>
                  <a:cubicBezTo>
                    <a:pt x="103" y="481"/>
                    <a:pt x="110" y="474"/>
                    <a:pt x="123" y="474"/>
                  </a:cubicBezTo>
                  <a:lnTo>
                    <a:pt x="123" y="470"/>
                  </a:lnTo>
                  <a:lnTo>
                    <a:pt x="134" y="470"/>
                  </a:lnTo>
                  <a:cubicBezTo>
                    <a:pt x="144" y="470"/>
                    <a:pt x="154" y="474"/>
                    <a:pt x="164" y="484"/>
                  </a:cubicBezTo>
                  <a:cubicBezTo>
                    <a:pt x="175" y="491"/>
                    <a:pt x="178" y="501"/>
                    <a:pt x="181" y="511"/>
                  </a:cubicBezTo>
                  <a:lnTo>
                    <a:pt x="181" y="519"/>
                  </a:lnTo>
                  <a:cubicBezTo>
                    <a:pt x="189" y="552"/>
                    <a:pt x="239" y="798"/>
                    <a:pt x="359" y="1071"/>
                  </a:cubicBezTo>
                  <a:cubicBezTo>
                    <a:pt x="420" y="1211"/>
                    <a:pt x="499" y="1354"/>
                    <a:pt x="597" y="1483"/>
                  </a:cubicBezTo>
                  <a:cubicBezTo>
                    <a:pt x="696" y="1612"/>
                    <a:pt x="818" y="1725"/>
                    <a:pt x="966" y="1799"/>
                  </a:cubicBezTo>
                  <a:cubicBezTo>
                    <a:pt x="1084" y="1858"/>
                    <a:pt x="1211" y="1889"/>
                    <a:pt x="1343" y="1889"/>
                  </a:cubicBezTo>
                  <a:cubicBezTo>
                    <a:pt x="1524" y="1889"/>
                    <a:pt x="1718" y="1834"/>
                    <a:pt x="1927" y="1732"/>
                  </a:cubicBezTo>
                  <a:lnTo>
                    <a:pt x="1927" y="1728"/>
                  </a:lnTo>
                  <a:lnTo>
                    <a:pt x="1930" y="1728"/>
                  </a:lnTo>
                  <a:cubicBezTo>
                    <a:pt x="2144" y="1599"/>
                    <a:pt x="2311" y="1431"/>
                    <a:pt x="2438" y="1261"/>
                  </a:cubicBezTo>
                  <a:cubicBezTo>
                    <a:pt x="2625" y="999"/>
                    <a:pt x="2727" y="720"/>
                    <a:pt x="2778" y="505"/>
                  </a:cubicBezTo>
                  <a:cubicBezTo>
                    <a:pt x="2833" y="290"/>
                    <a:pt x="2839" y="137"/>
                    <a:pt x="2839" y="130"/>
                  </a:cubicBezTo>
                  <a:cubicBezTo>
                    <a:pt x="2839" y="116"/>
                    <a:pt x="2843" y="106"/>
                    <a:pt x="2853" y="96"/>
                  </a:cubicBezTo>
                  <a:cubicBezTo>
                    <a:pt x="2863" y="89"/>
                    <a:pt x="2877" y="82"/>
                    <a:pt x="2891" y="82"/>
                  </a:cubicBezTo>
                  <a:close/>
                  <a:moveTo>
                    <a:pt x="2891" y="0"/>
                  </a:moveTo>
                  <a:cubicBezTo>
                    <a:pt x="2857" y="0"/>
                    <a:pt x="2822" y="14"/>
                    <a:pt x="2798" y="38"/>
                  </a:cubicBezTo>
                  <a:cubicBezTo>
                    <a:pt x="2775" y="58"/>
                    <a:pt x="2758" y="92"/>
                    <a:pt x="2758" y="130"/>
                  </a:cubicBezTo>
                  <a:cubicBezTo>
                    <a:pt x="2758" y="130"/>
                    <a:pt x="2754" y="195"/>
                    <a:pt x="2737" y="300"/>
                  </a:cubicBezTo>
                  <a:cubicBezTo>
                    <a:pt x="2713" y="457"/>
                    <a:pt x="2655" y="706"/>
                    <a:pt x="2526" y="958"/>
                  </a:cubicBezTo>
                  <a:cubicBezTo>
                    <a:pt x="2397" y="1213"/>
                    <a:pt x="2197" y="1470"/>
                    <a:pt x="1890" y="1658"/>
                  </a:cubicBezTo>
                  <a:lnTo>
                    <a:pt x="1890" y="1658"/>
                  </a:lnTo>
                  <a:lnTo>
                    <a:pt x="1889" y="1656"/>
                  </a:lnTo>
                  <a:cubicBezTo>
                    <a:pt x="1691" y="1755"/>
                    <a:pt x="1507" y="1807"/>
                    <a:pt x="1343" y="1807"/>
                  </a:cubicBezTo>
                  <a:cubicBezTo>
                    <a:pt x="1221" y="1807"/>
                    <a:pt x="1109" y="1779"/>
                    <a:pt x="1002" y="1728"/>
                  </a:cubicBezTo>
                  <a:cubicBezTo>
                    <a:pt x="867" y="1656"/>
                    <a:pt x="750" y="1548"/>
                    <a:pt x="651" y="1422"/>
                  </a:cubicBezTo>
                  <a:cubicBezTo>
                    <a:pt x="508" y="1231"/>
                    <a:pt x="409" y="1002"/>
                    <a:pt x="348" y="818"/>
                  </a:cubicBezTo>
                  <a:cubicBezTo>
                    <a:pt x="318" y="726"/>
                    <a:pt x="297" y="648"/>
                    <a:pt x="283" y="590"/>
                  </a:cubicBezTo>
                  <a:cubicBezTo>
                    <a:pt x="277" y="563"/>
                    <a:pt x="270" y="539"/>
                    <a:pt x="266" y="522"/>
                  </a:cubicBezTo>
                  <a:cubicBezTo>
                    <a:pt x="266" y="515"/>
                    <a:pt x="263" y="508"/>
                    <a:pt x="263" y="505"/>
                  </a:cubicBezTo>
                  <a:lnTo>
                    <a:pt x="263" y="501"/>
                  </a:lnTo>
                  <a:lnTo>
                    <a:pt x="263" y="498"/>
                  </a:lnTo>
                  <a:cubicBezTo>
                    <a:pt x="256" y="467"/>
                    <a:pt x="239" y="440"/>
                    <a:pt x="216" y="420"/>
                  </a:cubicBezTo>
                  <a:cubicBezTo>
                    <a:pt x="195" y="402"/>
                    <a:pt x="164" y="389"/>
                    <a:pt x="134" y="389"/>
                  </a:cubicBezTo>
                  <a:cubicBezTo>
                    <a:pt x="123" y="389"/>
                    <a:pt x="117" y="389"/>
                    <a:pt x="110" y="393"/>
                  </a:cubicBezTo>
                  <a:cubicBezTo>
                    <a:pt x="76" y="399"/>
                    <a:pt x="49" y="413"/>
                    <a:pt x="31" y="437"/>
                  </a:cubicBezTo>
                  <a:cubicBezTo>
                    <a:pt x="11" y="461"/>
                    <a:pt x="0" y="491"/>
                    <a:pt x="0" y="522"/>
                  </a:cubicBezTo>
                  <a:cubicBezTo>
                    <a:pt x="0" y="528"/>
                    <a:pt x="0" y="536"/>
                    <a:pt x="5" y="546"/>
                  </a:cubicBezTo>
                  <a:cubicBezTo>
                    <a:pt x="8" y="569"/>
                    <a:pt x="55" y="835"/>
                    <a:pt x="189" y="1139"/>
                  </a:cubicBezTo>
                  <a:cubicBezTo>
                    <a:pt x="256" y="1292"/>
                    <a:pt x="345" y="1456"/>
                    <a:pt x="458" y="1599"/>
                  </a:cubicBezTo>
                  <a:cubicBezTo>
                    <a:pt x="573" y="1745"/>
                    <a:pt x="713" y="1875"/>
                    <a:pt x="887" y="1963"/>
                  </a:cubicBezTo>
                  <a:cubicBezTo>
                    <a:pt x="1027" y="2035"/>
                    <a:pt x="1180" y="2069"/>
                    <a:pt x="1340" y="2069"/>
                  </a:cubicBezTo>
                  <a:cubicBezTo>
                    <a:pt x="1551" y="2069"/>
                    <a:pt x="1776" y="2008"/>
                    <a:pt x="2015" y="1889"/>
                  </a:cubicBezTo>
                  <a:cubicBezTo>
                    <a:pt x="2257" y="1745"/>
                    <a:pt x="2438" y="1565"/>
                    <a:pt x="2577" y="1377"/>
                  </a:cubicBezTo>
                  <a:cubicBezTo>
                    <a:pt x="2785" y="1094"/>
                    <a:pt x="2897" y="794"/>
                    <a:pt x="2956" y="560"/>
                  </a:cubicBezTo>
                  <a:cubicBezTo>
                    <a:pt x="3014" y="324"/>
                    <a:pt x="3020" y="157"/>
                    <a:pt x="3020" y="137"/>
                  </a:cubicBezTo>
                  <a:lnTo>
                    <a:pt x="3020" y="133"/>
                  </a:lnTo>
                  <a:cubicBezTo>
                    <a:pt x="3020" y="96"/>
                    <a:pt x="3006" y="66"/>
                    <a:pt x="2983" y="41"/>
                  </a:cubicBezTo>
                  <a:cubicBezTo>
                    <a:pt x="2959" y="17"/>
                    <a:pt x="2929" y="0"/>
                    <a:pt x="289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 flipH="1">
              <a:off x="5913225" y="3912510"/>
              <a:ext cx="140582" cy="95982"/>
            </a:xfrm>
            <a:custGeom>
              <a:rect b="b" l="l" r="r" t="t"/>
              <a:pathLst>
                <a:path extrusionOk="0" h="1429" w="2093">
                  <a:moveTo>
                    <a:pt x="2004" y="1"/>
                  </a:moveTo>
                  <a:cubicBezTo>
                    <a:pt x="1952" y="1"/>
                    <a:pt x="1911" y="38"/>
                    <a:pt x="1908" y="89"/>
                  </a:cubicBezTo>
                  <a:cubicBezTo>
                    <a:pt x="1908" y="92"/>
                    <a:pt x="1871" y="730"/>
                    <a:pt x="1268" y="1152"/>
                  </a:cubicBezTo>
                  <a:cubicBezTo>
                    <a:pt x="1178" y="1215"/>
                    <a:pt x="1085" y="1246"/>
                    <a:pt x="991" y="1246"/>
                  </a:cubicBezTo>
                  <a:cubicBezTo>
                    <a:pt x="957" y="1246"/>
                    <a:pt x="923" y="1242"/>
                    <a:pt x="889" y="1234"/>
                  </a:cubicBezTo>
                  <a:cubicBezTo>
                    <a:pt x="494" y="1139"/>
                    <a:pt x="187" y="559"/>
                    <a:pt x="184" y="556"/>
                  </a:cubicBezTo>
                  <a:cubicBezTo>
                    <a:pt x="169" y="524"/>
                    <a:pt x="137" y="505"/>
                    <a:pt x="104" y="505"/>
                  </a:cubicBezTo>
                  <a:cubicBezTo>
                    <a:pt x="91" y="505"/>
                    <a:pt x="77" y="508"/>
                    <a:pt x="65" y="515"/>
                  </a:cubicBezTo>
                  <a:cubicBezTo>
                    <a:pt x="16" y="539"/>
                    <a:pt x="0" y="594"/>
                    <a:pt x="24" y="638"/>
                  </a:cubicBezTo>
                  <a:cubicBezTo>
                    <a:pt x="37" y="665"/>
                    <a:pt x="371" y="1295"/>
                    <a:pt x="845" y="1411"/>
                  </a:cubicBezTo>
                  <a:cubicBezTo>
                    <a:pt x="896" y="1421"/>
                    <a:pt x="944" y="1429"/>
                    <a:pt x="995" y="1429"/>
                  </a:cubicBezTo>
                  <a:cubicBezTo>
                    <a:pt x="1125" y="1429"/>
                    <a:pt x="1251" y="1388"/>
                    <a:pt x="1373" y="1303"/>
                  </a:cubicBezTo>
                  <a:cubicBezTo>
                    <a:pt x="2048" y="828"/>
                    <a:pt x="2089" y="126"/>
                    <a:pt x="2092" y="96"/>
                  </a:cubicBezTo>
                  <a:cubicBezTo>
                    <a:pt x="2092" y="45"/>
                    <a:pt x="2055" y="4"/>
                    <a:pt x="200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 flipH="1">
              <a:off x="5910471" y="3909756"/>
              <a:ext cx="145216" cy="101490"/>
            </a:xfrm>
            <a:custGeom>
              <a:rect b="b" l="l" r="r" t="t"/>
              <a:pathLst>
                <a:path extrusionOk="0" h="1511" w="2162">
                  <a:moveTo>
                    <a:pt x="2032" y="82"/>
                  </a:moveTo>
                  <a:cubicBezTo>
                    <a:pt x="2045" y="82"/>
                    <a:pt x="2056" y="89"/>
                    <a:pt x="2065" y="100"/>
                  </a:cubicBezTo>
                  <a:cubicBezTo>
                    <a:pt x="2073" y="106"/>
                    <a:pt x="2079" y="120"/>
                    <a:pt x="2079" y="133"/>
                  </a:cubicBezTo>
                  <a:lnTo>
                    <a:pt x="2079" y="137"/>
                  </a:lnTo>
                  <a:cubicBezTo>
                    <a:pt x="2079" y="147"/>
                    <a:pt x="2069" y="325"/>
                    <a:pt x="1974" y="559"/>
                  </a:cubicBezTo>
                  <a:cubicBezTo>
                    <a:pt x="1881" y="792"/>
                    <a:pt x="1708" y="1078"/>
                    <a:pt x="1378" y="1309"/>
                  </a:cubicBezTo>
                  <a:cubicBezTo>
                    <a:pt x="1261" y="1391"/>
                    <a:pt x="1142" y="1429"/>
                    <a:pt x="1023" y="1429"/>
                  </a:cubicBezTo>
                  <a:cubicBezTo>
                    <a:pt x="975" y="1429"/>
                    <a:pt x="931" y="1421"/>
                    <a:pt x="883" y="1412"/>
                  </a:cubicBezTo>
                  <a:cubicBezTo>
                    <a:pt x="771" y="1385"/>
                    <a:pt x="665" y="1326"/>
                    <a:pt x="573" y="1254"/>
                  </a:cubicBezTo>
                  <a:cubicBezTo>
                    <a:pt x="430" y="1142"/>
                    <a:pt x="310" y="999"/>
                    <a:pt x="225" y="883"/>
                  </a:cubicBezTo>
                  <a:cubicBezTo>
                    <a:pt x="143" y="764"/>
                    <a:pt x="93" y="669"/>
                    <a:pt x="89" y="662"/>
                  </a:cubicBezTo>
                  <a:cubicBezTo>
                    <a:pt x="85" y="655"/>
                    <a:pt x="82" y="644"/>
                    <a:pt x="82" y="638"/>
                  </a:cubicBezTo>
                  <a:cubicBezTo>
                    <a:pt x="82" y="628"/>
                    <a:pt x="85" y="621"/>
                    <a:pt x="89" y="611"/>
                  </a:cubicBezTo>
                  <a:cubicBezTo>
                    <a:pt x="96" y="603"/>
                    <a:pt x="102" y="597"/>
                    <a:pt x="110" y="594"/>
                  </a:cubicBezTo>
                  <a:cubicBezTo>
                    <a:pt x="116" y="590"/>
                    <a:pt x="126" y="587"/>
                    <a:pt x="134" y="587"/>
                  </a:cubicBezTo>
                  <a:cubicBezTo>
                    <a:pt x="140" y="587"/>
                    <a:pt x="151" y="590"/>
                    <a:pt x="157" y="594"/>
                  </a:cubicBezTo>
                  <a:cubicBezTo>
                    <a:pt x="167" y="600"/>
                    <a:pt x="174" y="608"/>
                    <a:pt x="178" y="614"/>
                  </a:cubicBezTo>
                  <a:lnTo>
                    <a:pt x="178" y="617"/>
                  </a:lnTo>
                  <a:cubicBezTo>
                    <a:pt x="192" y="638"/>
                    <a:pt x="269" y="787"/>
                    <a:pt x="399" y="941"/>
                  </a:cubicBezTo>
                  <a:cubicBezTo>
                    <a:pt x="464" y="1020"/>
                    <a:pt x="539" y="1102"/>
                    <a:pt x="624" y="1166"/>
                  </a:cubicBezTo>
                  <a:cubicBezTo>
                    <a:pt x="709" y="1234"/>
                    <a:pt x="805" y="1289"/>
                    <a:pt x="907" y="1316"/>
                  </a:cubicBezTo>
                  <a:cubicBezTo>
                    <a:pt x="944" y="1323"/>
                    <a:pt x="982" y="1330"/>
                    <a:pt x="1023" y="1330"/>
                  </a:cubicBezTo>
                  <a:cubicBezTo>
                    <a:pt x="1074" y="1330"/>
                    <a:pt x="1122" y="1319"/>
                    <a:pt x="1173" y="1303"/>
                  </a:cubicBezTo>
                  <a:cubicBezTo>
                    <a:pt x="1224" y="1286"/>
                    <a:pt x="1271" y="1262"/>
                    <a:pt x="1319" y="1227"/>
                  </a:cubicBezTo>
                  <a:cubicBezTo>
                    <a:pt x="1626" y="1009"/>
                    <a:pt x="1793" y="740"/>
                    <a:pt x="1881" y="522"/>
                  </a:cubicBezTo>
                  <a:cubicBezTo>
                    <a:pt x="1922" y="413"/>
                    <a:pt x="1950" y="314"/>
                    <a:pt x="1963" y="246"/>
                  </a:cubicBezTo>
                  <a:cubicBezTo>
                    <a:pt x="1971" y="212"/>
                    <a:pt x="1974" y="185"/>
                    <a:pt x="1974" y="164"/>
                  </a:cubicBezTo>
                  <a:cubicBezTo>
                    <a:pt x="1977" y="154"/>
                    <a:pt x="1977" y="147"/>
                    <a:pt x="1977" y="140"/>
                  </a:cubicBezTo>
                  <a:lnTo>
                    <a:pt x="1977" y="130"/>
                  </a:lnTo>
                  <a:cubicBezTo>
                    <a:pt x="1980" y="117"/>
                    <a:pt x="1984" y="106"/>
                    <a:pt x="1994" y="96"/>
                  </a:cubicBezTo>
                  <a:cubicBezTo>
                    <a:pt x="2004" y="89"/>
                    <a:pt x="2015" y="82"/>
                    <a:pt x="2028" y="82"/>
                  </a:cubicBezTo>
                  <a:close/>
                  <a:moveTo>
                    <a:pt x="2028" y="1"/>
                  </a:moveTo>
                  <a:cubicBezTo>
                    <a:pt x="1994" y="1"/>
                    <a:pt x="1960" y="15"/>
                    <a:pt x="1936" y="38"/>
                  </a:cubicBezTo>
                  <a:cubicBezTo>
                    <a:pt x="1912" y="59"/>
                    <a:pt x="1899" y="92"/>
                    <a:pt x="1895" y="127"/>
                  </a:cubicBezTo>
                  <a:cubicBezTo>
                    <a:pt x="1895" y="127"/>
                    <a:pt x="1895" y="167"/>
                    <a:pt x="1881" y="232"/>
                  </a:cubicBezTo>
                  <a:cubicBezTo>
                    <a:pt x="1861" y="331"/>
                    <a:pt x="1820" y="488"/>
                    <a:pt x="1725" y="655"/>
                  </a:cubicBezTo>
                  <a:cubicBezTo>
                    <a:pt x="1633" y="825"/>
                    <a:pt x="1490" y="1006"/>
                    <a:pt x="1271" y="1160"/>
                  </a:cubicBezTo>
                  <a:cubicBezTo>
                    <a:pt x="1230" y="1190"/>
                    <a:pt x="1186" y="1210"/>
                    <a:pt x="1145" y="1224"/>
                  </a:cubicBezTo>
                  <a:cubicBezTo>
                    <a:pt x="1104" y="1241"/>
                    <a:pt x="1063" y="1248"/>
                    <a:pt x="1023" y="1248"/>
                  </a:cubicBezTo>
                  <a:cubicBezTo>
                    <a:pt x="989" y="1248"/>
                    <a:pt x="958" y="1245"/>
                    <a:pt x="924" y="1234"/>
                  </a:cubicBezTo>
                  <a:cubicBezTo>
                    <a:pt x="835" y="1214"/>
                    <a:pt x="747" y="1163"/>
                    <a:pt x="665" y="1098"/>
                  </a:cubicBezTo>
                  <a:cubicBezTo>
                    <a:pt x="546" y="999"/>
                    <a:pt x="440" y="869"/>
                    <a:pt x="368" y="764"/>
                  </a:cubicBezTo>
                  <a:cubicBezTo>
                    <a:pt x="331" y="713"/>
                    <a:pt x="300" y="665"/>
                    <a:pt x="280" y="631"/>
                  </a:cubicBezTo>
                  <a:cubicBezTo>
                    <a:pt x="269" y="614"/>
                    <a:pt x="263" y="600"/>
                    <a:pt x="259" y="590"/>
                  </a:cubicBezTo>
                  <a:cubicBezTo>
                    <a:pt x="256" y="587"/>
                    <a:pt x="253" y="583"/>
                    <a:pt x="253" y="580"/>
                  </a:cubicBezTo>
                  <a:cubicBezTo>
                    <a:pt x="253" y="580"/>
                    <a:pt x="249" y="580"/>
                    <a:pt x="249" y="576"/>
                  </a:cubicBezTo>
                  <a:cubicBezTo>
                    <a:pt x="239" y="553"/>
                    <a:pt x="222" y="536"/>
                    <a:pt x="201" y="526"/>
                  </a:cubicBezTo>
                  <a:cubicBezTo>
                    <a:pt x="181" y="512"/>
                    <a:pt x="157" y="505"/>
                    <a:pt x="134" y="505"/>
                  </a:cubicBezTo>
                  <a:cubicBezTo>
                    <a:pt x="113" y="505"/>
                    <a:pt x="93" y="512"/>
                    <a:pt x="72" y="522"/>
                  </a:cubicBezTo>
                  <a:cubicBezTo>
                    <a:pt x="48" y="532"/>
                    <a:pt x="31" y="549"/>
                    <a:pt x="21" y="570"/>
                  </a:cubicBezTo>
                  <a:cubicBezTo>
                    <a:pt x="8" y="590"/>
                    <a:pt x="0" y="614"/>
                    <a:pt x="0" y="638"/>
                  </a:cubicBezTo>
                  <a:cubicBezTo>
                    <a:pt x="0" y="658"/>
                    <a:pt x="8" y="679"/>
                    <a:pt x="17" y="699"/>
                  </a:cubicBezTo>
                  <a:cubicBezTo>
                    <a:pt x="24" y="713"/>
                    <a:pt x="113" y="880"/>
                    <a:pt x="259" y="1057"/>
                  </a:cubicBezTo>
                  <a:cubicBezTo>
                    <a:pt x="331" y="1149"/>
                    <a:pt x="420" y="1241"/>
                    <a:pt x="522" y="1319"/>
                  </a:cubicBezTo>
                  <a:cubicBezTo>
                    <a:pt x="624" y="1398"/>
                    <a:pt x="736" y="1459"/>
                    <a:pt x="862" y="1490"/>
                  </a:cubicBezTo>
                  <a:cubicBezTo>
                    <a:pt x="917" y="1503"/>
                    <a:pt x="969" y="1510"/>
                    <a:pt x="1023" y="1510"/>
                  </a:cubicBezTo>
                  <a:cubicBezTo>
                    <a:pt x="1159" y="1510"/>
                    <a:pt x="1296" y="1466"/>
                    <a:pt x="1422" y="1374"/>
                  </a:cubicBezTo>
                  <a:cubicBezTo>
                    <a:pt x="1769" y="1132"/>
                    <a:pt x="1953" y="832"/>
                    <a:pt x="2052" y="587"/>
                  </a:cubicBezTo>
                  <a:cubicBezTo>
                    <a:pt x="2147" y="345"/>
                    <a:pt x="2158" y="158"/>
                    <a:pt x="2161" y="140"/>
                  </a:cubicBezTo>
                  <a:lnTo>
                    <a:pt x="2161" y="133"/>
                  </a:lnTo>
                  <a:cubicBezTo>
                    <a:pt x="2161" y="100"/>
                    <a:pt x="2147" y="65"/>
                    <a:pt x="2123" y="42"/>
                  </a:cubicBezTo>
                  <a:cubicBezTo>
                    <a:pt x="2103" y="18"/>
                    <a:pt x="2069" y="4"/>
                    <a:pt x="203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 flipH="1">
              <a:off x="6312000" y="3775017"/>
              <a:ext cx="94841" cy="67503"/>
            </a:xfrm>
            <a:custGeom>
              <a:rect b="b" l="l" r="r" t="t"/>
              <a:pathLst>
                <a:path extrusionOk="0" h="1005" w="1412">
                  <a:moveTo>
                    <a:pt x="683" y="1"/>
                  </a:moveTo>
                  <a:cubicBezTo>
                    <a:pt x="529" y="1"/>
                    <a:pt x="398" y="47"/>
                    <a:pt x="294" y="139"/>
                  </a:cubicBezTo>
                  <a:cubicBezTo>
                    <a:pt x="1" y="391"/>
                    <a:pt x="31" y="899"/>
                    <a:pt x="34" y="923"/>
                  </a:cubicBezTo>
                  <a:cubicBezTo>
                    <a:pt x="38" y="970"/>
                    <a:pt x="75" y="1005"/>
                    <a:pt x="124" y="1005"/>
                  </a:cubicBezTo>
                  <a:lnTo>
                    <a:pt x="130" y="1005"/>
                  </a:lnTo>
                  <a:cubicBezTo>
                    <a:pt x="181" y="1001"/>
                    <a:pt x="219" y="961"/>
                    <a:pt x="215" y="909"/>
                  </a:cubicBezTo>
                  <a:cubicBezTo>
                    <a:pt x="215" y="906"/>
                    <a:pt x="188" y="470"/>
                    <a:pt x="413" y="275"/>
                  </a:cubicBezTo>
                  <a:cubicBezTo>
                    <a:pt x="484" y="214"/>
                    <a:pt x="575" y="183"/>
                    <a:pt x="686" y="183"/>
                  </a:cubicBezTo>
                  <a:cubicBezTo>
                    <a:pt x="734" y="183"/>
                    <a:pt x="787" y="189"/>
                    <a:pt x="843" y="201"/>
                  </a:cubicBezTo>
                  <a:cubicBezTo>
                    <a:pt x="1224" y="282"/>
                    <a:pt x="1231" y="633"/>
                    <a:pt x="1231" y="646"/>
                  </a:cubicBezTo>
                  <a:cubicBezTo>
                    <a:pt x="1231" y="698"/>
                    <a:pt x="1272" y="739"/>
                    <a:pt x="1323" y="739"/>
                  </a:cubicBezTo>
                  <a:cubicBezTo>
                    <a:pt x="1371" y="739"/>
                    <a:pt x="1412" y="698"/>
                    <a:pt x="1412" y="646"/>
                  </a:cubicBezTo>
                  <a:cubicBezTo>
                    <a:pt x="1412" y="470"/>
                    <a:pt x="1302" y="112"/>
                    <a:pt x="880" y="23"/>
                  </a:cubicBezTo>
                  <a:cubicBezTo>
                    <a:pt x="811" y="8"/>
                    <a:pt x="745" y="1"/>
                    <a:pt x="68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 flipH="1">
              <a:off x="6309246" y="3772397"/>
              <a:ext cx="98266" cy="72877"/>
            </a:xfrm>
            <a:custGeom>
              <a:rect b="b" l="l" r="r" t="t"/>
              <a:pathLst>
                <a:path extrusionOk="0" h="1085" w="1463">
                  <a:moveTo>
                    <a:pt x="692" y="83"/>
                  </a:moveTo>
                  <a:cubicBezTo>
                    <a:pt x="754" y="83"/>
                    <a:pt x="815" y="89"/>
                    <a:pt x="883" y="103"/>
                  </a:cubicBezTo>
                  <a:cubicBezTo>
                    <a:pt x="982" y="124"/>
                    <a:pt x="1064" y="161"/>
                    <a:pt x="1128" y="205"/>
                  </a:cubicBezTo>
                  <a:cubicBezTo>
                    <a:pt x="1224" y="273"/>
                    <a:pt x="1289" y="362"/>
                    <a:pt x="1326" y="451"/>
                  </a:cubicBezTo>
                  <a:cubicBezTo>
                    <a:pt x="1367" y="539"/>
                    <a:pt x="1381" y="628"/>
                    <a:pt x="1381" y="685"/>
                  </a:cubicBezTo>
                  <a:cubicBezTo>
                    <a:pt x="1381" y="699"/>
                    <a:pt x="1377" y="713"/>
                    <a:pt x="1367" y="723"/>
                  </a:cubicBezTo>
                  <a:cubicBezTo>
                    <a:pt x="1356" y="730"/>
                    <a:pt x="1347" y="737"/>
                    <a:pt x="1333" y="737"/>
                  </a:cubicBezTo>
                  <a:cubicBezTo>
                    <a:pt x="1320" y="737"/>
                    <a:pt x="1306" y="730"/>
                    <a:pt x="1295" y="723"/>
                  </a:cubicBezTo>
                  <a:cubicBezTo>
                    <a:pt x="1289" y="713"/>
                    <a:pt x="1282" y="699"/>
                    <a:pt x="1282" y="685"/>
                  </a:cubicBezTo>
                  <a:cubicBezTo>
                    <a:pt x="1282" y="676"/>
                    <a:pt x="1279" y="577"/>
                    <a:pt x="1227" y="471"/>
                  </a:cubicBezTo>
                  <a:cubicBezTo>
                    <a:pt x="1200" y="416"/>
                    <a:pt x="1159" y="358"/>
                    <a:pt x="1101" y="311"/>
                  </a:cubicBezTo>
                  <a:cubicBezTo>
                    <a:pt x="1040" y="263"/>
                    <a:pt x="961" y="223"/>
                    <a:pt x="862" y="202"/>
                  </a:cubicBezTo>
                  <a:cubicBezTo>
                    <a:pt x="801" y="188"/>
                    <a:pt x="747" y="182"/>
                    <a:pt x="696" y="182"/>
                  </a:cubicBezTo>
                  <a:cubicBezTo>
                    <a:pt x="637" y="182"/>
                    <a:pt x="579" y="188"/>
                    <a:pt x="532" y="205"/>
                  </a:cubicBezTo>
                  <a:cubicBezTo>
                    <a:pt x="481" y="223"/>
                    <a:pt x="436" y="250"/>
                    <a:pt x="395" y="284"/>
                  </a:cubicBezTo>
                  <a:cubicBezTo>
                    <a:pt x="345" y="328"/>
                    <a:pt x="307" y="383"/>
                    <a:pt x="280" y="437"/>
                  </a:cubicBezTo>
                  <a:cubicBezTo>
                    <a:pt x="236" y="526"/>
                    <a:pt x="211" y="618"/>
                    <a:pt x="198" y="703"/>
                  </a:cubicBezTo>
                  <a:cubicBezTo>
                    <a:pt x="184" y="784"/>
                    <a:pt x="184" y="860"/>
                    <a:pt x="184" y="904"/>
                  </a:cubicBezTo>
                  <a:lnTo>
                    <a:pt x="184" y="938"/>
                  </a:lnTo>
                  <a:lnTo>
                    <a:pt x="184" y="948"/>
                  </a:lnTo>
                  <a:lnTo>
                    <a:pt x="184" y="951"/>
                  </a:lnTo>
                  <a:lnTo>
                    <a:pt x="184" y="955"/>
                  </a:lnTo>
                  <a:cubicBezTo>
                    <a:pt x="184" y="968"/>
                    <a:pt x="178" y="979"/>
                    <a:pt x="170" y="989"/>
                  </a:cubicBezTo>
                  <a:cubicBezTo>
                    <a:pt x="161" y="996"/>
                    <a:pt x="150" y="1003"/>
                    <a:pt x="137" y="1003"/>
                  </a:cubicBezTo>
                  <a:lnTo>
                    <a:pt x="134" y="1003"/>
                  </a:lnTo>
                  <a:cubicBezTo>
                    <a:pt x="120" y="1003"/>
                    <a:pt x="109" y="1000"/>
                    <a:pt x="99" y="989"/>
                  </a:cubicBezTo>
                  <a:cubicBezTo>
                    <a:pt x="93" y="982"/>
                    <a:pt x="85" y="972"/>
                    <a:pt x="85" y="959"/>
                  </a:cubicBezTo>
                  <a:cubicBezTo>
                    <a:pt x="85" y="955"/>
                    <a:pt x="82" y="935"/>
                    <a:pt x="82" y="901"/>
                  </a:cubicBezTo>
                  <a:cubicBezTo>
                    <a:pt x="82" y="833"/>
                    <a:pt x="89" y="706"/>
                    <a:pt x="123" y="573"/>
                  </a:cubicBezTo>
                  <a:cubicBezTo>
                    <a:pt x="140" y="506"/>
                    <a:pt x="164" y="440"/>
                    <a:pt x="198" y="375"/>
                  </a:cubicBezTo>
                  <a:cubicBezTo>
                    <a:pt x="232" y="314"/>
                    <a:pt x="277" y="256"/>
                    <a:pt x="331" y="209"/>
                  </a:cubicBezTo>
                  <a:cubicBezTo>
                    <a:pt x="379" y="168"/>
                    <a:pt x="433" y="133"/>
                    <a:pt x="494" y="113"/>
                  </a:cubicBezTo>
                  <a:cubicBezTo>
                    <a:pt x="552" y="92"/>
                    <a:pt x="620" y="83"/>
                    <a:pt x="692" y="83"/>
                  </a:cubicBezTo>
                  <a:close/>
                  <a:moveTo>
                    <a:pt x="692" y="1"/>
                  </a:moveTo>
                  <a:cubicBezTo>
                    <a:pt x="614" y="1"/>
                    <a:pt x="535" y="11"/>
                    <a:pt x="467" y="35"/>
                  </a:cubicBezTo>
                  <a:cubicBezTo>
                    <a:pt x="395" y="62"/>
                    <a:pt x="334" y="97"/>
                    <a:pt x="277" y="147"/>
                  </a:cubicBezTo>
                  <a:cubicBezTo>
                    <a:pt x="211" y="202"/>
                    <a:pt x="164" y="267"/>
                    <a:pt x="126" y="338"/>
                  </a:cubicBezTo>
                  <a:cubicBezTo>
                    <a:pt x="68" y="444"/>
                    <a:pt x="38" y="556"/>
                    <a:pt x="21" y="655"/>
                  </a:cubicBezTo>
                  <a:cubicBezTo>
                    <a:pt x="4" y="757"/>
                    <a:pt x="0" y="846"/>
                    <a:pt x="0" y="901"/>
                  </a:cubicBezTo>
                  <a:cubicBezTo>
                    <a:pt x="0" y="935"/>
                    <a:pt x="4" y="959"/>
                    <a:pt x="4" y="962"/>
                  </a:cubicBezTo>
                  <a:cubicBezTo>
                    <a:pt x="4" y="996"/>
                    <a:pt x="21" y="1030"/>
                    <a:pt x="44" y="1050"/>
                  </a:cubicBezTo>
                  <a:cubicBezTo>
                    <a:pt x="68" y="1071"/>
                    <a:pt x="99" y="1085"/>
                    <a:pt x="134" y="1085"/>
                  </a:cubicBezTo>
                  <a:lnTo>
                    <a:pt x="143" y="1085"/>
                  </a:lnTo>
                  <a:cubicBezTo>
                    <a:pt x="178" y="1085"/>
                    <a:pt x="208" y="1067"/>
                    <a:pt x="232" y="1044"/>
                  </a:cubicBezTo>
                  <a:cubicBezTo>
                    <a:pt x="252" y="1020"/>
                    <a:pt x="266" y="989"/>
                    <a:pt x="266" y="955"/>
                  </a:cubicBezTo>
                  <a:lnTo>
                    <a:pt x="266" y="945"/>
                  </a:lnTo>
                  <a:lnTo>
                    <a:pt x="266" y="904"/>
                  </a:lnTo>
                  <a:cubicBezTo>
                    <a:pt x="266" y="849"/>
                    <a:pt x="269" y="744"/>
                    <a:pt x="293" y="635"/>
                  </a:cubicBezTo>
                  <a:cubicBezTo>
                    <a:pt x="307" y="580"/>
                    <a:pt x="327" y="526"/>
                    <a:pt x="351" y="474"/>
                  </a:cubicBezTo>
                  <a:cubicBezTo>
                    <a:pt x="375" y="424"/>
                    <a:pt x="409" y="379"/>
                    <a:pt x="450" y="345"/>
                  </a:cubicBezTo>
                  <a:cubicBezTo>
                    <a:pt x="481" y="317"/>
                    <a:pt x="515" y="297"/>
                    <a:pt x="556" y="284"/>
                  </a:cubicBezTo>
                  <a:cubicBezTo>
                    <a:pt x="597" y="270"/>
                    <a:pt x="645" y="263"/>
                    <a:pt x="696" y="263"/>
                  </a:cubicBezTo>
                  <a:cubicBezTo>
                    <a:pt x="740" y="263"/>
                    <a:pt x="791" y="270"/>
                    <a:pt x="845" y="281"/>
                  </a:cubicBezTo>
                  <a:cubicBezTo>
                    <a:pt x="934" y="301"/>
                    <a:pt x="999" y="335"/>
                    <a:pt x="1046" y="372"/>
                  </a:cubicBezTo>
                  <a:cubicBezTo>
                    <a:pt x="1084" y="403"/>
                    <a:pt x="1111" y="437"/>
                    <a:pt x="1131" y="471"/>
                  </a:cubicBezTo>
                  <a:cubicBezTo>
                    <a:pt x="1166" y="522"/>
                    <a:pt x="1183" y="577"/>
                    <a:pt x="1190" y="618"/>
                  </a:cubicBezTo>
                  <a:cubicBezTo>
                    <a:pt x="1200" y="658"/>
                    <a:pt x="1200" y="685"/>
                    <a:pt x="1200" y="685"/>
                  </a:cubicBezTo>
                  <a:cubicBezTo>
                    <a:pt x="1200" y="723"/>
                    <a:pt x="1213" y="757"/>
                    <a:pt x="1238" y="781"/>
                  </a:cubicBezTo>
                  <a:cubicBezTo>
                    <a:pt x="1262" y="805"/>
                    <a:pt x="1295" y="819"/>
                    <a:pt x="1333" y="819"/>
                  </a:cubicBezTo>
                  <a:cubicBezTo>
                    <a:pt x="1367" y="819"/>
                    <a:pt x="1401" y="805"/>
                    <a:pt x="1425" y="781"/>
                  </a:cubicBezTo>
                  <a:cubicBezTo>
                    <a:pt x="1449" y="757"/>
                    <a:pt x="1463" y="723"/>
                    <a:pt x="1463" y="685"/>
                  </a:cubicBezTo>
                  <a:cubicBezTo>
                    <a:pt x="1463" y="638"/>
                    <a:pt x="1455" y="580"/>
                    <a:pt x="1438" y="515"/>
                  </a:cubicBezTo>
                  <a:cubicBezTo>
                    <a:pt x="1411" y="420"/>
                    <a:pt x="1360" y="314"/>
                    <a:pt x="1275" y="226"/>
                  </a:cubicBezTo>
                  <a:cubicBezTo>
                    <a:pt x="1186" y="133"/>
                    <a:pt x="1064" y="59"/>
                    <a:pt x="900" y="21"/>
                  </a:cubicBezTo>
                  <a:cubicBezTo>
                    <a:pt x="829" y="7"/>
                    <a:pt x="760" y="1"/>
                    <a:pt x="69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 flipH="1">
              <a:off x="6148514" y="3747478"/>
              <a:ext cx="94841" cy="67571"/>
            </a:xfrm>
            <a:custGeom>
              <a:rect b="b" l="l" r="r" t="t"/>
              <a:pathLst>
                <a:path extrusionOk="0" h="1006" w="1412">
                  <a:moveTo>
                    <a:pt x="678" y="0"/>
                  </a:moveTo>
                  <a:cubicBezTo>
                    <a:pt x="525" y="0"/>
                    <a:pt x="396" y="47"/>
                    <a:pt x="290" y="136"/>
                  </a:cubicBezTo>
                  <a:cubicBezTo>
                    <a:pt x="0" y="389"/>
                    <a:pt x="30" y="897"/>
                    <a:pt x="30" y="921"/>
                  </a:cubicBezTo>
                  <a:cubicBezTo>
                    <a:pt x="34" y="968"/>
                    <a:pt x="75" y="1006"/>
                    <a:pt x="123" y="1006"/>
                  </a:cubicBezTo>
                  <a:lnTo>
                    <a:pt x="126" y="1006"/>
                  </a:lnTo>
                  <a:cubicBezTo>
                    <a:pt x="177" y="1002"/>
                    <a:pt x="215" y="958"/>
                    <a:pt x="211" y="907"/>
                  </a:cubicBezTo>
                  <a:cubicBezTo>
                    <a:pt x="211" y="903"/>
                    <a:pt x="188" y="468"/>
                    <a:pt x="409" y="273"/>
                  </a:cubicBezTo>
                  <a:cubicBezTo>
                    <a:pt x="480" y="214"/>
                    <a:pt x="572" y="183"/>
                    <a:pt x="683" y="183"/>
                  </a:cubicBezTo>
                  <a:cubicBezTo>
                    <a:pt x="732" y="183"/>
                    <a:pt x="785" y="189"/>
                    <a:pt x="842" y="202"/>
                  </a:cubicBezTo>
                  <a:cubicBezTo>
                    <a:pt x="1220" y="279"/>
                    <a:pt x="1227" y="631"/>
                    <a:pt x="1227" y="647"/>
                  </a:cubicBezTo>
                  <a:cubicBezTo>
                    <a:pt x="1227" y="696"/>
                    <a:pt x="1268" y="737"/>
                    <a:pt x="1319" y="737"/>
                  </a:cubicBezTo>
                  <a:cubicBezTo>
                    <a:pt x="1370" y="737"/>
                    <a:pt x="1411" y="696"/>
                    <a:pt x="1411" y="647"/>
                  </a:cubicBezTo>
                  <a:cubicBezTo>
                    <a:pt x="1411" y="471"/>
                    <a:pt x="1298" y="113"/>
                    <a:pt x="879" y="24"/>
                  </a:cubicBezTo>
                  <a:cubicBezTo>
                    <a:pt x="808" y="8"/>
                    <a:pt x="741" y="0"/>
                    <a:pt x="67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 flipH="1">
              <a:off x="6145760" y="3744724"/>
              <a:ext cx="98333" cy="73078"/>
            </a:xfrm>
            <a:custGeom>
              <a:rect b="b" l="l" r="r" t="t"/>
              <a:pathLst>
                <a:path extrusionOk="0" h="1088" w="1464">
                  <a:moveTo>
                    <a:pt x="693" y="82"/>
                  </a:moveTo>
                  <a:cubicBezTo>
                    <a:pt x="751" y="82"/>
                    <a:pt x="815" y="89"/>
                    <a:pt x="880" y="103"/>
                  </a:cubicBezTo>
                  <a:cubicBezTo>
                    <a:pt x="982" y="127"/>
                    <a:pt x="1061" y="161"/>
                    <a:pt x="1125" y="208"/>
                  </a:cubicBezTo>
                  <a:cubicBezTo>
                    <a:pt x="1224" y="276"/>
                    <a:pt x="1286" y="365"/>
                    <a:pt x="1326" y="454"/>
                  </a:cubicBezTo>
                  <a:cubicBezTo>
                    <a:pt x="1364" y="539"/>
                    <a:pt x="1381" y="627"/>
                    <a:pt x="1381" y="688"/>
                  </a:cubicBezTo>
                  <a:cubicBezTo>
                    <a:pt x="1381" y="702"/>
                    <a:pt x="1374" y="713"/>
                    <a:pt x="1364" y="723"/>
                  </a:cubicBezTo>
                  <a:cubicBezTo>
                    <a:pt x="1357" y="733"/>
                    <a:pt x="1344" y="737"/>
                    <a:pt x="1330" y="737"/>
                  </a:cubicBezTo>
                  <a:cubicBezTo>
                    <a:pt x="1316" y="737"/>
                    <a:pt x="1303" y="733"/>
                    <a:pt x="1295" y="723"/>
                  </a:cubicBezTo>
                  <a:cubicBezTo>
                    <a:pt x="1286" y="713"/>
                    <a:pt x="1279" y="702"/>
                    <a:pt x="1279" y="688"/>
                  </a:cubicBezTo>
                  <a:lnTo>
                    <a:pt x="1279" y="685"/>
                  </a:lnTo>
                  <a:cubicBezTo>
                    <a:pt x="1279" y="675"/>
                    <a:pt x="1279" y="580"/>
                    <a:pt x="1224" y="471"/>
                  </a:cubicBezTo>
                  <a:cubicBezTo>
                    <a:pt x="1197" y="416"/>
                    <a:pt x="1156" y="358"/>
                    <a:pt x="1098" y="311"/>
                  </a:cubicBezTo>
                  <a:cubicBezTo>
                    <a:pt x="1040" y="263"/>
                    <a:pt x="962" y="222"/>
                    <a:pt x="859" y="202"/>
                  </a:cubicBezTo>
                  <a:cubicBezTo>
                    <a:pt x="801" y="188"/>
                    <a:pt x="747" y="181"/>
                    <a:pt x="693" y="181"/>
                  </a:cubicBezTo>
                  <a:cubicBezTo>
                    <a:pt x="634" y="181"/>
                    <a:pt x="580" y="191"/>
                    <a:pt x="529" y="208"/>
                  </a:cubicBezTo>
                  <a:cubicBezTo>
                    <a:pt x="477" y="226"/>
                    <a:pt x="433" y="249"/>
                    <a:pt x="396" y="284"/>
                  </a:cubicBezTo>
                  <a:cubicBezTo>
                    <a:pt x="345" y="328"/>
                    <a:pt x="307" y="382"/>
                    <a:pt x="277" y="440"/>
                  </a:cubicBezTo>
                  <a:cubicBezTo>
                    <a:pt x="232" y="525"/>
                    <a:pt x="208" y="617"/>
                    <a:pt x="199" y="702"/>
                  </a:cubicBezTo>
                  <a:cubicBezTo>
                    <a:pt x="185" y="787"/>
                    <a:pt x="181" y="859"/>
                    <a:pt x="181" y="904"/>
                  </a:cubicBezTo>
                  <a:lnTo>
                    <a:pt x="181" y="938"/>
                  </a:lnTo>
                  <a:lnTo>
                    <a:pt x="181" y="948"/>
                  </a:lnTo>
                  <a:lnTo>
                    <a:pt x="181" y="951"/>
                  </a:lnTo>
                  <a:lnTo>
                    <a:pt x="181" y="954"/>
                  </a:lnTo>
                  <a:cubicBezTo>
                    <a:pt x="181" y="968"/>
                    <a:pt x="178" y="979"/>
                    <a:pt x="167" y="989"/>
                  </a:cubicBezTo>
                  <a:cubicBezTo>
                    <a:pt x="161" y="999"/>
                    <a:pt x="150" y="1003"/>
                    <a:pt x="137" y="1006"/>
                  </a:cubicBezTo>
                  <a:lnTo>
                    <a:pt x="134" y="1006"/>
                  </a:lnTo>
                  <a:cubicBezTo>
                    <a:pt x="120" y="1006"/>
                    <a:pt x="106" y="999"/>
                    <a:pt x="100" y="992"/>
                  </a:cubicBezTo>
                  <a:cubicBezTo>
                    <a:pt x="89" y="982"/>
                    <a:pt x="82" y="971"/>
                    <a:pt x="82" y="958"/>
                  </a:cubicBezTo>
                  <a:lnTo>
                    <a:pt x="82" y="904"/>
                  </a:lnTo>
                  <a:cubicBezTo>
                    <a:pt x="82" y="832"/>
                    <a:pt x="86" y="706"/>
                    <a:pt x="123" y="573"/>
                  </a:cubicBezTo>
                  <a:cubicBezTo>
                    <a:pt x="140" y="509"/>
                    <a:pt x="164" y="440"/>
                    <a:pt x="199" y="379"/>
                  </a:cubicBezTo>
                  <a:cubicBezTo>
                    <a:pt x="229" y="314"/>
                    <a:pt x="273" y="256"/>
                    <a:pt x="328" y="208"/>
                  </a:cubicBezTo>
                  <a:cubicBezTo>
                    <a:pt x="379" y="167"/>
                    <a:pt x="430" y="136"/>
                    <a:pt x="491" y="113"/>
                  </a:cubicBezTo>
                  <a:cubicBezTo>
                    <a:pt x="553" y="92"/>
                    <a:pt x="617" y="82"/>
                    <a:pt x="693" y="82"/>
                  </a:cubicBezTo>
                  <a:close/>
                  <a:moveTo>
                    <a:pt x="693" y="1"/>
                  </a:moveTo>
                  <a:cubicBezTo>
                    <a:pt x="611" y="1"/>
                    <a:pt x="536" y="14"/>
                    <a:pt x="464" y="38"/>
                  </a:cubicBezTo>
                  <a:cubicBezTo>
                    <a:pt x="396" y="62"/>
                    <a:pt x="331" y="100"/>
                    <a:pt x="273" y="147"/>
                  </a:cubicBezTo>
                  <a:cubicBezTo>
                    <a:pt x="212" y="202"/>
                    <a:pt x="161" y="270"/>
                    <a:pt x="123" y="338"/>
                  </a:cubicBezTo>
                  <a:cubicBezTo>
                    <a:pt x="68" y="443"/>
                    <a:pt x="38" y="556"/>
                    <a:pt x="21" y="658"/>
                  </a:cubicBezTo>
                  <a:cubicBezTo>
                    <a:pt x="4" y="757"/>
                    <a:pt x="1" y="846"/>
                    <a:pt x="1" y="904"/>
                  </a:cubicBezTo>
                  <a:lnTo>
                    <a:pt x="1" y="965"/>
                  </a:lnTo>
                  <a:cubicBezTo>
                    <a:pt x="4" y="999"/>
                    <a:pt x="18" y="1030"/>
                    <a:pt x="41" y="1050"/>
                  </a:cubicBezTo>
                  <a:cubicBezTo>
                    <a:pt x="65" y="1074"/>
                    <a:pt x="100" y="1088"/>
                    <a:pt x="134" y="1088"/>
                  </a:cubicBezTo>
                  <a:lnTo>
                    <a:pt x="140" y="1088"/>
                  </a:lnTo>
                  <a:cubicBezTo>
                    <a:pt x="175" y="1084"/>
                    <a:pt x="208" y="1067"/>
                    <a:pt x="229" y="1043"/>
                  </a:cubicBezTo>
                  <a:cubicBezTo>
                    <a:pt x="249" y="1020"/>
                    <a:pt x="263" y="989"/>
                    <a:pt x="263" y="954"/>
                  </a:cubicBezTo>
                  <a:lnTo>
                    <a:pt x="263" y="948"/>
                  </a:lnTo>
                  <a:lnTo>
                    <a:pt x="263" y="944"/>
                  </a:lnTo>
                  <a:lnTo>
                    <a:pt x="263" y="904"/>
                  </a:lnTo>
                  <a:cubicBezTo>
                    <a:pt x="263" y="849"/>
                    <a:pt x="266" y="743"/>
                    <a:pt x="293" y="635"/>
                  </a:cubicBezTo>
                  <a:cubicBezTo>
                    <a:pt x="307" y="580"/>
                    <a:pt x="324" y="525"/>
                    <a:pt x="348" y="477"/>
                  </a:cubicBezTo>
                  <a:cubicBezTo>
                    <a:pt x="375" y="427"/>
                    <a:pt x="406" y="382"/>
                    <a:pt x="447" y="345"/>
                  </a:cubicBezTo>
                  <a:cubicBezTo>
                    <a:pt x="477" y="320"/>
                    <a:pt x="515" y="300"/>
                    <a:pt x="556" y="287"/>
                  </a:cubicBezTo>
                  <a:cubicBezTo>
                    <a:pt x="597" y="273"/>
                    <a:pt x="641" y="263"/>
                    <a:pt x="693" y="263"/>
                  </a:cubicBezTo>
                  <a:cubicBezTo>
                    <a:pt x="740" y="263"/>
                    <a:pt x="788" y="270"/>
                    <a:pt x="842" y="280"/>
                  </a:cubicBezTo>
                  <a:cubicBezTo>
                    <a:pt x="931" y="300"/>
                    <a:pt x="996" y="334"/>
                    <a:pt x="1047" y="375"/>
                  </a:cubicBezTo>
                  <a:cubicBezTo>
                    <a:pt x="1084" y="406"/>
                    <a:pt x="1111" y="440"/>
                    <a:pt x="1132" y="474"/>
                  </a:cubicBezTo>
                  <a:cubicBezTo>
                    <a:pt x="1163" y="525"/>
                    <a:pt x="1180" y="576"/>
                    <a:pt x="1190" y="617"/>
                  </a:cubicBezTo>
                  <a:cubicBezTo>
                    <a:pt x="1197" y="658"/>
                    <a:pt x="1197" y="685"/>
                    <a:pt x="1197" y="688"/>
                  </a:cubicBezTo>
                  <a:cubicBezTo>
                    <a:pt x="1197" y="723"/>
                    <a:pt x="1214" y="757"/>
                    <a:pt x="1238" y="781"/>
                  </a:cubicBezTo>
                  <a:cubicBezTo>
                    <a:pt x="1262" y="805"/>
                    <a:pt x="1292" y="819"/>
                    <a:pt x="1330" y="819"/>
                  </a:cubicBezTo>
                  <a:cubicBezTo>
                    <a:pt x="1367" y="819"/>
                    <a:pt x="1398" y="805"/>
                    <a:pt x="1422" y="781"/>
                  </a:cubicBezTo>
                  <a:cubicBezTo>
                    <a:pt x="1446" y="757"/>
                    <a:pt x="1463" y="723"/>
                    <a:pt x="1463" y="688"/>
                  </a:cubicBezTo>
                  <a:cubicBezTo>
                    <a:pt x="1463" y="638"/>
                    <a:pt x="1456" y="580"/>
                    <a:pt x="1435" y="515"/>
                  </a:cubicBezTo>
                  <a:cubicBezTo>
                    <a:pt x="1408" y="423"/>
                    <a:pt x="1357" y="317"/>
                    <a:pt x="1272" y="226"/>
                  </a:cubicBezTo>
                  <a:cubicBezTo>
                    <a:pt x="1187" y="133"/>
                    <a:pt x="1064" y="59"/>
                    <a:pt x="897" y="24"/>
                  </a:cubicBezTo>
                  <a:cubicBezTo>
                    <a:pt x="825" y="7"/>
                    <a:pt x="757" y="1"/>
                    <a:pt x="69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 flipH="1">
              <a:off x="6235361" y="3851118"/>
              <a:ext cx="67974" cy="113782"/>
            </a:xfrm>
            <a:custGeom>
              <a:rect b="b" l="l" r="r" t="t"/>
              <a:pathLst>
                <a:path extrusionOk="0" h="1694" w="1012">
                  <a:moveTo>
                    <a:pt x="1012" y="1"/>
                  </a:moveTo>
                  <a:lnTo>
                    <a:pt x="0" y="124"/>
                  </a:lnTo>
                  <a:cubicBezTo>
                    <a:pt x="0" y="124"/>
                    <a:pt x="52" y="1694"/>
                    <a:pt x="385" y="1694"/>
                  </a:cubicBezTo>
                  <a:cubicBezTo>
                    <a:pt x="422" y="1694"/>
                    <a:pt x="463" y="1674"/>
                    <a:pt x="508" y="1630"/>
                  </a:cubicBezTo>
                  <a:cubicBezTo>
                    <a:pt x="950" y="1194"/>
                    <a:pt x="1012" y="1"/>
                    <a:pt x="1012" y="1"/>
                  </a:cubicBezTo>
                  <a:close/>
                </a:path>
              </a:pathLst>
            </a:custGeom>
            <a:solidFill>
              <a:srgbClr val="FFC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 flipH="1">
              <a:off x="6228712" y="3844670"/>
              <a:ext cx="81273" cy="126745"/>
            </a:xfrm>
            <a:custGeom>
              <a:rect b="b" l="l" r="r" t="t"/>
              <a:pathLst>
                <a:path extrusionOk="0" h="1887" w="1210">
                  <a:moveTo>
                    <a:pt x="1005" y="207"/>
                  </a:moveTo>
                  <a:cubicBezTo>
                    <a:pt x="978" y="509"/>
                    <a:pt x="873" y="1327"/>
                    <a:pt x="538" y="1654"/>
                  </a:cubicBezTo>
                  <a:cubicBezTo>
                    <a:pt x="508" y="1685"/>
                    <a:pt x="488" y="1692"/>
                    <a:pt x="481" y="1692"/>
                  </a:cubicBezTo>
                  <a:cubicBezTo>
                    <a:pt x="344" y="1638"/>
                    <a:pt x="228" y="946"/>
                    <a:pt x="201" y="305"/>
                  </a:cubicBezTo>
                  <a:lnTo>
                    <a:pt x="1005" y="207"/>
                  </a:lnTo>
                  <a:close/>
                  <a:moveTo>
                    <a:pt x="1116" y="1"/>
                  </a:moveTo>
                  <a:cubicBezTo>
                    <a:pt x="1111" y="1"/>
                    <a:pt x="1106" y="1"/>
                    <a:pt x="1101" y="2"/>
                  </a:cubicBezTo>
                  <a:lnTo>
                    <a:pt x="88" y="121"/>
                  </a:lnTo>
                  <a:cubicBezTo>
                    <a:pt x="38" y="128"/>
                    <a:pt x="0" y="172"/>
                    <a:pt x="3" y="223"/>
                  </a:cubicBezTo>
                  <a:cubicBezTo>
                    <a:pt x="14" y="575"/>
                    <a:pt x="79" y="1740"/>
                    <a:pt x="409" y="1873"/>
                  </a:cubicBezTo>
                  <a:cubicBezTo>
                    <a:pt x="430" y="1879"/>
                    <a:pt x="456" y="1887"/>
                    <a:pt x="484" y="1887"/>
                  </a:cubicBezTo>
                  <a:cubicBezTo>
                    <a:pt x="538" y="1887"/>
                    <a:pt x="604" y="1866"/>
                    <a:pt x="675" y="1794"/>
                  </a:cubicBezTo>
                  <a:cubicBezTo>
                    <a:pt x="1139" y="1338"/>
                    <a:pt x="1207" y="152"/>
                    <a:pt x="1210" y="100"/>
                  </a:cubicBezTo>
                  <a:cubicBezTo>
                    <a:pt x="1210" y="73"/>
                    <a:pt x="1200" y="46"/>
                    <a:pt x="1180" y="26"/>
                  </a:cubicBezTo>
                  <a:cubicBezTo>
                    <a:pt x="1163" y="9"/>
                    <a:pt x="1139" y="1"/>
                    <a:pt x="111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8"/>
            <p:cNvSpPr/>
            <p:nvPr/>
          </p:nvSpPr>
          <p:spPr>
            <a:xfrm flipH="1">
              <a:off x="6225958" y="3841782"/>
              <a:ext cx="86579" cy="132387"/>
            </a:xfrm>
            <a:custGeom>
              <a:rect b="b" l="l" r="r" t="t"/>
              <a:pathLst>
                <a:path extrusionOk="0" h="1971" w="1289">
                  <a:moveTo>
                    <a:pt x="998" y="297"/>
                  </a:moveTo>
                  <a:cubicBezTo>
                    <a:pt x="982" y="454"/>
                    <a:pt x="947" y="704"/>
                    <a:pt x="883" y="955"/>
                  </a:cubicBezTo>
                  <a:cubicBezTo>
                    <a:pt x="849" y="1094"/>
                    <a:pt x="805" y="1234"/>
                    <a:pt x="747" y="1360"/>
                  </a:cubicBezTo>
                  <a:cubicBezTo>
                    <a:pt x="692" y="1483"/>
                    <a:pt x="625" y="1592"/>
                    <a:pt x="546" y="1670"/>
                  </a:cubicBezTo>
                  <a:cubicBezTo>
                    <a:pt x="537" y="1679"/>
                    <a:pt x="528" y="1685"/>
                    <a:pt x="524" y="1689"/>
                  </a:cubicBezTo>
                  <a:lnTo>
                    <a:pt x="524" y="1689"/>
                  </a:lnTo>
                  <a:cubicBezTo>
                    <a:pt x="524" y="1689"/>
                    <a:pt x="523" y="1688"/>
                    <a:pt x="522" y="1687"/>
                  </a:cubicBezTo>
                  <a:cubicBezTo>
                    <a:pt x="512" y="1677"/>
                    <a:pt x="499" y="1656"/>
                    <a:pt x="485" y="1629"/>
                  </a:cubicBezTo>
                  <a:cubicBezTo>
                    <a:pt x="461" y="1582"/>
                    <a:pt x="437" y="1507"/>
                    <a:pt x="413" y="1418"/>
                  </a:cubicBezTo>
                  <a:cubicBezTo>
                    <a:pt x="382" y="1285"/>
                    <a:pt x="351" y="1115"/>
                    <a:pt x="328" y="928"/>
                  </a:cubicBezTo>
                  <a:cubicBezTo>
                    <a:pt x="309" y="756"/>
                    <a:pt x="292" y="569"/>
                    <a:pt x="282" y="384"/>
                  </a:cubicBezTo>
                  <a:lnTo>
                    <a:pt x="282" y="384"/>
                  </a:lnTo>
                  <a:lnTo>
                    <a:pt x="998" y="297"/>
                  </a:lnTo>
                  <a:close/>
                  <a:moveTo>
                    <a:pt x="1087" y="205"/>
                  </a:moveTo>
                  <a:lnTo>
                    <a:pt x="195" y="311"/>
                  </a:lnTo>
                  <a:lnTo>
                    <a:pt x="198" y="348"/>
                  </a:lnTo>
                  <a:cubicBezTo>
                    <a:pt x="212" y="672"/>
                    <a:pt x="249" y="1006"/>
                    <a:pt x="297" y="1268"/>
                  </a:cubicBezTo>
                  <a:cubicBezTo>
                    <a:pt x="324" y="1401"/>
                    <a:pt x="351" y="1513"/>
                    <a:pt x="382" y="1599"/>
                  </a:cubicBezTo>
                  <a:cubicBezTo>
                    <a:pt x="400" y="1643"/>
                    <a:pt x="417" y="1677"/>
                    <a:pt x="433" y="1708"/>
                  </a:cubicBezTo>
                  <a:cubicBezTo>
                    <a:pt x="444" y="1722"/>
                    <a:pt x="454" y="1735"/>
                    <a:pt x="464" y="1745"/>
                  </a:cubicBezTo>
                  <a:cubicBezTo>
                    <a:pt x="474" y="1755"/>
                    <a:pt x="488" y="1766"/>
                    <a:pt x="502" y="1772"/>
                  </a:cubicBezTo>
                  <a:lnTo>
                    <a:pt x="505" y="1772"/>
                  </a:lnTo>
                  <a:cubicBezTo>
                    <a:pt x="512" y="1776"/>
                    <a:pt x="515" y="1776"/>
                    <a:pt x="522" y="1776"/>
                  </a:cubicBezTo>
                  <a:cubicBezTo>
                    <a:pt x="532" y="1776"/>
                    <a:pt x="539" y="1772"/>
                    <a:pt x="546" y="1769"/>
                  </a:cubicBezTo>
                  <a:cubicBezTo>
                    <a:pt x="556" y="1766"/>
                    <a:pt x="563" y="1763"/>
                    <a:pt x="573" y="1755"/>
                  </a:cubicBezTo>
                  <a:cubicBezTo>
                    <a:pt x="584" y="1749"/>
                    <a:pt x="593" y="1738"/>
                    <a:pt x="604" y="1728"/>
                  </a:cubicBezTo>
                  <a:cubicBezTo>
                    <a:pt x="692" y="1640"/>
                    <a:pt x="764" y="1524"/>
                    <a:pt x="822" y="1395"/>
                  </a:cubicBezTo>
                  <a:cubicBezTo>
                    <a:pt x="911" y="1197"/>
                    <a:pt x="972" y="972"/>
                    <a:pt x="1013" y="764"/>
                  </a:cubicBezTo>
                  <a:cubicBezTo>
                    <a:pt x="1051" y="556"/>
                    <a:pt x="1074" y="368"/>
                    <a:pt x="1084" y="256"/>
                  </a:cubicBezTo>
                  <a:lnTo>
                    <a:pt x="1087" y="205"/>
                  </a:lnTo>
                  <a:close/>
                  <a:moveTo>
                    <a:pt x="1149" y="82"/>
                  </a:moveTo>
                  <a:cubicBezTo>
                    <a:pt x="1163" y="82"/>
                    <a:pt x="1180" y="89"/>
                    <a:pt x="1190" y="99"/>
                  </a:cubicBezTo>
                  <a:cubicBezTo>
                    <a:pt x="1200" y="110"/>
                    <a:pt x="1207" y="123"/>
                    <a:pt x="1207" y="140"/>
                  </a:cubicBezTo>
                  <a:lnTo>
                    <a:pt x="1207" y="143"/>
                  </a:lnTo>
                  <a:cubicBezTo>
                    <a:pt x="1204" y="168"/>
                    <a:pt x="1186" y="474"/>
                    <a:pt x="1112" y="829"/>
                  </a:cubicBezTo>
                  <a:cubicBezTo>
                    <a:pt x="1074" y="1009"/>
                    <a:pt x="1023" y="1197"/>
                    <a:pt x="955" y="1370"/>
                  </a:cubicBezTo>
                  <a:cubicBezTo>
                    <a:pt x="883" y="1544"/>
                    <a:pt x="795" y="1701"/>
                    <a:pt x="683" y="1807"/>
                  </a:cubicBezTo>
                  <a:cubicBezTo>
                    <a:pt x="652" y="1840"/>
                    <a:pt x="621" y="1861"/>
                    <a:pt x="593" y="1871"/>
                  </a:cubicBezTo>
                  <a:cubicBezTo>
                    <a:pt x="566" y="1885"/>
                    <a:pt x="543" y="1889"/>
                    <a:pt x="522" y="1889"/>
                  </a:cubicBezTo>
                  <a:cubicBezTo>
                    <a:pt x="499" y="1889"/>
                    <a:pt x="478" y="1881"/>
                    <a:pt x="461" y="1875"/>
                  </a:cubicBezTo>
                  <a:cubicBezTo>
                    <a:pt x="447" y="1871"/>
                    <a:pt x="430" y="1861"/>
                    <a:pt x="413" y="1848"/>
                  </a:cubicBezTo>
                  <a:cubicBezTo>
                    <a:pt x="386" y="1820"/>
                    <a:pt x="355" y="1783"/>
                    <a:pt x="328" y="1735"/>
                  </a:cubicBezTo>
                  <a:cubicBezTo>
                    <a:pt x="283" y="1650"/>
                    <a:pt x="243" y="1530"/>
                    <a:pt x="212" y="1398"/>
                  </a:cubicBezTo>
                  <a:cubicBezTo>
                    <a:pt x="164" y="1200"/>
                    <a:pt x="134" y="972"/>
                    <a:pt x="113" y="764"/>
                  </a:cubicBezTo>
                  <a:cubicBezTo>
                    <a:pt x="93" y="556"/>
                    <a:pt x="86" y="372"/>
                    <a:pt x="82" y="263"/>
                  </a:cubicBezTo>
                  <a:cubicBezTo>
                    <a:pt x="82" y="232"/>
                    <a:pt x="103" y="209"/>
                    <a:pt x="131" y="205"/>
                  </a:cubicBezTo>
                  <a:lnTo>
                    <a:pt x="1142" y="86"/>
                  </a:lnTo>
                  <a:cubicBezTo>
                    <a:pt x="1146" y="82"/>
                    <a:pt x="1149" y="82"/>
                    <a:pt x="1149" y="82"/>
                  </a:cubicBezTo>
                  <a:close/>
                  <a:moveTo>
                    <a:pt x="1149" y="0"/>
                  </a:moveTo>
                  <a:cubicBezTo>
                    <a:pt x="1146" y="0"/>
                    <a:pt x="1139" y="0"/>
                    <a:pt x="1136" y="4"/>
                  </a:cubicBezTo>
                  <a:lnTo>
                    <a:pt x="1132" y="4"/>
                  </a:lnTo>
                  <a:lnTo>
                    <a:pt x="123" y="123"/>
                  </a:lnTo>
                  <a:cubicBezTo>
                    <a:pt x="52" y="133"/>
                    <a:pt x="0" y="191"/>
                    <a:pt x="0" y="263"/>
                  </a:cubicBezTo>
                  <a:lnTo>
                    <a:pt x="0" y="266"/>
                  </a:lnTo>
                  <a:cubicBezTo>
                    <a:pt x="8" y="443"/>
                    <a:pt x="24" y="825"/>
                    <a:pt x="82" y="1179"/>
                  </a:cubicBezTo>
                  <a:cubicBezTo>
                    <a:pt x="113" y="1357"/>
                    <a:pt x="154" y="1527"/>
                    <a:pt x="208" y="1667"/>
                  </a:cubicBezTo>
                  <a:cubicBezTo>
                    <a:pt x="236" y="1735"/>
                    <a:pt x="266" y="1796"/>
                    <a:pt x="301" y="1844"/>
                  </a:cubicBezTo>
                  <a:cubicBezTo>
                    <a:pt x="321" y="1868"/>
                    <a:pt x="338" y="1892"/>
                    <a:pt x="362" y="1909"/>
                  </a:cubicBezTo>
                  <a:cubicBezTo>
                    <a:pt x="382" y="1926"/>
                    <a:pt x="406" y="1943"/>
                    <a:pt x="430" y="1953"/>
                  </a:cubicBezTo>
                  <a:cubicBezTo>
                    <a:pt x="458" y="1963"/>
                    <a:pt x="488" y="1970"/>
                    <a:pt x="522" y="1970"/>
                  </a:cubicBezTo>
                  <a:cubicBezTo>
                    <a:pt x="556" y="1970"/>
                    <a:pt x="590" y="1963"/>
                    <a:pt x="628" y="1947"/>
                  </a:cubicBezTo>
                  <a:cubicBezTo>
                    <a:pt x="665" y="1930"/>
                    <a:pt x="703" y="1906"/>
                    <a:pt x="740" y="1865"/>
                  </a:cubicBezTo>
                  <a:cubicBezTo>
                    <a:pt x="863" y="1745"/>
                    <a:pt x="955" y="1582"/>
                    <a:pt x="1030" y="1401"/>
                  </a:cubicBezTo>
                  <a:cubicBezTo>
                    <a:pt x="1139" y="1132"/>
                    <a:pt x="1204" y="829"/>
                    <a:pt x="1241" y="586"/>
                  </a:cubicBezTo>
                  <a:cubicBezTo>
                    <a:pt x="1276" y="348"/>
                    <a:pt x="1285" y="168"/>
                    <a:pt x="1289" y="147"/>
                  </a:cubicBezTo>
                  <a:lnTo>
                    <a:pt x="1289" y="140"/>
                  </a:lnTo>
                  <a:cubicBezTo>
                    <a:pt x="1289" y="102"/>
                    <a:pt x="1272" y="65"/>
                    <a:pt x="1245" y="38"/>
                  </a:cubicBezTo>
                  <a:cubicBezTo>
                    <a:pt x="1218" y="14"/>
                    <a:pt x="1183" y="0"/>
                    <a:pt x="1149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 flipH="1">
              <a:off x="6000479" y="3517696"/>
              <a:ext cx="694310" cy="760000"/>
            </a:xfrm>
            <a:custGeom>
              <a:rect b="b" l="l" r="r" t="t"/>
              <a:pathLst>
                <a:path extrusionOk="0" h="11315" w="10337">
                  <a:moveTo>
                    <a:pt x="7986" y="185"/>
                  </a:moveTo>
                  <a:cubicBezTo>
                    <a:pt x="8184" y="185"/>
                    <a:pt x="8368" y="215"/>
                    <a:pt x="8534" y="276"/>
                  </a:cubicBezTo>
                  <a:cubicBezTo>
                    <a:pt x="9062" y="470"/>
                    <a:pt x="9410" y="965"/>
                    <a:pt x="9570" y="1737"/>
                  </a:cubicBezTo>
                  <a:cubicBezTo>
                    <a:pt x="10146" y="5443"/>
                    <a:pt x="9212" y="8581"/>
                    <a:pt x="8486" y="9688"/>
                  </a:cubicBezTo>
                  <a:cubicBezTo>
                    <a:pt x="8158" y="10187"/>
                    <a:pt x="7787" y="10456"/>
                    <a:pt x="7409" y="10456"/>
                  </a:cubicBezTo>
                  <a:cubicBezTo>
                    <a:pt x="7402" y="10456"/>
                    <a:pt x="7395" y="10456"/>
                    <a:pt x="7389" y="10456"/>
                  </a:cubicBezTo>
                  <a:cubicBezTo>
                    <a:pt x="7017" y="10448"/>
                    <a:pt x="6653" y="10176"/>
                    <a:pt x="6363" y="9692"/>
                  </a:cubicBezTo>
                  <a:cubicBezTo>
                    <a:pt x="6106" y="9269"/>
                    <a:pt x="5917" y="9072"/>
                    <a:pt x="5757" y="9072"/>
                  </a:cubicBezTo>
                  <a:cubicBezTo>
                    <a:pt x="5741" y="9072"/>
                    <a:pt x="5724" y="9074"/>
                    <a:pt x="5709" y="9078"/>
                  </a:cubicBezTo>
                  <a:cubicBezTo>
                    <a:pt x="5562" y="9113"/>
                    <a:pt x="5528" y="9300"/>
                    <a:pt x="5521" y="9372"/>
                  </a:cubicBezTo>
                  <a:cubicBezTo>
                    <a:pt x="4738" y="10657"/>
                    <a:pt x="4277" y="10783"/>
                    <a:pt x="3272" y="11049"/>
                  </a:cubicBezTo>
                  <a:lnTo>
                    <a:pt x="3139" y="11086"/>
                  </a:lnTo>
                  <a:cubicBezTo>
                    <a:pt x="3022" y="11117"/>
                    <a:pt x="2911" y="11133"/>
                    <a:pt x="2805" y="11133"/>
                  </a:cubicBezTo>
                  <a:cubicBezTo>
                    <a:pt x="2587" y="11133"/>
                    <a:pt x="2391" y="11067"/>
                    <a:pt x="2219" y="10936"/>
                  </a:cubicBezTo>
                  <a:cubicBezTo>
                    <a:pt x="1841" y="10646"/>
                    <a:pt x="1605" y="10026"/>
                    <a:pt x="1605" y="9317"/>
                  </a:cubicBezTo>
                  <a:cubicBezTo>
                    <a:pt x="1605" y="8608"/>
                    <a:pt x="1282" y="7395"/>
                    <a:pt x="938" y="6107"/>
                  </a:cubicBezTo>
                  <a:cubicBezTo>
                    <a:pt x="740" y="5367"/>
                    <a:pt x="535" y="4604"/>
                    <a:pt x="382" y="3898"/>
                  </a:cubicBezTo>
                  <a:cubicBezTo>
                    <a:pt x="191" y="3016"/>
                    <a:pt x="355" y="2177"/>
                    <a:pt x="849" y="1533"/>
                  </a:cubicBezTo>
                  <a:cubicBezTo>
                    <a:pt x="1316" y="920"/>
                    <a:pt x="2039" y="545"/>
                    <a:pt x="2829" y="504"/>
                  </a:cubicBezTo>
                  <a:cubicBezTo>
                    <a:pt x="2901" y="501"/>
                    <a:pt x="2972" y="501"/>
                    <a:pt x="3041" y="501"/>
                  </a:cubicBezTo>
                  <a:cubicBezTo>
                    <a:pt x="4496" y="501"/>
                    <a:pt x="5327" y="1275"/>
                    <a:pt x="5334" y="1281"/>
                  </a:cubicBezTo>
                  <a:cubicBezTo>
                    <a:pt x="5352" y="1298"/>
                    <a:pt x="5376" y="1307"/>
                    <a:pt x="5399" y="1307"/>
                  </a:cubicBezTo>
                  <a:cubicBezTo>
                    <a:pt x="5418" y="1307"/>
                    <a:pt x="5438" y="1300"/>
                    <a:pt x="5453" y="1288"/>
                  </a:cubicBezTo>
                  <a:cubicBezTo>
                    <a:pt x="6366" y="573"/>
                    <a:pt x="7270" y="185"/>
                    <a:pt x="7986" y="185"/>
                  </a:cubicBezTo>
                  <a:close/>
                  <a:moveTo>
                    <a:pt x="7972" y="1"/>
                  </a:moveTo>
                  <a:cubicBezTo>
                    <a:pt x="7232" y="1"/>
                    <a:pt x="6331" y="380"/>
                    <a:pt x="5402" y="1097"/>
                  </a:cubicBezTo>
                  <a:cubicBezTo>
                    <a:pt x="5180" y="914"/>
                    <a:pt x="4365" y="317"/>
                    <a:pt x="3047" y="317"/>
                  </a:cubicBezTo>
                  <a:cubicBezTo>
                    <a:pt x="2972" y="317"/>
                    <a:pt x="2896" y="319"/>
                    <a:pt x="2819" y="323"/>
                  </a:cubicBezTo>
                  <a:cubicBezTo>
                    <a:pt x="1977" y="367"/>
                    <a:pt x="1207" y="767"/>
                    <a:pt x="706" y="1424"/>
                  </a:cubicBezTo>
                  <a:cubicBezTo>
                    <a:pt x="178" y="2110"/>
                    <a:pt x="0" y="3002"/>
                    <a:pt x="205" y="3936"/>
                  </a:cubicBezTo>
                  <a:cubicBezTo>
                    <a:pt x="358" y="4648"/>
                    <a:pt x="562" y="5415"/>
                    <a:pt x="764" y="6154"/>
                  </a:cubicBezTo>
                  <a:cubicBezTo>
                    <a:pt x="1105" y="7429"/>
                    <a:pt x="1425" y="8632"/>
                    <a:pt x="1425" y="9317"/>
                  </a:cubicBezTo>
                  <a:cubicBezTo>
                    <a:pt x="1425" y="10094"/>
                    <a:pt x="1680" y="10752"/>
                    <a:pt x="2110" y="11082"/>
                  </a:cubicBezTo>
                  <a:cubicBezTo>
                    <a:pt x="2311" y="11236"/>
                    <a:pt x="2546" y="11314"/>
                    <a:pt x="2805" y="11314"/>
                  </a:cubicBezTo>
                  <a:cubicBezTo>
                    <a:pt x="2928" y="11314"/>
                    <a:pt x="3054" y="11297"/>
                    <a:pt x="3187" y="11260"/>
                  </a:cubicBezTo>
                  <a:lnTo>
                    <a:pt x="3320" y="11225"/>
                  </a:lnTo>
                  <a:cubicBezTo>
                    <a:pt x="4345" y="10950"/>
                    <a:pt x="4860" y="10813"/>
                    <a:pt x="5685" y="9446"/>
                  </a:cubicBezTo>
                  <a:cubicBezTo>
                    <a:pt x="5695" y="9436"/>
                    <a:pt x="5699" y="9419"/>
                    <a:pt x="5699" y="9405"/>
                  </a:cubicBezTo>
                  <a:cubicBezTo>
                    <a:pt x="5702" y="9341"/>
                    <a:pt x="5732" y="9259"/>
                    <a:pt x="5753" y="9252"/>
                  </a:cubicBezTo>
                  <a:cubicBezTo>
                    <a:pt x="5753" y="9252"/>
                    <a:pt x="5753" y="9252"/>
                    <a:pt x="5755" y="9252"/>
                  </a:cubicBezTo>
                  <a:cubicBezTo>
                    <a:pt x="5770" y="9252"/>
                    <a:pt x="5895" y="9270"/>
                    <a:pt x="6206" y="9784"/>
                  </a:cubicBezTo>
                  <a:cubicBezTo>
                    <a:pt x="6530" y="10325"/>
                    <a:pt x="6949" y="10629"/>
                    <a:pt x="7385" y="10636"/>
                  </a:cubicBezTo>
                  <a:cubicBezTo>
                    <a:pt x="7393" y="10636"/>
                    <a:pt x="7400" y="10637"/>
                    <a:pt x="7407" y="10637"/>
                  </a:cubicBezTo>
                  <a:cubicBezTo>
                    <a:pt x="7849" y="10637"/>
                    <a:pt x="8274" y="10344"/>
                    <a:pt x="8639" y="9787"/>
                  </a:cubicBezTo>
                  <a:cubicBezTo>
                    <a:pt x="9406" y="8612"/>
                    <a:pt x="10336" y="5490"/>
                    <a:pt x="9747" y="1704"/>
                  </a:cubicBezTo>
                  <a:cubicBezTo>
                    <a:pt x="9577" y="862"/>
                    <a:pt x="9188" y="323"/>
                    <a:pt x="8595" y="106"/>
                  </a:cubicBezTo>
                  <a:cubicBezTo>
                    <a:pt x="8404" y="35"/>
                    <a:pt x="8195" y="1"/>
                    <a:pt x="797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8"/>
            <p:cNvSpPr/>
            <p:nvPr/>
          </p:nvSpPr>
          <p:spPr>
            <a:xfrm flipH="1">
              <a:off x="6024726" y="3514875"/>
              <a:ext cx="664555" cy="765575"/>
            </a:xfrm>
            <a:custGeom>
              <a:rect b="b" l="l" r="r" t="t"/>
              <a:pathLst>
                <a:path extrusionOk="0" h="11398" w="9894">
                  <a:moveTo>
                    <a:pt x="7903" y="266"/>
                  </a:moveTo>
                  <a:cubicBezTo>
                    <a:pt x="8098" y="266"/>
                    <a:pt x="8278" y="297"/>
                    <a:pt x="8439" y="355"/>
                  </a:cubicBezTo>
                  <a:cubicBezTo>
                    <a:pt x="8694" y="450"/>
                    <a:pt x="8905" y="618"/>
                    <a:pt x="9076" y="856"/>
                  </a:cubicBezTo>
                  <a:cubicBezTo>
                    <a:pt x="9243" y="1092"/>
                    <a:pt x="9369" y="1405"/>
                    <a:pt x="9447" y="1787"/>
                  </a:cubicBezTo>
                  <a:lnTo>
                    <a:pt x="9448" y="1787"/>
                  </a:lnTo>
                  <a:lnTo>
                    <a:pt x="9448" y="1787"/>
                  </a:lnTo>
                  <a:cubicBezTo>
                    <a:pt x="9573" y="2590"/>
                    <a:pt x="9625" y="3369"/>
                    <a:pt x="9625" y="4101"/>
                  </a:cubicBezTo>
                  <a:cubicBezTo>
                    <a:pt x="9625" y="5423"/>
                    <a:pt x="9450" y="6612"/>
                    <a:pt x="9208" y="7577"/>
                  </a:cubicBezTo>
                  <a:cubicBezTo>
                    <a:pt x="9086" y="8057"/>
                    <a:pt x="8946" y="8483"/>
                    <a:pt x="8803" y="8845"/>
                  </a:cubicBezTo>
                  <a:cubicBezTo>
                    <a:pt x="8659" y="9202"/>
                    <a:pt x="8510" y="9496"/>
                    <a:pt x="8370" y="9707"/>
                  </a:cubicBezTo>
                  <a:cubicBezTo>
                    <a:pt x="8210" y="9955"/>
                    <a:pt x="8036" y="10143"/>
                    <a:pt x="7862" y="10269"/>
                  </a:cubicBezTo>
                  <a:cubicBezTo>
                    <a:pt x="7685" y="10392"/>
                    <a:pt x="7508" y="10457"/>
                    <a:pt x="7327" y="10457"/>
                  </a:cubicBezTo>
                  <a:lnTo>
                    <a:pt x="7307" y="10457"/>
                  </a:lnTo>
                  <a:cubicBezTo>
                    <a:pt x="7130" y="10453"/>
                    <a:pt x="6956" y="10385"/>
                    <a:pt x="6786" y="10262"/>
                  </a:cubicBezTo>
                  <a:cubicBezTo>
                    <a:pt x="6619" y="10136"/>
                    <a:pt x="6458" y="9952"/>
                    <a:pt x="6315" y="9713"/>
                  </a:cubicBezTo>
                  <a:cubicBezTo>
                    <a:pt x="6185" y="9499"/>
                    <a:pt x="6073" y="9342"/>
                    <a:pt x="5971" y="9236"/>
                  </a:cubicBezTo>
                  <a:cubicBezTo>
                    <a:pt x="5919" y="9182"/>
                    <a:pt x="5869" y="9145"/>
                    <a:pt x="5821" y="9114"/>
                  </a:cubicBezTo>
                  <a:cubicBezTo>
                    <a:pt x="5773" y="9087"/>
                    <a:pt x="5722" y="9073"/>
                    <a:pt x="5674" y="9073"/>
                  </a:cubicBezTo>
                  <a:cubicBezTo>
                    <a:pt x="5654" y="9073"/>
                    <a:pt x="5637" y="9076"/>
                    <a:pt x="5617" y="9079"/>
                  </a:cubicBezTo>
                  <a:cubicBezTo>
                    <a:pt x="5572" y="9090"/>
                    <a:pt x="5538" y="9114"/>
                    <a:pt x="5507" y="9141"/>
                  </a:cubicBezTo>
                  <a:cubicBezTo>
                    <a:pt x="5466" y="9186"/>
                    <a:pt x="5439" y="9236"/>
                    <a:pt x="5425" y="9288"/>
                  </a:cubicBezTo>
                  <a:cubicBezTo>
                    <a:pt x="5411" y="9328"/>
                    <a:pt x="5404" y="9366"/>
                    <a:pt x="5400" y="9396"/>
                  </a:cubicBezTo>
                  <a:lnTo>
                    <a:pt x="5400" y="9396"/>
                  </a:lnTo>
                  <a:cubicBezTo>
                    <a:pt x="5207" y="9715"/>
                    <a:pt x="5033" y="9959"/>
                    <a:pt x="4867" y="10153"/>
                  </a:cubicBezTo>
                  <a:cubicBezTo>
                    <a:pt x="4615" y="10446"/>
                    <a:pt x="4383" y="10617"/>
                    <a:pt x="4117" y="10746"/>
                  </a:cubicBezTo>
                  <a:cubicBezTo>
                    <a:pt x="3854" y="10872"/>
                    <a:pt x="3558" y="10951"/>
                    <a:pt x="3179" y="11053"/>
                  </a:cubicBezTo>
                  <a:lnTo>
                    <a:pt x="3047" y="11087"/>
                  </a:lnTo>
                  <a:cubicBezTo>
                    <a:pt x="2931" y="11118"/>
                    <a:pt x="2822" y="11135"/>
                    <a:pt x="2720" y="11135"/>
                  </a:cubicBezTo>
                  <a:cubicBezTo>
                    <a:pt x="2512" y="11135"/>
                    <a:pt x="2328" y="11070"/>
                    <a:pt x="2164" y="10947"/>
                  </a:cubicBezTo>
                  <a:cubicBezTo>
                    <a:pt x="1984" y="10808"/>
                    <a:pt x="1834" y="10586"/>
                    <a:pt x="1728" y="10314"/>
                  </a:cubicBezTo>
                  <a:cubicBezTo>
                    <a:pt x="1622" y="10037"/>
                    <a:pt x="1564" y="9710"/>
                    <a:pt x="1564" y="9359"/>
                  </a:cubicBezTo>
                  <a:cubicBezTo>
                    <a:pt x="1564" y="9178"/>
                    <a:pt x="1544" y="8967"/>
                    <a:pt x="1510" y="8732"/>
                  </a:cubicBezTo>
                  <a:cubicBezTo>
                    <a:pt x="1401" y="8030"/>
                    <a:pt x="1152" y="7103"/>
                    <a:pt x="897" y="6139"/>
                  </a:cubicBezTo>
                  <a:cubicBezTo>
                    <a:pt x="699" y="5399"/>
                    <a:pt x="494" y="4636"/>
                    <a:pt x="341" y="3931"/>
                  </a:cubicBezTo>
                  <a:cubicBezTo>
                    <a:pt x="287" y="3695"/>
                    <a:pt x="263" y="3464"/>
                    <a:pt x="263" y="3235"/>
                  </a:cubicBezTo>
                  <a:cubicBezTo>
                    <a:pt x="263" y="2625"/>
                    <a:pt x="447" y="2062"/>
                    <a:pt x="798" y="1600"/>
                  </a:cubicBezTo>
                  <a:cubicBezTo>
                    <a:pt x="1261" y="996"/>
                    <a:pt x="1970" y="628"/>
                    <a:pt x="2750" y="587"/>
                  </a:cubicBezTo>
                  <a:cubicBezTo>
                    <a:pt x="2822" y="584"/>
                    <a:pt x="2890" y="584"/>
                    <a:pt x="2959" y="584"/>
                  </a:cubicBezTo>
                  <a:cubicBezTo>
                    <a:pt x="3678" y="584"/>
                    <a:pt x="4243" y="774"/>
                    <a:pt x="4628" y="966"/>
                  </a:cubicBezTo>
                  <a:cubicBezTo>
                    <a:pt x="4823" y="1064"/>
                    <a:pt x="4972" y="1159"/>
                    <a:pt x="5071" y="1231"/>
                  </a:cubicBezTo>
                  <a:cubicBezTo>
                    <a:pt x="5122" y="1268"/>
                    <a:pt x="5160" y="1299"/>
                    <a:pt x="5187" y="1320"/>
                  </a:cubicBezTo>
                  <a:cubicBezTo>
                    <a:pt x="5197" y="1330"/>
                    <a:pt x="5208" y="1340"/>
                    <a:pt x="5214" y="1344"/>
                  </a:cubicBezTo>
                  <a:cubicBezTo>
                    <a:pt x="5218" y="1347"/>
                    <a:pt x="5221" y="1350"/>
                    <a:pt x="5221" y="1350"/>
                  </a:cubicBezTo>
                  <a:lnTo>
                    <a:pt x="5224" y="1354"/>
                  </a:lnTo>
                  <a:cubicBezTo>
                    <a:pt x="5249" y="1378"/>
                    <a:pt x="5282" y="1391"/>
                    <a:pt x="5317" y="1391"/>
                  </a:cubicBezTo>
                  <a:cubicBezTo>
                    <a:pt x="5344" y="1391"/>
                    <a:pt x="5375" y="1381"/>
                    <a:pt x="5398" y="1361"/>
                  </a:cubicBezTo>
                  <a:cubicBezTo>
                    <a:pt x="5848" y="1007"/>
                    <a:pt x="6301" y="733"/>
                    <a:pt x="6724" y="546"/>
                  </a:cubicBezTo>
                  <a:cubicBezTo>
                    <a:pt x="7150" y="362"/>
                    <a:pt x="7552" y="266"/>
                    <a:pt x="7903" y="266"/>
                  </a:cubicBezTo>
                  <a:close/>
                  <a:moveTo>
                    <a:pt x="7903" y="185"/>
                  </a:moveTo>
                  <a:cubicBezTo>
                    <a:pt x="7535" y="185"/>
                    <a:pt x="7126" y="283"/>
                    <a:pt x="6693" y="471"/>
                  </a:cubicBezTo>
                  <a:cubicBezTo>
                    <a:pt x="6261" y="662"/>
                    <a:pt x="5804" y="938"/>
                    <a:pt x="5347" y="1296"/>
                  </a:cubicBezTo>
                  <a:cubicBezTo>
                    <a:pt x="5337" y="1306"/>
                    <a:pt x="5326" y="1309"/>
                    <a:pt x="5317" y="1309"/>
                  </a:cubicBezTo>
                  <a:cubicBezTo>
                    <a:pt x="5303" y="1309"/>
                    <a:pt x="5290" y="1303"/>
                    <a:pt x="5282" y="1296"/>
                  </a:cubicBezTo>
                  <a:cubicBezTo>
                    <a:pt x="5279" y="1293"/>
                    <a:pt x="5279" y="1293"/>
                    <a:pt x="5276" y="1293"/>
                  </a:cubicBezTo>
                  <a:cubicBezTo>
                    <a:pt x="5245" y="1262"/>
                    <a:pt x="5024" y="1064"/>
                    <a:pt x="4628" y="873"/>
                  </a:cubicBezTo>
                  <a:cubicBezTo>
                    <a:pt x="4233" y="686"/>
                    <a:pt x="3670" y="502"/>
                    <a:pt x="2959" y="502"/>
                  </a:cubicBezTo>
                  <a:cubicBezTo>
                    <a:pt x="2890" y="502"/>
                    <a:pt x="2819" y="502"/>
                    <a:pt x="2744" y="505"/>
                  </a:cubicBezTo>
                  <a:cubicBezTo>
                    <a:pt x="1943" y="546"/>
                    <a:pt x="1210" y="928"/>
                    <a:pt x="733" y="1551"/>
                  </a:cubicBezTo>
                  <a:cubicBezTo>
                    <a:pt x="368" y="2029"/>
                    <a:pt x="181" y="2611"/>
                    <a:pt x="181" y="3235"/>
                  </a:cubicBezTo>
                  <a:cubicBezTo>
                    <a:pt x="181" y="3467"/>
                    <a:pt x="208" y="3706"/>
                    <a:pt x="260" y="3947"/>
                  </a:cubicBezTo>
                  <a:cubicBezTo>
                    <a:pt x="412" y="4656"/>
                    <a:pt x="617" y="5423"/>
                    <a:pt x="815" y="6159"/>
                  </a:cubicBezTo>
                  <a:cubicBezTo>
                    <a:pt x="988" y="6803"/>
                    <a:pt x="1155" y="7427"/>
                    <a:pt x="1278" y="7979"/>
                  </a:cubicBezTo>
                  <a:cubicBezTo>
                    <a:pt x="1343" y="8255"/>
                    <a:pt x="1394" y="8514"/>
                    <a:pt x="1428" y="8746"/>
                  </a:cubicBezTo>
                  <a:cubicBezTo>
                    <a:pt x="1466" y="8977"/>
                    <a:pt x="1482" y="9186"/>
                    <a:pt x="1482" y="9359"/>
                  </a:cubicBezTo>
                  <a:cubicBezTo>
                    <a:pt x="1482" y="9717"/>
                    <a:pt x="1544" y="10054"/>
                    <a:pt x="1653" y="10341"/>
                  </a:cubicBezTo>
                  <a:cubicBezTo>
                    <a:pt x="1759" y="10627"/>
                    <a:pt x="1916" y="10862"/>
                    <a:pt x="2113" y="11012"/>
                  </a:cubicBezTo>
                  <a:cubicBezTo>
                    <a:pt x="2290" y="11149"/>
                    <a:pt x="2495" y="11216"/>
                    <a:pt x="2720" y="11216"/>
                  </a:cubicBezTo>
                  <a:cubicBezTo>
                    <a:pt x="2832" y="11216"/>
                    <a:pt x="2945" y="11199"/>
                    <a:pt x="3067" y="11165"/>
                  </a:cubicBezTo>
                  <a:lnTo>
                    <a:pt x="3200" y="11131"/>
                  </a:lnTo>
                  <a:cubicBezTo>
                    <a:pt x="3453" y="11063"/>
                    <a:pt x="3670" y="11005"/>
                    <a:pt x="3868" y="10937"/>
                  </a:cubicBezTo>
                  <a:cubicBezTo>
                    <a:pt x="4168" y="10831"/>
                    <a:pt x="4424" y="10699"/>
                    <a:pt x="4676" y="10470"/>
                  </a:cubicBezTo>
                  <a:cubicBezTo>
                    <a:pt x="4928" y="10242"/>
                    <a:pt x="5177" y="9918"/>
                    <a:pt x="5474" y="9434"/>
                  </a:cubicBezTo>
                  <a:lnTo>
                    <a:pt x="5477" y="9427"/>
                  </a:lnTo>
                  <a:lnTo>
                    <a:pt x="5480" y="9417"/>
                  </a:lnTo>
                  <a:cubicBezTo>
                    <a:pt x="5484" y="9386"/>
                    <a:pt x="5494" y="9325"/>
                    <a:pt x="5518" y="9271"/>
                  </a:cubicBezTo>
                  <a:cubicBezTo>
                    <a:pt x="5531" y="9243"/>
                    <a:pt x="5545" y="9219"/>
                    <a:pt x="5565" y="9199"/>
                  </a:cubicBezTo>
                  <a:cubicBezTo>
                    <a:pt x="5586" y="9182"/>
                    <a:pt x="5609" y="9165"/>
                    <a:pt x="5637" y="9158"/>
                  </a:cubicBezTo>
                  <a:cubicBezTo>
                    <a:pt x="5650" y="9155"/>
                    <a:pt x="5661" y="9155"/>
                    <a:pt x="5674" y="9155"/>
                  </a:cubicBezTo>
                  <a:cubicBezTo>
                    <a:pt x="5705" y="9155"/>
                    <a:pt x="5743" y="9165"/>
                    <a:pt x="5780" y="9186"/>
                  </a:cubicBezTo>
                  <a:cubicBezTo>
                    <a:pt x="5842" y="9219"/>
                    <a:pt x="5910" y="9284"/>
                    <a:pt x="5988" y="9376"/>
                  </a:cubicBezTo>
                  <a:cubicBezTo>
                    <a:pt x="6063" y="9472"/>
                    <a:pt x="6148" y="9598"/>
                    <a:pt x="6243" y="9754"/>
                  </a:cubicBezTo>
                  <a:cubicBezTo>
                    <a:pt x="6394" y="9999"/>
                    <a:pt x="6561" y="10194"/>
                    <a:pt x="6737" y="10327"/>
                  </a:cubicBezTo>
                  <a:cubicBezTo>
                    <a:pt x="6918" y="10460"/>
                    <a:pt x="7110" y="10535"/>
                    <a:pt x="7303" y="10538"/>
                  </a:cubicBezTo>
                  <a:lnTo>
                    <a:pt x="7327" y="10538"/>
                  </a:lnTo>
                  <a:cubicBezTo>
                    <a:pt x="7528" y="10538"/>
                    <a:pt x="7723" y="10466"/>
                    <a:pt x="7910" y="10334"/>
                  </a:cubicBezTo>
                  <a:cubicBezTo>
                    <a:pt x="8094" y="10201"/>
                    <a:pt x="8275" y="10007"/>
                    <a:pt x="8439" y="9754"/>
                  </a:cubicBezTo>
                  <a:cubicBezTo>
                    <a:pt x="8582" y="9533"/>
                    <a:pt x="8731" y="9236"/>
                    <a:pt x="8878" y="8875"/>
                  </a:cubicBezTo>
                  <a:cubicBezTo>
                    <a:pt x="9314" y="7785"/>
                    <a:pt x="9706" y="6098"/>
                    <a:pt x="9706" y="4101"/>
                  </a:cubicBezTo>
                  <a:cubicBezTo>
                    <a:pt x="9706" y="3361"/>
                    <a:pt x="9655" y="2581"/>
                    <a:pt x="9529" y="1773"/>
                  </a:cubicBezTo>
                  <a:lnTo>
                    <a:pt x="9529" y="1770"/>
                  </a:lnTo>
                  <a:lnTo>
                    <a:pt x="9526" y="1770"/>
                  </a:lnTo>
                  <a:cubicBezTo>
                    <a:pt x="9447" y="1381"/>
                    <a:pt x="9321" y="1057"/>
                    <a:pt x="9144" y="809"/>
                  </a:cubicBezTo>
                  <a:cubicBezTo>
                    <a:pt x="8966" y="557"/>
                    <a:pt x="8738" y="379"/>
                    <a:pt x="8466" y="280"/>
                  </a:cubicBezTo>
                  <a:cubicBezTo>
                    <a:pt x="8295" y="216"/>
                    <a:pt x="8104" y="185"/>
                    <a:pt x="7903" y="185"/>
                  </a:cubicBezTo>
                  <a:close/>
                  <a:moveTo>
                    <a:pt x="7893" y="82"/>
                  </a:moveTo>
                  <a:cubicBezTo>
                    <a:pt x="8111" y="82"/>
                    <a:pt x="8316" y="117"/>
                    <a:pt x="8500" y="185"/>
                  </a:cubicBezTo>
                  <a:cubicBezTo>
                    <a:pt x="8790" y="291"/>
                    <a:pt x="9028" y="475"/>
                    <a:pt x="9216" y="737"/>
                  </a:cubicBezTo>
                  <a:cubicBezTo>
                    <a:pt x="9403" y="996"/>
                    <a:pt x="9539" y="1337"/>
                    <a:pt x="9625" y="1756"/>
                  </a:cubicBezTo>
                  <a:lnTo>
                    <a:pt x="9625" y="1756"/>
                  </a:lnTo>
                  <a:lnTo>
                    <a:pt x="9625" y="1756"/>
                  </a:lnTo>
                  <a:cubicBezTo>
                    <a:pt x="9754" y="2590"/>
                    <a:pt x="9812" y="3389"/>
                    <a:pt x="9812" y="4145"/>
                  </a:cubicBezTo>
                  <a:cubicBezTo>
                    <a:pt x="9812" y="5477"/>
                    <a:pt x="9638" y="6666"/>
                    <a:pt x="9389" y="7635"/>
                  </a:cubicBezTo>
                  <a:cubicBezTo>
                    <a:pt x="9266" y="8118"/>
                    <a:pt x="9123" y="8552"/>
                    <a:pt x="8974" y="8916"/>
                  </a:cubicBezTo>
                  <a:cubicBezTo>
                    <a:pt x="8823" y="9280"/>
                    <a:pt x="8670" y="9581"/>
                    <a:pt x="8520" y="9809"/>
                  </a:cubicBezTo>
                  <a:cubicBezTo>
                    <a:pt x="8343" y="10081"/>
                    <a:pt x="8148" y="10290"/>
                    <a:pt x="7948" y="10429"/>
                  </a:cubicBezTo>
                  <a:cubicBezTo>
                    <a:pt x="7747" y="10569"/>
                    <a:pt x="7539" y="10637"/>
                    <a:pt x="7324" y="10637"/>
                  </a:cubicBezTo>
                  <a:lnTo>
                    <a:pt x="7303" y="10637"/>
                  </a:lnTo>
                  <a:cubicBezTo>
                    <a:pt x="7096" y="10633"/>
                    <a:pt x="6888" y="10559"/>
                    <a:pt x="6693" y="10419"/>
                  </a:cubicBezTo>
                  <a:cubicBezTo>
                    <a:pt x="6503" y="10279"/>
                    <a:pt x="6319" y="10071"/>
                    <a:pt x="6158" y="9806"/>
                  </a:cubicBezTo>
                  <a:cubicBezTo>
                    <a:pt x="6005" y="9550"/>
                    <a:pt x="5896" y="9414"/>
                    <a:pt x="5817" y="9342"/>
                  </a:cubicBezTo>
                  <a:cubicBezTo>
                    <a:pt x="5780" y="9304"/>
                    <a:pt x="5753" y="9284"/>
                    <a:pt x="5729" y="9271"/>
                  </a:cubicBezTo>
                  <a:cubicBezTo>
                    <a:pt x="5705" y="9257"/>
                    <a:pt x="5685" y="9254"/>
                    <a:pt x="5674" y="9254"/>
                  </a:cubicBezTo>
                  <a:lnTo>
                    <a:pt x="5668" y="9254"/>
                  </a:lnTo>
                  <a:lnTo>
                    <a:pt x="5664" y="9257"/>
                  </a:lnTo>
                  <a:lnTo>
                    <a:pt x="5654" y="9257"/>
                  </a:lnTo>
                  <a:cubicBezTo>
                    <a:pt x="5654" y="9257"/>
                    <a:pt x="5654" y="9257"/>
                    <a:pt x="5653" y="9258"/>
                  </a:cubicBezTo>
                  <a:lnTo>
                    <a:pt x="5653" y="9258"/>
                  </a:lnTo>
                  <a:cubicBezTo>
                    <a:pt x="5649" y="9259"/>
                    <a:pt x="5646" y="9261"/>
                    <a:pt x="5644" y="9263"/>
                  </a:cubicBezTo>
                  <a:cubicBezTo>
                    <a:pt x="5637" y="9271"/>
                    <a:pt x="5630" y="9274"/>
                    <a:pt x="5627" y="9280"/>
                  </a:cubicBezTo>
                  <a:cubicBezTo>
                    <a:pt x="5620" y="9291"/>
                    <a:pt x="5613" y="9301"/>
                    <a:pt x="5606" y="9315"/>
                  </a:cubicBezTo>
                  <a:cubicBezTo>
                    <a:pt x="5600" y="9332"/>
                    <a:pt x="5592" y="9352"/>
                    <a:pt x="5586" y="9376"/>
                  </a:cubicBezTo>
                  <a:cubicBezTo>
                    <a:pt x="5582" y="9400"/>
                    <a:pt x="5579" y="9424"/>
                    <a:pt x="5576" y="9444"/>
                  </a:cubicBezTo>
                  <a:cubicBezTo>
                    <a:pt x="5576" y="9455"/>
                    <a:pt x="5572" y="9461"/>
                    <a:pt x="5569" y="9468"/>
                  </a:cubicBezTo>
                  <a:cubicBezTo>
                    <a:pt x="5364" y="9809"/>
                    <a:pt x="5177" y="10071"/>
                    <a:pt x="4999" y="10279"/>
                  </a:cubicBezTo>
                  <a:cubicBezTo>
                    <a:pt x="4730" y="10589"/>
                    <a:pt x="4482" y="10773"/>
                    <a:pt x="4202" y="10907"/>
                  </a:cubicBezTo>
                  <a:cubicBezTo>
                    <a:pt x="3923" y="11042"/>
                    <a:pt x="3613" y="11124"/>
                    <a:pt x="3228" y="11226"/>
                  </a:cubicBezTo>
                  <a:lnTo>
                    <a:pt x="3091" y="11264"/>
                  </a:lnTo>
                  <a:cubicBezTo>
                    <a:pt x="2965" y="11298"/>
                    <a:pt x="2842" y="11315"/>
                    <a:pt x="2723" y="11315"/>
                  </a:cubicBezTo>
                  <a:cubicBezTo>
                    <a:pt x="2474" y="11315"/>
                    <a:pt x="2246" y="11240"/>
                    <a:pt x="2052" y="11091"/>
                  </a:cubicBezTo>
                  <a:cubicBezTo>
                    <a:pt x="1847" y="10933"/>
                    <a:pt x="1677" y="10691"/>
                    <a:pt x="1564" y="10395"/>
                  </a:cubicBezTo>
                  <a:cubicBezTo>
                    <a:pt x="1449" y="10095"/>
                    <a:pt x="1384" y="9741"/>
                    <a:pt x="1384" y="9359"/>
                  </a:cubicBezTo>
                  <a:cubicBezTo>
                    <a:pt x="1384" y="9186"/>
                    <a:pt x="1364" y="8981"/>
                    <a:pt x="1329" y="8749"/>
                  </a:cubicBezTo>
                  <a:cubicBezTo>
                    <a:pt x="1221" y="8057"/>
                    <a:pt x="975" y="7141"/>
                    <a:pt x="719" y="6186"/>
                  </a:cubicBezTo>
                  <a:cubicBezTo>
                    <a:pt x="521" y="5447"/>
                    <a:pt x="317" y="4680"/>
                    <a:pt x="161" y="3967"/>
                  </a:cubicBezTo>
                  <a:cubicBezTo>
                    <a:pt x="109" y="3719"/>
                    <a:pt x="82" y="3473"/>
                    <a:pt x="82" y="3235"/>
                  </a:cubicBezTo>
                  <a:cubicBezTo>
                    <a:pt x="82" y="2588"/>
                    <a:pt x="276" y="1984"/>
                    <a:pt x="655" y="1490"/>
                  </a:cubicBezTo>
                  <a:cubicBezTo>
                    <a:pt x="1149" y="843"/>
                    <a:pt x="1908" y="450"/>
                    <a:pt x="2740" y="406"/>
                  </a:cubicBezTo>
                  <a:cubicBezTo>
                    <a:pt x="2816" y="403"/>
                    <a:pt x="2893" y="400"/>
                    <a:pt x="2965" y="400"/>
                  </a:cubicBezTo>
                  <a:cubicBezTo>
                    <a:pt x="3620" y="400"/>
                    <a:pt x="4145" y="549"/>
                    <a:pt x="4536" y="720"/>
                  </a:cubicBezTo>
                  <a:cubicBezTo>
                    <a:pt x="4928" y="890"/>
                    <a:pt x="5183" y="1081"/>
                    <a:pt x="5293" y="1173"/>
                  </a:cubicBezTo>
                  <a:lnTo>
                    <a:pt x="5317" y="1194"/>
                  </a:lnTo>
                  <a:lnTo>
                    <a:pt x="5344" y="1173"/>
                  </a:lnTo>
                  <a:cubicBezTo>
                    <a:pt x="5807" y="815"/>
                    <a:pt x="6261" y="543"/>
                    <a:pt x="6693" y="359"/>
                  </a:cubicBezTo>
                  <a:cubicBezTo>
                    <a:pt x="7123" y="178"/>
                    <a:pt x="7528" y="82"/>
                    <a:pt x="7893" y="82"/>
                  </a:cubicBezTo>
                  <a:close/>
                  <a:moveTo>
                    <a:pt x="7893" y="0"/>
                  </a:moveTo>
                  <a:cubicBezTo>
                    <a:pt x="7514" y="0"/>
                    <a:pt x="7099" y="99"/>
                    <a:pt x="6660" y="283"/>
                  </a:cubicBezTo>
                  <a:cubicBezTo>
                    <a:pt x="6231" y="467"/>
                    <a:pt x="5780" y="737"/>
                    <a:pt x="5319" y="1089"/>
                  </a:cubicBezTo>
                  <a:lnTo>
                    <a:pt x="5319" y="1089"/>
                  </a:lnTo>
                  <a:cubicBezTo>
                    <a:pt x="5196" y="990"/>
                    <a:pt x="4942" y="807"/>
                    <a:pt x="4570" y="645"/>
                  </a:cubicBezTo>
                  <a:cubicBezTo>
                    <a:pt x="4168" y="471"/>
                    <a:pt x="3629" y="318"/>
                    <a:pt x="2965" y="318"/>
                  </a:cubicBezTo>
                  <a:cubicBezTo>
                    <a:pt x="2890" y="318"/>
                    <a:pt x="2816" y="321"/>
                    <a:pt x="2737" y="324"/>
                  </a:cubicBezTo>
                  <a:cubicBezTo>
                    <a:pt x="1881" y="369"/>
                    <a:pt x="1098" y="774"/>
                    <a:pt x="590" y="1439"/>
                  </a:cubicBezTo>
                  <a:cubicBezTo>
                    <a:pt x="201" y="1950"/>
                    <a:pt x="0" y="2570"/>
                    <a:pt x="0" y="3235"/>
                  </a:cubicBezTo>
                  <a:cubicBezTo>
                    <a:pt x="0" y="3481"/>
                    <a:pt x="27" y="3733"/>
                    <a:pt x="82" y="3985"/>
                  </a:cubicBezTo>
                  <a:cubicBezTo>
                    <a:pt x="235" y="4700"/>
                    <a:pt x="444" y="5467"/>
                    <a:pt x="641" y="6207"/>
                  </a:cubicBezTo>
                  <a:cubicBezTo>
                    <a:pt x="812" y="6844"/>
                    <a:pt x="978" y="7464"/>
                    <a:pt x="1101" y="8009"/>
                  </a:cubicBezTo>
                  <a:cubicBezTo>
                    <a:pt x="1163" y="8279"/>
                    <a:pt x="1213" y="8535"/>
                    <a:pt x="1248" y="8763"/>
                  </a:cubicBezTo>
                  <a:cubicBezTo>
                    <a:pt x="1282" y="8988"/>
                    <a:pt x="1302" y="9192"/>
                    <a:pt x="1302" y="9359"/>
                  </a:cubicBezTo>
                  <a:cubicBezTo>
                    <a:pt x="1302" y="9751"/>
                    <a:pt x="1367" y="10116"/>
                    <a:pt x="1486" y="10422"/>
                  </a:cubicBezTo>
                  <a:cubicBezTo>
                    <a:pt x="1605" y="10732"/>
                    <a:pt x="1782" y="10985"/>
                    <a:pt x="2004" y="11155"/>
                  </a:cubicBezTo>
                  <a:cubicBezTo>
                    <a:pt x="2212" y="11315"/>
                    <a:pt x="2457" y="11397"/>
                    <a:pt x="2723" y="11397"/>
                  </a:cubicBezTo>
                  <a:cubicBezTo>
                    <a:pt x="2849" y="11397"/>
                    <a:pt x="2979" y="11377"/>
                    <a:pt x="3115" y="11342"/>
                  </a:cubicBezTo>
                  <a:lnTo>
                    <a:pt x="3248" y="11305"/>
                  </a:lnTo>
                  <a:cubicBezTo>
                    <a:pt x="3503" y="11237"/>
                    <a:pt x="3728" y="11179"/>
                    <a:pt x="3936" y="11104"/>
                  </a:cubicBezTo>
                  <a:cubicBezTo>
                    <a:pt x="4247" y="10995"/>
                    <a:pt x="4519" y="10852"/>
                    <a:pt x="4788" y="10610"/>
                  </a:cubicBezTo>
                  <a:cubicBezTo>
                    <a:pt x="5061" y="10367"/>
                    <a:pt x="5326" y="10024"/>
                    <a:pt x="5641" y="9513"/>
                  </a:cubicBezTo>
                  <a:cubicBezTo>
                    <a:pt x="5650" y="9492"/>
                    <a:pt x="5658" y="9472"/>
                    <a:pt x="5658" y="9451"/>
                  </a:cubicBezTo>
                  <a:cubicBezTo>
                    <a:pt x="5661" y="9424"/>
                    <a:pt x="5668" y="9390"/>
                    <a:pt x="5674" y="9362"/>
                  </a:cubicBezTo>
                  <a:cubicBezTo>
                    <a:pt x="5679" y="9354"/>
                    <a:pt x="5682" y="9346"/>
                    <a:pt x="5684" y="9341"/>
                  </a:cubicBezTo>
                  <a:lnTo>
                    <a:pt x="5684" y="9341"/>
                  </a:lnTo>
                  <a:cubicBezTo>
                    <a:pt x="5690" y="9344"/>
                    <a:pt x="5696" y="9347"/>
                    <a:pt x="5705" y="9352"/>
                  </a:cubicBezTo>
                  <a:cubicBezTo>
                    <a:pt x="5735" y="9373"/>
                    <a:pt x="5780" y="9411"/>
                    <a:pt x="5842" y="9488"/>
                  </a:cubicBezTo>
                  <a:cubicBezTo>
                    <a:pt x="5906" y="9563"/>
                    <a:pt x="5988" y="9680"/>
                    <a:pt x="6090" y="9850"/>
                  </a:cubicBezTo>
                  <a:cubicBezTo>
                    <a:pt x="6254" y="10122"/>
                    <a:pt x="6441" y="10337"/>
                    <a:pt x="6646" y="10484"/>
                  </a:cubicBezTo>
                  <a:cubicBezTo>
                    <a:pt x="6854" y="10633"/>
                    <a:pt x="7075" y="10715"/>
                    <a:pt x="7300" y="10719"/>
                  </a:cubicBezTo>
                  <a:lnTo>
                    <a:pt x="7324" y="10719"/>
                  </a:lnTo>
                  <a:cubicBezTo>
                    <a:pt x="7555" y="10719"/>
                    <a:pt x="7780" y="10644"/>
                    <a:pt x="7995" y="10498"/>
                  </a:cubicBezTo>
                  <a:cubicBezTo>
                    <a:pt x="8206" y="10347"/>
                    <a:pt x="8408" y="10133"/>
                    <a:pt x="8592" y="9853"/>
                  </a:cubicBezTo>
                  <a:cubicBezTo>
                    <a:pt x="8741" y="9622"/>
                    <a:pt x="8898" y="9315"/>
                    <a:pt x="9048" y="8947"/>
                  </a:cubicBezTo>
                  <a:cubicBezTo>
                    <a:pt x="9502" y="7839"/>
                    <a:pt x="9894" y="6152"/>
                    <a:pt x="9894" y="4145"/>
                  </a:cubicBezTo>
                  <a:cubicBezTo>
                    <a:pt x="9894" y="3385"/>
                    <a:pt x="9836" y="2577"/>
                    <a:pt x="9706" y="1739"/>
                  </a:cubicBezTo>
                  <a:cubicBezTo>
                    <a:pt x="9617" y="1313"/>
                    <a:pt x="9477" y="962"/>
                    <a:pt x="9280" y="689"/>
                  </a:cubicBezTo>
                  <a:cubicBezTo>
                    <a:pt x="9086" y="417"/>
                    <a:pt x="8834" y="219"/>
                    <a:pt x="8530" y="110"/>
                  </a:cubicBezTo>
                  <a:cubicBezTo>
                    <a:pt x="8332" y="38"/>
                    <a:pt x="8118" y="0"/>
                    <a:pt x="789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8"/>
            <p:cNvSpPr/>
            <p:nvPr/>
          </p:nvSpPr>
          <p:spPr>
            <a:xfrm flipH="1">
              <a:off x="6218838" y="3599372"/>
              <a:ext cx="113379" cy="45875"/>
            </a:xfrm>
            <a:custGeom>
              <a:rect b="b" l="l" r="r" t="t"/>
              <a:pathLst>
                <a:path extrusionOk="0" h="683" w="1688">
                  <a:moveTo>
                    <a:pt x="1" y="0"/>
                  </a:moveTo>
                  <a:cubicBezTo>
                    <a:pt x="89" y="130"/>
                    <a:pt x="208" y="239"/>
                    <a:pt x="334" y="334"/>
                  </a:cubicBezTo>
                  <a:cubicBezTo>
                    <a:pt x="460" y="433"/>
                    <a:pt x="600" y="512"/>
                    <a:pt x="747" y="573"/>
                  </a:cubicBezTo>
                  <a:cubicBezTo>
                    <a:pt x="897" y="631"/>
                    <a:pt x="1057" y="672"/>
                    <a:pt x="1217" y="682"/>
                  </a:cubicBezTo>
                  <a:cubicBezTo>
                    <a:pt x="1233" y="682"/>
                    <a:pt x="1248" y="683"/>
                    <a:pt x="1264" y="683"/>
                  </a:cubicBezTo>
                  <a:cubicBezTo>
                    <a:pt x="1412" y="683"/>
                    <a:pt x="1558" y="652"/>
                    <a:pt x="1687" y="590"/>
                  </a:cubicBezTo>
                  <a:cubicBezTo>
                    <a:pt x="1528" y="590"/>
                    <a:pt x="1380" y="580"/>
                    <a:pt x="1234" y="549"/>
                  </a:cubicBezTo>
                  <a:cubicBezTo>
                    <a:pt x="1091" y="515"/>
                    <a:pt x="948" y="474"/>
                    <a:pt x="812" y="416"/>
                  </a:cubicBezTo>
                  <a:cubicBezTo>
                    <a:pt x="536" y="304"/>
                    <a:pt x="273" y="153"/>
                    <a:pt x="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8"/>
            <p:cNvSpPr/>
            <p:nvPr/>
          </p:nvSpPr>
          <p:spPr>
            <a:xfrm flipH="1">
              <a:off x="6206748" y="3590909"/>
              <a:ext cx="134872" cy="57025"/>
            </a:xfrm>
            <a:custGeom>
              <a:rect b="b" l="l" r="r" t="t"/>
              <a:pathLst>
                <a:path extrusionOk="0" h="849" w="2008">
                  <a:moveTo>
                    <a:pt x="319" y="274"/>
                  </a:moveTo>
                  <a:lnTo>
                    <a:pt x="319" y="274"/>
                  </a:lnTo>
                  <a:cubicBezTo>
                    <a:pt x="522" y="388"/>
                    <a:pt x="724" y="495"/>
                    <a:pt x="935" y="580"/>
                  </a:cubicBezTo>
                  <a:cubicBezTo>
                    <a:pt x="1075" y="638"/>
                    <a:pt x="1218" y="682"/>
                    <a:pt x="1364" y="716"/>
                  </a:cubicBezTo>
                  <a:lnTo>
                    <a:pt x="1368" y="716"/>
                  </a:lnTo>
                  <a:cubicBezTo>
                    <a:pt x="1442" y="732"/>
                    <a:pt x="1518" y="742"/>
                    <a:pt x="1596" y="748"/>
                  </a:cubicBezTo>
                  <a:lnTo>
                    <a:pt x="1596" y="748"/>
                  </a:lnTo>
                  <a:cubicBezTo>
                    <a:pt x="1533" y="761"/>
                    <a:pt x="1469" y="767"/>
                    <a:pt x="1405" y="767"/>
                  </a:cubicBezTo>
                  <a:lnTo>
                    <a:pt x="1361" y="767"/>
                  </a:lnTo>
                  <a:cubicBezTo>
                    <a:pt x="1204" y="757"/>
                    <a:pt x="1050" y="719"/>
                    <a:pt x="904" y="661"/>
                  </a:cubicBezTo>
                  <a:cubicBezTo>
                    <a:pt x="757" y="600"/>
                    <a:pt x="621" y="521"/>
                    <a:pt x="498" y="430"/>
                  </a:cubicBezTo>
                  <a:cubicBezTo>
                    <a:pt x="435" y="381"/>
                    <a:pt x="374" y="329"/>
                    <a:pt x="319" y="274"/>
                  </a:cubicBezTo>
                  <a:close/>
                  <a:moveTo>
                    <a:pt x="1" y="0"/>
                  </a:moveTo>
                  <a:lnTo>
                    <a:pt x="106" y="150"/>
                  </a:lnTo>
                  <a:cubicBezTo>
                    <a:pt x="202" y="283"/>
                    <a:pt x="321" y="396"/>
                    <a:pt x="447" y="495"/>
                  </a:cubicBezTo>
                  <a:cubicBezTo>
                    <a:pt x="577" y="593"/>
                    <a:pt x="720" y="672"/>
                    <a:pt x="870" y="737"/>
                  </a:cubicBezTo>
                  <a:lnTo>
                    <a:pt x="874" y="737"/>
                  </a:lnTo>
                  <a:cubicBezTo>
                    <a:pt x="1026" y="798"/>
                    <a:pt x="1190" y="839"/>
                    <a:pt x="1357" y="849"/>
                  </a:cubicBezTo>
                  <a:lnTo>
                    <a:pt x="1405" y="849"/>
                  </a:lnTo>
                  <a:cubicBezTo>
                    <a:pt x="1558" y="849"/>
                    <a:pt x="1709" y="818"/>
                    <a:pt x="1844" y="754"/>
                  </a:cubicBezTo>
                  <a:lnTo>
                    <a:pt x="2008" y="679"/>
                  </a:lnTo>
                  <a:lnTo>
                    <a:pt x="1827" y="675"/>
                  </a:lnTo>
                  <a:cubicBezTo>
                    <a:pt x="1671" y="675"/>
                    <a:pt x="1525" y="665"/>
                    <a:pt x="1381" y="634"/>
                  </a:cubicBezTo>
                  <a:lnTo>
                    <a:pt x="1381" y="637"/>
                  </a:lnTo>
                  <a:lnTo>
                    <a:pt x="1381" y="637"/>
                  </a:lnTo>
                  <a:cubicBezTo>
                    <a:pt x="1239" y="603"/>
                    <a:pt x="1101" y="559"/>
                    <a:pt x="965" y="504"/>
                  </a:cubicBezTo>
                  <a:cubicBezTo>
                    <a:pt x="693" y="392"/>
                    <a:pt x="433" y="246"/>
                    <a:pt x="161" y="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8"/>
            <p:cNvSpPr/>
            <p:nvPr/>
          </p:nvSpPr>
          <p:spPr>
            <a:xfrm flipH="1">
              <a:off x="6218838" y="4061287"/>
              <a:ext cx="99206" cy="87989"/>
            </a:xfrm>
            <a:custGeom>
              <a:rect b="b" l="l" r="r" t="t"/>
              <a:pathLst>
                <a:path extrusionOk="0" h="1310" w="1477">
                  <a:moveTo>
                    <a:pt x="1476" y="0"/>
                  </a:moveTo>
                  <a:lnTo>
                    <a:pt x="1476" y="0"/>
                  </a:lnTo>
                  <a:cubicBezTo>
                    <a:pt x="1306" y="14"/>
                    <a:pt x="1129" y="55"/>
                    <a:pt x="976" y="134"/>
                  </a:cubicBezTo>
                  <a:cubicBezTo>
                    <a:pt x="815" y="212"/>
                    <a:pt x="669" y="310"/>
                    <a:pt x="543" y="430"/>
                  </a:cubicBezTo>
                  <a:cubicBezTo>
                    <a:pt x="413" y="553"/>
                    <a:pt x="301" y="686"/>
                    <a:pt x="208" y="836"/>
                  </a:cubicBezTo>
                  <a:cubicBezTo>
                    <a:pt x="117" y="982"/>
                    <a:pt x="42" y="1139"/>
                    <a:pt x="1" y="1309"/>
                  </a:cubicBezTo>
                  <a:cubicBezTo>
                    <a:pt x="205" y="1033"/>
                    <a:pt x="417" y="777"/>
                    <a:pt x="655" y="556"/>
                  </a:cubicBezTo>
                  <a:cubicBezTo>
                    <a:pt x="774" y="440"/>
                    <a:pt x="904" y="341"/>
                    <a:pt x="1040" y="249"/>
                  </a:cubicBezTo>
                  <a:cubicBezTo>
                    <a:pt x="1174" y="154"/>
                    <a:pt x="1323" y="82"/>
                    <a:pt x="147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8"/>
            <p:cNvSpPr/>
            <p:nvPr/>
          </p:nvSpPr>
          <p:spPr>
            <a:xfrm flipH="1">
              <a:off x="6206009" y="4057392"/>
              <a:ext cx="117946" cy="103975"/>
            </a:xfrm>
            <a:custGeom>
              <a:rect b="b" l="l" r="r" t="t"/>
              <a:pathLst>
                <a:path extrusionOk="0" h="1548" w="1756">
                  <a:moveTo>
                    <a:pt x="1323" y="139"/>
                  </a:moveTo>
                  <a:cubicBezTo>
                    <a:pt x="1247" y="180"/>
                    <a:pt x="1174" y="223"/>
                    <a:pt x="1105" y="274"/>
                  </a:cubicBezTo>
                  <a:cubicBezTo>
                    <a:pt x="968" y="368"/>
                    <a:pt x="835" y="467"/>
                    <a:pt x="716" y="584"/>
                  </a:cubicBezTo>
                  <a:cubicBezTo>
                    <a:pt x="533" y="754"/>
                    <a:pt x="368" y="943"/>
                    <a:pt x="208" y="1143"/>
                  </a:cubicBezTo>
                  <a:lnTo>
                    <a:pt x="208" y="1143"/>
                  </a:lnTo>
                  <a:cubicBezTo>
                    <a:pt x="244" y="1064"/>
                    <a:pt x="286" y="987"/>
                    <a:pt x="331" y="914"/>
                  </a:cubicBezTo>
                  <a:cubicBezTo>
                    <a:pt x="423" y="771"/>
                    <a:pt x="532" y="638"/>
                    <a:pt x="658" y="519"/>
                  </a:cubicBezTo>
                  <a:cubicBezTo>
                    <a:pt x="781" y="403"/>
                    <a:pt x="927" y="304"/>
                    <a:pt x="1081" y="229"/>
                  </a:cubicBezTo>
                  <a:cubicBezTo>
                    <a:pt x="1157" y="189"/>
                    <a:pt x="1239" y="160"/>
                    <a:pt x="1323" y="139"/>
                  </a:cubicBezTo>
                  <a:close/>
                  <a:moveTo>
                    <a:pt x="1756" y="0"/>
                  </a:moveTo>
                  <a:lnTo>
                    <a:pt x="1561" y="18"/>
                  </a:lnTo>
                  <a:cubicBezTo>
                    <a:pt x="1388" y="31"/>
                    <a:pt x="1208" y="72"/>
                    <a:pt x="1045" y="157"/>
                  </a:cubicBezTo>
                  <a:lnTo>
                    <a:pt x="1045" y="157"/>
                  </a:lnTo>
                  <a:lnTo>
                    <a:pt x="1043" y="154"/>
                  </a:lnTo>
                  <a:cubicBezTo>
                    <a:pt x="883" y="233"/>
                    <a:pt x="733" y="338"/>
                    <a:pt x="600" y="461"/>
                  </a:cubicBezTo>
                  <a:cubicBezTo>
                    <a:pt x="474" y="584"/>
                    <a:pt x="358" y="720"/>
                    <a:pt x="263" y="870"/>
                  </a:cubicBezTo>
                  <a:cubicBezTo>
                    <a:pt x="170" y="1019"/>
                    <a:pt x="89" y="1183"/>
                    <a:pt x="48" y="1357"/>
                  </a:cubicBezTo>
                  <a:lnTo>
                    <a:pt x="0" y="1548"/>
                  </a:lnTo>
                  <a:lnTo>
                    <a:pt x="120" y="1391"/>
                  </a:lnTo>
                  <a:cubicBezTo>
                    <a:pt x="328" y="1118"/>
                    <a:pt x="535" y="863"/>
                    <a:pt x="774" y="645"/>
                  </a:cubicBezTo>
                  <a:lnTo>
                    <a:pt x="774" y="642"/>
                  </a:lnTo>
                  <a:cubicBezTo>
                    <a:pt x="886" y="529"/>
                    <a:pt x="1016" y="434"/>
                    <a:pt x="1152" y="341"/>
                  </a:cubicBezTo>
                  <a:cubicBezTo>
                    <a:pt x="1282" y="246"/>
                    <a:pt x="1428" y="178"/>
                    <a:pt x="1585" y="93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8"/>
            <p:cNvSpPr/>
            <p:nvPr/>
          </p:nvSpPr>
          <p:spPr>
            <a:xfrm flipH="1">
              <a:off x="6374063" y="3945893"/>
              <a:ext cx="49032" cy="49099"/>
            </a:xfrm>
            <a:custGeom>
              <a:rect b="b" l="l" r="r" t="t"/>
              <a:pathLst>
                <a:path extrusionOk="0" h="731" w="730">
                  <a:moveTo>
                    <a:pt x="366" y="1"/>
                  </a:moveTo>
                  <a:cubicBezTo>
                    <a:pt x="164" y="1"/>
                    <a:pt x="1" y="164"/>
                    <a:pt x="1" y="366"/>
                  </a:cubicBezTo>
                  <a:cubicBezTo>
                    <a:pt x="1" y="567"/>
                    <a:pt x="164" y="730"/>
                    <a:pt x="366" y="730"/>
                  </a:cubicBezTo>
                  <a:cubicBezTo>
                    <a:pt x="566" y="730"/>
                    <a:pt x="730" y="567"/>
                    <a:pt x="730" y="366"/>
                  </a:cubicBezTo>
                  <a:cubicBezTo>
                    <a:pt x="730" y="164"/>
                    <a:pt x="566" y="1"/>
                    <a:pt x="36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8"/>
            <p:cNvSpPr/>
            <p:nvPr/>
          </p:nvSpPr>
          <p:spPr>
            <a:xfrm flipH="1">
              <a:off x="6371309" y="3943139"/>
              <a:ext cx="54540" cy="54607"/>
            </a:xfrm>
            <a:custGeom>
              <a:rect b="b" l="l" r="r" t="t"/>
              <a:pathLst>
                <a:path extrusionOk="0" h="813" w="812">
                  <a:moveTo>
                    <a:pt x="407" y="83"/>
                  </a:moveTo>
                  <a:cubicBezTo>
                    <a:pt x="498" y="83"/>
                    <a:pt x="577" y="117"/>
                    <a:pt x="635" y="178"/>
                  </a:cubicBezTo>
                  <a:cubicBezTo>
                    <a:pt x="696" y="236"/>
                    <a:pt x="730" y="315"/>
                    <a:pt x="730" y="407"/>
                  </a:cubicBezTo>
                  <a:cubicBezTo>
                    <a:pt x="730" y="495"/>
                    <a:pt x="696" y="577"/>
                    <a:pt x="635" y="635"/>
                  </a:cubicBezTo>
                  <a:cubicBezTo>
                    <a:pt x="577" y="693"/>
                    <a:pt x="498" y="730"/>
                    <a:pt x="407" y="730"/>
                  </a:cubicBezTo>
                  <a:cubicBezTo>
                    <a:pt x="317" y="730"/>
                    <a:pt x="236" y="693"/>
                    <a:pt x="178" y="635"/>
                  </a:cubicBezTo>
                  <a:cubicBezTo>
                    <a:pt x="120" y="577"/>
                    <a:pt x="83" y="495"/>
                    <a:pt x="83" y="407"/>
                  </a:cubicBezTo>
                  <a:cubicBezTo>
                    <a:pt x="83" y="315"/>
                    <a:pt x="120" y="236"/>
                    <a:pt x="178" y="178"/>
                  </a:cubicBezTo>
                  <a:cubicBezTo>
                    <a:pt x="236" y="117"/>
                    <a:pt x="317" y="83"/>
                    <a:pt x="407" y="83"/>
                  </a:cubicBezTo>
                  <a:close/>
                  <a:moveTo>
                    <a:pt x="407" y="1"/>
                  </a:moveTo>
                  <a:cubicBezTo>
                    <a:pt x="294" y="1"/>
                    <a:pt x="195" y="45"/>
                    <a:pt x="120" y="120"/>
                  </a:cubicBezTo>
                  <a:cubicBezTo>
                    <a:pt x="48" y="192"/>
                    <a:pt x="1" y="295"/>
                    <a:pt x="1" y="407"/>
                  </a:cubicBezTo>
                  <a:cubicBezTo>
                    <a:pt x="1" y="519"/>
                    <a:pt x="48" y="618"/>
                    <a:pt x="120" y="693"/>
                  </a:cubicBezTo>
                  <a:cubicBezTo>
                    <a:pt x="195" y="765"/>
                    <a:pt x="294" y="812"/>
                    <a:pt x="407" y="812"/>
                  </a:cubicBezTo>
                  <a:cubicBezTo>
                    <a:pt x="519" y="812"/>
                    <a:pt x="621" y="765"/>
                    <a:pt x="693" y="693"/>
                  </a:cubicBezTo>
                  <a:cubicBezTo>
                    <a:pt x="767" y="618"/>
                    <a:pt x="811" y="519"/>
                    <a:pt x="811" y="407"/>
                  </a:cubicBezTo>
                  <a:cubicBezTo>
                    <a:pt x="811" y="295"/>
                    <a:pt x="767" y="192"/>
                    <a:pt x="693" y="120"/>
                  </a:cubicBezTo>
                  <a:cubicBezTo>
                    <a:pt x="621" y="45"/>
                    <a:pt x="519" y="1"/>
                    <a:pt x="40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8"/>
            <p:cNvSpPr/>
            <p:nvPr/>
          </p:nvSpPr>
          <p:spPr>
            <a:xfrm flipH="1">
              <a:off x="5894958" y="4491902"/>
              <a:ext cx="772561" cy="646689"/>
            </a:xfrm>
            <a:custGeom>
              <a:rect b="b" l="l" r="r" t="t"/>
              <a:pathLst>
                <a:path extrusionOk="0" h="9628" w="11502">
                  <a:moveTo>
                    <a:pt x="2195" y="0"/>
                  </a:moveTo>
                  <a:cubicBezTo>
                    <a:pt x="2198" y="304"/>
                    <a:pt x="2195" y="477"/>
                    <a:pt x="2492" y="504"/>
                  </a:cubicBezTo>
                  <a:cubicBezTo>
                    <a:pt x="2487" y="511"/>
                    <a:pt x="2487" y="518"/>
                    <a:pt x="2487" y="529"/>
                  </a:cubicBezTo>
                  <a:lnTo>
                    <a:pt x="2617" y="1240"/>
                  </a:lnTo>
                  <a:cubicBezTo>
                    <a:pt x="2726" y="1840"/>
                    <a:pt x="2402" y="2866"/>
                    <a:pt x="2317" y="3115"/>
                  </a:cubicBezTo>
                  <a:cubicBezTo>
                    <a:pt x="2092" y="3129"/>
                    <a:pt x="1885" y="3203"/>
                    <a:pt x="1704" y="3343"/>
                  </a:cubicBezTo>
                  <a:cubicBezTo>
                    <a:pt x="1274" y="3670"/>
                    <a:pt x="1019" y="4332"/>
                    <a:pt x="1019" y="5109"/>
                  </a:cubicBezTo>
                  <a:cubicBezTo>
                    <a:pt x="1019" y="5790"/>
                    <a:pt x="699" y="6993"/>
                    <a:pt x="358" y="8268"/>
                  </a:cubicBezTo>
                  <a:cubicBezTo>
                    <a:pt x="235" y="8717"/>
                    <a:pt x="112" y="9178"/>
                    <a:pt x="0" y="9628"/>
                  </a:cubicBezTo>
                  <a:lnTo>
                    <a:pt x="9512" y="9628"/>
                  </a:lnTo>
                  <a:cubicBezTo>
                    <a:pt x="9485" y="9035"/>
                    <a:pt x="9427" y="8475"/>
                    <a:pt x="9341" y="7958"/>
                  </a:cubicBezTo>
                  <a:cubicBezTo>
                    <a:pt x="9413" y="7835"/>
                    <a:pt x="9685" y="7395"/>
                    <a:pt x="10023" y="7310"/>
                  </a:cubicBezTo>
                  <a:cubicBezTo>
                    <a:pt x="10060" y="7303"/>
                    <a:pt x="10094" y="7300"/>
                    <a:pt x="10132" y="7300"/>
                  </a:cubicBezTo>
                  <a:cubicBezTo>
                    <a:pt x="10224" y="7300"/>
                    <a:pt x="10312" y="7330"/>
                    <a:pt x="10405" y="7392"/>
                  </a:cubicBezTo>
                  <a:cubicBezTo>
                    <a:pt x="11008" y="7815"/>
                    <a:pt x="11045" y="8452"/>
                    <a:pt x="11045" y="8458"/>
                  </a:cubicBezTo>
                  <a:cubicBezTo>
                    <a:pt x="11045" y="8462"/>
                    <a:pt x="11048" y="8462"/>
                    <a:pt x="11048" y="8466"/>
                  </a:cubicBezTo>
                  <a:cubicBezTo>
                    <a:pt x="10891" y="8506"/>
                    <a:pt x="10773" y="8650"/>
                    <a:pt x="10773" y="8820"/>
                  </a:cubicBezTo>
                  <a:cubicBezTo>
                    <a:pt x="10773" y="9021"/>
                    <a:pt x="10936" y="9185"/>
                    <a:pt x="11137" y="9185"/>
                  </a:cubicBezTo>
                  <a:cubicBezTo>
                    <a:pt x="11338" y="9185"/>
                    <a:pt x="11502" y="9021"/>
                    <a:pt x="11502" y="8820"/>
                  </a:cubicBezTo>
                  <a:cubicBezTo>
                    <a:pt x="11502" y="8646"/>
                    <a:pt x="11382" y="8506"/>
                    <a:pt x="11226" y="8466"/>
                  </a:cubicBezTo>
                  <a:cubicBezTo>
                    <a:pt x="11226" y="8458"/>
                    <a:pt x="11229" y="8455"/>
                    <a:pt x="11229" y="8448"/>
                  </a:cubicBezTo>
                  <a:cubicBezTo>
                    <a:pt x="11226" y="8421"/>
                    <a:pt x="11185" y="7719"/>
                    <a:pt x="10510" y="7245"/>
                  </a:cubicBezTo>
                  <a:cubicBezTo>
                    <a:pt x="10388" y="7160"/>
                    <a:pt x="10262" y="7116"/>
                    <a:pt x="10132" y="7116"/>
                  </a:cubicBezTo>
                  <a:cubicBezTo>
                    <a:pt x="10081" y="7116"/>
                    <a:pt x="10033" y="7123"/>
                    <a:pt x="9982" y="7136"/>
                  </a:cubicBezTo>
                  <a:cubicBezTo>
                    <a:pt x="9682" y="7208"/>
                    <a:pt x="9436" y="7491"/>
                    <a:pt x="9293" y="7692"/>
                  </a:cubicBezTo>
                  <a:cubicBezTo>
                    <a:pt x="9041" y="6295"/>
                    <a:pt x="8615" y="5221"/>
                    <a:pt x="8233" y="4634"/>
                  </a:cubicBezTo>
                  <a:cubicBezTo>
                    <a:pt x="8005" y="4291"/>
                    <a:pt x="7753" y="4041"/>
                    <a:pt x="7491" y="3909"/>
                  </a:cubicBezTo>
                  <a:cubicBezTo>
                    <a:pt x="7572" y="3664"/>
                    <a:pt x="7920" y="2594"/>
                    <a:pt x="7801" y="1935"/>
                  </a:cubicBezTo>
                  <a:lnTo>
                    <a:pt x="7671" y="1230"/>
                  </a:lnTo>
                  <a:cubicBezTo>
                    <a:pt x="8057" y="1162"/>
                    <a:pt x="8489" y="688"/>
                    <a:pt x="8489" y="688"/>
                  </a:cubicBezTo>
                  <a:lnTo>
                    <a:pt x="7198" y="688"/>
                  </a:lnTo>
                  <a:cubicBezTo>
                    <a:pt x="7201" y="1015"/>
                    <a:pt x="7184" y="1203"/>
                    <a:pt x="7491" y="1234"/>
                  </a:cubicBezTo>
                  <a:lnTo>
                    <a:pt x="7491" y="1257"/>
                  </a:lnTo>
                  <a:lnTo>
                    <a:pt x="7620" y="1970"/>
                  </a:lnTo>
                  <a:cubicBezTo>
                    <a:pt x="7729" y="2563"/>
                    <a:pt x="7409" y="3579"/>
                    <a:pt x="7320" y="3837"/>
                  </a:cubicBezTo>
                  <a:cubicBezTo>
                    <a:pt x="7221" y="3803"/>
                    <a:pt x="7116" y="3786"/>
                    <a:pt x="7010" y="3786"/>
                  </a:cubicBezTo>
                  <a:lnTo>
                    <a:pt x="6979" y="3786"/>
                  </a:lnTo>
                  <a:cubicBezTo>
                    <a:pt x="6543" y="3796"/>
                    <a:pt x="6124" y="4096"/>
                    <a:pt x="5800" y="4639"/>
                  </a:cubicBezTo>
                  <a:cubicBezTo>
                    <a:pt x="5492" y="5153"/>
                    <a:pt x="5365" y="5170"/>
                    <a:pt x="5349" y="5170"/>
                  </a:cubicBezTo>
                  <a:cubicBezTo>
                    <a:pt x="5347" y="5170"/>
                    <a:pt x="5347" y="5170"/>
                    <a:pt x="5347" y="5170"/>
                  </a:cubicBezTo>
                  <a:cubicBezTo>
                    <a:pt x="5326" y="5166"/>
                    <a:pt x="5299" y="5092"/>
                    <a:pt x="5293" y="5016"/>
                  </a:cubicBezTo>
                  <a:cubicBezTo>
                    <a:pt x="5293" y="5003"/>
                    <a:pt x="5289" y="4989"/>
                    <a:pt x="5279" y="4976"/>
                  </a:cubicBezTo>
                  <a:cubicBezTo>
                    <a:pt x="4454" y="3609"/>
                    <a:pt x="3939" y="3473"/>
                    <a:pt x="2914" y="3200"/>
                  </a:cubicBezTo>
                  <a:lnTo>
                    <a:pt x="2781" y="3162"/>
                  </a:lnTo>
                  <a:cubicBezTo>
                    <a:pt x="2685" y="3139"/>
                    <a:pt x="2597" y="3121"/>
                    <a:pt x="2508" y="3115"/>
                  </a:cubicBezTo>
                  <a:cubicBezTo>
                    <a:pt x="2617" y="2784"/>
                    <a:pt x="2910" y="1820"/>
                    <a:pt x="2798" y="1207"/>
                  </a:cubicBezTo>
                  <a:lnTo>
                    <a:pt x="2668" y="501"/>
                  </a:lnTo>
                  <a:cubicBezTo>
                    <a:pt x="2986" y="443"/>
                    <a:pt x="3333" y="116"/>
                    <a:pt x="344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4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9EAEF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9"/>
          <p:cNvSpPr txBox="1"/>
          <p:nvPr>
            <p:ph type="ctrTitle"/>
          </p:nvPr>
        </p:nvSpPr>
        <p:spPr>
          <a:xfrm flipH="1">
            <a:off x="6745474" y="894875"/>
            <a:ext cx="1846500" cy="584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03F46"/>
                </a:solidFill>
              </a:rPr>
              <a:t>A BRIEF STORY</a:t>
            </a:r>
            <a:endParaRPr>
              <a:solidFill>
                <a:srgbClr val="303F46"/>
              </a:solidFill>
            </a:endParaRPr>
          </a:p>
        </p:txBody>
      </p:sp>
      <p:sp>
        <p:nvSpPr>
          <p:cNvPr id="870" name="Google Shape;870;p29"/>
          <p:cNvSpPr txBox="1"/>
          <p:nvPr>
            <p:ph idx="1" type="subTitle"/>
          </p:nvPr>
        </p:nvSpPr>
        <p:spPr>
          <a:xfrm>
            <a:off x="4539876" y="2416050"/>
            <a:ext cx="2613300" cy="3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Após um dentista do século XV, chamado John Norris, maltratar uma jovem bruxa, ela amaldiçoou a </a:t>
            </a:r>
            <a:r>
              <a:rPr lang="es"/>
              <a:t>humanidade a ter que limpar os seus dentes constantemente. Agora o poder de limpeza está em suas mãos, é preciso que você cuide de seus dentes e não deixe o mal vencer.</a:t>
            </a:r>
            <a:r>
              <a:rPr lang="es"/>
              <a:t> </a:t>
            </a:r>
            <a:endParaRPr/>
          </a:p>
        </p:txBody>
      </p:sp>
      <p:grpSp>
        <p:nvGrpSpPr>
          <p:cNvPr id="871" name="Google Shape;871;p29"/>
          <p:cNvGrpSpPr/>
          <p:nvPr/>
        </p:nvGrpSpPr>
        <p:grpSpPr>
          <a:xfrm>
            <a:off x="982292" y="1758746"/>
            <a:ext cx="2216227" cy="2730577"/>
            <a:chOff x="982292" y="1758746"/>
            <a:chExt cx="2216227" cy="2730577"/>
          </a:xfrm>
        </p:grpSpPr>
        <p:sp>
          <p:nvSpPr>
            <p:cNvPr id="872" name="Google Shape;872;p29"/>
            <p:cNvSpPr/>
            <p:nvPr/>
          </p:nvSpPr>
          <p:spPr>
            <a:xfrm>
              <a:off x="1188898" y="4165225"/>
              <a:ext cx="2009620" cy="324098"/>
            </a:xfrm>
            <a:custGeom>
              <a:rect b="b" l="l" r="r" t="t"/>
              <a:pathLst>
                <a:path extrusionOk="0" h="8136" w="23979">
                  <a:moveTo>
                    <a:pt x="11990" y="0"/>
                  </a:moveTo>
                  <a:cubicBezTo>
                    <a:pt x="5368" y="0"/>
                    <a:pt x="1" y="1820"/>
                    <a:pt x="1" y="4066"/>
                  </a:cubicBezTo>
                  <a:cubicBezTo>
                    <a:pt x="1" y="6315"/>
                    <a:pt x="5368" y="8135"/>
                    <a:pt x="11990" y="8135"/>
                  </a:cubicBezTo>
                  <a:cubicBezTo>
                    <a:pt x="18611" y="8135"/>
                    <a:pt x="23978" y="6315"/>
                    <a:pt x="23978" y="4066"/>
                  </a:cubicBezTo>
                  <a:cubicBezTo>
                    <a:pt x="23978" y="1820"/>
                    <a:pt x="18611" y="0"/>
                    <a:pt x="11990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6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3" name="Google Shape;873;p29"/>
            <p:cNvGrpSpPr/>
            <p:nvPr/>
          </p:nvGrpSpPr>
          <p:grpSpPr>
            <a:xfrm>
              <a:off x="982292" y="1758746"/>
              <a:ext cx="2101418" cy="2582068"/>
              <a:chOff x="982275" y="1202950"/>
              <a:chExt cx="2535495" cy="3115429"/>
            </a:xfrm>
          </p:grpSpPr>
          <p:sp>
            <p:nvSpPr>
              <p:cNvPr id="874" name="Google Shape;874;p29"/>
              <p:cNvSpPr/>
              <p:nvPr/>
            </p:nvSpPr>
            <p:spPr>
              <a:xfrm>
                <a:off x="1078308" y="2659483"/>
                <a:ext cx="102234" cy="76039"/>
              </a:xfrm>
              <a:custGeom>
                <a:rect b="b" l="l" r="r" t="t"/>
                <a:pathLst>
                  <a:path extrusionOk="0" h="1582" w="2127">
                    <a:moveTo>
                      <a:pt x="0" y="0"/>
                    </a:moveTo>
                    <a:lnTo>
                      <a:pt x="245" y="266"/>
                    </a:lnTo>
                    <a:cubicBezTo>
                      <a:pt x="497" y="542"/>
                      <a:pt x="743" y="760"/>
                      <a:pt x="991" y="937"/>
                    </a:cubicBezTo>
                    <a:cubicBezTo>
                      <a:pt x="1305" y="1159"/>
                      <a:pt x="1642" y="1356"/>
                      <a:pt x="1993" y="1520"/>
                    </a:cubicBezTo>
                    <a:lnTo>
                      <a:pt x="2127" y="1581"/>
                    </a:lnTo>
                    <a:lnTo>
                      <a:pt x="1724" y="293"/>
                    </a:lnTo>
                    <a:lnTo>
                      <a:pt x="1660" y="313"/>
                    </a:lnTo>
                    <a:cubicBezTo>
                      <a:pt x="1509" y="363"/>
                      <a:pt x="1351" y="388"/>
                      <a:pt x="1190" y="388"/>
                    </a:cubicBezTo>
                    <a:cubicBezTo>
                      <a:pt x="909" y="388"/>
                      <a:pt x="615" y="313"/>
                      <a:pt x="323" y="16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4F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9"/>
              <p:cNvSpPr/>
              <p:nvPr/>
            </p:nvSpPr>
            <p:spPr>
              <a:xfrm>
                <a:off x="1231586" y="2929074"/>
                <a:ext cx="8700" cy="11536"/>
              </a:xfrm>
              <a:custGeom>
                <a:rect b="b" l="l" r="r" t="t"/>
                <a:pathLst>
                  <a:path extrusionOk="0" h="240" w="181">
                    <a:moveTo>
                      <a:pt x="130" y="0"/>
                    </a:moveTo>
                    <a:cubicBezTo>
                      <a:pt x="83" y="75"/>
                      <a:pt x="38" y="157"/>
                      <a:pt x="1" y="239"/>
                    </a:cubicBezTo>
                    <a:cubicBezTo>
                      <a:pt x="62" y="215"/>
                      <a:pt x="119" y="192"/>
                      <a:pt x="181" y="164"/>
                    </a:cubicBezTo>
                    <a:cubicBezTo>
                      <a:pt x="174" y="151"/>
                      <a:pt x="171" y="137"/>
                      <a:pt x="168" y="120"/>
                    </a:cubicBezTo>
                    <a:cubicBezTo>
                      <a:pt x="154" y="79"/>
                      <a:pt x="140" y="38"/>
                      <a:pt x="130" y="0"/>
                    </a:cubicBez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9"/>
              <p:cNvSpPr/>
              <p:nvPr/>
            </p:nvSpPr>
            <p:spPr>
              <a:xfrm>
                <a:off x="1111328" y="2062239"/>
                <a:ext cx="118144" cy="266761"/>
              </a:xfrm>
              <a:custGeom>
                <a:rect b="b" l="l" r="r" t="t"/>
                <a:pathLst>
                  <a:path extrusionOk="0" h="5550" w="2458">
                    <a:moveTo>
                      <a:pt x="1504" y="0"/>
                    </a:moveTo>
                    <a:cubicBezTo>
                      <a:pt x="1341" y="45"/>
                      <a:pt x="1177" y="110"/>
                      <a:pt x="1017" y="202"/>
                    </a:cubicBezTo>
                    <a:cubicBezTo>
                      <a:pt x="250" y="642"/>
                      <a:pt x="1" y="1524"/>
                      <a:pt x="90" y="2366"/>
                    </a:cubicBezTo>
                    <a:cubicBezTo>
                      <a:pt x="192" y="3289"/>
                      <a:pt x="666" y="4172"/>
                      <a:pt x="1333" y="4813"/>
                    </a:cubicBezTo>
                    <a:cubicBezTo>
                      <a:pt x="1640" y="5109"/>
                      <a:pt x="1998" y="5358"/>
                      <a:pt x="2393" y="5521"/>
                    </a:cubicBezTo>
                    <a:cubicBezTo>
                      <a:pt x="2414" y="5532"/>
                      <a:pt x="2437" y="5538"/>
                      <a:pt x="2458" y="5549"/>
                    </a:cubicBezTo>
                    <a:cubicBezTo>
                      <a:pt x="2291" y="4557"/>
                      <a:pt x="2118" y="3566"/>
                      <a:pt x="1940" y="2577"/>
                    </a:cubicBezTo>
                    <a:cubicBezTo>
                      <a:pt x="1869" y="2182"/>
                      <a:pt x="1780" y="1773"/>
                      <a:pt x="1701" y="1364"/>
                    </a:cubicBezTo>
                    <a:cubicBezTo>
                      <a:pt x="1207" y="1667"/>
                      <a:pt x="1102" y="2267"/>
                      <a:pt x="1149" y="2816"/>
                    </a:cubicBezTo>
                    <a:cubicBezTo>
                      <a:pt x="1154" y="2851"/>
                      <a:pt x="1123" y="2873"/>
                      <a:pt x="1092" y="2873"/>
                    </a:cubicBezTo>
                    <a:cubicBezTo>
                      <a:pt x="1073" y="2873"/>
                      <a:pt x="1054" y="2865"/>
                      <a:pt x="1044" y="2847"/>
                    </a:cubicBezTo>
                    <a:cubicBezTo>
                      <a:pt x="699" y="2226"/>
                      <a:pt x="1020" y="1415"/>
                      <a:pt x="1613" y="1064"/>
                    </a:cubicBezTo>
                    <a:cubicBezTo>
                      <a:pt x="1620" y="1057"/>
                      <a:pt x="1630" y="1054"/>
                      <a:pt x="1640" y="1051"/>
                    </a:cubicBezTo>
                    <a:cubicBezTo>
                      <a:pt x="1579" y="700"/>
                      <a:pt x="1528" y="348"/>
                      <a:pt x="1504" y="0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77" name="Google Shape;877;p29"/>
              <p:cNvGrpSpPr/>
              <p:nvPr/>
            </p:nvGrpSpPr>
            <p:grpSpPr>
              <a:xfrm flipH="1">
                <a:off x="2325292" y="2894261"/>
                <a:ext cx="1192478" cy="1335042"/>
                <a:chOff x="2463189" y="1955861"/>
                <a:chExt cx="710189" cy="794621"/>
              </a:xfrm>
            </p:grpSpPr>
            <p:sp>
              <p:nvSpPr>
                <p:cNvPr id="878" name="Google Shape;878;p29"/>
                <p:cNvSpPr/>
                <p:nvPr/>
              </p:nvSpPr>
              <p:spPr>
                <a:xfrm>
                  <a:off x="3132811" y="2369245"/>
                  <a:ext cx="38153" cy="38094"/>
                </a:xfrm>
                <a:custGeom>
                  <a:rect b="b" l="l" r="r" t="t"/>
                  <a:pathLst>
                    <a:path extrusionOk="0" h="647" w="648">
                      <a:moveTo>
                        <a:pt x="324" y="0"/>
                      </a:moveTo>
                      <a:cubicBezTo>
                        <a:pt x="147" y="0"/>
                        <a:pt x="0" y="146"/>
                        <a:pt x="0" y="323"/>
                      </a:cubicBezTo>
                      <a:cubicBezTo>
                        <a:pt x="0" y="501"/>
                        <a:pt x="147" y="647"/>
                        <a:pt x="324" y="647"/>
                      </a:cubicBezTo>
                      <a:cubicBezTo>
                        <a:pt x="505" y="647"/>
                        <a:pt x="648" y="501"/>
                        <a:pt x="648" y="323"/>
                      </a:cubicBezTo>
                      <a:cubicBezTo>
                        <a:pt x="648" y="146"/>
                        <a:pt x="505" y="0"/>
                        <a:pt x="324" y="0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9" name="Google Shape;879;p29"/>
                <p:cNvSpPr/>
                <p:nvPr/>
              </p:nvSpPr>
              <p:spPr>
                <a:xfrm>
                  <a:off x="3008225" y="2275511"/>
                  <a:ext cx="129413" cy="117048"/>
                </a:xfrm>
                <a:custGeom>
                  <a:rect b="b" l="l" r="r" t="t"/>
                  <a:pathLst>
                    <a:path extrusionOk="0" h="1988" w="2198">
                      <a:moveTo>
                        <a:pt x="81" y="0"/>
                      </a:moveTo>
                      <a:cubicBezTo>
                        <a:pt x="71" y="0"/>
                        <a:pt x="61" y="2"/>
                        <a:pt x="51" y="7"/>
                      </a:cubicBezTo>
                      <a:cubicBezTo>
                        <a:pt x="17" y="24"/>
                        <a:pt x="0" y="65"/>
                        <a:pt x="17" y="99"/>
                      </a:cubicBezTo>
                      <a:cubicBezTo>
                        <a:pt x="44" y="157"/>
                        <a:pt x="658" y="1469"/>
                        <a:pt x="2092" y="1981"/>
                      </a:cubicBezTo>
                      <a:cubicBezTo>
                        <a:pt x="2103" y="1984"/>
                        <a:pt x="2110" y="1987"/>
                        <a:pt x="2116" y="1987"/>
                      </a:cubicBezTo>
                      <a:cubicBezTo>
                        <a:pt x="2147" y="1987"/>
                        <a:pt x="2174" y="1967"/>
                        <a:pt x="2185" y="1940"/>
                      </a:cubicBezTo>
                      <a:cubicBezTo>
                        <a:pt x="2198" y="1902"/>
                        <a:pt x="2177" y="1861"/>
                        <a:pt x="2140" y="1850"/>
                      </a:cubicBezTo>
                      <a:cubicBezTo>
                        <a:pt x="763" y="1356"/>
                        <a:pt x="153" y="54"/>
                        <a:pt x="147" y="41"/>
                      </a:cubicBezTo>
                      <a:cubicBezTo>
                        <a:pt x="134" y="16"/>
                        <a:pt x="109" y="0"/>
                        <a:pt x="81" y="0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80" name="Google Shape;880;p29"/>
                <p:cNvGrpSpPr/>
                <p:nvPr/>
              </p:nvGrpSpPr>
              <p:grpSpPr>
                <a:xfrm>
                  <a:off x="2463189" y="1955861"/>
                  <a:ext cx="710189" cy="794621"/>
                  <a:chOff x="2463189" y="1955861"/>
                  <a:chExt cx="710189" cy="794621"/>
                </a:xfrm>
              </p:grpSpPr>
              <p:sp>
                <p:nvSpPr>
                  <p:cNvPr id="881" name="Google Shape;881;p29"/>
                  <p:cNvSpPr/>
                  <p:nvPr/>
                </p:nvSpPr>
                <p:spPr>
                  <a:xfrm>
                    <a:off x="2532489" y="1962278"/>
                    <a:ext cx="510703" cy="547914"/>
                  </a:xfrm>
                  <a:custGeom>
                    <a:rect b="b" l="l" r="r" t="t"/>
                    <a:pathLst>
                      <a:path extrusionOk="0" h="9306" w="8674">
                        <a:moveTo>
                          <a:pt x="6776" y="1"/>
                        </a:moveTo>
                        <a:cubicBezTo>
                          <a:pt x="6126" y="1"/>
                          <a:pt x="5346" y="369"/>
                          <a:pt x="4617" y="941"/>
                        </a:cubicBezTo>
                        <a:cubicBezTo>
                          <a:pt x="4617" y="941"/>
                          <a:pt x="3911" y="265"/>
                          <a:pt x="2647" y="265"/>
                        </a:cubicBezTo>
                        <a:cubicBezTo>
                          <a:pt x="2588" y="265"/>
                          <a:pt x="2528" y="267"/>
                          <a:pt x="2467" y="270"/>
                        </a:cubicBezTo>
                        <a:cubicBezTo>
                          <a:pt x="1094" y="341"/>
                          <a:pt x="0" y="1575"/>
                          <a:pt x="351" y="3197"/>
                        </a:cubicBezTo>
                        <a:cubicBezTo>
                          <a:pt x="705" y="4819"/>
                          <a:pt x="1373" y="6796"/>
                          <a:pt x="1373" y="7713"/>
                        </a:cubicBezTo>
                        <a:cubicBezTo>
                          <a:pt x="1373" y="8524"/>
                          <a:pt x="1733" y="9305"/>
                          <a:pt x="2450" y="9305"/>
                        </a:cubicBezTo>
                        <a:cubicBezTo>
                          <a:pt x="2544" y="9305"/>
                          <a:pt x="2644" y="9292"/>
                          <a:pt x="2750" y="9264"/>
                        </a:cubicBezTo>
                        <a:cubicBezTo>
                          <a:pt x="3667" y="9018"/>
                          <a:pt x="4090" y="8946"/>
                          <a:pt x="4795" y="7781"/>
                        </a:cubicBezTo>
                        <a:cubicBezTo>
                          <a:pt x="4795" y="7781"/>
                          <a:pt x="4840" y="7604"/>
                          <a:pt x="4957" y="7604"/>
                        </a:cubicBezTo>
                        <a:cubicBezTo>
                          <a:pt x="5046" y="7604"/>
                          <a:pt x="5177" y="7706"/>
                          <a:pt x="5361" y="8064"/>
                        </a:cubicBezTo>
                        <a:cubicBezTo>
                          <a:pt x="5596" y="8522"/>
                          <a:pt x="5922" y="8751"/>
                          <a:pt x="6265" y="8751"/>
                        </a:cubicBezTo>
                        <a:cubicBezTo>
                          <a:pt x="6607" y="8751"/>
                          <a:pt x="6966" y="8522"/>
                          <a:pt x="7266" y="8064"/>
                        </a:cubicBezTo>
                        <a:cubicBezTo>
                          <a:pt x="7862" y="7147"/>
                          <a:pt x="8673" y="4536"/>
                          <a:pt x="8182" y="1363"/>
                        </a:cubicBezTo>
                        <a:cubicBezTo>
                          <a:pt x="7985" y="395"/>
                          <a:pt x="7450" y="1"/>
                          <a:pt x="677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82" name="Google Shape;882;p29"/>
                  <p:cNvSpPr/>
                  <p:nvPr/>
                </p:nvSpPr>
                <p:spPr>
                  <a:xfrm>
                    <a:off x="2767825" y="2132437"/>
                    <a:ext cx="65236" cy="36151"/>
                  </a:xfrm>
                  <a:custGeom>
                    <a:rect b="b" l="l" r="r" t="t"/>
                    <a:pathLst>
                      <a:path extrusionOk="0" h="614" w="1108">
                        <a:moveTo>
                          <a:pt x="641" y="0"/>
                        </a:moveTo>
                        <a:cubicBezTo>
                          <a:pt x="211" y="0"/>
                          <a:pt x="38" y="348"/>
                          <a:pt x="7" y="532"/>
                        </a:cubicBezTo>
                        <a:cubicBezTo>
                          <a:pt x="0" y="570"/>
                          <a:pt x="27" y="607"/>
                          <a:pt x="65" y="611"/>
                        </a:cubicBezTo>
                        <a:cubicBezTo>
                          <a:pt x="72" y="614"/>
                          <a:pt x="75" y="614"/>
                          <a:pt x="79" y="614"/>
                        </a:cubicBezTo>
                        <a:cubicBezTo>
                          <a:pt x="113" y="614"/>
                          <a:pt x="140" y="590"/>
                          <a:pt x="147" y="552"/>
                        </a:cubicBezTo>
                        <a:cubicBezTo>
                          <a:pt x="150" y="535"/>
                          <a:pt x="222" y="144"/>
                          <a:pt x="641" y="144"/>
                        </a:cubicBezTo>
                        <a:cubicBezTo>
                          <a:pt x="870" y="144"/>
                          <a:pt x="961" y="444"/>
                          <a:pt x="961" y="447"/>
                        </a:cubicBezTo>
                        <a:cubicBezTo>
                          <a:pt x="972" y="474"/>
                          <a:pt x="999" y="495"/>
                          <a:pt x="1028" y="495"/>
                        </a:cubicBezTo>
                        <a:cubicBezTo>
                          <a:pt x="1035" y="495"/>
                          <a:pt x="1042" y="494"/>
                          <a:pt x="1050" y="491"/>
                        </a:cubicBezTo>
                        <a:cubicBezTo>
                          <a:pt x="1087" y="480"/>
                          <a:pt x="1108" y="440"/>
                          <a:pt x="1098" y="406"/>
                        </a:cubicBezTo>
                        <a:cubicBezTo>
                          <a:pt x="1095" y="389"/>
                          <a:pt x="972" y="0"/>
                          <a:pt x="641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83" name="Google Shape;883;p29"/>
                  <p:cNvSpPr/>
                  <p:nvPr/>
                </p:nvSpPr>
                <p:spPr>
                  <a:xfrm>
                    <a:off x="2765764" y="2130023"/>
                    <a:ext cx="69299" cy="40979"/>
                  </a:xfrm>
                  <a:custGeom>
                    <a:rect b="b" l="l" r="r" t="t"/>
                    <a:pathLst>
                      <a:path extrusionOk="0" h="696" w="1177">
                        <a:moveTo>
                          <a:pt x="676" y="82"/>
                        </a:moveTo>
                        <a:cubicBezTo>
                          <a:pt x="751" y="82"/>
                          <a:pt x="812" y="106"/>
                          <a:pt x="867" y="137"/>
                        </a:cubicBezTo>
                        <a:cubicBezTo>
                          <a:pt x="946" y="188"/>
                          <a:pt x="1000" y="263"/>
                          <a:pt x="1037" y="331"/>
                        </a:cubicBezTo>
                        <a:cubicBezTo>
                          <a:pt x="1075" y="396"/>
                          <a:pt x="1092" y="454"/>
                          <a:pt x="1092" y="457"/>
                        </a:cubicBezTo>
                        <a:cubicBezTo>
                          <a:pt x="1095" y="460"/>
                          <a:pt x="1095" y="464"/>
                          <a:pt x="1095" y="468"/>
                        </a:cubicBezTo>
                        <a:cubicBezTo>
                          <a:pt x="1095" y="471"/>
                          <a:pt x="1092" y="477"/>
                          <a:pt x="1089" y="485"/>
                        </a:cubicBezTo>
                        <a:cubicBezTo>
                          <a:pt x="1085" y="488"/>
                          <a:pt x="1081" y="491"/>
                          <a:pt x="1075" y="494"/>
                        </a:cubicBezTo>
                        <a:lnTo>
                          <a:pt x="1064" y="494"/>
                        </a:lnTo>
                        <a:cubicBezTo>
                          <a:pt x="1058" y="494"/>
                          <a:pt x="1051" y="494"/>
                          <a:pt x="1048" y="488"/>
                        </a:cubicBezTo>
                        <a:cubicBezTo>
                          <a:pt x="1040" y="485"/>
                          <a:pt x="1037" y="481"/>
                          <a:pt x="1037" y="474"/>
                        </a:cubicBezTo>
                        <a:cubicBezTo>
                          <a:pt x="1034" y="464"/>
                          <a:pt x="1010" y="386"/>
                          <a:pt x="952" y="307"/>
                        </a:cubicBezTo>
                        <a:cubicBezTo>
                          <a:pt x="925" y="266"/>
                          <a:pt x="887" y="225"/>
                          <a:pt x="843" y="194"/>
                        </a:cubicBezTo>
                        <a:cubicBezTo>
                          <a:pt x="798" y="164"/>
                          <a:pt x="741" y="144"/>
                          <a:pt x="676" y="144"/>
                        </a:cubicBezTo>
                        <a:cubicBezTo>
                          <a:pt x="567" y="144"/>
                          <a:pt x="475" y="167"/>
                          <a:pt x="403" y="208"/>
                        </a:cubicBezTo>
                        <a:cubicBezTo>
                          <a:pt x="348" y="239"/>
                          <a:pt x="304" y="280"/>
                          <a:pt x="271" y="317"/>
                        </a:cubicBezTo>
                        <a:cubicBezTo>
                          <a:pt x="219" y="378"/>
                          <a:pt x="189" y="444"/>
                          <a:pt x="169" y="494"/>
                        </a:cubicBezTo>
                        <a:cubicBezTo>
                          <a:pt x="151" y="546"/>
                          <a:pt x="144" y="580"/>
                          <a:pt x="141" y="587"/>
                        </a:cubicBezTo>
                        <a:cubicBezTo>
                          <a:pt x="141" y="597"/>
                          <a:pt x="137" y="600"/>
                          <a:pt x="131" y="607"/>
                        </a:cubicBezTo>
                        <a:cubicBezTo>
                          <a:pt x="128" y="611"/>
                          <a:pt x="120" y="614"/>
                          <a:pt x="114" y="614"/>
                        </a:cubicBezTo>
                        <a:lnTo>
                          <a:pt x="107" y="614"/>
                        </a:lnTo>
                        <a:cubicBezTo>
                          <a:pt x="100" y="611"/>
                          <a:pt x="93" y="607"/>
                          <a:pt x="90" y="603"/>
                        </a:cubicBezTo>
                        <a:cubicBezTo>
                          <a:pt x="87" y="597"/>
                          <a:pt x="83" y="590"/>
                          <a:pt x="83" y="583"/>
                        </a:cubicBezTo>
                        <a:lnTo>
                          <a:pt x="83" y="580"/>
                        </a:lnTo>
                        <a:cubicBezTo>
                          <a:pt x="90" y="535"/>
                          <a:pt x="107" y="485"/>
                          <a:pt x="131" y="430"/>
                        </a:cubicBezTo>
                        <a:cubicBezTo>
                          <a:pt x="169" y="348"/>
                          <a:pt x="230" y="260"/>
                          <a:pt x="318" y="194"/>
                        </a:cubicBezTo>
                        <a:cubicBezTo>
                          <a:pt x="407" y="130"/>
                          <a:pt x="523" y="82"/>
                          <a:pt x="676" y="82"/>
                        </a:cubicBezTo>
                        <a:close/>
                        <a:moveTo>
                          <a:pt x="676" y="0"/>
                        </a:moveTo>
                        <a:cubicBezTo>
                          <a:pt x="564" y="0"/>
                          <a:pt x="465" y="24"/>
                          <a:pt x="383" y="62"/>
                        </a:cubicBezTo>
                        <a:cubicBezTo>
                          <a:pt x="260" y="120"/>
                          <a:pt x="169" y="208"/>
                          <a:pt x="110" y="301"/>
                        </a:cubicBezTo>
                        <a:cubicBezTo>
                          <a:pt x="49" y="396"/>
                          <a:pt x="15" y="491"/>
                          <a:pt x="1" y="566"/>
                        </a:cubicBezTo>
                        <a:lnTo>
                          <a:pt x="5" y="566"/>
                        </a:lnTo>
                        <a:cubicBezTo>
                          <a:pt x="1" y="570"/>
                          <a:pt x="1" y="576"/>
                          <a:pt x="1" y="583"/>
                        </a:cubicBezTo>
                        <a:cubicBezTo>
                          <a:pt x="1" y="611"/>
                          <a:pt x="11" y="634"/>
                          <a:pt x="29" y="655"/>
                        </a:cubicBezTo>
                        <a:cubicBezTo>
                          <a:pt x="46" y="675"/>
                          <a:pt x="66" y="689"/>
                          <a:pt x="93" y="692"/>
                        </a:cubicBezTo>
                        <a:cubicBezTo>
                          <a:pt x="100" y="696"/>
                          <a:pt x="107" y="696"/>
                          <a:pt x="114" y="696"/>
                        </a:cubicBezTo>
                        <a:cubicBezTo>
                          <a:pt x="141" y="696"/>
                          <a:pt x="164" y="685"/>
                          <a:pt x="185" y="669"/>
                        </a:cubicBezTo>
                        <a:cubicBezTo>
                          <a:pt x="205" y="652"/>
                          <a:pt x="219" y="628"/>
                          <a:pt x="223" y="600"/>
                        </a:cubicBezTo>
                        <a:cubicBezTo>
                          <a:pt x="223" y="600"/>
                          <a:pt x="226" y="573"/>
                          <a:pt x="240" y="535"/>
                        </a:cubicBezTo>
                        <a:cubicBezTo>
                          <a:pt x="260" y="481"/>
                          <a:pt x="298" y="403"/>
                          <a:pt x="366" y="337"/>
                        </a:cubicBezTo>
                        <a:cubicBezTo>
                          <a:pt x="397" y="307"/>
                          <a:pt x="441" y="280"/>
                          <a:pt x="492" y="260"/>
                        </a:cubicBezTo>
                        <a:cubicBezTo>
                          <a:pt x="543" y="239"/>
                          <a:pt x="604" y="225"/>
                          <a:pt x="676" y="225"/>
                        </a:cubicBezTo>
                        <a:cubicBezTo>
                          <a:pt x="724" y="225"/>
                          <a:pt x="765" y="239"/>
                          <a:pt x="798" y="263"/>
                        </a:cubicBezTo>
                        <a:cubicBezTo>
                          <a:pt x="826" y="283"/>
                          <a:pt x="850" y="307"/>
                          <a:pt x="870" y="331"/>
                        </a:cubicBezTo>
                        <a:cubicBezTo>
                          <a:pt x="897" y="369"/>
                          <a:pt x="921" y="409"/>
                          <a:pt x="935" y="444"/>
                        </a:cubicBezTo>
                        <a:cubicBezTo>
                          <a:pt x="946" y="460"/>
                          <a:pt x="949" y="474"/>
                          <a:pt x="952" y="485"/>
                        </a:cubicBezTo>
                        <a:cubicBezTo>
                          <a:pt x="955" y="488"/>
                          <a:pt x="955" y="491"/>
                          <a:pt x="955" y="494"/>
                        </a:cubicBezTo>
                        <a:cubicBezTo>
                          <a:pt x="959" y="494"/>
                          <a:pt x="959" y="498"/>
                          <a:pt x="959" y="498"/>
                        </a:cubicBezTo>
                        <a:cubicBezTo>
                          <a:pt x="966" y="521"/>
                          <a:pt x="979" y="542"/>
                          <a:pt x="1000" y="556"/>
                        </a:cubicBezTo>
                        <a:cubicBezTo>
                          <a:pt x="1017" y="570"/>
                          <a:pt x="1040" y="576"/>
                          <a:pt x="1064" y="576"/>
                        </a:cubicBezTo>
                        <a:cubicBezTo>
                          <a:pt x="1075" y="576"/>
                          <a:pt x="1085" y="576"/>
                          <a:pt x="1098" y="573"/>
                        </a:cubicBezTo>
                        <a:cubicBezTo>
                          <a:pt x="1122" y="566"/>
                          <a:pt x="1139" y="549"/>
                          <a:pt x="1157" y="532"/>
                        </a:cubicBezTo>
                        <a:cubicBezTo>
                          <a:pt x="1170" y="512"/>
                          <a:pt x="1177" y="491"/>
                          <a:pt x="1177" y="468"/>
                        </a:cubicBezTo>
                        <a:cubicBezTo>
                          <a:pt x="1177" y="454"/>
                          <a:pt x="1174" y="444"/>
                          <a:pt x="1170" y="433"/>
                        </a:cubicBezTo>
                        <a:cubicBezTo>
                          <a:pt x="1166" y="423"/>
                          <a:pt x="1136" y="317"/>
                          <a:pt x="1061" y="215"/>
                        </a:cubicBezTo>
                        <a:cubicBezTo>
                          <a:pt x="1020" y="161"/>
                          <a:pt x="973" y="109"/>
                          <a:pt x="908" y="68"/>
                        </a:cubicBezTo>
                        <a:cubicBezTo>
                          <a:pt x="847" y="27"/>
                          <a:pt x="768" y="0"/>
                          <a:pt x="676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84" name="Google Shape;884;p29"/>
                  <p:cNvSpPr/>
                  <p:nvPr/>
                </p:nvSpPr>
                <p:spPr>
                  <a:xfrm>
                    <a:off x="2908838" y="2127609"/>
                    <a:ext cx="54462" cy="29144"/>
                  </a:xfrm>
                  <a:custGeom>
                    <a:rect b="b" l="l" r="r" t="t"/>
                    <a:pathLst>
                      <a:path extrusionOk="0" h="495" w="925">
                        <a:moveTo>
                          <a:pt x="458" y="1"/>
                        </a:moveTo>
                        <a:cubicBezTo>
                          <a:pt x="124" y="1"/>
                          <a:pt x="18" y="389"/>
                          <a:pt x="11" y="406"/>
                        </a:cubicBezTo>
                        <a:cubicBezTo>
                          <a:pt x="1" y="444"/>
                          <a:pt x="25" y="481"/>
                          <a:pt x="62" y="491"/>
                        </a:cubicBezTo>
                        <a:cubicBezTo>
                          <a:pt x="69" y="493"/>
                          <a:pt x="75" y="494"/>
                          <a:pt x="81" y="494"/>
                        </a:cubicBezTo>
                        <a:cubicBezTo>
                          <a:pt x="112" y="494"/>
                          <a:pt x="139" y="474"/>
                          <a:pt x="147" y="444"/>
                        </a:cubicBezTo>
                        <a:cubicBezTo>
                          <a:pt x="151" y="440"/>
                          <a:pt x="233" y="144"/>
                          <a:pt x="458" y="144"/>
                        </a:cubicBezTo>
                        <a:cubicBezTo>
                          <a:pt x="683" y="144"/>
                          <a:pt x="775" y="444"/>
                          <a:pt x="778" y="444"/>
                        </a:cubicBezTo>
                        <a:cubicBezTo>
                          <a:pt x="785" y="474"/>
                          <a:pt x="815" y="495"/>
                          <a:pt x="847" y="495"/>
                        </a:cubicBezTo>
                        <a:cubicBezTo>
                          <a:pt x="853" y="495"/>
                          <a:pt x="860" y="495"/>
                          <a:pt x="867" y="491"/>
                        </a:cubicBezTo>
                        <a:cubicBezTo>
                          <a:pt x="901" y="481"/>
                          <a:pt x="924" y="440"/>
                          <a:pt x="911" y="406"/>
                        </a:cubicBezTo>
                        <a:cubicBezTo>
                          <a:pt x="908" y="389"/>
                          <a:pt x="789" y="1"/>
                          <a:pt x="458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85" name="Google Shape;885;p29"/>
                  <p:cNvSpPr/>
                  <p:nvPr/>
                </p:nvSpPr>
                <p:spPr>
                  <a:xfrm>
                    <a:off x="2907072" y="2125195"/>
                    <a:ext cx="58053" cy="33972"/>
                  </a:xfrm>
                  <a:custGeom>
                    <a:rect b="b" l="l" r="r" t="t"/>
                    <a:pathLst>
                      <a:path extrusionOk="0" h="577" w="986">
                        <a:moveTo>
                          <a:pt x="488" y="82"/>
                        </a:moveTo>
                        <a:cubicBezTo>
                          <a:pt x="562" y="82"/>
                          <a:pt x="624" y="106"/>
                          <a:pt x="675" y="137"/>
                        </a:cubicBezTo>
                        <a:cubicBezTo>
                          <a:pt x="754" y="188"/>
                          <a:pt x="811" y="263"/>
                          <a:pt x="849" y="331"/>
                        </a:cubicBezTo>
                        <a:cubicBezTo>
                          <a:pt x="883" y="396"/>
                          <a:pt x="904" y="454"/>
                          <a:pt x="904" y="457"/>
                        </a:cubicBezTo>
                        <a:lnTo>
                          <a:pt x="904" y="464"/>
                        </a:lnTo>
                        <a:cubicBezTo>
                          <a:pt x="904" y="471"/>
                          <a:pt x="904" y="478"/>
                          <a:pt x="900" y="485"/>
                        </a:cubicBezTo>
                        <a:cubicBezTo>
                          <a:pt x="893" y="488"/>
                          <a:pt x="890" y="491"/>
                          <a:pt x="883" y="495"/>
                        </a:cubicBezTo>
                        <a:lnTo>
                          <a:pt x="877" y="495"/>
                        </a:lnTo>
                        <a:cubicBezTo>
                          <a:pt x="869" y="495"/>
                          <a:pt x="863" y="495"/>
                          <a:pt x="856" y="488"/>
                        </a:cubicBezTo>
                        <a:cubicBezTo>
                          <a:pt x="852" y="485"/>
                          <a:pt x="849" y="481"/>
                          <a:pt x="845" y="474"/>
                        </a:cubicBezTo>
                        <a:cubicBezTo>
                          <a:pt x="842" y="464"/>
                          <a:pt x="819" y="386"/>
                          <a:pt x="764" y="307"/>
                        </a:cubicBezTo>
                        <a:cubicBezTo>
                          <a:pt x="733" y="267"/>
                          <a:pt x="699" y="226"/>
                          <a:pt x="655" y="195"/>
                        </a:cubicBezTo>
                        <a:cubicBezTo>
                          <a:pt x="607" y="164"/>
                          <a:pt x="553" y="144"/>
                          <a:pt x="488" y="144"/>
                        </a:cubicBezTo>
                        <a:cubicBezTo>
                          <a:pt x="454" y="144"/>
                          <a:pt x="423" y="147"/>
                          <a:pt x="396" y="158"/>
                        </a:cubicBezTo>
                        <a:cubicBezTo>
                          <a:pt x="348" y="174"/>
                          <a:pt x="307" y="202"/>
                          <a:pt x="273" y="235"/>
                        </a:cubicBezTo>
                        <a:cubicBezTo>
                          <a:pt x="226" y="287"/>
                          <a:pt x="191" y="345"/>
                          <a:pt x="171" y="389"/>
                        </a:cubicBezTo>
                        <a:cubicBezTo>
                          <a:pt x="161" y="413"/>
                          <a:pt x="154" y="433"/>
                          <a:pt x="147" y="447"/>
                        </a:cubicBezTo>
                        <a:cubicBezTo>
                          <a:pt x="144" y="454"/>
                          <a:pt x="144" y="460"/>
                          <a:pt x="140" y="464"/>
                        </a:cubicBezTo>
                        <a:lnTo>
                          <a:pt x="140" y="471"/>
                        </a:lnTo>
                        <a:lnTo>
                          <a:pt x="140" y="474"/>
                        </a:lnTo>
                        <a:cubicBezTo>
                          <a:pt x="136" y="481"/>
                          <a:pt x="133" y="485"/>
                          <a:pt x="130" y="488"/>
                        </a:cubicBezTo>
                        <a:cubicBezTo>
                          <a:pt x="123" y="491"/>
                          <a:pt x="116" y="495"/>
                          <a:pt x="109" y="495"/>
                        </a:cubicBezTo>
                        <a:lnTo>
                          <a:pt x="103" y="495"/>
                        </a:lnTo>
                        <a:cubicBezTo>
                          <a:pt x="95" y="491"/>
                          <a:pt x="92" y="488"/>
                          <a:pt x="86" y="485"/>
                        </a:cubicBezTo>
                        <a:cubicBezTo>
                          <a:pt x="82" y="478"/>
                          <a:pt x="82" y="471"/>
                          <a:pt x="82" y="464"/>
                        </a:cubicBezTo>
                        <a:lnTo>
                          <a:pt x="82" y="457"/>
                        </a:lnTo>
                        <a:cubicBezTo>
                          <a:pt x="82" y="454"/>
                          <a:pt x="109" y="355"/>
                          <a:pt x="174" y="263"/>
                        </a:cubicBezTo>
                        <a:cubicBezTo>
                          <a:pt x="208" y="215"/>
                          <a:pt x="249" y="171"/>
                          <a:pt x="300" y="137"/>
                        </a:cubicBezTo>
                        <a:cubicBezTo>
                          <a:pt x="351" y="106"/>
                          <a:pt x="413" y="82"/>
                          <a:pt x="488" y="82"/>
                        </a:cubicBezTo>
                        <a:close/>
                        <a:moveTo>
                          <a:pt x="488" y="1"/>
                        </a:moveTo>
                        <a:cubicBezTo>
                          <a:pt x="396" y="1"/>
                          <a:pt x="317" y="28"/>
                          <a:pt x="256" y="69"/>
                        </a:cubicBezTo>
                        <a:cubicBezTo>
                          <a:pt x="161" y="130"/>
                          <a:pt x="100" y="219"/>
                          <a:pt x="62" y="293"/>
                        </a:cubicBezTo>
                        <a:cubicBezTo>
                          <a:pt x="21" y="369"/>
                          <a:pt x="4" y="430"/>
                          <a:pt x="4" y="437"/>
                        </a:cubicBezTo>
                        <a:cubicBezTo>
                          <a:pt x="1" y="447"/>
                          <a:pt x="1" y="457"/>
                          <a:pt x="1" y="464"/>
                        </a:cubicBezTo>
                        <a:cubicBezTo>
                          <a:pt x="1" y="491"/>
                          <a:pt x="7" y="515"/>
                          <a:pt x="21" y="532"/>
                        </a:cubicBezTo>
                        <a:cubicBezTo>
                          <a:pt x="38" y="553"/>
                          <a:pt x="59" y="567"/>
                          <a:pt x="82" y="573"/>
                        </a:cubicBezTo>
                        <a:cubicBezTo>
                          <a:pt x="92" y="576"/>
                          <a:pt x="103" y="576"/>
                          <a:pt x="109" y="576"/>
                        </a:cubicBezTo>
                        <a:cubicBezTo>
                          <a:pt x="136" y="576"/>
                          <a:pt x="157" y="570"/>
                          <a:pt x="177" y="553"/>
                        </a:cubicBezTo>
                        <a:cubicBezTo>
                          <a:pt x="198" y="539"/>
                          <a:pt x="212" y="518"/>
                          <a:pt x="218" y="495"/>
                        </a:cubicBezTo>
                        <a:cubicBezTo>
                          <a:pt x="222" y="488"/>
                          <a:pt x="243" y="416"/>
                          <a:pt x="287" y="348"/>
                        </a:cubicBezTo>
                        <a:cubicBezTo>
                          <a:pt x="311" y="314"/>
                          <a:pt x="338" y="284"/>
                          <a:pt x="372" y="260"/>
                        </a:cubicBezTo>
                        <a:cubicBezTo>
                          <a:pt x="406" y="240"/>
                          <a:pt x="440" y="226"/>
                          <a:pt x="488" y="226"/>
                        </a:cubicBezTo>
                        <a:cubicBezTo>
                          <a:pt x="536" y="226"/>
                          <a:pt x="573" y="240"/>
                          <a:pt x="607" y="263"/>
                        </a:cubicBezTo>
                        <a:cubicBezTo>
                          <a:pt x="634" y="284"/>
                          <a:pt x="658" y="304"/>
                          <a:pt x="679" y="331"/>
                        </a:cubicBezTo>
                        <a:cubicBezTo>
                          <a:pt x="709" y="369"/>
                          <a:pt x="733" y="410"/>
                          <a:pt x="747" y="444"/>
                        </a:cubicBezTo>
                        <a:cubicBezTo>
                          <a:pt x="754" y="460"/>
                          <a:pt x="760" y="474"/>
                          <a:pt x="764" y="485"/>
                        </a:cubicBezTo>
                        <a:cubicBezTo>
                          <a:pt x="764" y="488"/>
                          <a:pt x="767" y="491"/>
                          <a:pt x="767" y="495"/>
                        </a:cubicBezTo>
                        <a:lnTo>
                          <a:pt x="767" y="498"/>
                        </a:lnTo>
                        <a:cubicBezTo>
                          <a:pt x="774" y="522"/>
                          <a:pt x="791" y="542"/>
                          <a:pt x="808" y="556"/>
                        </a:cubicBezTo>
                        <a:cubicBezTo>
                          <a:pt x="828" y="570"/>
                          <a:pt x="852" y="576"/>
                          <a:pt x="877" y="576"/>
                        </a:cubicBezTo>
                        <a:cubicBezTo>
                          <a:pt x="886" y="576"/>
                          <a:pt x="897" y="576"/>
                          <a:pt x="907" y="573"/>
                        </a:cubicBezTo>
                        <a:cubicBezTo>
                          <a:pt x="931" y="567"/>
                          <a:pt x="951" y="550"/>
                          <a:pt x="965" y="532"/>
                        </a:cubicBezTo>
                        <a:cubicBezTo>
                          <a:pt x="979" y="512"/>
                          <a:pt x="985" y="488"/>
                          <a:pt x="985" y="464"/>
                        </a:cubicBezTo>
                        <a:cubicBezTo>
                          <a:pt x="985" y="454"/>
                          <a:pt x="985" y="444"/>
                          <a:pt x="982" y="433"/>
                        </a:cubicBezTo>
                        <a:cubicBezTo>
                          <a:pt x="979" y="424"/>
                          <a:pt x="944" y="317"/>
                          <a:pt x="869" y="215"/>
                        </a:cubicBezTo>
                        <a:cubicBezTo>
                          <a:pt x="832" y="161"/>
                          <a:pt x="781" y="109"/>
                          <a:pt x="720" y="69"/>
                        </a:cubicBezTo>
                        <a:cubicBezTo>
                          <a:pt x="655" y="28"/>
                          <a:pt x="576" y="1"/>
                          <a:pt x="488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86" name="Google Shape;886;p29"/>
                  <p:cNvSpPr/>
                  <p:nvPr/>
                </p:nvSpPr>
                <p:spPr>
                  <a:xfrm>
                    <a:off x="2841894" y="2195436"/>
                    <a:ext cx="59231" cy="78425"/>
                  </a:xfrm>
                  <a:custGeom>
                    <a:rect b="b" l="l" r="r" t="t"/>
                    <a:pathLst>
                      <a:path extrusionOk="0" h="1332" w="1006">
                        <a:moveTo>
                          <a:pt x="1005" y="0"/>
                        </a:moveTo>
                        <a:lnTo>
                          <a:pt x="1005" y="0"/>
                        </a:lnTo>
                        <a:cubicBezTo>
                          <a:pt x="731" y="170"/>
                          <a:pt x="130" y="178"/>
                          <a:pt x="18" y="178"/>
                        </a:cubicBezTo>
                        <a:cubicBezTo>
                          <a:pt x="6" y="178"/>
                          <a:pt x="0" y="178"/>
                          <a:pt x="0" y="178"/>
                        </a:cubicBezTo>
                        <a:lnTo>
                          <a:pt x="0" y="178"/>
                        </a:lnTo>
                        <a:cubicBezTo>
                          <a:pt x="80" y="590"/>
                          <a:pt x="330" y="1332"/>
                          <a:pt x="549" y="1332"/>
                        </a:cubicBezTo>
                        <a:cubicBezTo>
                          <a:pt x="572" y="1332"/>
                          <a:pt x="595" y="1324"/>
                          <a:pt x="617" y="1306"/>
                        </a:cubicBezTo>
                        <a:cubicBezTo>
                          <a:pt x="852" y="1118"/>
                          <a:pt x="1005" y="0"/>
                          <a:pt x="1005" y="0"/>
                        </a:cubicBezTo>
                        <a:close/>
                      </a:path>
                    </a:pathLst>
                  </a:custGeom>
                  <a:solidFill>
                    <a:srgbClr val="FFC3CC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87" name="Google Shape;887;p29"/>
                  <p:cNvSpPr/>
                  <p:nvPr/>
                </p:nvSpPr>
                <p:spPr>
                  <a:xfrm>
                    <a:off x="2837655" y="2191256"/>
                    <a:ext cx="67827" cy="86903"/>
                  </a:xfrm>
                  <a:custGeom>
                    <a:rect b="b" l="l" r="r" t="t"/>
                    <a:pathLst>
                      <a:path extrusionOk="0" h="1476" w="1152">
                        <a:moveTo>
                          <a:pt x="988" y="194"/>
                        </a:moveTo>
                        <a:cubicBezTo>
                          <a:pt x="920" y="617"/>
                          <a:pt x="788" y="1210"/>
                          <a:pt x="648" y="1322"/>
                        </a:cubicBezTo>
                        <a:cubicBezTo>
                          <a:pt x="638" y="1330"/>
                          <a:pt x="630" y="1333"/>
                          <a:pt x="622" y="1333"/>
                        </a:cubicBezTo>
                        <a:cubicBezTo>
                          <a:pt x="617" y="1333"/>
                          <a:pt x="612" y="1332"/>
                          <a:pt x="607" y="1329"/>
                        </a:cubicBezTo>
                        <a:cubicBezTo>
                          <a:pt x="464" y="1278"/>
                          <a:pt x="256" y="763"/>
                          <a:pt x="160" y="320"/>
                        </a:cubicBezTo>
                        <a:cubicBezTo>
                          <a:pt x="331" y="317"/>
                          <a:pt x="719" y="296"/>
                          <a:pt x="988" y="194"/>
                        </a:cubicBezTo>
                        <a:close/>
                        <a:moveTo>
                          <a:pt x="1079" y="1"/>
                        </a:moveTo>
                        <a:cubicBezTo>
                          <a:pt x="1065" y="1"/>
                          <a:pt x="1052" y="5"/>
                          <a:pt x="1040" y="13"/>
                        </a:cubicBezTo>
                        <a:cubicBezTo>
                          <a:pt x="788" y="168"/>
                          <a:pt x="224" y="177"/>
                          <a:pt x="100" y="177"/>
                        </a:cubicBezTo>
                        <a:cubicBezTo>
                          <a:pt x="85" y="177"/>
                          <a:pt x="76" y="177"/>
                          <a:pt x="75" y="177"/>
                        </a:cubicBezTo>
                        <a:cubicBezTo>
                          <a:pt x="55" y="181"/>
                          <a:pt x="35" y="187"/>
                          <a:pt x="21" y="205"/>
                        </a:cubicBezTo>
                        <a:cubicBezTo>
                          <a:pt x="7" y="218"/>
                          <a:pt x="0" y="242"/>
                          <a:pt x="3" y="263"/>
                        </a:cubicBezTo>
                        <a:cubicBezTo>
                          <a:pt x="48" y="488"/>
                          <a:pt x="269" y="1356"/>
                          <a:pt x="559" y="1462"/>
                        </a:cubicBezTo>
                        <a:cubicBezTo>
                          <a:pt x="579" y="1469"/>
                          <a:pt x="600" y="1476"/>
                          <a:pt x="620" y="1476"/>
                        </a:cubicBezTo>
                        <a:cubicBezTo>
                          <a:pt x="661" y="1476"/>
                          <a:pt x="699" y="1458"/>
                          <a:pt x="733" y="1431"/>
                        </a:cubicBezTo>
                        <a:cubicBezTo>
                          <a:pt x="985" y="1233"/>
                          <a:pt x="1131" y="197"/>
                          <a:pt x="1149" y="82"/>
                        </a:cubicBezTo>
                        <a:cubicBezTo>
                          <a:pt x="1152" y="54"/>
                          <a:pt x="1139" y="27"/>
                          <a:pt x="1118" y="13"/>
                        </a:cubicBezTo>
                        <a:cubicBezTo>
                          <a:pt x="1106" y="5"/>
                          <a:pt x="1093" y="1"/>
                          <a:pt x="1079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88" name="Google Shape;888;p29"/>
                  <p:cNvSpPr/>
                  <p:nvPr/>
                </p:nvSpPr>
                <p:spPr>
                  <a:xfrm>
                    <a:off x="2835417" y="2188842"/>
                    <a:ext cx="72302" cy="91731"/>
                  </a:xfrm>
                  <a:custGeom>
                    <a:rect b="b" l="l" r="r" t="t"/>
                    <a:pathLst>
                      <a:path extrusionOk="0" h="1558" w="1228">
                        <a:moveTo>
                          <a:pt x="974" y="296"/>
                        </a:moveTo>
                        <a:lnTo>
                          <a:pt x="974" y="296"/>
                        </a:lnTo>
                        <a:cubicBezTo>
                          <a:pt x="942" y="492"/>
                          <a:pt x="897" y="714"/>
                          <a:pt x="842" y="903"/>
                        </a:cubicBezTo>
                        <a:cubicBezTo>
                          <a:pt x="815" y="1012"/>
                          <a:pt x="781" y="1108"/>
                          <a:pt x="751" y="1183"/>
                        </a:cubicBezTo>
                        <a:cubicBezTo>
                          <a:pt x="733" y="1220"/>
                          <a:pt x="716" y="1254"/>
                          <a:pt x="703" y="1278"/>
                        </a:cubicBezTo>
                        <a:cubicBezTo>
                          <a:pt x="686" y="1301"/>
                          <a:pt x="672" y="1322"/>
                          <a:pt x="658" y="1333"/>
                        </a:cubicBezTo>
                        <a:lnTo>
                          <a:pt x="658" y="1329"/>
                        </a:lnTo>
                        <a:cubicBezTo>
                          <a:pt x="658" y="1331"/>
                          <a:pt x="657" y="1332"/>
                          <a:pt x="657" y="1332"/>
                        </a:cubicBezTo>
                        <a:lnTo>
                          <a:pt x="657" y="1332"/>
                        </a:lnTo>
                        <a:cubicBezTo>
                          <a:pt x="647" y="1328"/>
                          <a:pt x="634" y="1318"/>
                          <a:pt x="617" y="1301"/>
                        </a:cubicBezTo>
                        <a:cubicBezTo>
                          <a:pt x="587" y="1271"/>
                          <a:pt x="553" y="1220"/>
                          <a:pt x="515" y="1155"/>
                        </a:cubicBezTo>
                        <a:cubicBezTo>
                          <a:pt x="464" y="1056"/>
                          <a:pt x="410" y="927"/>
                          <a:pt x="362" y="787"/>
                        </a:cubicBezTo>
                        <a:cubicBezTo>
                          <a:pt x="316" y="663"/>
                          <a:pt x="279" y="528"/>
                          <a:pt x="248" y="400"/>
                        </a:cubicBezTo>
                        <a:lnTo>
                          <a:pt x="248" y="400"/>
                        </a:lnTo>
                        <a:cubicBezTo>
                          <a:pt x="335" y="396"/>
                          <a:pt x="453" y="389"/>
                          <a:pt x="580" y="375"/>
                        </a:cubicBezTo>
                        <a:cubicBezTo>
                          <a:pt x="710" y="360"/>
                          <a:pt x="850" y="336"/>
                          <a:pt x="974" y="296"/>
                        </a:cubicBezTo>
                        <a:close/>
                        <a:moveTo>
                          <a:pt x="1078" y="170"/>
                        </a:moveTo>
                        <a:lnTo>
                          <a:pt x="1013" y="197"/>
                        </a:lnTo>
                        <a:cubicBezTo>
                          <a:pt x="883" y="246"/>
                          <a:pt x="719" y="276"/>
                          <a:pt x="570" y="293"/>
                        </a:cubicBezTo>
                        <a:cubicBezTo>
                          <a:pt x="420" y="313"/>
                          <a:pt x="284" y="317"/>
                          <a:pt x="198" y="320"/>
                        </a:cubicBezTo>
                        <a:lnTo>
                          <a:pt x="147" y="320"/>
                        </a:lnTo>
                        <a:lnTo>
                          <a:pt x="158" y="368"/>
                        </a:lnTo>
                        <a:cubicBezTo>
                          <a:pt x="208" y="593"/>
                          <a:pt x="284" y="835"/>
                          <a:pt x="365" y="1029"/>
                        </a:cubicBezTo>
                        <a:cubicBezTo>
                          <a:pt x="406" y="1125"/>
                          <a:pt x="450" y="1210"/>
                          <a:pt x="495" y="1274"/>
                        </a:cubicBezTo>
                        <a:cubicBezTo>
                          <a:pt x="515" y="1309"/>
                          <a:pt x="535" y="1336"/>
                          <a:pt x="560" y="1360"/>
                        </a:cubicBezTo>
                        <a:cubicBezTo>
                          <a:pt x="580" y="1380"/>
                          <a:pt x="604" y="1400"/>
                          <a:pt x="631" y="1411"/>
                        </a:cubicBezTo>
                        <a:lnTo>
                          <a:pt x="632" y="1408"/>
                        </a:lnTo>
                        <a:lnTo>
                          <a:pt x="632" y="1408"/>
                        </a:lnTo>
                        <a:cubicBezTo>
                          <a:pt x="639" y="1411"/>
                          <a:pt x="649" y="1414"/>
                          <a:pt x="658" y="1414"/>
                        </a:cubicBezTo>
                        <a:cubicBezTo>
                          <a:pt x="669" y="1414"/>
                          <a:pt x="679" y="1414"/>
                          <a:pt x="686" y="1408"/>
                        </a:cubicBezTo>
                        <a:cubicBezTo>
                          <a:pt x="696" y="1404"/>
                          <a:pt x="703" y="1400"/>
                          <a:pt x="710" y="1394"/>
                        </a:cubicBezTo>
                        <a:cubicBezTo>
                          <a:pt x="733" y="1377"/>
                          <a:pt x="754" y="1353"/>
                          <a:pt x="771" y="1322"/>
                        </a:cubicBezTo>
                        <a:cubicBezTo>
                          <a:pt x="805" y="1268"/>
                          <a:pt x="836" y="1199"/>
                          <a:pt x="863" y="1117"/>
                        </a:cubicBezTo>
                        <a:cubicBezTo>
                          <a:pt x="908" y="995"/>
                          <a:pt x="944" y="845"/>
                          <a:pt x="982" y="692"/>
                        </a:cubicBezTo>
                        <a:cubicBezTo>
                          <a:pt x="1016" y="538"/>
                          <a:pt x="1043" y="381"/>
                          <a:pt x="1067" y="242"/>
                        </a:cubicBezTo>
                        <a:lnTo>
                          <a:pt x="1078" y="170"/>
                        </a:lnTo>
                        <a:close/>
                        <a:moveTo>
                          <a:pt x="1115" y="82"/>
                        </a:moveTo>
                        <a:cubicBezTo>
                          <a:pt x="1122" y="82"/>
                          <a:pt x="1128" y="85"/>
                          <a:pt x="1133" y="88"/>
                        </a:cubicBezTo>
                        <a:cubicBezTo>
                          <a:pt x="1142" y="95"/>
                          <a:pt x="1146" y="102"/>
                          <a:pt x="1146" y="112"/>
                        </a:cubicBezTo>
                        <a:lnTo>
                          <a:pt x="1146" y="115"/>
                        </a:lnTo>
                        <a:cubicBezTo>
                          <a:pt x="1139" y="174"/>
                          <a:pt x="1098" y="460"/>
                          <a:pt x="1026" y="757"/>
                        </a:cubicBezTo>
                        <a:cubicBezTo>
                          <a:pt x="993" y="906"/>
                          <a:pt x="952" y="1056"/>
                          <a:pt x="900" y="1179"/>
                        </a:cubicBezTo>
                        <a:cubicBezTo>
                          <a:pt x="877" y="1240"/>
                          <a:pt x="853" y="1298"/>
                          <a:pt x="826" y="1342"/>
                        </a:cubicBezTo>
                        <a:cubicBezTo>
                          <a:pt x="798" y="1387"/>
                          <a:pt x="771" y="1421"/>
                          <a:pt x="747" y="1441"/>
                        </a:cubicBezTo>
                        <a:cubicBezTo>
                          <a:pt x="719" y="1462"/>
                          <a:pt x="689" y="1472"/>
                          <a:pt x="658" y="1476"/>
                        </a:cubicBezTo>
                        <a:cubicBezTo>
                          <a:pt x="642" y="1476"/>
                          <a:pt x="628" y="1472"/>
                          <a:pt x="611" y="1465"/>
                        </a:cubicBezTo>
                        <a:cubicBezTo>
                          <a:pt x="584" y="1455"/>
                          <a:pt x="553" y="1435"/>
                          <a:pt x="519" y="1400"/>
                        </a:cubicBezTo>
                        <a:cubicBezTo>
                          <a:pt x="468" y="1346"/>
                          <a:pt x="413" y="1261"/>
                          <a:pt x="362" y="1162"/>
                        </a:cubicBezTo>
                        <a:cubicBezTo>
                          <a:pt x="290" y="1012"/>
                          <a:pt x="225" y="831"/>
                          <a:pt x="178" y="672"/>
                        </a:cubicBezTo>
                        <a:cubicBezTo>
                          <a:pt x="131" y="511"/>
                          <a:pt x="96" y="368"/>
                          <a:pt x="82" y="296"/>
                        </a:cubicBezTo>
                        <a:lnTo>
                          <a:pt x="82" y="290"/>
                        </a:lnTo>
                        <a:cubicBezTo>
                          <a:pt x="82" y="283"/>
                          <a:pt x="82" y="276"/>
                          <a:pt x="90" y="269"/>
                        </a:cubicBezTo>
                        <a:cubicBezTo>
                          <a:pt x="90" y="269"/>
                          <a:pt x="93" y="266"/>
                          <a:pt x="100" y="263"/>
                        </a:cubicBezTo>
                        <a:cubicBezTo>
                          <a:pt x="103" y="263"/>
                          <a:pt x="110" y="259"/>
                          <a:pt x="117" y="259"/>
                        </a:cubicBezTo>
                        <a:lnTo>
                          <a:pt x="134" y="259"/>
                        </a:lnTo>
                        <a:cubicBezTo>
                          <a:pt x="192" y="259"/>
                          <a:pt x="365" y="259"/>
                          <a:pt x="556" y="235"/>
                        </a:cubicBezTo>
                        <a:cubicBezTo>
                          <a:pt x="655" y="225"/>
                          <a:pt x="754" y="208"/>
                          <a:pt x="850" y="184"/>
                        </a:cubicBezTo>
                        <a:cubicBezTo>
                          <a:pt x="944" y="160"/>
                          <a:pt x="1030" y="129"/>
                          <a:pt x="1101" y="88"/>
                        </a:cubicBezTo>
                        <a:cubicBezTo>
                          <a:pt x="1105" y="85"/>
                          <a:pt x="1112" y="82"/>
                          <a:pt x="1115" y="82"/>
                        </a:cubicBezTo>
                        <a:close/>
                        <a:moveTo>
                          <a:pt x="1115" y="0"/>
                        </a:moveTo>
                        <a:cubicBezTo>
                          <a:pt x="1095" y="0"/>
                          <a:pt x="1074" y="7"/>
                          <a:pt x="1057" y="17"/>
                        </a:cubicBezTo>
                        <a:cubicBezTo>
                          <a:pt x="999" y="54"/>
                          <a:pt x="917" y="85"/>
                          <a:pt x="829" y="106"/>
                        </a:cubicBezTo>
                        <a:cubicBezTo>
                          <a:pt x="696" y="140"/>
                          <a:pt x="543" y="156"/>
                          <a:pt x="413" y="167"/>
                        </a:cubicBezTo>
                        <a:cubicBezTo>
                          <a:pt x="284" y="177"/>
                          <a:pt x="175" y="177"/>
                          <a:pt x="134" y="177"/>
                        </a:cubicBezTo>
                        <a:lnTo>
                          <a:pt x="110" y="177"/>
                        </a:lnTo>
                        <a:cubicBezTo>
                          <a:pt x="96" y="181"/>
                          <a:pt x="79" y="184"/>
                          <a:pt x="65" y="187"/>
                        </a:cubicBezTo>
                        <a:cubicBezTo>
                          <a:pt x="52" y="194"/>
                          <a:pt x="38" y="205"/>
                          <a:pt x="24" y="218"/>
                        </a:cubicBezTo>
                        <a:cubicBezTo>
                          <a:pt x="8" y="238"/>
                          <a:pt x="1" y="263"/>
                          <a:pt x="1" y="290"/>
                        </a:cubicBezTo>
                        <a:lnTo>
                          <a:pt x="1" y="310"/>
                        </a:lnTo>
                        <a:cubicBezTo>
                          <a:pt x="14" y="368"/>
                          <a:pt x="35" y="467"/>
                          <a:pt x="65" y="582"/>
                        </a:cubicBezTo>
                        <a:cubicBezTo>
                          <a:pt x="113" y="757"/>
                          <a:pt x="181" y="971"/>
                          <a:pt x="266" y="1155"/>
                        </a:cubicBezTo>
                        <a:cubicBezTo>
                          <a:pt x="311" y="1244"/>
                          <a:pt x="359" y="1329"/>
                          <a:pt x="410" y="1397"/>
                        </a:cubicBezTo>
                        <a:cubicBezTo>
                          <a:pt x="433" y="1431"/>
                          <a:pt x="461" y="1462"/>
                          <a:pt x="491" y="1485"/>
                        </a:cubicBezTo>
                        <a:cubicBezTo>
                          <a:pt x="519" y="1510"/>
                          <a:pt x="549" y="1530"/>
                          <a:pt x="584" y="1540"/>
                        </a:cubicBezTo>
                        <a:cubicBezTo>
                          <a:pt x="607" y="1551"/>
                          <a:pt x="631" y="1557"/>
                          <a:pt x="658" y="1557"/>
                        </a:cubicBezTo>
                        <a:cubicBezTo>
                          <a:pt x="710" y="1557"/>
                          <a:pt x="757" y="1537"/>
                          <a:pt x="798" y="1506"/>
                        </a:cubicBezTo>
                        <a:cubicBezTo>
                          <a:pt x="836" y="1476"/>
                          <a:pt x="867" y="1435"/>
                          <a:pt x="897" y="1383"/>
                        </a:cubicBezTo>
                        <a:cubicBezTo>
                          <a:pt x="949" y="1295"/>
                          <a:pt x="993" y="1179"/>
                          <a:pt x="1034" y="1053"/>
                        </a:cubicBezTo>
                        <a:cubicBezTo>
                          <a:pt x="1092" y="865"/>
                          <a:pt x="1136" y="654"/>
                          <a:pt x="1169" y="480"/>
                        </a:cubicBezTo>
                        <a:cubicBezTo>
                          <a:pt x="1200" y="304"/>
                          <a:pt x="1221" y="167"/>
                          <a:pt x="1227" y="129"/>
                        </a:cubicBezTo>
                        <a:lnTo>
                          <a:pt x="1227" y="112"/>
                        </a:lnTo>
                        <a:cubicBezTo>
                          <a:pt x="1227" y="75"/>
                          <a:pt x="1207" y="41"/>
                          <a:pt x="1177" y="21"/>
                        </a:cubicBezTo>
                        <a:cubicBezTo>
                          <a:pt x="1160" y="7"/>
                          <a:pt x="1136" y="0"/>
                          <a:pt x="1115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89" name="Google Shape;889;p29"/>
                  <p:cNvSpPr/>
                  <p:nvPr/>
                </p:nvSpPr>
                <p:spPr>
                  <a:xfrm>
                    <a:off x="3130397" y="2366831"/>
                    <a:ext cx="42981" cy="42922"/>
                  </a:xfrm>
                  <a:custGeom>
                    <a:rect b="b" l="l" r="r" t="t"/>
                    <a:pathLst>
                      <a:path extrusionOk="0" h="729" w="730">
                        <a:moveTo>
                          <a:pt x="365" y="82"/>
                        </a:moveTo>
                        <a:cubicBezTo>
                          <a:pt x="444" y="82"/>
                          <a:pt x="515" y="112"/>
                          <a:pt x="566" y="164"/>
                        </a:cubicBezTo>
                        <a:cubicBezTo>
                          <a:pt x="617" y="214"/>
                          <a:pt x="648" y="286"/>
                          <a:pt x="648" y="364"/>
                        </a:cubicBezTo>
                        <a:cubicBezTo>
                          <a:pt x="648" y="443"/>
                          <a:pt x="617" y="515"/>
                          <a:pt x="566" y="565"/>
                        </a:cubicBezTo>
                        <a:cubicBezTo>
                          <a:pt x="515" y="617"/>
                          <a:pt x="444" y="647"/>
                          <a:pt x="365" y="647"/>
                        </a:cubicBezTo>
                        <a:cubicBezTo>
                          <a:pt x="287" y="647"/>
                          <a:pt x="219" y="617"/>
                          <a:pt x="167" y="565"/>
                        </a:cubicBezTo>
                        <a:cubicBezTo>
                          <a:pt x="116" y="515"/>
                          <a:pt x="82" y="443"/>
                          <a:pt x="82" y="364"/>
                        </a:cubicBezTo>
                        <a:cubicBezTo>
                          <a:pt x="82" y="286"/>
                          <a:pt x="116" y="214"/>
                          <a:pt x="167" y="164"/>
                        </a:cubicBezTo>
                        <a:cubicBezTo>
                          <a:pt x="219" y="112"/>
                          <a:pt x="287" y="82"/>
                          <a:pt x="365" y="82"/>
                        </a:cubicBezTo>
                        <a:close/>
                        <a:moveTo>
                          <a:pt x="365" y="0"/>
                        </a:moveTo>
                        <a:cubicBezTo>
                          <a:pt x="266" y="0"/>
                          <a:pt x="174" y="41"/>
                          <a:pt x="110" y="106"/>
                        </a:cubicBezTo>
                        <a:cubicBezTo>
                          <a:pt x="41" y="174"/>
                          <a:pt x="0" y="266"/>
                          <a:pt x="0" y="364"/>
                        </a:cubicBezTo>
                        <a:cubicBezTo>
                          <a:pt x="0" y="463"/>
                          <a:pt x="41" y="555"/>
                          <a:pt x="110" y="623"/>
                        </a:cubicBezTo>
                        <a:cubicBezTo>
                          <a:pt x="174" y="688"/>
                          <a:pt x="266" y="729"/>
                          <a:pt x="365" y="729"/>
                        </a:cubicBezTo>
                        <a:cubicBezTo>
                          <a:pt x="467" y="729"/>
                          <a:pt x="556" y="688"/>
                          <a:pt x="624" y="623"/>
                        </a:cubicBezTo>
                        <a:cubicBezTo>
                          <a:pt x="689" y="555"/>
                          <a:pt x="730" y="463"/>
                          <a:pt x="730" y="364"/>
                        </a:cubicBezTo>
                        <a:cubicBezTo>
                          <a:pt x="730" y="266"/>
                          <a:pt x="689" y="174"/>
                          <a:pt x="624" y="106"/>
                        </a:cubicBezTo>
                        <a:cubicBezTo>
                          <a:pt x="556" y="41"/>
                          <a:pt x="467" y="0"/>
                          <a:pt x="365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90" name="Google Shape;890;p29"/>
                  <p:cNvSpPr/>
                  <p:nvPr/>
                </p:nvSpPr>
                <p:spPr>
                  <a:xfrm>
                    <a:off x="2465603" y="2407280"/>
                    <a:ext cx="38211" cy="38211"/>
                  </a:xfrm>
                  <a:custGeom>
                    <a:rect b="b" l="l" r="r" t="t"/>
                    <a:pathLst>
                      <a:path extrusionOk="0" h="649" w="649">
                        <a:moveTo>
                          <a:pt x="325" y="1"/>
                        </a:moveTo>
                        <a:cubicBezTo>
                          <a:pt x="147" y="1"/>
                          <a:pt x="1" y="144"/>
                          <a:pt x="1" y="325"/>
                        </a:cubicBezTo>
                        <a:cubicBezTo>
                          <a:pt x="1" y="502"/>
                          <a:pt x="147" y="649"/>
                          <a:pt x="325" y="649"/>
                        </a:cubicBezTo>
                        <a:cubicBezTo>
                          <a:pt x="505" y="649"/>
                          <a:pt x="649" y="502"/>
                          <a:pt x="649" y="325"/>
                        </a:cubicBezTo>
                        <a:cubicBezTo>
                          <a:pt x="649" y="144"/>
                          <a:pt x="505" y="1"/>
                          <a:pt x="325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91" name="Google Shape;891;p29"/>
                  <p:cNvSpPr/>
                  <p:nvPr/>
                </p:nvSpPr>
                <p:spPr>
                  <a:xfrm>
                    <a:off x="2463189" y="2404925"/>
                    <a:ext cx="43039" cy="42981"/>
                  </a:xfrm>
                  <a:custGeom>
                    <a:rect b="b" l="l" r="r" t="t"/>
                    <a:pathLst>
                      <a:path extrusionOk="0" h="730" w="731">
                        <a:moveTo>
                          <a:pt x="366" y="82"/>
                        </a:moveTo>
                        <a:cubicBezTo>
                          <a:pt x="444" y="82"/>
                          <a:pt x="515" y="113"/>
                          <a:pt x="567" y="164"/>
                        </a:cubicBezTo>
                        <a:cubicBezTo>
                          <a:pt x="618" y="215"/>
                          <a:pt x="649" y="286"/>
                          <a:pt x="649" y="365"/>
                        </a:cubicBezTo>
                        <a:cubicBezTo>
                          <a:pt x="649" y="443"/>
                          <a:pt x="618" y="511"/>
                          <a:pt x="567" y="563"/>
                        </a:cubicBezTo>
                        <a:cubicBezTo>
                          <a:pt x="515" y="614"/>
                          <a:pt x="444" y="648"/>
                          <a:pt x="366" y="648"/>
                        </a:cubicBezTo>
                        <a:cubicBezTo>
                          <a:pt x="287" y="648"/>
                          <a:pt x="219" y="614"/>
                          <a:pt x="168" y="563"/>
                        </a:cubicBezTo>
                        <a:cubicBezTo>
                          <a:pt x="117" y="511"/>
                          <a:pt x="83" y="443"/>
                          <a:pt x="83" y="365"/>
                        </a:cubicBezTo>
                        <a:cubicBezTo>
                          <a:pt x="83" y="286"/>
                          <a:pt x="117" y="215"/>
                          <a:pt x="168" y="164"/>
                        </a:cubicBezTo>
                        <a:cubicBezTo>
                          <a:pt x="219" y="113"/>
                          <a:pt x="287" y="82"/>
                          <a:pt x="366" y="82"/>
                        </a:cubicBezTo>
                        <a:close/>
                        <a:moveTo>
                          <a:pt x="366" y="0"/>
                        </a:moveTo>
                        <a:cubicBezTo>
                          <a:pt x="267" y="0"/>
                          <a:pt x="175" y="41"/>
                          <a:pt x="110" y="106"/>
                        </a:cubicBezTo>
                        <a:cubicBezTo>
                          <a:pt x="42" y="171"/>
                          <a:pt x="1" y="263"/>
                          <a:pt x="1" y="365"/>
                        </a:cubicBezTo>
                        <a:cubicBezTo>
                          <a:pt x="1" y="464"/>
                          <a:pt x="42" y="555"/>
                          <a:pt x="110" y="621"/>
                        </a:cubicBezTo>
                        <a:cubicBezTo>
                          <a:pt x="175" y="689"/>
                          <a:pt x="267" y="730"/>
                          <a:pt x="366" y="730"/>
                        </a:cubicBezTo>
                        <a:cubicBezTo>
                          <a:pt x="468" y="730"/>
                          <a:pt x="556" y="689"/>
                          <a:pt x="625" y="621"/>
                        </a:cubicBezTo>
                        <a:cubicBezTo>
                          <a:pt x="690" y="555"/>
                          <a:pt x="731" y="464"/>
                          <a:pt x="731" y="365"/>
                        </a:cubicBezTo>
                        <a:cubicBezTo>
                          <a:pt x="731" y="263"/>
                          <a:pt x="690" y="171"/>
                          <a:pt x="625" y="106"/>
                        </a:cubicBezTo>
                        <a:cubicBezTo>
                          <a:pt x="556" y="41"/>
                          <a:pt x="468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92" name="Google Shape;892;p29"/>
                  <p:cNvSpPr/>
                  <p:nvPr/>
                </p:nvSpPr>
                <p:spPr>
                  <a:xfrm>
                    <a:off x="2932743" y="2658337"/>
                    <a:ext cx="123466" cy="59054"/>
                  </a:xfrm>
                  <a:custGeom>
                    <a:rect b="b" l="l" r="r" t="t"/>
                    <a:pathLst>
                      <a:path extrusionOk="0" h="1003" w="2097">
                        <a:moveTo>
                          <a:pt x="659" y="1"/>
                        </a:moveTo>
                        <a:cubicBezTo>
                          <a:pt x="656" y="1"/>
                          <a:pt x="655" y="1"/>
                          <a:pt x="655" y="1"/>
                        </a:cubicBezTo>
                        <a:cubicBezTo>
                          <a:pt x="655" y="1"/>
                          <a:pt x="1" y="685"/>
                          <a:pt x="257" y="836"/>
                        </a:cubicBezTo>
                        <a:cubicBezTo>
                          <a:pt x="485" y="961"/>
                          <a:pt x="735" y="1003"/>
                          <a:pt x="967" y="1003"/>
                        </a:cubicBezTo>
                        <a:cubicBezTo>
                          <a:pt x="1436" y="1003"/>
                          <a:pt x="1831" y="832"/>
                          <a:pt x="1831" y="832"/>
                        </a:cubicBezTo>
                        <a:cubicBezTo>
                          <a:pt x="2097" y="358"/>
                          <a:pt x="1023" y="120"/>
                          <a:pt x="924" y="59"/>
                        </a:cubicBezTo>
                        <a:cubicBezTo>
                          <a:pt x="838" y="3"/>
                          <a:pt x="688" y="1"/>
                          <a:pt x="659" y="1"/>
                        </a:cubicBezTo>
                        <a:close/>
                      </a:path>
                    </a:pathLst>
                  </a:custGeom>
                  <a:solidFill>
                    <a:srgbClr val="61686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93" name="Google Shape;893;p29"/>
                  <p:cNvSpPr/>
                  <p:nvPr/>
                </p:nvSpPr>
                <p:spPr>
                  <a:xfrm>
                    <a:off x="2946815" y="2703261"/>
                    <a:ext cx="104331" cy="41391"/>
                  </a:xfrm>
                  <a:custGeom>
                    <a:rect b="b" l="l" r="r" t="t"/>
                    <a:pathLst>
                      <a:path extrusionOk="0" h="703" w="1772">
                        <a:moveTo>
                          <a:pt x="1592" y="0"/>
                        </a:moveTo>
                        <a:cubicBezTo>
                          <a:pt x="1581" y="0"/>
                          <a:pt x="1571" y="3"/>
                          <a:pt x="1561" y="7"/>
                        </a:cubicBezTo>
                        <a:cubicBezTo>
                          <a:pt x="1527" y="21"/>
                          <a:pt x="1510" y="65"/>
                          <a:pt x="1527" y="100"/>
                        </a:cubicBezTo>
                        <a:cubicBezTo>
                          <a:pt x="1527" y="103"/>
                          <a:pt x="1639" y="345"/>
                          <a:pt x="1500" y="424"/>
                        </a:cubicBezTo>
                        <a:cubicBezTo>
                          <a:pt x="1392" y="485"/>
                          <a:pt x="1113" y="562"/>
                          <a:pt x="785" y="562"/>
                        </a:cubicBezTo>
                        <a:cubicBezTo>
                          <a:pt x="569" y="562"/>
                          <a:pt x="332" y="529"/>
                          <a:pt x="109" y="437"/>
                        </a:cubicBezTo>
                        <a:cubicBezTo>
                          <a:pt x="99" y="433"/>
                          <a:pt x="89" y="430"/>
                          <a:pt x="79" y="430"/>
                        </a:cubicBezTo>
                        <a:cubicBezTo>
                          <a:pt x="52" y="430"/>
                          <a:pt x="27" y="447"/>
                          <a:pt x="18" y="474"/>
                        </a:cubicBezTo>
                        <a:cubicBezTo>
                          <a:pt x="0" y="512"/>
                          <a:pt x="18" y="553"/>
                          <a:pt x="54" y="567"/>
                        </a:cubicBezTo>
                        <a:cubicBezTo>
                          <a:pt x="296" y="666"/>
                          <a:pt x="552" y="703"/>
                          <a:pt x="787" y="703"/>
                        </a:cubicBezTo>
                        <a:cubicBezTo>
                          <a:pt x="1135" y="703"/>
                          <a:pt x="1435" y="621"/>
                          <a:pt x="1567" y="546"/>
                        </a:cubicBezTo>
                        <a:cubicBezTo>
                          <a:pt x="1772" y="434"/>
                          <a:pt x="1715" y="164"/>
                          <a:pt x="1657" y="42"/>
                        </a:cubicBezTo>
                        <a:cubicBezTo>
                          <a:pt x="1644" y="15"/>
                          <a:pt x="1618" y="0"/>
                          <a:pt x="1592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94" name="Google Shape;894;p29"/>
                  <p:cNvSpPr/>
                  <p:nvPr/>
                </p:nvSpPr>
                <p:spPr>
                  <a:xfrm>
                    <a:off x="2944990" y="2700847"/>
                    <a:ext cx="104979" cy="46219"/>
                  </a:xfrm>
                  <a:custGeom>
                    <a:rect b="b" l="l" r="r" t="t"/>
                    <a:pathLst>
                      <a:path extrusionOk="0" h="785" w="1783">
                        <a:moveTo>
                          <a:pt x="1623" y="83"/>
                        </a:moveTo>
                        <a:cubicBezTo>
                          <a:pt x="1626" y="83"/>
                          <a:pt x="1633" y="83"/>
                          <a:pt x="1636" y="86"/>
                        </a:cubicBezTo>
                        <a:cubicBezTo>
                          <a:pt x="1643" y="89"/>
                          <a:pt x="1647" y="93"/>
                          <a:pt x="1650" y="100"/>
                        </a:cubicBezTo>
                        <a:cubicBezTo>
                          <a:pt x="1660" y="127"/>
                          <a:pt x="1674" y="161"/>
                          <a:pt x="1684" y="199"/>
                        </a:cubicBezTo>
                        <a:cubicBezTo>
                          <a:pt x="1694" y="240"/>
                          <a:pt x="1701" y="281"/>
                          <a:pt x="1701" y="322"/>
                        </a:cubicBezTo>
                        <a:cubicBezTo>
                          <a:pt x="1701" y="369"/>
                          <a:pt x="1691" y="413"/>
                          <a:pt x="1674" y="454"/>
                        </a:cubicBezTo>
                        <a:cubicBezTo>
                          <a:pt x="1653" y="492"/>
                          <a:pt x="1626" y="526"/>
                          <a:pt x="1578" y="553"/>
                        </a:cubicBezTo>
                        <a:cubicBezTo>
                          <a:pt x="1548" y="570"/>
                          <a:pt x="1507" y="587"/>
                          <a:pt x="1455" y="605"/>
                        </a:cubicBezTo>
                        <a:cubicBezTo>
                          <a:pt x="1306" y="659"/>
                          <a:pt x="1074" y="703"/>
                          <a:pt x="818" y="703"/>
                        </a:cubicBezTo>
                        <a:cubicBezTo>
                          <a:pt x="587" y="703"/>
                          <a:pt x="335" y="666"/>
                          <a:pt x="99" y="570"/>
                        </a:cubicBezTo>
                        <a:cubicBezTo>
                          <a:pt x="96" y="567"/>
                          <a:pt x="89" y="564"/>
                          <a:pt x="85" y="560"/>
                        </a:cubicBezTo>
                        <a:cubicBezTo>
                          <a:pt x="82" y="553"/>
                          <a:pt x="82" y="550"/>
                          <a:pt x="82" y="543"/>
                        </a:cubicBezTo>
                        <a:cubicBezTo>
                          <a:pt x="82" y="539"/>
                          <a:pt x="82" y="536"/>
                          <a:pt x="85" y="533"/>
                        </a:cubicBezTo>
                        <a:cubicBezTo>
                          <a:pt x="85" y="526"/>
                          <a:pt x="89" y="523"/>
                          <a:pt x="96" y="519"/>
                        </a:cubicBezTo>
                        <a:cubicBezTo>
                          <a:pt x="99" y="515"/>
                          <a:pt x="106" y="512"/>
                          <a:pt x="113" y="512"/>
                        </a:cubicBezTo>
                        <a:cubicBezTo>
                          <a:pt x="116" y="512"/>
                          <a:pt x="120" y="512"/>
                          <a:pt x="123" y="515"/>
                        </a:cubicBezTo>
                        <a:cubicBezTo>
                          <a:pt x="351" y="611"/>
                          <a:pt x="597" y="641"/>
                          <a:pt x="815" y="641"/>
                        </a:cubicBezTo>
                        <a:cubicBezTo>
                          <a:pt x="982" y="641"/>
                          <a:pt x="1139" y="625"/>
                          <a:pt x="1265" y="597"/>
                        </a:cubicBezTo>
                        <a:cubicBezTo>
                          <a:pt x="1326" y="584"/>
                          <a:pt x="1384" y="567"/>
                          <a:pt x="1432" y="550"/>
                        </a:cubicBezTo>
                        <a:cubicBezTo>
                          <a:pt x="1480" y="536"/>
                          <a:pt x="1521" y="519"/>
                          <a:pt x="1548" y="502"/>
                        </a:cubicBezTo>
                        <a:cubicBezTo>
                          <a:pt x="1568" y="492"/>
                          <a:pt x="1582" y="478"/>
                          <a:pt x="1595" y="465"/>
                        </a:cubicBezTo>
                        <a:cubicBezTo>
                          <a:pt x="1612" y="444"/>
                          <a:pt x="1623" y="421"/>
                          <a:pt x="1633" y="396"/>
                        </a:cubicBezTo>
                        <a:cubicBezTo>
                          <a:pt x="1639" y="372"/>
                          <a:pt x="1639" y="349"/>
                          <a:pt x="1639" y="325"/>
                        </a:cubicBezTo>
                        <a:cubicBezTo>
                          <a:pt x="1639" y="273"/>
                          <a:pt x="1630" y="223"/>
                          <a:pt x="1619" y="188"/>
                        </a:cubicBezTo>
                        <a:cubicBezTo>
                          <a:pt x="1612" y="168"/>
                          <a:pt x="1606" y="155"/>
                          <a:pt x="1603" y="144"/>
                        </a:cubicBezTo>
                        <a:cubicBezTo>
                          <a:pt x="1603" y="138"/>
                          <a:pt x="1598" y="134"/>
                          <a:pt x="1598" y="130"/>
                        </a:cubicBezTo>
                        <a:lnTo>
                          <a:pt x="1595" y="127"/>
                        </a:lnTo>
                        <a:lnTo>
                          <a:pt x="1595" y="124"/>
                        </a:lnTo>
                        <a:cubicBezTo>
                          <a:pt x="1592" y="120"/>
                          <a:pt x="1592" y="117"/>
                          <a:pt x="1592" y="110"/>
                        </a:cubicBezTo>
                        <a:cubicBezTo>
                          <a:pt x="1592" y="106"/>
                          <a:pt x="1595" y="100"/>
                          <a:pt x="1595" y="97"/>
                        </a:cubicBezTo>
                        <a:cubicBezTo>
                          <a:pt x="1598" y="89"/>
                          <a:pt x="1603" y="86"/>
                          <a:pt x="1609" y="83"/>
                        </a:cubicBezTo>
                        <a:close/>
                        <a:moveTo>
                          <a:pt x="1623" y="1"/>
                        </a:moveTo>
                        <a:cubicBezTo>
                          <a:pt x="1606" y="1"/>
                          <a:pt x="1589" y="4"/>
                          <a:pt x="1575" y="12"/>
                        </a:cubicBezTo>
                        <a:cubicBezTo>
                          <a:pt x="1554" y="18"/>
                          <a:pt x="1537" y="35"/>
                          <a:pt x="1527" y="53"/>
                        </a:cubicBezTo>
                        <a:cubicBezTo>
                          <a:pt x="1517" y="69"/>
                          <a:pt x="1510" y="89"/>
                          <a:pt x="1510" y="110"/>
                        </a:cubicBezTo>
                        <a:cubicBezTo>
                          <a:pt x="1510" y="127"/>
                          <a:pt x="1513" y="144"/>
                          <a:pt x="1521" y="158"/>
                        </a:cubicBezTo>
                        <a:cubicBezTo>
                          <a:pt x="1521" y="161"/>
                          <a:pt x="1531" y="182"/>
                          <a:pt x="1541" y="216"/>
                        </a:cubicBezTo>
                        <a:cubicBezTo>
                          <a:pt x="1551" y="246"/>
                          <a:pt x="1558" y="287"/>
                          <a:pt x="1558" y="325"/>
                        </a:cubicBezTo>
                        <a:cubicBezTo>
                          <a:pt x="1558" y="349"/>
                          <a:pt x="1554" y="369"/>
                          <a:pt x="1548" y="386"/>
                        </a:cubicBezTo>
                        <a:cubicBezTo>
                          <a:pt x="1544" y="396"/>
                          <a:pt x="1537" y="403"/>
                          <a:pt x="1534" y="410"/>
                        </a:cubicBezTo>
                        <a:cubicBezTo>
                          <a:pt x="1527" y="416"/>
                          <a:pt x="1521" y="424"/>
                          <a:pt x="1510" y="430"/>
                        </a:cubicBezTo>
                        <a:cubicBezTo>
                          <a:pt x="1486" y="444"/>
                          <a:pt x="1449" y="457"/>
                          <a:pt x="1405" y="475"/>
                        </a:cubicBezTo>
                        <a:cubicBezTo>
                          <a:pt x="1340" y="495"/>
                          <a:pt x="1251" y="519"/>
                          <a:pt x="1153" y="533"/>
                        </a:cubicBezTo>
                        <a:cubicBezTo>
                          <a:pt x="1050" y="550"/>
                          <a:pt x="938" y="560"/>
                          <a:pt x="815" y="560"/>
                        </a:cubicBezTo>
                        <a:cubicBezTo>
                          <a:pt x="604" y="560"/>
                          <a:pt x="372" y="529"/>
                          <a:pt x="154" y="441"/>
                        </a:cubicBezTo>
                        <a:cubicBezTo>
                          <a:pt x="140" y="434"/>
                          <a:pt x="126" y="430"/>
                          <a:pt x="113" y="430"/>
                        </a:cubicBezTo>
                        <a:cubicBezTo>
                          <a:pt x="89" y="430"/>
                          <a:pt x="69" y="437"/>
                          <a:pt x="52" y="451"/>
                        </a:cubicBezTo>
                        <a:cubicBezTo>
                          <a:pt x="31" y="461"/>
                          <a:pt x="17" y="478"/>
                          <a:pt x="8" y="502"/>
                        </a:cubicBezTo>
                        <a:lnTo>
                          <a:pt x="8" y="498"/>
                        </a:lnTo>
                        <a:cubicBezTo>
                          <a:pt x="4" y="515"/>
                          <a:pt x="0" y="529"/>
                          <a:pt x="0" y="543"/>
                        </a:cubicBezTo>
                        <a:cubicBezTo>
                          <a:pt x="0" y="564"/>
                          <a:pt x="8" y="587"/>
                          <a:pt x="17" y="605"/>
                        </a:cubicBezTo>
                        <a:cubicBezTo>
                          <a:pt x="31" y="621"/>
                          <a:pt x="49" y="638"/>
                          <a:pt x="69" y="645"/>
                        </a:cubicBezTo>
                        <a:cubicBezTo>
                          <a:pt x="318" y="748"/>
                          <a:pt x="580" y="785"/>
                          <a:pt x="818" y="785"/>
                        </a:cubicBezTo>
                        <a:cubicBezTo>
                          <a:pt x="996" y="785"/>
                          <a:pt x="1159" y="764"/>
                          <a:pt x="1299" y="734"/>
                        </a:cubicBezTo>
                        <a:cubicBezTo>
                          <a:pt x="1367" y="720"/>
                          <a:pt x="1428" y="703"/>
                          <a:pt x="1483" y="682"/>
                        </a:cubicBezTo>
                        <a:cubicBezTo>
                          <a:pt x="1537" y="666"/>
                          <a:pt x="1582" y="645"/>
                          <a:pt x="1619" y="625"/>
                        </a:cubicBezTo>
                        <a:cubicBezTo>
                          <a:pt x="1680" y="591"/>
                          <a:pt x="1721" y="543"/>
                          <a:pt x="1746" y="488"/>
                        </a:cubicBezTo>
                        <a:cubicBezTo>
                          <a:pt x="1773" y="434"/>
                          <a:pt x="1783" y="380"/>
                          <a:pt x="1783" y="322"/>
                        </a:cubicBezTo>
                        <a:cubicBezTo>
                          <a:pt x="1783" y="273"/>
                          <a:pt x="1773" y="223"/>
                          <a:pt x="1762" y="178"/>
                        </a:cubicBezTo>
                        <a:cubicBezTo>
                          <a:pt x="1752" y="134"/>
                          <a:pt x="1738" y="97"/>
                          <a:pt x="1721" y="62"/>
                        </a:cubicBezTo>
                        <a:cubicBezTo>
                          <a:pt x="1715" y="45"/>
                          <a:pt x="1697" y="28"/>
                          <a:pt x="1680" y="18"/>
                        </a:cubicBezTo>
                        <a:cubicBezTo>
                          <a:pt x="1664" y="4"/>
                          <a:pt x="1643" y="1"/>
                          <a:pt x="1623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95" name="Google Shape;895;p29"/>
                  <p:cNvSpPr/>
                  <p:nvPr/>
                </p:nvSpPr>
                <p:spPr>
                  <a:xfrm>
                    <a:off x="2534255" y="2661752"/>
                    <a:ext cx="123466" cy="59290"/>
                  </a:xfrm>
                  <a:custGeom>
                    <a:rect b="b" l="l" r="r" t="t"/>
                    <a:pathLst>
                      <a:path extrusionOk="0" h="1007" w="2097">
                        <a:moveTo>
                          <a:pt x="661" y="1"/>
                        </a:moveTo>
                        <a:cubicBezTo>
                          <a:pt x="657" y="1"/>
                          <a:pt x="655" y="1"/>
                          <a:pt x="655" y="1"/>
                        </a:cubicBezTo>
                        <a:cubicBezTo>
                          <a:pt x="655" y="1"/>
                          <a:pt x="0" y="685"/>
                          <a:pt x="256" y="839"/>
                        </a:cubicBezTo>
                        <a:cubicBezTo>
                          <a:pt x="485" y="964"/>
                          <a:pt x="735" y="1006"/>
                          <a:pt x="967" y="1006"/>
                        </a:cubicBezTo>
                        <a:cubicBezTo>
                          <a:pt x="1435" y="1006"/>
                          <a:pt x="1831" y="835"/>
                          <a:pt x="1831" y="835"/>
                        </a:cubicBezTo>
                        <a:cubicBezTo>
                          <a:pt x="2097" y="362"/>
                          <a:pt x="1023" y="124"/>
                          <a:pt x="924" y="58"/>
                        </a:cubicBezTo>
                        <a:cubicBezTo>
                          <a:pt x="840" y="4"/>
                          <a:pt x="695" y="1"/>
                          <a:pt x="661" y="1"/>
                        </a:cubicBezTo>
                        <a:close/>
                      </a:path>
                    </a:pathLst>
                  </a:custGeom>
                  <a:solidFill>
                    <a:srgbClr val="61686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96" name="Google Shape;896;p29"/>
                  <p:cNvSpPr/>
                  <p:nvPr/>
                </p:nvSpPr>
                <p:spPr>
                  <a:xfrm>
                    <a:off x="2548327" y="2706676"/>
                    <a:ext cx="104331" cy="41391"/>
                  </a:xfrm>
                  <a:custGeom>
                    <a:rect b="b" l="l" r="r" t="t"/>
                    <a:pathLst>
                      <a:path extrusionOk="0" h="703" w="1772">
                        <a:moveTo>
                          <a:pt x="1591" y="1"/>
                        </a:moveTo>
                        <a:cubicBezTo>
                          <a:pt x="1581" y="1"/>
                          <a:pt x="1571" y="3"/>
                          <a:pt x="1561" y="7"/>
                        </a:cubicBezTo>
                        <a:cubicBezTo>
                          <a:pt x="1526" y="25"/>
                          <a:pt x="1510" y="66"/>
                          <a:pt x="1526" y="100"/>
                        </a:cubicBezTo>
                        <a:cubicBezTo>
                          <a:pt x="1530" y="103"/>
                          <a:pt x="1639" y="345"/>
                          <a:pt x="1499" y="427"/>
                        </a:cubicBezTo>
                        <a:cubicBezTo>
                          <a:pt x="1393" y="487"/>
                          <a:pt x="1114" y="562"/>
                          <a:pt x="787" y="562"/>
                        </a:cubicBezTo>
                        <a:cubicBezTo>
                          <a:pt x="571" y="562"/>
                          <a:pt x="333" y="529"/>
                          <a:pt x="109" y="437"/>
                        </a:cubicBezTo>
                        <a:cubicBezTo>
                          <a:pt x="100" y="434"/>
                          <a:pt x="91" y="432"/>
                          <a:pt x="83" y="432"/>
                        </a:cubicBezTo>
                        <a:cubicBezTo>
                          <a:pt x="54" y="432"/>
                          <a:pt x="27" y="448"/>
                          <a:pt x="17" y="475"/>
                        </a:cubicBezTo>
                        <a:cubicBezTo>
                          <a:pt x="0" y="512"/>
                          <a:pt x="17" y="553"/>
                          <a:pt x="54" y="567"/>
                        </a:cubicBezTo>
                        <a:cubicBezTo>
                          <a:pt x="296" y="665"/>
                          <a:pt x="552" y="703"/>
                          <a:pt x="787" y="703"/>
                        </a:cubicBezTo>
                        <a:cubicBezTo>
                          <a:pt x="1135" y="703"/>
                          <a:pt x="1435" y="624"/>
                          <a:pt x="1567" y="550"/>
                        </a:cubicBezTo>
                        <a:cubicBezTo>
                          <a:pt x="1772" y="434"/>
                          <a:pt x="1715" y="168"/>
                          <a:pt x="1656" y="42"/>
                        </a:cubicBezTo>
                        <a:cubicBezTo>
                          <a:pt x="1644" y="17"/>
                          <a:pt x="1619" y="1"/>
                          <a:pt x="1591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97" name="Google Shape;897;p29"/>
                  <p:cNvSpPr/>
                  <p:nvPr/>
                </p:nvSpPr>
                <p:spPr>
                  <a:xfrm>
                    <a:off x="2546502" y="2704321"/>
                    <a:ext cx="104979" cy="46160"/>
                  </a:xfrm>
                  <a:custGeom>
                    <a:rect b="b" l="l" r="r" t="t"/>
                    <a:pathLst>
                      <a:path extrusionOk="0" h="784" w="1783">
                        <a:moveTo>
                          <a:pt x="1623" y="82"/>
                        </a:moveTo>
                        <a:cubicBezTo>
                          <a:pt x="1629" y="82"/>
                          <a:pt x="1633" y="82"/>
                          <a:pt x="1639" y="85"/>
                        </a:cubicBezTo>
                        <a:cubicBezTo>
                          <a:pt x="1643" y="88"/>
                          <a:pt x="1647" y="92"/>
                          <a:pt x="1650" y="99"/>
                        </a:cubicBezTo>
                        <a:cubicBezTo>
                          <a:pt x="1664" y="126"/>
                          <a:pt x="1674" y="160"/>
                          <a:pt x="1684" y="201"/>
                        </a:cubicBezTo>
                        <a:cubicBezTo>
                          <a:pt x="1694" y="239"/>
                          <a:pt x="1701" y="280"/>
                          <a:pt x="1701" y="324"/>
                        </a:cubicBezTo>
                        <a:cubicBezTo>
                          <a:pt x="1701" y="368"/>
                          <a:pt x="1694" y="416"/>
                          <a:pt x="1674" y="453"/>
                        </a:cubicBezTo>
                        <a:cubicBezTo>
                          <a:pt x="1653" y="494"/>
                          <a:pt x="1626" y="528"/>
                          <a:pt x="1578" y="552"/>
                        </a:cubicBezTo>
                        <a:cubicBezTo>
                          <a:pt x="1548" y="569"/>
                          <a:pt x="1507" y="590"/>
                          <a:pt x="1455" y="607"/>
                        </a:cubicBezTo>
                        <a:cubicBezTo>
                          <a:pt x="1305" y="658"/>
                          <a:pt x="1074" y="702"/>
                          <a:pt x="818" y="702"/>
                        </a:cubicBezTo>
                        <a:cubicBezTo>
                          <a:pt x="587" y="702"/>
                          <a:pt x="335" y="668"/>
                          <a:pt x="102" y="569"/>
                        </a:cubicBezTo>
                        <a:cubicBezTo>
                          <a:pt x="96" y="569"/>
                          <a:pt x="93" y="566"/>
                          <a:pt x="89" y="559"/>
                        </a:cubicBezTo>
                        <a:cubicBezTo>
                          <a:pt x="85" y="555"/>
                          <a:pt x="82" y="549"/>
                          <a:pt x="82" y="541"/>
                        </a:cubicBezTo>
                        <a:cubicBezTo>
                          <a:pt x="82" y="538"/>
                          <a:pt x="82" y="535"/>
                          <a:pt x="85" y="532"/>
                        </a:cubicBezTo>
                        <a:cubicBezTo>
                          <a:pt x="89" y="525"/>
                          <a:pt x="93" y="521"/>
                          <a:pt x="96" y="518"/>
                        </a:cubicBezTo>
                        <a:cubicBezTo>
                          <a:pt x="102" y="515"/>
                          <a:pt x="106" y="515"/>
                          <a:pt x="113" y="515"/>
                        </a:cubicBezTo>
                        <a:lnTo>
                          <a:pt x="123" y="515"/>
                        </a:lnTo>
                        <a:cubicBezTo>
                          <a:pt x="355" y="610"/>
                          <a:pt x="596" y="644"/>
                          <a:pt x="815" y="644"/>
                        </a:cubicBezTo>
                        <a:cubicBezTo>
                          <a:pt x="982" y="644"/>
                          <a:pt x="1139" y="623"/>
                          <a:pt x="1265" y="596"/>
                        </a:cubicBezTo>
                        <a:cubicBezTo>
                          <a:pt x="1329" y="582"/>
                          <a:pt x="1384" y="569"/>
                          <a:pt x="1431" y="552"/>
                        </a:cubicBezTo>
                        <a:cubicBezTo>
                          <a:pt x="1480" y="535"/>
                          <a:pt x="1521" y="518"/>
                          <a:pt x="1551" y="501"/>
                        </a:cubicBezTo>
                        <a:cubicBezTo>
                          <a:pt x="1568" y="491"/>
                          <a:pt x="1582" y="480"/>
                          <a:pt x="1595" y="467"/>
                        </a:cubicBezTo>
                        <a:cubicBezTo>
                          <a:pt x="1612" y="447"/>
                          <a:pt x="1626" y="423"/>
                          <a:pt x="1633" y="395"/>
                        </a:cubicBezTo>
                        <a:cubicBezTo>
                          <a:pt x="1639" y="371"/>
                          <a:pt x="1643" y="348"/>
                          <a:pt x="1643" y="324"/>
                        </a:cubicBezTo>
                        <a:cubicBezTo>
                          <a:pt x="1643" y="272"/>
                          <a:pt x="1629" y="225"/>
                          <a:pt x="1619" y="187"/>
                        </a:cubicBezTo>
                        <a:cubicBezTo>
                          <a:pt x="1609" y="150"/>
                          <a:pt x="1595" y="126"/>
                          <a:pt x="1595" y="123"/>
                        </a:cubicBezTo>
                        <a:cubicBezTo>
                          <a:pt x="1595" y="119"/>
                          <a:pt x="1592" y="116"/>
                          <a:pt x="1592" y="112"/>
                        </a:cubicBezTo>
                        <a:cubicBezTo>
                          <a:pt x="1592" y="106"/>
                          <a:pt x="1595" y="99"/>
                          <a:pt x="1598" y="96"/>
                        </a:cubicBezTo>
                        <a:cubicBezTo>
                          <a:pt x="1598" y="92"/>
                          <a:pt x="1606" y="88"/>
                          <a:pt x="1609" y="85"/>
                        </a:cubicBezTo>
                        <a:cubicBezTo>
                          <a:pt x="1615" y="82"/>
                          <a:pt x="1619" y="82"/>
                          <a:pt x="1623" y="82"/>
                        </a:cubicBezTo>
                        <a:close/>
                        <a:moveTo>
                          <a:pt x="1623" y="0"/>
                        </a:moveTo>
                        <a:cubicBezTo>
                          <a:pt x="1606" y="0"/>
                          <a:pt x="1592" y="3"/>
                          <a:pt x="1575" y="10"/>
                        </a:cubicBezTo>
                        <a:cubicBezTo>
                          <a:pt x="1554" y="20"/>
                          <a:pt x="1537" y="34"/>
                          <a:pt x="1527" y="51"/>
                        </a:cubicBezTo>
                        <a:cubicBezTo>
                          <a:pt x="1516" y="71"/>
                          <a:pt x="1510" y="92"/>
                          <a:pt x="1510" y="112"/>
                        </a:cubicBezTo>
                        <a:cubicBezTo>
                          <a:pt x="1510" y="126"/>
                          <a:pt x="1513" y="143"/>
                          <a:pt x="1521" y="160"/>
                        </a:cubicBezTo>
                        <a:cubicBezTo>
                          <a:pt x="1524" y="160"/>
                          <a:pt x="1534" y="184"/>
                          <a:pt x="1541" y="214"/>
                        </a:cubicBezTo>
                        <a:cubicBezTo>
                          <a:pt x="1551" y="245"/>
                          <a:pt x="1561" y="286"/>
                          <a:pt x="1561" y="324"/>
                        </a:cubicBezTo>
                        <a:cubicBezTo>
                          <a:pt x="1561" y="348"/>
                          <a:pt x="1557" y="371"/>
                          <a:pt x="1548" y="389"/>
                        </a:cubicBezTo>
                        <a:cubicBezTo>
                          <a:pt x="1544" y="395"/>
                          <a:pt x="1541" y="406"/>
                          <a:pt x="1534" y="412"/>
                        </a:cubicBezTo>
                        <a:cubicBezTo>
                          <a:pt x="1527" y="419"/>
                          <a:pt x="1521" y="426"/>
                          <a:pt x="1510" y="429"/>
                        </a:cubicBezTo>
                        <a:cubicBezTo>
                          <a:pt x="1486" y="443"/>
                          <a:pt x="1452" y="460"/>
                          <a:pt x="1408" y="474"/>
                        </a:cubicBezTo>
                        <a:cubicBezTo>
                          <a:pt x="1340" y="497"/>
                          <a:pt x="1251" y="518"/>
                          <a:pt x="1153" y="535"/>
                        </a:cubicBezTo>
                        <a:cubicBezTo>
                          <a:pt x="1050" y="552"/>
                          <a:pt x="937" y="562"/>
                          <a:pt x="815" y="562"/>
                        </a:cubicBezTo>
                        <a:cubicBezTo>
                          <a:pt x="604" y="562"/>
                          <a:pt x="371" y="528"/>
                          <a:pt x="154" y="439"/>
                        </a:cubicBezTo>
                        <a:cubicBezTo>
                          <a:pt x="140" y="433"/>
                          <a:pt x="126" y="433"/>
                          <a:pt x="113" y="433"/>
                        </a:cubicBezTo>
                        <a:cubicBezTo>
                          <a:pt x="89" y="433"/>
                          <a:pt x="69" y="439"/>
                          <a:pt x="52" y="450"/>
                        </a:cubicBezTo>
                        <a:cubicBezTo>
                          <a:pt x="34" y="464"/>
                          <a:pt x="17" y="480"/>
                          <a:pt x="11" y="501"/>
                        </a:cubicBezTo>
                        <a:cubicBezTo>
                          <a:pt x="3" y="515"/>
                          <a:pt x="0" y="528"/>
                          <a:pt x="0" y="541"/>
                        </a:cubicBezTo>
                        <a:cubicBezTo>
                          <a:pt x="0" y="566"/>
                          <a:pt x="7" y="586"/>
                          <a:pt x="21" y="603"/>
                        </a:cubicBezTo>
                        <a:cubicBezTo>
                          <a:pt x="31" y="623"/>
                          <a:pt x="48" y="637"/>
                          <a:pt x="69" y="648"/>
                        </a:cubicBezTo>
                        <a:cubicBezTo>
                          <a:pt x="317" y="746"/>
                          <a:pt x="580" y="784"/>
                          <a:pt x="818" y="784"/>
                        </a:cubicBezTo>
                        <a:cubicBezTo>
                          <a:pt x="995" y="784"/>
                          <a:pt x="1159" y="763"/>
                          <a:pt x="1299" y="733"/>
                        </a:cubicBezTo>
                        <a:cubicBezTo>
                          <a:pt x="1367" y="719"/>
                          <a:pt x="1428" y="702"/>
                          <a:pt x="1483" y="685"/>
                        </a:cubicBezTo>
                        <a:cubicBezTo>
                          <a:pt x="1537" y="664"/>
                          <a:pt x="1582" y="644"/>
                          <a:pt x="1619" y="623"/>
                        </a:cubicBezTo>
                        <a:cubicBezTo>
                          <a:pt x="1680" y="590"/>
                          <a:pt x="1721" y="541"/>
                          <a:pt x="1749" y="488"/>
                        </a:cubicBezTo>
                        <a:cubicBezTo>
                          <a:pt x="1773" y="436"/>
                          <a:pt x="1782" y="378"/>
                          <a:pt x="1782" y="324"/>
                        </a:cubicBezTo>
                        <a:cubicBezTo>
                          <a:pt x="1782" y="272"/>
                          <a:pt x="1776" y="225"/>
                          <a:pt x="1762" y="181"/>
                        </a:cubicBezTo>
                        <a:cubicBezTo>
                          <a:pt x="1752" y="137"/>
                          <a:pt x="1738" y="96"/>
                          <a:pt x="1725" y="65"/>
                        </a:cubicBezTo>
                        <a:cubicBezTo>
                          <a:pt x="1714" y="44"/>
                          <a:pt x="1697" y="27"/>
                          <a:pt x="1680" y="17"/>
                        </a:cubicBezTo>
                        <a:cubicBezTo>
                          <a:pt x="1664" y="7"/>
                          <a:pt x="1643" y="0"/>
                          <a:pt x="1623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98" name="Google Shape;898;p29"/>
                  <p:cNvSpPr/>
                  <p:nvPr/>
                </p:nvSpPr>
                <p:spPr>
                  <a:xfrm>
                    <a:off x="3006400" y="2273097"/>
                    <a:ext cx="133063" cy="121818"/>
                  </a:xfrm>
                  <a:custGeom>
                    <a:rect b="b" l="l" r="r" t="t"/>
                    <a:pathLst>
                      <a:path extrusionOk="0" h="2069" w="2260">
                        <a:moveTo>
                          <a:pt x="113" y="82"/>
                        </a:moveTo>
                        <a:cubicBezTo>
                          <a:pt x="120" y="82"/>
                          <a:pt x="123" y="86"/>
                          <a:pt x="130" y="86"/>
                        </a:cubicBezTo>
                        <a:cubicBezTo>
                          <a:pt x="133" y="89"/>
                          <a:pt x="137" y="95"/>
                          <a:pt x="140" y="99"/>
                        </a:cubicBezTo>
                        <a:cubicBezTo>
                          <a:pt x="140" y="103"/>
                          <a:pt x="143" y="106"/>
                          <a:pt x="151" y="116"/>
                        </a:cubicBezTo>
                        <a:cubicBezTo>
                          <a:pt x="187" y="198"/>
                          <a:pt x="365" y="532"/>
                          <a:pt x="692" y="907"/>
                        </a:cubicBezTo>
                        <a:cubicBezTo>
                          <a:pt x="1023" y="1281"/>
                          <a:pt x="1503" y="1694"/>
                          <a:pt x="2158" y="1929"/>
                        </a:cubicBezTo>
                        <a:cubicBezTo>
                          <a:pt x="2164" y="1929"/>
                          <a:pt x="2168" y="1936"/>
                          <a:pt x="2175" y="1940"/>
                        </a:cubicBezTo>
                        <a:cubicBezTo>
                          <a:pt x="2178" y="1946"/>
                          <a:pt x="2178" y="1950"/>
                          <a:pt x="2178" y="1956"/>
                        </a:cubicBezTo>
                        <a:lnTo>
                          <a:pt x="2178" y="1967"/>
                        </a:lnTo>
                        <a:cubicBezTo>
                          <a:pt x="2175" y="1973"/>
                          <a:pt x="2171" y="1977"/>
                          <a:pt x="2164" y="1981"/>
                        </a:cubicBezTo>
                        <a:cubicBezTo>
                          <a:pt x="2161" y="1984"/>
                          <a:pt x="2154" y="1987"/>
                          <a:pt x="2147" y="1987"/>
                        </a:cubicBezTo>
                        <a:cubicBezTo>
                          <a:pt x="2144" y="1987"/>
                          <a:pt x="2144" y="1987"/>
                          <a:pt x="2137" y="1984"/>
                        </a:cubicBezTo>
                        <a:cubicBezTo>
                          <a:pt x="1431" y="1731"/>
                          <a:pt x="924" y="1278"/>
                          <a:pt x="590" y="883"/>
                        </a:cubicBezTo>
                        <a:cubicBezTo>
                          <a:pt x="256" y="488"/>
                          <a:pt x="99" y="150"/>
                          <a:pt x="85" y="123"/>
                        </a:cubicBezTo>
                        <a:cubicBezTo>
                          <a:pt x="85" y="120"/>
                          <a:pt x="82" y="116"/>
                          <a:pt x="82" y="113"/>
                        </a:cubicBezTo>
                        <a:cubicBezTo>
                          <a:pt x="82" y="106"/>
                          <a:pt x="85" y="99"/>
                          <a:pt x="89" y="95"/>
                        </a:cubicBezTo>
                        <a:cubicBezTo>
                          <a:pt x="93" y="92"/>
                          <a:pt x="96" y="89"/>
                          <a:pt x="99" y="86"/>
                        </a:cubicBezTo>
                        <a:cubicBezTo>
                          <a:pt x="106" y="82"/>
                          <a:pt x="110" y="82"/>
                          <a:pt x="113" y="82"/>
                        </a:cubicBezTo>
                        <a:close/>
                        <a:moveTo>
                          <a:pt x="113" y="0"/>
                        </a:moveTo>
                        <a:cubicBezTo>
                          <a:pt x="96" y="0"/>
                          <a:pt x="82" y="4"/>
                          <a:pt x="65" y="10"/>
                        </a:cubicBezTo>
                        <a:cubicBezTo>
                          <a:pt x="44" y="21"/>
                          <a:pt x="31" y="34"/>
                          <a:pt x="17" y="51"/>
                        </a:cubicBezTo>
                        <a:cubicBezTo>
                          <a:pt x="7" y="72"/>
                          <a:pt x="0" y="92"/>
                          <a:pt x="0" y="113"/>
                        </a:cubicBezTo>
                        <a:cubicBezTo>
                          <a:pt x="0" y="126"/>
                          <a:pt x="3" y="144"/>
                          <a:pt x="11" y="157"/>
                        </a:cubicBezTo>
                        <a:cubicBezTo>
                          <a:pt x="24" y="188"/>
                          <a:pt x="187" y="532"/>
                          <a:pt x="528" y="938"/>
                        </a:cubicBezTo>
                        <a:cubicBezTo>
                          <a:pt x="866" y="1339"/>
                          <a:pt x="1384" y="1803"/>
                          <a:pt x="2110" y="2062"/>
                        </a:cubicBezTo>
                        <a:cubicBezTo>
                          <a:pt x="2123" y="2066"/>
                          <a:pt x="2137" y="2069"/>
                          <a:pt x="2147" y="2069"/>
                        </a:cubicBezTo>
                        <a:cubicBezTo>
                          <a:pt x="2171" y="2069"/>
                          <a:pt x="2195" y="2062"/>
                          <a:pt x="2212" y="2049"/>
                        </a:cubicBezTo>
                        <a:cubicBezTo>
                          <a:pt x="2229" y="2035"/>
                          <a:pt x="2246" y="2017"/>
                          <a:pt x="2253" y="1994"/>
                        </a:cubicBezTo>
                        <a:cubicBezTo>
                          <a:pt x="2257" y="1981"/>
                          <a:pt x="2260" y="1970"/>
                          <a:pt x="2260" y="1956"/>
                        </a:cubicBezTo>
                        <a:cubicBezTo>
                          <a:pt x="2260" y="1932"/>
                          <a:pt x="2253" y="1912"/>
                          <a:pt x="2240" y="1891"/>
                        </a:cubicBezTo>
                        <a:cubicBezTo>
                          <a:pt x="2229" y="1874"/>
                          <a:pt x="2208" y="1861"/>
                          <a:pt x="2185" y="1851"/>
                        </a:cubicBezTo>
                        <a:cubicBezTo>
                          <a:pt x="1507" y="1608"/>
                          <a:pt x="1016" y="1166"/>
                          <a:pt x="692" y="781"/>
                        </a:cubicBezTo>
                        <a:cubicBezTo>
                          <a:pt x="532" y="586"/>
                          <a:pt x="412" y="409"/>
                          <a:pt x="335" y="279"/>
                        </a:cubicBezTo>
                        <a:cubicBezTo>
                          <a:pt x="294" y="215"/>
                          <a:pt x="263" y="161"/>
                          <a:pt x="245" y="123"/>
                        </a:cubicBezTo>
                        <a:cubicBezTo>
                          <a:pt x="236" y="106"/>
                          <a:pt x="228" y="92"/>
                          <a:pt x="222" y="82"/>
                        </a:cubicBezTo>
                        <a:cubicBezTo>
                          <a:pt x="219" y="72"/>
                          <a:pt x="215" y="65"/>
                          <a:pt x="215" y="65"/>
                        </a:cubicBezTo>
                        <a:cubicBezTo>
                          <a:pt x="205" y="45"/>
                          <a:pt x="192" y="27"/>
                          <a:pt x="171" y="18"/>
                        </a:cubicBezTo>
                        <a:cubicBezTo>
                          <a:pt x="154" y="7"/>
                          <a:pt x="133" y="0"/>
                          <a:pt x="113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99" name="Google Shape;899;p29"/>
                  <p:cNvSpPr/>
                  <p:nvPr/>
                </p:nvSpPr>
                <p:spPr>
                  <a:xfrm>
                    <a:off x="2498928" y="2275452"/>
                    <a:ext cx="140482" cy="149196"/>
                  </a:xfrm>
                  <a:custGeom>
                    <a:rect b="b" l="l" r="r" t="t"/>
                    <a:pathLst>
                      <a:path extrusionOk="0" h="2534" w="2386">
                        <a:moveTo>
                          <a:pt x="2304" y="1"/>
                        </a:moveTo>
                        <a:cubicBezTo>
                          <a:pt x="2280" y="1"/>
                          <a:pt x="2256" y="13"/>
                          <a:pt x="2243" y="35"/>
                        </a:cubicBezTo>
                        <a:cubicBezTo>
                          <a:pt x="2233" y="52"/>
                          <a:pt x="1217" y="1708"/>
                          <a:pt x="45" y="2404"/>
                        </a:cubicBezTo>
                        <a:cubicBezTo>
                          <a:pt x="14" y="2421"/>
                          <a:pt x="1" y="2465"/>
                          <a:pt x="21" y="2499"/>
                        </a:cubicBezTo>
                        <a:cubicBezTo>
                          <a:pt x="34" y="2523"/>
                          <a:pt x="59" y="2534"/>
                          <a:pt x="83" y="2534"/>
                        </a:cubicBezTo>
                        <a:cubicBezTo>
                          <a:pt x="96" y="2534"/>
                          <a:pt x="106" y="2530"/>
                          <a:pt x="120" y="2523"/>
                        </a:cubicBezTo>
                        <a:cubicBezTo>
                          <a:pt x="1319" y="1811"/>
                          <a:pt x="2321" y="178"/>
                          <a:pt x="2365" y="110"/>
                        </a:cubicBezTo>
                        <a:cubicBezTo>
                          <a:pt x="2386" y="76"/>
                          <a:pt x="2373" y="32"/>
                          <a:pt x="2342" y="11"/>
                        </a:cubicBezTo>
                        <a:cubicBezTo>
                          <a:pt x="2330" y="4"/>
                          <a:pt x="2317" y="1"/>
                          <a:pt x="2304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0" name="Google Shape;900;p29"/>
                  <p:cNvSpPr/>
                  <p:nvPr/>
                </p:nvSpPr>
                <p:spPr>
                  <a:xfrm>
                    <a:off x="2497103" y="2273097"/>
                    <a:ext cx="144132" cy="153965"/>
                  </a:xfrm>
                  <a:custGeom>
                    <a:rect b="b" l="l" r="r" t="t"/>
                    <a:pathLst>
                      <a:path extrusionOk="0" h="2615" w="2448">
                        <a:moveTo>
                          <a:pt x="2335" y="82"/>
                        </a:moveTo>
                        <a:cubicBezTo>
                          <a:pt x="2342" y="82"/>
                          <a:pt x="2346" y="82"/>
                          <a:pt x="2349" y="86"/>
                        </a:cubicBezTo>
                        <a:cubicBezTo>
                          <a:pt x="2355" y="89"/>
                          <a:pt x="2360" y="92"/>
                          <a:pt x="2363" y="99"/>
                        </a:cubicBezTo>
                        <a:cubicBezTo>
                          <a:pt x="2363" y="103"/>
                          <a:pt x="2366" y="106"/>
                          <a:pt x="2366" y="113"/>
                        </a:cubicBezTo>
                        <a:cubicBezTo>
                          <a:pt x="2366" y="116"/>
                          <a:pt x="2363" y="123"/>
                          <a:pt x="2360" y="126"/>
                        </a:cubicBezTo>
                        <a:cubicBezTo>
                          <a:pt x="2339" y="161"/>
                          <a:pt x="2080" y="586"/>
                          <a:pt x="1674" y="1091"/>
                        </a:cubicBezTo>
                        <a:cubicBezTo>
                          <a:pt x="1473" y="1339"/>
                          <a:pt x="1235" y="1613"/>
                          <a:pt x="972" y="1864"/>
                        </a:cubicBezTo>
                        <a:cubicBezTo>
                          <a:pt x="710" y="2120"/>
                          <a:pt x="424" y="2352"/>
                          <a:pt x="127" y="2529"/>
                        </a:cubicBezTo>
                        <a:cubicBezTo>
                          <a:pt x="123" y="2533"/>
                          <a:pt x="120" y="2533"/>
                          <a:pt x="114" y="2533"/>
                        </a:cubicBezTo>
                        <a:cubicBezTo>
                          <a:pt x="110" y="2533"/>
                          <a:pt x="103" y="2533"/>
                          <a:pt x="100" y="2529"/>
                        </a:cubicBezTo>
                        <a:cubicBezTo>
                          <a:pt x="93" y="2525"/>
                          <a:pt x="90" y="2522"/>
                          <a:pt x="90" y="2519"/>
                        </a:cubicBezTo>
                        <a:cubicBezTo>
                          <a:pt x="86" y="2512"/>
                          <a:pt x="83" y="2508"/>
                          <a:pt x="83" y="2502"/>
                        </a:cubicBezTo>
                        <a:cubicBezTo>
                          <a:pt x="83" y="2498"/>
                          <a:pt x="86" y="2492"/>
                          <a:pt x="86" y="2488"/>
                        </a:cubicBezTo>
                        <a:cubicBezTo>
                          <a:pt x="90" y="2484"/>
                          <a:pt x="93" y="2481"/>
                          <a:pt x="100" y="2478"/>
                        </a:cubicBezTo>
                        <a:cubicBezTo>
                          <a:pt x="397" y="2300"/>
                          <a:pt x="679" y="2066"/>
                          <a:pt x="941" y="1810"/>
                        </a:cubicBezTo>
                        <a:cubicBezTo>
                          <a:pt x="1726" y="1047"/>
                          <a:pt x="2302" y="109"/>
                          <a:pt x="2308" y="95"/>
                        </a:cubicBezTo>
                        <a:cubicBezTo>
                          <a:pt x="2311" y="92"/>
                          <a:pt x="2315" y="89"/>
                          <a:pt x="2322" y="86"/>
                        </a:cubicBezTo>
                        <a:cubicBezTo>
                          <a:pt x="2325" y="82"/>
                          <a:pt x="2329" y="82"/>
                          <a:pt x="2335" y="82"/>
                        </a:cubicBezTo>
                        <a:close/>
                        <a:moveTo>
                          <a:pt x="2335" y="0"/>
                        </a:moveTo>
                        <a:cubicBezTo>
                          <a:pt x="2315" y="0"/>
                          <a:pt x="2298" y="4"/>
                          <a:pt x="2281" y="14"/>
                        </a:cubicBezTo>
                        <a:cubicBezTo>
                          <a:pt x="2264" y="24"/>
                          <a:pt x="2250" y="38"/>
                          <a:pt x="2240" y="54"/>
                        </a:cubicBezTo>
                        <a:cubicBezTo>
                          <a:pt x="2237" y="62"/>
                          <a:pt x="1981" y="477"/>
                          <a:pt x="1578" y="979"/>
                        </a:cubicBezTo>
                        <a:cubicBezTo>
                          <a:pt x="1378" y="1231"/>
                          <a:pt x="1143" y="1500"/>
                          <a:pt x="883" y="1752"/>
                        </a:cubicBezTo>
                        <a:cubicBezTo>
                          <a:pt x="625" y="2004"/>
                          <a:pt x="345" y="2236"/>
                          <a:pt x="56" y="2406"/>
                        </a:cubicBezTo>
                        <a:cubicBezTo>
                          <a:pt x="38" y="2417"/>
                          <a:pt x="24" y="2434"/>
                          <a:pt x="15" y="2447"/>
                        </a:cubicBezTo>
                        <a:cubicBezTo>
                          <a:pt x="8" y="2464"/>
                          <a:pt x="1" y="2484"/>
                          <a:pt x="1" y="2502"/>
                        </a:cubicBezTo>
                        <a:cubicBezTo>
                          <a:pt x="1" y="2522"/>
                          <a:pt x="8" y="2543"/>
                          <a:pt x="18" y="2560"/>
                        </a:cubicBezTo>
                        <a:cubicBezTo>
                          <a:pt x="29" y="2577"/>
                          <a:pt x="42" y="2590"/>
                          <a:pt x="59" y="2601"/>
                        </a:cubicBezTo>
                        <a:cubicBezTo>
                          <a:pt x="76" y="2610"/>
                          <a:pt x="93" y="2615"/>
                          <a:pt x="114" y="2615"/>
                        </a:cubicBezTo>
                        <a:cubicBezTo>
                          <a:pt x="134" y="2615"/>
                          <a:pt x="155" y="2610"/>
                          <a:pt x="172" y="2601"/>
                        </a:cubicBezTo>
                        <a:cubicBezTo>
                          <a:pt x="474" y="2420"/>
                          <a:pt x="765" y="2181"/>
                          <a:pt x="1030" y="1926"/>
                        </a:cubicBezTo>
                        <a:cubicBezTo>
                          <a:pt x="1824" y="1155"/>
                          <a:pt x="2396" y="222"/>
                          <a:pt x="2431" y="171"/>
                        </a:cubicBezTo>
                        <a:cubicBezTo>
                          <a:pt x="2441" y="150"/>
                          <a:pt x="2448" y="133"/>
                          <a:pt x="2448" y="113"/>
                        </a:cubicBezTo>
                        <a:cubicBezTo>
                          <a:pt x="2448" y="92"/>
                          <a:pt x="2441" y="75"/>
                          <a:pt x="2434" y="59"/>
                        </a:cubicBezTo>
                        <a:cubicBezTo>
                          <a:pt x="2424" y="41"/>
                          <a:pt x="2410" y="27"/>
                          <a:pt x="2393" y="18"/>
                        </a:cubicBezTo>
                        <a:cubicBezTo>
                          <a:pt x="2376" y="7"/>
                          <a:pt x="2355" y="0"/>
                          <a:pt x="2335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1" name="Google Shape;901;p29"/>
                  <p:cNvSpPr/>
                  <p:nvPr/>
                </p:nvSpPr>
                <p:spPr>
                  <a:xfrm>
                    <a:off x="2910251" y="2469985"/>
                    <a:ext cx="69475" cy="196003"/>
                  </a:xfrm>
                  <a:custGeom>
                    <a:rect b="b" l="l" r="r" t="t"/>
                    <a:pathLst>
                      <a:path extrusionOk="0" h="3329" w="1180">
                        <a:moveTo>
                          <a:pt x="75" y="0"/>
                        </a:moveTo>
                        <a:cubicBezTo>
                          <a:pt x="68" y="0"/>
                          <a:pt x="62" y="1"/>
                          <a:pt x="55" y="3"/>
                        </a:cubicBezTo>
                        <a:cubicBezTo>
                          <a:pt x="18" y="16"/>
                          <a:pt x="1" y="54"/>
                          <a:pt x="11" y="92"/>
                        </a:cubicBezTo>
                        <a:lnTo>
                          <a:pt x="1034" y="3278"/>
                        </a:lnTo>
                        <a:cubicBezTo>
                          <a:pt x="1043" y="3309"/>
                          <a:pt x="1071" y="3329"/>
                          <a:pt x="1101" y="3329"/>
                        </a:cubicBezTo>
                        <a:cubicBezTo>
                          <a:pt x="1109" y="3329"/>
                          <a:pt x="1115" y="3326"/>
                          <a:pt x="1122" y="3326"/>
                        </a:cubicBezTo>
                        <a:cubicBezTo>
                          <a:pt x="1160" y="3312"/>
                          <a:pt x="1180" y="3274"/>
                          <a:pt x="1170" y="3237"/>
                        </a:cubicBezTo>
                        <a:lnTo>
                          <a:pt x="144" y="48"/>
                        </a:lnTo>
                        <a:cubicBezTo>
                          <a:pt x="136" y="19"/>
                          <a:pt x="106" y="0"/>
                          <a:pt x="75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2" name="Google Shape;902;p29"/>
                  <p:cNvSpPr/>
                  <p:nvPr/>
                </p:nvSpPr>
                <p:spPr>
                  <a:xfrm>
                    <a:off x="2908308" y="2467513"/>
                    <a:ext cx="73479" cy="200890"/>
                  </a:xfrm>
                  <a:custGeom>
                    <a:rect b="b" l="l" r="r" t="t"/>
                    <a:pathLst>
                      <a:path extrusionOk="0" h="3412" w="1248">
                        <a:moveTo>
                          <a:pt x="112" y="82"/>
                        </a:moveTo>
                        <a:cubicBezTo>
                          <a:pt x="119" y="82"/>
                          <a:pt x="123" y="85"/>
                          <a:pt x="129" y="90"/>
                        </a:cubicBezTo>
                        <a:cubicBezTo>
                          <a:pt x="133" y="93"/>
                          <a:pt x="136" y="96"/>
                          <a:pt x="140" y="103"/>
                        </a:cubicBezTo>
                        <a:lnTo>
                          <a:pt x="1162" y="3289"/>
                        </a:lnTo>
                        <a:cubicBezTo>
                          <a:pt x="1166" y="3292"/>
                          <a:pt x="1166" y="3296"/>
                          <a:pt x="1166" y="3300"/>
                        </a:cubicBezTo>
                        <a:cubicBezTo>
                          <a:pt x="1166" y="3306"/>
                          <a:pt x="1162" y="3313"/>
                          <a:pt x="1158" y="3316"/>
                        </a:cubicBezTo>
                        <a:cubicBezTo>
                          <a:pt x="1155" y="3324"/>
                          <a:pt x="1148" y="3327"/>
                          <a:pt x="1145" y="3327"/>
                        </a:cubicBezTo>
                        <a:cubicBezTo>
                          <a:pt x="1142" y="3330"/>
                          <a:pt x="1138" y="3330"/>
                          <a:pt x="1134" y="3330"/>
                        </a:cubicBezTo>
                        <a:cubicBezTo>
                          <a:pt x="1128" y="3330"/>
                          <a:pt x="1121" y="3327"/>
                          <a:pt x="1117" y="3324"/>
                        </a:cubicBezTo>
                        <a:cubicBezTo>
                          <a:pt x="1111" y="3320"/>
                          <a:pt x="1107" y="3316"/>
                          <a:pt x="1107" y="3310"/>
                        </a:cubicBezTo>
                        <a:lnTo>
                          <a:pt x="82" y="120"/>
                        </a:lnTo>
                        <a:lnTo>
                          <a:pt x="82" y="113"/>
                        </a:lnTo>
                        <a:cubicBezTo>
                          <a:pt x="82" y="106"/>
                          <a:pt x="85" y="99"/>
                          <a:pt x="88" y="96"/>
                        </a:cubicBezTo>
                        <a:cubicBezTo>
                          <a:pt x="92" y="90"/>
                          <a:pt x="95" y="85"/>
                          <a:pt x="102" y="85"/>
                        </a:cubicBezTo>
                        <a:cubicBezTo>
                          <a:pt x="106" y="82"/>
                          <a:pt x="109" y="82"/>
                          <a:pt x="112" y="82"/>
                        </a:cubicBezTo>
                        <a:close/>
                        <a:moveTo>
                          <a:pt x="112" y="0"/>
                        </a:moveTo>
                        <a:cubicBezTo>
                          <a:pt x="99" y="0"/>
                          <a:pt x="88" y="4"/>
                          <a:pt x="79" y="8"/>
                        </a:cubicBezTo>
                        <a:cubicBezTo>
                          <a:pt x="54" y="14"/>
                          <a:pt x="34" y="28"/>
                          <a:pt x="20" y="49"/>
                        </a:cubicBezTo>
                        <a:cubicBezTo>
                          <a:pt x="7" y="65"/>
                          <a:pt x="0" y="90"/>
                          <a:pt x="0" y="113"/>
                        </a:cubicBezTo>
                        <a:cubicBezTo>
                          <a:pt x="0" y="123"/>
                          <a:pt x="3" y="137"/>
                          <a:pt x="7" y="147"/>
                        </a:cubicBezTo>
                        <a:lnTo>
                          <a:pt x="1029" y="3333"/>
                        </a:lnTo>
                        <a:cubicBezTo>
                          <a:pt x="1036" y="3357"/>
                          <a:pt x="1049" y="3378"/>
                          <a:pt x="1070" y="3391"/>
                        </a:cubicBezTo>
                        <a:cubicBezTo>
                          <a:pt x="1087" y="3405"/>
                          <a:pt x="1111" y="3412"/>
                          <a:pt x="1134" y="3412"/>
                        </a:cubicBezTo>
                        <a:cubicBezTo>
                          <a:pt x="1145" y="3412"/>
                          <a:pt x="1158" y="3409"/>
                          <a:pt x="1169" y="3405"/>
                        </a:cubicBezTo>
                        <a:cubicBezTo>
                          <a:pt x="1193" y="3398"/>
                          <a:pt x="1213" y="3385"/>
                          <a:pt x="1227" y="3364"/>
                        </a:cubicBezTo>
                        <a:cubicBezTo>
                          <a:pt x="1237" y="3347"/>
                          <a:pt x="1247" y="3324"/>
                          <a:pt x="1247" y="3300"/>
                        </a:cubicBezTo>
                        <a:cubicBezTo>
                          <a:pt x="1247" y="3289"/>
                          <a:pt x="1244" y="3275"/>
                          <a:pt x="1240" y="3265"/>
                        </a:cubicBezTo>
                        <a:lnTo>
                          <a:pt x="218" y="79"/>
                        </a:lnTo>
                        <a:cubicBezTo>
                          <a:pt x="211" y="55"/>
                          <a:pt x="194" y="35"/>
                          <a:pt x="177" y="21"/>
                        </a:cubicBezTo>
                        <a:cubicBezTo>
                          <a:pt x="156" y="8"/>
                          <a:pt x="136" y="0"/>
                          <a:pt x="112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3" name="Google Shape;903;p29"/>
                  <p:cNvSpPr/>
                  <p:nvPr/>
                </p:nvSpPr>
                <p:spPr>
                  <a:xfrm>
                    <a:off x="2574175" y="2503487"/>
                    <a:ext cx="124879" cy="162502"/>
                  </a:xfrm>
                  <a:custGeom>
                    <a:rect b="b" l="l" r="r" t="t"/>
                    <a:pathLst>
                      <a:path extrusionOk="0" h="2760" w="2121">
                        <a:moveTo>
                          <a:pt x="2043" y="0"/>
                        </a:moveTo>
                        <a:cubicBezTo>
                          <a:pt x="2013" y="0"/>
                          <a:pt x="1985" y="20"/>
                          <a:pt x="1974" y="51"/>
                        </a:cubicBezTo>
                        <a:cubicBezTo>
                          <a:pt x="1967" y="78"/>
                          <a:pt x="1183" y="2620"/>
                          <a:pt x="99" y="2620"/>
                        </a:cubicBezTo>
                        <a:cubicBezTo>
                          <a:pt x="90" y="2620"/>
                          <a:pt x="82" y="2617"/>
                          <a:pt x="76" y="2617"/>
                        </a:cubicBezTo>
                        <a:cubicBezTo>
                          <a:pt x="38" y="2617"/>
                          <a:pt x="4" y="2648"/>
                          <a:pt x="4" y="2685"/>
                        </a:cubicBezTo>
                        <a:cubicBezTo>
                          <a:pt x="0" y="2726"/>
                          <a:pt x="31" y="2757"/>
                          <a:pt x="72" y="2760"/>
                        </a:cubicBezTo>
                        <a:lnTo>
                          <a:pt x="99" y="2760"/>
                        </a:lnTo>
                        <a:cubicBezTo>
                          <a:pt x="1289" y="2760"/>
                          <a:pt x="2076" y="201"/>
                          <a:pt x="2110" y="92"/>
                        </a:cubicBezTo>
                        <a:cubicBezTo>
                          <a:pt x="2120" y="54"/>
                          <a:pt x="2100" y="17"/>
                          <a:pt x="2062" y="3"/>
                        </a:cubicBezTo>
                        <a:cubicBezTo>
                          <a:pt x="2056" y="1"/>
                          <a:pt x="2050" y="0"/>
                          <a:pt x="2043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4" name="Google Shape;904;p29"/>
                  <p:cNvSpPr/>
                  <p:nvPr/>
                </p:nvSpPr>
                <p:spPr>
                  <a:xfrm>
                    <a:off x="2571937" y="2501014"/>
                    <a:ext cx="129118" cy="167389"/>
                  </a:xfrm>
                  <a:custGeom>
                    <a:rect b="b" l="l" r="r" t="t"/>
                    <a:pathLst>
                      <a:path extrusionOk="0" h="2843" w="2193">
                        <a:moveTo>
                          <a:pt x="2080" y="82"/>
                        </a:moveTo>
                        <a:cubicBezTo>
                          <a:pt x="2083" y="82"/>
                          <a:pt x="2086" y="82"/>
                          <a:pt x="2091" y="86"/>
                        </a:cubicBezTo>
                        <a:cubicBezTo>
                          <a:pt x="2094" y="86"/>
                          <a:pt x="2100" y="89"/>
                          <a:pt x="2104" y="96"/>
                        </a:cubicBezTo>
                        <a:cubicBezTo>
                          <a:pt x="2107" y="100"/>
                          <a:pt x="2111" y="106"/>
                          <a:pt x="2111" y="114"/>
                        </a:cubicBezTo>
                        <a:cubicBezTo>
                          <a:pt x="2111" y="117"/>
                          <a:pt x="2111" y="120"/>
                          <a:pt x="2107" y="123"/>
                        </a:cubicBezTo>
                        <a:cubicBezTo>
                          <a:pt x="2094" y="175"/>
                          <a:pt x="1886" y="839"/>
                          <a:pt x="1538" y="1490"/>
                        </a:cubicBezTo>
                        <a:cubicBezTo>
                          <a:pt x="1364" y="1814"/>
                          <a:pt x="1156" y="2134"/>
                          <a:pt x="918" y="2373"/>
                        </a:cubicBezTo>
                        <a:cubicBezTo>
                          <a:pt x="798" y="2489"/>
                          <a:pt x="676" y="2588"/>
                          <a:pt x="543" y="2656"/>
                        </a:cubicBezTo>
                        <a:cubicBezTo>
                          <a:pt x="414" y="2723"/>
                          <a:pt x="277" y="2761"/>
                          <a:pt x="137" y="2761"/>
                        </a:cubicBezTo>
                        <a:lnTo>
                          <a:pt x="110" y="2761"/>
                        </a:lnTo>
                        <a:cubicBezTo>
                          <a:pt x="103" y="2761"/>
                          <a:pt x="96" y="2758"/>
                          <a:pt x="90" y="2751"/>
                        </a:cubicBezTo>
                        <a:cubicBezTo>
                          <a:pt x="87" y="2747"/>
                          <a:pt x="83" y="2737"/>
                          <a:pt x="83" y="2731"/>
                        </a:cubicBezTo>
                        <a:cubicBezTo>
                          <a:pt x="83" y="2720"/>
                          <a:pt x="87" y="2714"/>
                          <a:pt x="90" y="2710"/>
                        </a:cubicBezTo>
                        <a:cubicBezTo>
                          <a:pt x="96" y="2703"/>
                          <a:pt x="103" y="2700"/>
                          <a:pt x="110" y="2700"/>
                        </a:cubicBezTo>
                        <a:lnTo>
                          <a:pt x="114" y="2700"/>
                        </a:lnTo>
                        <a:cubicBezTo>
                          <a:pt x="120" y="2700"/>
                          <a:pt x="128" y="2703"/>
                          <a:pt x="137" y="2703"/>
                        </a:cubicBezTo>
                        <a:cubicBezTo>
                          <a:pt x="280" y="2703"/>
                          <a:pt x="417" y="2659"/>
                          <a:pt x="546" y="2588"/>
                        </a:cubicBezTo>
                        <a:cubicBezTo>
                          <a:pt x="775" y="2461"/>
                          <a:pt x="979" y="2243"/>
                          <a:pt x="1163" y="1987"/>
                        </a:cubicBezTo>
                        <a:cubicBezTo>
                          <a:pt x="1436" y="1606"/>
                          <a:pt x="1654" y="1142"/>
                          <a:pt x="1808" y="768"/>
                        </a:cubicBezTo>
                        <a:cubicBezTo>
                          <a:pt x="1964" y="396"/>
                          <a:pt x="2050" y="114"/>
                          <a:pt x="2053" y="103"/>
                        </a:cubicBezTo>
                        <a:cubicBezTo>
                          <a:pt x="2053" y="100"/>
                          <a:pt x="2056" y="93"/>
                          <a:pt x="2063" y="89"/>
                        </a:cubicBezTo>
                        <a:cubicBezTo>
                          <a:pt x="2066" y="86"/>
                          <a:pt x="2073" y="82"/>
                          <a:pt x="2080" y="82"/>
                        </a:cubicBezTo>
                        <a:close/>
                        <a:moveTo>
                          <a:pt x="2080" y="1"/>
                        </a:moveTo>
                        <a:cubicBezTo>
                          <a:pt x="2056" y="1"/>
                          <a:pt x="2032" y="11"/>
                          <a:pt x="2015" y="24"/>
                        </a:cubicBezTo>
                        <a:cubicBezTo>
                          <a:pt x="1995" y="38"/>
                          <a:pt x="1981" y="59"/>
                          <a:pt x="1974" y="82"/>
                        </a:cubicBezTo>
                        <a:cubicBezTo>
                          <a:pt x="1971" y="93"/>
                          <a:pt x="1773" y="733"/>
                          <a:pt x="1443" y="1367"/>
                        </a:cubicBezTo>
                        <a:cubicBezTo>
                          <a:pt x="1276" y="1684"/>
                          <a:pt x="1078" y="2001"/>
                          <a:pt x="856" y="2236"/>
                        </a:cubicBezTo>
                        <a:cubicBezTo>
                          <a:pt x="744" y="2352"/>
                          <a:pt x="628" y="2448"/>
                          <a:pt x="509" y="2516"/>
                        </a:cubicBezTo>
                        <a:cubicBezTo>
                          <a:pt x="386" y="2584"/>
                          <a:pt x="263" y="2621"/>
                          <a:pt x="137" y="2621"/>
                        </a:cubicBezTo>
                        <a:cubicBezTo>
                          <a:pt x="131" y="2621"/>
                          <a:pt x="123" y="2618"/>
                          <a:pt x="117" y="2618"/>
                        </a:cubicBezTo>
                        <a:lnTo>
                          <a:pt x="110" y="2618"/>
                        </a:lnTo>
                        <a:cubicBezTo>
                          <a:pt x="79" y="2618"/>
                          <a:pt x="52" y="2632"/>
                          <a:pt x="32" y="2652"/>
                        </a:cubicBezTo>
                        <a:cubicBezTo>
                          <a:pt x="15" y="2673"/>
                          <a:pt x="1" y="2700"/>
                          <a:pt x="1" y="2727"/>
                        </a:cubicBezTo>
                        <a:lnTo>
                          <a:pt x="1" y="2731"/>
                        </a:lnTo>
                        <a:cubicBezTo>
                          <a:pt x="1" y="2761"/>
                          <a:pt x="11" y="2788"/>
                          <a:pt x="32" y="2809"/>
                        </a:cubicBezTo>
                        <a:cubicBezTo>
                          <a:pt x="52" y="2829"/>
                          <a:pt x="79" y="2843"/>
                          <a:pt x="110" y="2843"/>
                        </a:cubicBezTo>
                        <a:lnTo>
                          <a:pt x="137" y="2843"/>
                        </a:lnTo>
                        <a:cubicBezTo>
                          <a:pt x="291" y="2843"/>
                          <a:pt x="441" y="2802"/>
                          <a:pt x="581" y="2727"/>
                        </a:cubicBezTo>
                        <a:cubicBezTo>
                          <a:pt x="826" y="2601"/>
                          <a:pt x="1048" y="2379"/>
                          <a:pt x="1238" y="2124"/>
                        </a:cubicBezTo>
                        <a:cubicBezTo>
                          <a:pt x="1528" y="1735"/>
                          <a:pt x="1759" y="1259"/>
                          <a:pt x="1920" y="870"/>
                        </a:cubicBezTo>
                        <a:cubicBezTo>
                          <a:pt x="2083" y="485"/>
                          <a:pt x="2176" y="181"/>
                          <a:pt x="2185" y="144"/>
                        </a:cubicBezTo>
                        <a:cubicBezTo>
                          <a:pt x="2189" y="134"/>
                          <a:pt x="2193" y="123"/>
                          <a:pt x="2193" y="114"/>
                        </a:cubicBezTo>
                        <a:cubicBezTo>
                          <a:pt x="2193" y="89"/>
                          <a:pt x="2182" y="65"/>
                          <a:pt x="2168" y="48"/>
                        </a:cubicBezTo>
                        <a:cubicBezTo>
                          <a:pt x="2155" y="28"/>
                          <a:pt x="2138" y="15"/>
                          <a:pt x="2114" y="7"/>
                        </a:cubicBezTo>
                        <a:cubicBezTo>
                          <a:pt x="2100" y="4"/>
                          <a:pt x="2091" y="1"/>
                          <a:pt x="2080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5" name="Google Shape;905;p29"/>
                  <p:cNvSpPr/>
                  <p:nvPr/>
                </p:nvSpPr>
                <p:spPr>
                  <a:xfrm>
                    <a:off x="2822170" y="2368597"/>
                    <a:ext cx="122289" cy="108864"/>
                  </a:xfrm>
                  <a:custGeom>
                    <a:rect b="b" l="l" r="r" t="t"/>
                    <a:pathLst>
                      <a:path extrusionOk="0" h="1849" w="2077">
                        <a:moveTo>
                          <a:pt x="628" y="0"/>
                        </a:moveTo>
                        <a:cubicBezTo>
                          <a:pt x="335" y="239"/>
                          <a:pt x="147" y="488"/>
                          <a:pt x="1" y="658"/>
                        </a:cubicBezTo>
                        <a:cubicBezTo>
                          <a:pt x="431" y="903"/>
                          <a:pt x="690" y="1848"/>
                          <a:pt x="1324" y="1848"/>
                        </a:cubicBezTo>
                        <a:cubicBezTo>
                          <a:pt x="1530" y="1848"/>
                          <a:pt x="1774" y="1749"/>
                          <a:pt x="2076" y="1496"/>
                        </a:cubicBezTo>
                        <a:cubicBezTo>
                          <a:pt x="1875" y="1388"/>
                          <a:pt x="1691" y="1190"/>
                          <a:pt x="1542" y="903"/>
                        </a:cubicBezTo>
                        <a:cubicBezTo>
                          <a:pt x="1119" y="76"/>
                          <a:pt x="628" y="0"/>
                          <a:pt x="628" y="0"/>
                        </a:cubicBezTo>
                        <a:close/>
                      </a:path>
                    </a:pathLst>
                  </a:custGeom>
                  <a:solidFill>
                    <a:srgbClr val="DFE4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6" name="Google Shape;906;p29"/>
                  <p:cNvSpPr/>
                  <p:nvPr/>
                </p:nvSpPr>
                <p:spPr>
                  <a:xfrm>
                    <a:off x="2804330" y="1962455"/>
                    <a:ext cx="129648" cy="74539"/>
                  </a:xfrm>
                  <a:custGeom>
                    <a:rect b="b" l="l" r="r" t="t"/>
                    <a:pathLst>
                      <a:path extrusionOk="0" h="1266" w="2202">
                        <a:moveTo>
                          <a:pt x="2181" y="1"/>
                        </a:moveTo>
                        <a:cubicBezTo>
                          <a:pt x="1728" y="1"/>
                          <a:pt x="628" y="435"/>
                          <a:pt x="0" y="938"/>
                        </a:cubicBezTo>
                        <a:cubicBezTo>
                          <a:pt x="229" y="1071"/>
                          <a:pt x="470" y="1265"/>
                          <a:pt x="470" y="1265"/>
                        </a:cubicBezTo>
                        <a:cubicBezTo>
                          <a:pt x="832" y="982"/>
                          <a:pt x="1837" y="161"/>
                          <a:pt x="2202" y="1"/>
                        </a:cubicBezTo>
                        <a:cubicBezTo>
                          <a:pt x="2195" y="1"/>
                          <a:pt x="2188" y="1"/>
                          <a:pt x="2181" y="1"/>
                        </a:cubicBezTo>
                        <a:close/>
                      </a:path>
                    </a:pathLst>
                  </a:custGeom>
                  <a:solidFill>
                    <a:srgbClr val="DFE4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7" name="Google Shape;907;p29"/>
                  <p:cNvSpPr/>
                  <p:nvPr/>
                </p:nvSpPr>
                <p:spPr>
                  <a:xfrm>
                    <a:off x="2532489" y="1978117"/>
                    <a:ext cx="205895" cy="532076"/>
                  </a:xfrm>
                  <a:custGeom>
                    <a:rect b="b" l="l" r="r" t="t"/>
                    <a:pathLst>
                      <a:path extrusionOk="0" h="9037" w="3497">
                        <a:moveTo>
                          <a:pt x="2467" y="1"/>
                        </a:moveTo>
                        <a:cubicBezTo>
                          <a:pt x="1094" y="72"/>
                          <a:pt x="0" y="1306"/>
                          <a:pt x="351" y="2928"/>
                        </a:cubicBezTo>
                        <a:cubicBezTo>
                          <a:pt x="705" y="4550"/>
                          <a:pt x="1373" y="6527"/>
                          <a:pt x="1373" y="7444"/>
                        </a:cubicBezTo>
                        <a:cubicBezTo>
                          <a:pt x="1373" y="8255"/>
                          <a:pt x="1733" y="9036"/>
                          <a:pt x="2450" y="9036"/>
                        </a:cubicBezTo>
                        <a:cubicBezTo>
                          <a:pt x="2544" y="9036"/>
                          <a:pt x="2644" y="9023"/>
                          <a:pt x="2750" y="8995"/>
                        </a:cubicBezTo>
                        <a:cubicBezTo>
                          <a:pt x="3039" y="8916"/>
                          <a:pt x="3282" y="8855"/>
                          <a:pt x="3497" y="8773"/>
                        </a:cubicBezTo>
                        <a:cubicBezTo>
                          <a:pt x="2818" y="8732"/>
                          <a:pt x="2478" y="7972"/>
                          <a:pt x="2478" y="7181"/>
                        </a:cubicBezTo>
                        <a:cubicBezTo>
                          <a:pt x="2478" y="6264"/>
                          <a:pt x="1809" y="4292"/>
                          <a:pt x="1455" y="2669"/>
                        </a:cubicBezTo>
                        <a:cubicBezTo>
                          <a:pt x="1189" y="1453"/>
                          <a:pt x="1741" y="451"/>
                          <a:pt x="2613" y="1"/>
                        </a:cubicBezTo>
                        <a:close/>
                      </a:path>
                    </a:pathLst>
                  </a:custGeom>
                  <a:solidFill>
                    <a:srgbClr val="DFE4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8" name="Google Shape;908;p29"/>
                  <p:cNvSpPr/>
                  <p:nvPr/>
                </p:nvSpPr>
                <p:spPr>
                  <a:xfrm>
                    <a:off x="2539260" y="1958157"/>
                    <a:ext cx="507936" cy="556157"/>
                  </a:xfrm>
                  <a:custGeom>
                    <a:rect b="b" l="l" r="r" t="t"/>
                    <a:pathLst>
                      <a:path extrusionOk="0" h="9446" w="8627">
                        <a:moveTo>
                          <a:pt x="6666" y="144"/>
                        </a:moveTo>
                        <a:cubicBezTo>
                          <a:pt x="6832" y="144"/>
                          <a:pt x="6987" y="169"/>
                          <a:pt x="7127" y="220"/>
                        </a:cubicBezTo>
                        <a:cubicBezTo>
                          <a:pt x="7573" y="384"/>
                          <a:pt x="7863" y="796"/>
                          <a:pt x="7995" y="1444"/>
                        </a:cubicBezTo>
                        <a:cubicBezTo>
                          <a:pt x="8480" y="4541"/>
                          <a:pt x="7696" y="7169"/>
                          <a:pt x="7089" y="8096"/>
                        </a:cubicBezTo>
                        <a:cubicBezTo>
                          <a:pt x="6811" y="8523"/>
                          <a:pt x="6475" y="8751"/>
                          <a:pt x="6141" y="8751"/>
                        </a:cubicBezTo>
                        <a:cubicBezTo>
                          <a:pt x="6131" y="8751"/>
                          <a:pt x="6121" y="8751"/>
                          <a:pt x="6111" y="8750"/>
                        </a:cubicBezTo>
                        <a:cubicBezTo>
                          <a:pt x="5798" y="8733"/>
                          <a:pt x="5515" y="8502"/>
                          <a:pt x="5307" y="8103"/>
                        </a:cubicBezTo>
                        <a:cubicBezTo>
                          <a:pt x="5135" y="7763"/>
                          <a:pt x="4988" y="7604"/>
                          <a:pt x="4845" y="7604"/>
                        </a:cubicBezTo>
                        <a:cubicBezTo>
                          <a:pt x="4838" y="7604"/>
                          <a:pt x="4830" y="7604"/>
                          <a:pt x="4823" y="7605"/>
                        </a:cubicBezTo>
                        <a:cubicBezTo>
                          <a:pt x="4686" y="7622"/>
                          <a:pt x="4629" y="7775"/>
                          <a:pt x="4615" y="7824"/>
                        </a:cubicBezTo>
                        <a:cubicBezTo>
                          <a:pt x="3957" y="8907"/>
                          <a:pt x="3572" y="9010"/>
                          <a:pt x="2731" y="9235"/>
                        </a:cubicBezTo>
                        <a:lnTo>
                          <a:pt x="2618" y="9265"/>
                        </a:lnTo>
                        <a:cubicBezTo>
                          <a:pt x="2520" y="9292"/>
                          <a:pt x="2426" y="9305"/>
                          <a:pt x="2337" y="9305"/>
                        </a:cubicBezTo>
                        <a:cubicBezTo>
                          <a:pt x="2153" y="9305"/>
                          <a:pt x="1989" y="9249"/>
                          <a:pt x="1844" y="9139"/>
                        </a:cubicBezTo>
                        <a:cubicBezTo>
                          <a:pt x="1527" y="8897"/>
                          <a:pt x="1330" y="8376"/>
                          <a:pt x="1330" y="7783"/>
                        </a:cubicBezTo>
                        <a:cubicBezTo>
                          <a:pt x="1330" y="7190"/>
                          <a:pt x="1057" y="6174"/>
                          <a:pt x="771" y="5101"/>
                        </a:cubicBezTo>
                        <a:cubicBezTo>
                          <a:pt x="607" y="4483"/>
                          <a:pt x="433" y="3843"/>
                          <a:pt x="307" y="3253"/>
                        </a:cubicBezTo>
                        <a:cubicBezTo>
                          <a:pt x="147" y="2514"/>
                          <a:pt x="283" y="1812"/>
                          <a:pt x="696" y="1273"/>
                        </a:cubicBezTo>
                        <a:cubicBezTo>
                          <a:pt x="1092" y="759"/>
                          <a:pt x="1694" y="445"/>
                          <a:pt x="2355" y="411"/>
                        </a:cubicBezTo>
                        <a:cubicBezTo>
                          <a:pt x="2417" y="408"/>
                          <a:pt x="2475" y="408"/>
                          <a:pt x="2533" y="408"/>
                        </a:cubicBezTo>
                        <a:cubicBezTo>
                          <a:pt x="3750" y="408"/>
                          <a:pt x="4448" y="1055"/>
                          <a:pt x="4455" y="1062"/>
                        </a:cubicBezTo>
                        <a:lnTo>
                          <a:pt x="4499" y="1103"/>
                        </a:lnTo>
                        <a:lnTo>
                          <a:pt x="4547" y="1065"/>
                        </a:lnTo>
                        <a:cubicBezTo>
                          <a:pt x="5309" y="468"/>
                          <a:pt x="6065" y="144"/>
                          <a:pt x="6666" y="144"/>
                        </a:cubicBezTo>
                        <a:close/>
                        <a:moveTo>
                          <a:pt x="6659" y="0"/>
                        </a:moveTo>
                        <a:cubicBezTo>
                          <a:pt x="6040" y="0"/>
                          <a:pt x="5285" y="318"/>
                          <a:pt x="4506" y="919"/>
                        </a:cubicBezTo>
                        <a:cubicBezTo>
                          <a:pt x="4328" y="770"/>
                          <a:pt x="3649" y="266"/>
                          <a:pt x="2544" y="266"/>
                        </a:cubicBezTo>
                        <a:cubicBezTo>
                          <a:pt x="2480" y="266"/>
                          <a:pt x="2415" y="268"/>
                          <a:pt x="2349" y="271"/>
                        </a:cubicBezTo>
                        <a:cubicBezTo>
                          <a:pt x="1647" y="305"/>
                          <a:pt x="1002" y="639"/>
                          <a:pt x="587" y="1188"/>
                        </a:cubicBezTo>
                        <a:cubicBezTo>
                          <a:pt x="147" y="1760"/>
                          <a:pt x="0" y="2504"/>
                          <a:pt x="167" y="3284"/>
                        </a:cubicBezTo>
                        <a:cubicBezTo>
                          <a:pt x="297" y="3877"/>
                          <a:pt x="467" y="4518"/>
                          <a:pt x="634" y="5138"/>
                        </a:cubicBezTo>
                        <a:cubicBezTo>
                          <a:pt x="921" y="6201"/>
                          <a:pt x="1190" y="7210"/>
                          <a:pt x="1190" y="7783"/>
                        </a:cubicBezTo>
                        <a:cubicBezTo>
                          <a:pt x="1190" y="8430"/>
                          <a:pt x="1401" y="8979"/>
                          <a:pt x="1759" y="9252"/>
                        </a:cubicBezTo>
                        <a:cubicBezTo>
                          <a:pt x="1926" y="9381"/>
                          <a:pt x="2124" y="9446"/>
                          <a:pt x="2335" y="9446"/>
                        </a:cubicBezTo>
                        <a:cubicBezTo>
                          <a:pt x="2437" y="9446"/>
                          <a:pt x="2543" y="9432"/>
                          <a:pt x="2652" y="9401"/>
                        </a:cubicBezTo>
                        <a:lnTo>
                          <a:pt x="2764" y="9370"/>
                        </a:lnTo>
                        <a:cubicBezTo>
                          <a:pt x="3620" y="9142"/>
                          <a:pt x="4049" y="9027"/>
                          <a:pt x="4741" y="7888"/>
                        </a:cubicBezTo>
                        <a:lnTo>
                          <a:pt x="4748" y="7871"/>
                        </a:lnTo>
                        <a:cubicBezTo>
                          <a:pt x="4758" y="7837"/>
                          <a:pt x="4793" y="7752"/>
                          <a:pt x="4837" y="7745"/>
                        </a:cubicBezTo>
                        <a:cubicBezTo>
                          <a:pt x="4857" y="7745"/>
                          <a:pt x="4969" y="7752"/>
                          <a:pt x="5181" y="8168"/>
                        </a:cubicBezTo>
                        <a:cubicBezTo>
                          <a:pt x="5413" y="8614"/>
                          <a:pt x="5740" y="8870"/>
                          <a:pt x="6104" y="8890"/>
                        </a:cubicBezTo>
                        <a:cubicBezTo>
                          <a:pt x="6119" y="8891"/>
                          <a:pt x="6134" y="8891"/>
                          <a:pt x="6148" y="8891"/>
                        </a:cubicBezTo>
                        <a:cubicBezTo>
                          <a:pt x="6528" y="8891"/>
                          <a:pt x="6903" y="8637"/>
                          <a:pt x="7209" y="8171"/>
                        </a:cubicBezTo>
                        <a:cubicBezTo>
                          <a:pt x="7849" y="7190"/>
                          <a:pt x="8626" y="4582"/>
                          <a:pt x="8135" y="1420"/>
                        </a:cubicBezTo>
                        <a:cubicBezTo>
                          <a:pt x="7992" y="718"/>
                          <a:pt x="7668" y="268"/>
                          <a:pt x="7178" y="87"/>
                        </a:cubicBezTo>
                        <a:cubicBezTo>
                          <a:pt x="7019" y="29"/>
                          <a:pt x="6845" y="0"/>
                          <a:pt x="6659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9" name="Google Shape;909;p29"/>
                  <p:cNvSpPr/>
                  <p:nvPr/>
                </p:nvSpPr>
                <p:spPr>
                  <a:xfrm>
                    <a:off x="2542675" y="1955861"/>
                    <a:ext cx="487035" cy="560867"/>
                  </a:xfrm>
                  <a:custGeom>
                    <a:rect b="b" l="l" r="r" t="t"/>
                    <a:pathLst>
                      <a:path extrusionOk="0" h="9526" w="8272">
                        <a:moveTo>
                          <a:pt x="6608" y="222"/>
                        </a:moveTo>
                        <a:cubicBezTo>
                          <a:pt x="6772" y="222"/>
                          <a:pt x="6922" y="249"/>
                          <a:pt x="7055" y="297"/>
                        </a:cubicBezTo>
                        <a:cubicBezTo>
                          <a:pt x="7270" y="376"/>
                          <a:pt x="7447" y="515"/>
                          <a:pt x="7587" y="712"/>
                        </a:cubicBezTo>
                        <a:cubicBezTo>
                          <a:pt x="7730" y="910"/>
                          <a:pt x="7832" y="1173"/>
                          <a:pt x="7897" y="1493"/>
                        </a:cubicBezTo>
                        <a:lnTo>
                          <a:pt x="7897" y="1493"/>
                        </a:lnTo>
                        <a:lnTo>
                          <a:pt x="7897" y="1493"/>
                        </a:lnTo>
                        <a:cubicBezTo>
                          <a:pt x="8002" y="2163"/>
                          <a:pt x="8047" y="2813"/>
                          <a:pt x="8047" y="3426"/>
                        </a:cubicBezTo>
                        <a:cubicBezTo>
                          <a:pt x="8047" y="4533"/>
                          <a:pt x="7904" y="5524"/>
                          <a:pt x="7699" y="6329"/>
                        </a:cubicBezTo>
                        <a:cubicBezTo>
                          <a:pt x="7597" y="6735"/>
                          <a:pt x="7481" y="7089"/>
                          <a:pt x="7358" y="7389"/>
                        </a:cubicBezTo>
                        <a:cubicBezTo>
                          <a:pt x="7239" y="7688"/>
                          <a:pt x="7113" y="7934"/>
                          <a:pt x="6997" y="8111"/>
                        </a:cubicBezTo>
                        <a:cubicBezTo>
                          <a:pt x="6861" y="8322"/>
                          <a:pt x="6711" y="8483"/>
                          <a:pt x="6558" y="8588"/>
                        </a:cubicBezTo>
                        <a:cubicBezTo>
                          <a:pt x="6404" y="8694"/>
                          <a:pt x="6244" y="8748"/>
                          <a:pt x="6087" y="8748"/>
                        </a:cubicBezTo>
                        <a:lnTo>
                          <a:pt x="6056" y="8748"/>
                        </a:lnTo>
                        <a:cubicBezTo>
                          <a:pt x="5910" y="8739"/>
                          <a:pt x="5767" y="8684"/>
                          <a:pt x="5638" y="8578"/>
                        </a:cubicBezTo>
                        <a:cubicBezTo>
                          <a:pt x="5507" y="8473"/>
                          <a:pt x="5385" y="8319"/>
                          <a:pt x="5287" y="8121"/>
                        </a:cubicBezTo>
                        <a:cubicBezTo>
                          <a:pt x="5197" y="7951"/>
                          <a:pt x="5116" y="7825"/>
                          <a:pt x="5037" y="7740"/>
                        </a:cubicBezTo>
                        <a:cubicBezTo>
                          <a:pt x="4996" y="7696"/>
                          <a:pt x="4955" y="7661"/>
                          <a:pt x="4914" y="7638"/>
                        </a:cubicBezTo>
                        <a:cubicBezTo>
                          <a:pt x="4874" y="7614"/>
                          <a:pt x="4829" y="7603"/>
                          <a:pt x="4789" y="7603"/>
                        </a:cubicBezTo>
                        <a:lnTo>
                          <a:pt x="4758" y="7603"/>
                        </a:lnTo>
                        <a:cubicBezTo>
                          <a:pt x="4717" y="7610"/>
                          <a:pt x="4683" y="7624"/>
                          <a:pt x="4653" y="7644"/>
                        </a:cubicBezTo>
                        <a:cubicBezTo>
                          <a:pt x="4608" y="7679"/>
                          <a:pt x="4577" y="7720"/>
                          <a:pt x="4557" y="7757"/>
                        </a:cubicBezTo>
                        <a:cubicBezTo>
                          <a:pt x="4539" y="7794"/>
                          <a:pt x="4526" y="7825"/>
                          <a:pt x="4521" y="7845"/>
                        </a:cubicBezTo>
                        <a:lnTo>
                          <a:pt x="4521" y="7845"/>
                        </a:lnTo>
                        <a:cubicBezTo>
                          <a:pt x="4358" y="8113"/>
                          <a:pt x="4212" y="8320"/>
                          <a:pt x="4073" y="8483"/>
                        </a:cubicBezTo>
                        <a:cubicBezTo>
                          <a:pt x="3862" y="8728"/>
                          <a:pt x="3667" y="8871"/>
                          <a:pt x="3446" y="8977"/>
                        </a:cubicBezTo>
                        <a:cubicBezTo>
                          <a:pt x="3225" y="9082"/>
                          <a:pt x="2976" y="9151"/>
                          <a:pt x="2662" y="9236"/>
                        </a:cubicBezTo>
                        <a:lnTo>
                          <a:pt x="2550" y="9263"/>
                        </a:lnTo>
                        <a:cubicBezTo>
                          <a:pt x="2451" y="9291"/>
                          <a:pt x="2363" y="9304"/>
                          <a:pt x="2277" y="9304"/>
                        </a:cubicBezTo>
                        <a:cubicBezTo>
                          <a:pt x="2103" y="9304"/>
                          <a:pt x="1946" y="9253"/>
                          <a:pt x="1814" y="9148"/>
                        </a:cubicBezTo>
                        <a:cubicBezTo>
                          <a:pt x="1660" y="9031"/>
                          <a:pt x="1534" y="8847"/>
                          <a:pt x="1449" y="8619"/>
                        </a:cubicBezTo>
                        <a:cubicBezTo>
                          <a:pt x="1361" y="8387"/>
                          <a:pt x="1312" y="8115"/>
                          <a:pt x="1312" y="7822"/>
                        </a:cubicBezTo>
                        <a:cubicBezTo>
                          <a:pt x="1312" y="7668"/>
                          <a:pt x="1295" y="7495"/>
                          <a:pt x="1265" y="7297"/>
                        </a:cubicBezTo>
                        <a:cubicBezTo>
                          <a:pt x="1177" y="6707"/>
                          <a:pt x="968" y="5937"/>
                          <a:pt x="754" y="5129"/>
                        </a:cubicBezTo>
                        <a:cubicBezTo>
                          <a:pt x="587" y="4513"/>
                          <a:pt x="416" y="3872"/>
                          <a:pt x="287" y="3282"/>
                        </a:cubicBezTo>
                        <a:cubicBezTo>
                          <a:pt x="246" y="3084"/>
                          <a:pt x="225" y="2891"/>
                          <a:pt x="225" y="2702"/>
                        </a:cubicBezTo>
                        <a:cubicBezTo>
                          <a:pt x="225" y="2195"/>
                          <a:pt x="375" y="1721"/>
                          <a:pt x="672" y="1337"/>
                        </a:cubicBezTo>
                        <a:cubicBezTo>
                          <a:pt x="1057" y="832"/>
                          <a:pt x="1650" y="525"/>
                          <a:pt x="2301" y="491"/>
                        </a:cubicBezTo>
                        <a:cubicBezTo>
                          <a:pt x="2359" y="488"/>
                          <a:pt x="2420" y="488"/>
                          <a:pt x="2475" y="488"/>
                        </a:cubicBezTo>
                        <a:cubicBezTo>
                          <a:pt x="3078" y="488"/>
                          <a:pt x="3549" y="648"/>
                          <a:pt x="3872" y="808"/>
                        </a:cubicBezTo>
                        <a:cubicBezTo>
                          <a:pt x="4032" y="887"/>
                          <a:pt x="4158" y="969"/>
                          <a:pt x="4240" y="1030"/>
                        </a:cubicBezTo>
                        <a:cubicBezTo>
                          <a:pt x="4285" y="1060"/>
                          <a:pt x="4315" y="1084"/>
                          <a:pt x="4335" y="1101"/>
                        </a:cubicBezTo>
                        <a:cubicBezTo>
                          <a:pt x="4346" y="1112"/>
                          <a:pt x="4356" y="1118"/>
                          <a:pt x="4359" y="1121"/>
                        </a:cubicBezTo>
                        <a:cubicBezTo>
                          <a:pt x="4362" y="1125"/>
                          <a:pt x="4366" y="1128"/>
                          <a:pt x="4366" y="1128"/>
                        </a:cubicBezTo>
                        <a:lnTo>
                          <a:pt x="4370" y="1132"/>
                        </a:lnTo>
                        <a:lnTo>
                          <a:pt x="4438" y="1197"/>
                        </a:lnTo>
                        <a:lnTo>
                          <a:pt x="4516" y="1139"/>
                        </a:lnTo>
                        <a:cubicBezTo>
                          <a:pt x="4894" y="838"/>
                          <a:pt x="5269" y="610"/>
                          <a:pt x="5627" y="457"/>
                        </a:cubicBezTo>
                        <a:cubicBezTo>
                          <a:pt x="5982" y="304"/>
                          <a:pt x="6316" y="222"/>
                          <a:pt x="6608" y="222"/>
                        </a:cubicBezTo>
                        <a:close/>
                        <a:moveTo>
                          <a:pt x="6608" y="140"/>
                        </a:moveTo>
                        <a:cubicBezTo>
                          <a:pt x="6302" y="140"/>
                          <a:pt x="5957" y="225"/>
                          <a:pt x="5593" y="382"/>
                        </a:cubicBezTo>
                        <a:cubicBezTo>
                          <a:pt x="5229" y="539"/>
                          <a:pt x="4847" y="771"/>
                          <a:pt x="4465" y="1074"/>
                        </a:cubicBezTo>
                        <a:lnTo>
                          <a:pt x="4444" y="1087"/>
                        </a:lnTo>
                        <a:lnTo>
                          <a:pt x="4424" y="1071"/>
                        </a:lnTo>
                        <a:lnTo>
                          <a:pt x="4420" y="1067"/>
                        </a:lnTo>
                        <a:cubicBezTo>
                          <a:pt x="4397" y="1043"/>
                          <a:pt x="4209" y="879"/>
                          <a:pt x="3876" y="719"/>
                        </a:cubicBezTo>
                        <a:cubicBezTo>
                          <a:pt x="3544" y="560"/>
                          <a:pt x="3071" y="406"/>
                          <a:pt x="2475" y="406"/>
                        </a:cubicBezTo>
                        <a:cubicBezTo>
                          <a:pt x="2417" y="406"/>
                          <a:pt x="2359" y="406"/>
                          <a:pt x="2297" y="409"/>
                        </a:cubicBezTo>
                        <a:cubicBezTo>
                          <a:pt x="1622" y="443"/>
                          <a:pt x="1006" y="764"/>
                          <a:pt x="607" y="1285"/>
                        </a:cubicBezTo>
                        <a:cubicBezTo>
                          <a:pt x="301" y="1687"/>
                          <a:pt x="144" y="2178"/>
                          <a:pt x="144" y="2702"/>
                        </a:cubicBezTo>
                        <a:cubicBezTo>
                          <a:pt x="144" y="2897"/>
                          <a:pt x="164" y="3098"/>
                          <a:pt x="208" y="3300"/>
                        </a:cubicBezTo>
                        <a:cubicBezTo>
                          <a:pt x="338" y="3893"/>
                          <a:pt x="508" y="4533"/>
                          <a:pt x="672" y="5150"/>
                        </a:cubicBezTo>
                        <a:cubicBezTo>
                          <a:pt x="818" y="5688"/>
                          <a:pt x="958" y="6210"/>
                          <a:pt x="1060" y="6669"/>
                        </a:cubicBezTo>
                        <a:cubicBezTo>
                          <a:pt x="1111" y="6902"/>
                          <a:pt x="1156" y="7116"/>
                          <a:pt x="1186" y="7311"/>
                        </a:cubicBezTo>
                        <a:cubicBezTo>
                          <a:pt x="1213" y="7504"/>
                          <a:pt x="1231" y="7675"/>
                          <a:pt x="1231" y="7822"/>
                        </a:cubicBezTo>
                        <a:cubicBezTo>
                          <a:pt x="1231" y="8121"/>
                          <a:pt x="1282" y="8404"/>
                          <a:pt x="1374" y="8646"/>
                        </a:cubicBezTo>
                        <a:cubicBezTo>
                          <a:pt x="1463" y="8885"/>
                          <a:pt x="1595" y="9082"/>
                          <a:pt x="1762" y="9212"/>
                        </a:cubicBezTo>
                        <a:cubicBezTo>
                          <a:pt x="1913" y="9328"/>
                          <a:pt x="2086" y="9386"/>
                          <a:pt x="2277" y="9386"/>
                        </a:cubicBezTo>
                        <a:cubicBezTo>
                          <a:pt x="2369" y="9386"/>
                          <a:pt x="2468" y="9373"/>
                          <a:pt x="2570" y="9345"/>
                        </a:cubicBezTo>
                        <a:lnTo>
                          <a:pt x="2682" y="9314"/>
                        </a:lnTo>
                        <a:cubicBezTo>
                          <a:pt x="2894" y="9256"/>
                          <a:pt x="3074" y="9209"/>
                          <a:pt x="3242" y="9151"/>
                        </a:cubicBezTo>
                        <a:cubicBezTo>
                          <a:pt x="3494" y="9062"/>
                          <a:pt x="3708" y="8950"/>
                          <a:pt x="3920" y="8755"/>
                        </a:cubicBezTo>
                        <a:cubicBezTo>
                          <a:pt x="4134" y="8564"/>
                          <a:pt x="4346" y="8292"/>
                          <a:pt x="4591" y="7883"/>
                        </a:cubicBezTo>
                        <a:lnTo>
                          <a:pt x="4595" y="7880"/>
                        </a:lnTo>
                        <a:lnTo>
                          <a:pt x="4598" y="7876"/>
                        </a:lnTo>
                        <a:cubicBezTo>
                          <a:pt x="4601" y="7852"/>
                          <a:pt x="4618" y="7808"/>
                          <a:pt x="4649" y="7767"/>
                        </a:cubicBezTo>
                        <a:cubicBezTo>
                          <a:pt x="4663" y="7747"/>
                          <a:pt x="4680" y="7726"/>
                          <a:pt x="4700" y="7712"/>
                        </a:cubicBezTo>
                        <a:cubicBezTo>
                          <a:pt x="4721" y="7699"/>
                          <a:pt x="4741" y="7688"/>
                          <a:pt x="4768" y="7685"/>
                        </a:cubicBezTo>
                        <a:lnTo>
                          <a:pt x="4789" y="7685"/>
                        </a:lnTo>
                        <a:cubicBezTo>
                          <a:pt x="4816" y="7685"/>
                          <a:pt x="4843" y="7692"/>
                          <a:pt x="4878" y="7709"/>
                        </a:cubicBezTo>
                        <a:cubicBezTo>
                          <a:pt x="4922" y="7737"/>
                          <a:pt x="4976" y="7784"/>
                          <a:pt x="5031" y="7859"/>
                        </a:cubicBezTo>
                        <a:cubicBezTo>
                          <a:pt x="5089" y="7934"/>
                          <a:pt x="5150" y="8036"/>
                          <a:pt x="5211" y="8159"/>
                        </a:cubicBezTo>
                        <a:cubicBezTo>
                          <a:pt x="5317" y="8363"/>
                          <a:pt x="5443" y="8527"/>
                          <a:pt x="5586" y="8640"/>
                        </a:cubicBezTo>
                        <a:cubicBezTo>
                          <a:pt x="5729" y="8755"/>
                          <a:pt x="5886" y="8820"/>
                          <a:pt x="6053" y="8830"/>
                        </a:cubicBezTo>
                        <a:lnTo>
                          <a:pt x="6087" y="8830"/>
                        </a:lnTo>
                        <a:cubicBezTo>
                          <a:pt x="6264" y="8830"/>
                          <a:pt x="6438" y="8769"/>
                          <a:pt x="6605" y="8657"/>
                        </a:cubicBezTo>
                        <a:cubicBezTo>
                          <a:pt x="6769" y="8541"/>
                          <a:pt x="6926" y="8374"/>
                          <a:pt x="7066" y="8155"/>
                        </a:cubicBezTo>
                        <a:cubicBezTo>
                          <a:pt x="7188" y="7971"/>
                          <a:pt x="7314" y="7723"/>
                          <a:pt x="7434" y="7419"/>
                        </a:cubicBezTo>
                        <a:cubicBezTo>
                          <a:pt x="7802" y="6510"/>
                          <a:pt x="8129" y="5095"/>
                          <a:pt x="8129" y="3426"/>
                        </a:cubicBezTo>
                        <a:cubicBezTo>
                          <a:pt x="8129" y="2809"/>
                          <a:pt x="8084" y="2154"/>
                          <a:pt x="7978" y="1476"/>
                        </a:cubicBezTo>
                        <a:cubicBezTo>
                          <a:pt x="7910" y="1148"/>
                          <a:pt x="7805" y="876"/>
                          <a:pt x="7654" y="665"/>
                        </a:cubicBezTo>
                        <a:cubicBezTo>
                          <a:pt x="7505" y="453"/>
                          <a:pt x="7314" y="304"/>
                          <a:pt x="7082" y="222"/>
                        </a:cubicBezTo>
                        <a:cubicBezTo>
                          <a:pt x="6939" y="167"/>
                          <a:pt x="6779" y="140"/>
                          <a:pt x="6608" y="140"/>
                        </a:cubicBezTo>
                        <a:close/>
                        <a:moveTo>
                          <a:pt x="6599" y="82"/>
                        </a:moveTo>
                        <a:cubicBezTo>
                          <a:pt x="6783" y="82"/>
                          <a:pt x="6949" y="110"/>
                          <a:pt x="7102" y="164"/>
                        </a:cubicBezTo>
                        <a:cubicBezTo>
                          <a:pt x="7341" y="253"/>
                          <a:pt x="7539" y="406"/>
                          <a:pt x="7695" y="621"/>
                        </a:cubicBezTo>
                        <a:cubicBezTo>
                          <a:pt x="7852" y="838"/>
                          <a:pt x="7965" y="1118"/>
                          <a:pt x="8036" y="1466"/>
                        </a:cubicBezTo>
                        <a:cubicBezTo>
                          <a:pt x="8145" y="2161"/>
                          <a:pt x="8190" y="2833"/>
                          <a:pt x="8190" y="3463"/>
                        </a:cubicBezTo>
                        <a:cubicBezTo>
                          <a:pt x="8190" y="4574"/>
                          <a:pt x="8047" y="5569"/>
                          <a:pt x="7838" y="6377"/>
                        </a:cubicBezTo>
                        <a:cubicBezTo>
                          <a:pt x="7736" y="6782"/>
                          <a:pt x="7618" y="7140"/>
                          <a:pt x="7491" y="7446"/>
                        </a:cubicBezTo>
                        <a:cubicBezTo>
                          <a:pt x="7368" y="7750"/>
                          <a:pt x="7239" y="8003"/>
                          <a:pt x="7116" y="8190"/>
                        </a:cubicBezTo>
                        <a:cubicBezTo>
                          <a:pt x="6967" y="8418"/>
                          <a:pt x="6800" y="8596"/>
                          <a:pt x="6626" y="8711"/>
                        </a:cubicBezTo>
                        <a:cubicBezTo>
                          <a:pt x="6452" y="8830"/>
                          <a:pt x="6271" y="8888"/>
                          <a:pt x="6091" y="8888"/>
                        </a:cubicBezTo>
                        <a:lnTo>
                          <a:pt x="6050" y="8888"/>
                        </a:lnTo>
                        <a:cubicBezTo>
                          <a:pt x="5876" y="8878"/>
                          <a:pt x="5712" y="8813"/>
                          <a:pt x="5559" y="8698"/>
                        </a:cubicBezTo>
                        <a:cubicBezTo>
                          <a:pt x="5409" y="8578"/>
                          <a:pt x="5273" y="8407"/>
                          <a:pt x="5160" y="8187"/>
                        </a:cubicBezTo>
                        <a:cubicBezTo>
                          <a:pt x="5058" y="7985"/>
                          <a:pt x="4976" y="7876"/>
                          <a:pt x="4914" y="7818"/>
                        </a:cubicBezTo>
                        <a:cubicBezTo>
                          <a:pt x="4884" y="7787"/>
                          <a:pt x="4857" y="7767"/>
                          <a:pt x="4837" y="7757"/>
                        </a:cubicBezTo>
                        <a:cubicBezTo>
                          <a:pt x="4812" y="7747"/>
                          <a:pt x="4796" y="7743"/>
                          <a:pt x="4782" y="7743"/>
                        </a:cubicBezTo>
                        <a:lnTo>
                          <a:pt x="4775" y="7743"/>
                        </a:lnTo>
                        <a:cubicBezTo>
                          <a:pt x="4762" y="7747"/>
                          <a:pt x="4751" y="7750"/>
                          <a:pt x="4744" y="7753"/>
                        </a:cubicBezTo>
                        <a:cubicBezTo>
                          <a:pt x="4727" y="7764"/>
                          <a:pt x="4714" y="7774"/>
                          <a:pt x="4703" y="7787"/>
                        </a:cubicBezTo>
                        <a:cubicBezTo>
                          <a:pt x="4690" y="7808"/>
                          <a:pt x="4680" y="7828"/>
                          <a:pt x="4669" y="7849"/>
                        </a:cubicBezTo>
                        <a:cubicBezTo>
                          <a:pt x="4661" y="7863"/>
                          <a:pt x="4657" y="7880"/>
                          <a:pt x="4654" y="7894"/>
                        </a:cubicBezTo>
                        <a:lnTo>
                          <a:pt x="4654" y="7894"/>
                        </a:lnTo>
                        <a:lnTo>
                          <a:pt x="4653" y="7893"/>
                        </a:lnTo>
                        <a:lnTo>
                          <a:pt x="4645" y="7910"/>
                        </a:lnTo>
                        <a:lnTo>
                          <a:pt x="4646" y="7911"/>
                        </a:lnTo>
                        <a:lnTo>
                          <a:pt x="4646" y="7911"/>
                        </a:lnTo>
                        <a:cubicBezTo>
                          <a:pt x="4474" y="8192"/>
                          <a:pt x="4321" y="8408"/>
                          <a:pt x="4172" y="8582"/>
                        </a:cubicBezTo>
                        <a:cubicBezTo>
                          <a:pt x="3950" y="8841"/>
                          <a:pt x="3742" y="8994"/>
                          <a:pt x="3508" y="9103"/>
                        </a:cubicBezTo>
                        <a:cubicBezTo>
                          <a:pt x="3275" y="9215"/>
                          <a:pt x="3017" y="9283"/>
                          <a:pt x="2696" y="9373"/>
                        </a:cubicBezTo>
                        <a:lnTo>
                          <a:pt x="2583" y="9400"/>
                        </a:lnTo>
                        <a:cubicBezTo>
                          <a:pt x="2478" y="9430"/>
                          <a:pt x="2376" y="9444"/>
                          <a:pt x="2277" y="9444"/>
                        </a:cubicBezTo>
                        <a:cubicBezTo>
                          <a:pt x="2072" y="9444"/>
                          <a:pt x="1885" y="9382"/>
                          <a:pt x="1725" y="9260"/>
                        </a:cubicBezTo>
                        <a:cubicBezTo>
                          <a:pt x="1555" y="9127"/>
                          <a:pt x="1415" y="8929"/>
                          <a:pt x="1320" y="8681"/>
                        </a:cubicBezTo>
                        <a:cubicBezTo>
                          <a:pt x="1224" y="8435"/>
                          <a:pt x="1173" y="8138"/>
                          <a:pt x="1173" y="7822"/>
                        </a:cubicBezTo>
                        <a:cubicBezTo>
                          <a:pt x="1173" y="7675"/>
                          <a:pt x="1156" y="7501"/>
                          <a:pt x="1125" y="7311"/>
                        </a:cubicBezTo>
                        <a:cubicBezTo>
                          <a:pt x="1037" y="6731"/>
                          <a:pt x="829" y="5964"/>
                          <a:pt x="617" y="5167"/>
                        </a:cubicBezTo>
                        <a:cubicBezTo>
                          <a:pt x="450" y="4547"/>
                          <a:pt x="280" y="3906"/>
                          <a:pt x="150" y="3313"/>
                        </a:cubicBezTo>
                        <a:cubicBezTo>
                          <a:pt x="106" y="3105"/>
                          <a:pt x="82" y="2900"/>
                          <a:pt x="82" y="2702"/>
                        </a:cubicBezTo>
                        <a:cubicBezTo>
                          <a:pt x="82" y="2161"/>
                          <a:pt x="246" y="1664"/>
                          <a:pt x="559" y="1251"/>
                        </a:cubicBezTo>
                        <a:cubicBezTo>
                          <a:pt x="972" y="712"/>
                          <a:pt x="1602" y="385"/>
                          <a:pt x="2294" y="351"/>
                        </a:cubicBezTo>
                        <a:cubicBezTo>
                          <a:pt x="2359" y="348"/>
                          <a:pt x="2420" y="344"/>
                          <a:pt x="2481" y="344"/>
                        </a:cubicBezTo>
                        <a:cubicBezTo>
                          <a:pt x="3027" y="344"/>
                          <a:pt x="3470" y="470"/>
                          <a:pt x="3797" y="614"/>
                        </a:cubicBezTo>
                        <a:cubicBezTo>
                          <a:pt x="4124" y="757"/>
                          <a:pt x="4335" y="917"/>
                          <a:pt x="4424" y="989"/>
                        </a:cubicBezTo>
                        <a:lnTo>
                          <a:pt x="4448" y="1009"/>
                        </a:lnTo>
                        <a:lnTo>
                          <a:pt x="4475" y="992"/>
                        </a:lnTo>
                        <a:cubicBezTo>
                          <a:pt x="4860" y="692"/>
                          <a:pt x="5242" y="464"/>
                          <a:pt x="5600" y="310"/>
                        </a:cubicBezTo>
                        <a:cubicBezTo>
                          <a:pt x="5957" y="157"/>
                          <a:pt x="6298" y="82"/>
                          <a:pt x="6599" y="82"/>
                        </a:cubicBezTo>
                        <a:close/>
                        <a:moveTo>
                          <a:pt x="6599" y="0"/>
                        </a:moveTo>
                        <a:cubicBezTo>
                          <a:pt x="6281" y="0"/>
                          <a:pt x="5934" y="79"/>
                          <a:pt x="5569" y="236"/>
                        </a:cubicBezTo>
                        <a:cubicBezTo>
                          <a:pt x="5209" y="388"/>
                          <a:pt x="4834" y="614"/>
                          <a:pt x="4450" y="907"/>
                        </a:cubicBezTo>
                        <a:lnTo>
                          <a:pt x="4450" y="907"/>
                        </a:lnTo>
                        <a:cubicBezTo>
                          <a:pt x="4347" y="823"/>
                          <a:pt x="4138" y="674"/>
                          <a:pt x="3831" y="539"/>
                        </a:cubicBezTo>
                        <a:cubicBezTo>
                          <a:pt x="3494" y="392"/>
                          <a:pt x="3041" y="263"/>
                          <a:pt x="2481" y="263"/>
                        </a:cubicBezTo>
                        <a:cubicBezTo>
                          <a:pt x="2420" y="263"/>
                          <a:pt x="2355" y="266"/>
                          <a:pt x="2291" y="269"/>
                        </a:cubicBezTo>
                        <a:cubicBezTo>
                          <a:pt x="1575" y="304"/>
                          <a:pt x="921" y="645"/>
                          <a:pt x="494" y="1200"/>
                        </a:cubicBezTo>
                        <a:cubicBezTo>
                          <a:pt x="167" y="1626"/>
                          <a:pt x="0" y="2147"/>
                          <a:pt x="0" y="2702"/>
                        </a:cubicBezTo>
                        <a:cubicBezTo>
                          <a:pt x="0" y="2907"/>
                          <a:pt x="24" y="3119"/>
                          <a:pt x="68" y="3330"/>
                        </a:cubicBezTo>
                        <a:cubicBezTo>
                          <a:pt x="198" y="3926"/>
                          <a:pt x="372" y="4567"/>
                          <a:pt x="535" y="5187"/>
                        </a:cubicBezTo>
                        <a:cubicBezTo>
                          <a:pt x="679" y="5719"/>
                          <a:pt x="818" y="6237"/>
                          <a:pt x="921" y="6694"/>
                        </a:cubicBezTo>
                        <a:cubicBezTo>
                          <a:pt x="972" y="6919"/>
                          <a:pt x="1016" y="7133"/>
                          <a:pt x="1043" y="7320"/>
                        </a:cubicBezTo>
                        <a:cubicBezTo>
                          <a:pt x="1074" y="7512"/>
                          <a:pt x="1091" y="7682"/>
                          <a:pt x="1091" y="7822"/>
                        </a:cubicBezTo>
                        <a:cubicBezTo>
                          <a:pt x="1091" y="8149"/>
                          <a:pt x="1146" y="8452"/>
                          <a:pt x="1245" y="8711"/>
                        </a:cubicBezTo>
                        <a:cubicBezTo>
                          <a:pt x="1343" y="8970"/>
                          <a:pt x="1490" y="9181"/>
                          <a:pt x="1677" y="9324"/>
                        </a:cubicBezTo>
                        <a:cubicBezTo>
                          <a:pt x="1851" y="9458"/>
                          <a:pt x="2056" y="9525"/>
                          <a:pt x="2277" y="9525"/>
                        </a:cubicBezTo>
                        <a:cubicBezTo>
                          <a:pt x="2383" y="9525"/>
                          <a:pt x="2495" y="9508"/>
                          <a:pt x="2608" y="9481"/>
                        </a:cubicBezTo>
                        <a:lnTo>
                          <a:pt x="2720" y="9450"/>
                        </a:lnTo>
                        <a:cubicBezTo>
                          <a:pt x="2931" y="9393"/>
                          <a:pt x="3119" y="9341"/>
                          <a:pt x="3293" y="9280"/>
                        </a:cubicBezTo>
                        <a:cubicBezTo>
                          <a:pt x="3555" y="9188"/>
                          <a:pt x="3780" y="9072"/>
                          <a:pt x="4008" y="8868"/>
                        </a:cubicBezTo>
                        <a:cubicBezTo>
                          <a:pt x="4233" y="8663"/>
                          <a:pt x="4458" y="8377"/>
                          <a:pt x="4717" y="7948"/>
                        </a:cubicBezTo>
                        <a:lnTo>
                          <a:pt x="4721" y="7948"/>
                        </a:lnTo>
                        <a:lnTo>
                          <a:pt x="4730" y="7921"/>
                        </a:lnTo>
                        <a:lnTo>
                          <a:pt x="4730" y="7917"/>
                        </a:lnTo>
                        <a:cubicBezTo>
                          <a:pt x="4730" y="7913"/>
                          <a:pt x="4735" y="7904"/>
                          <a:pt x="4741" y="7893"/>
                        </a:cubicBezTo>
                        <a:cubicBezTo>
                          <a:pt x="4748" y="7876"/>
                          <a:pt x="4755" y="7855"/>
                          <a:pt x="4765" y="7842"/>
                        </a:cubicBezTo>
                        <a:cubicBezTo>
                          <a:pt x="4771" y="7835"/>
                          <a:pt x="4775" y="7832"/>
                          <a:pt x="4779" y="7828"/>
                        </a:cubicBezTo>
                        <a:cubicBezTo>
                          <a:pt x="4781" y="7828"/>
                          <a:pt x="4782" y="7826"/>
                          <a:pt x="4784" y="7825"/>
                        </a:cubicBezTo>
                        <a:lnTo>
                          <a:pt x="4784" y="7825"/>
                        </a:lnTo>
                        <a:cubicBezTo>
                          <a:pt x="4787" y="7826"/>
                          <a:pt x="4792" y="7827"/>
                          <a:pt x="4799" y="7832"/>
                        </a:cubicBezTo>
                        <a:cubicBezTo>
                          <a:pt x="4820" y="7842"/>
                          <a:pt x="4853" y="7866"/>
                          <a:pt x="4901" y="7924"/>
                        </a:cubicBezTo>
                        <a:cubicBezTo>
                          <a:pt x="4949" y="7982"/>
                          <a:pt x="5013" y="8077"/>
                          <a:pt x="5089" y="8223"/>
                        </a:cubicBezTo>
                        <a:cubicBezTo>
                          <a:pt x="5205" y="8452"/>
                          <a:pt x="5348" y="8632"/>
                          <a:pt x="5507" y="8759"/>
                        </a:cubicBezTo>
                        <a:cubicBezTo>
                          <a:pt x="5671" y="8888"/>
                          <a:pt x="5852" y="8959"/>
                          <a:pt x="6046" y="8970"/>
                        </a:cubicBezTo>
                        <a:lnTo>
                          <a:pt x="6091" y="8970"/>
                        </a:lnTo>
                        <a:cubicBezTo>
                          <a:pt x="6292" y="8970"/>
                          <a:pt x="6486" y="8905"/>
                          <a:pt x="6673" y="8780"/>
                        </a:cubicBezTo>
                        <a:cubicBezTo>
                          <a:pt x="6857" y="8653"/>
                          <a:pt x="7031" y="8469"/>
                          <a:pt x="7184" y="8234"/>
                        </a:cubicBezTo>
                        <a:cubicBezTo>
                          <a:pt x="7311" y="8039"/>
                          <a:pt x="7443" y="7784"/>
                          <a:pt x="7569" y="7477"/>
                        </a:cubicBezTo>
                        <a:cubicBezTo>
                          <a:pt x="7945" y="6551"/>
                          <a:pt x="8272" y="5143"/>
                          <a:pt x="8272" y="3463"/>
                        </a:cubicBezTo>
                        <a:cubicBezTo>
                          <a:pt x="8272" y="2825"/>
                          <a:pt x="8227" y="2154"/>
                          <a:pt x="8118" y="1452"/>
                        </a:cubicBezTo>
                        <a:cubicBezTo>
                          <a:pt x="8043" y="1094"/>
                          <a:pt x="7928" y="801"/>
                          <a:pt x="7761" y="573"/>
                        </a:cubicBezTo>
                        <a:cubicBezTo>
                          <a:pt x="7597" y="344"/>
                          <a:pt x="7385" y="181"/>
                          <a:pt x="7133" y="89"/>
                        </a:cubicBezTo>
                        <a:cubicBezTo>
                          <a:pt x="6970" y="28"/>
                          <a:pt x="6789" y="0"/>
                          <a:pt x="6599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0" name="Google Shape;910;p29"/>
                  <p:cNvSpPr/>
                  <p:nvPr/>
                </p:nvSpPr>
                <p:spPr>
                  <a:xfrm>
                    <a:off x="2804330" y="2017683"/>
                    <a:ext cx="83135" cy="33560"/>
                  </a:xfrm>
                  <a:custGeom>
                    <a:rect b="b" l="l" r="r" t="t"/>
                    <a:pathLst>
                      <a:path extrusionOk="0" h="570" w="1412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79" y="109"/>
                          <a:pt x="174" y="201"/>
                          <a:pt x="280" y="279"/>
                        </a:cubicBezTo>
                        <a:cubicBezTo>
                          <a:pt x="385" y="361"/>
                          <a:pt x="505" y="426"/>
                          <a:pt x="628" y="480"/>
                        </a:cubicBezTo>
                        <a:cubicBezTo>
                          <a:pt x="753" y="528"/>
                          <a:pt x="887" y="562"/>
                          <a:pt x="1019" y="569"/>
                        </a:cubicBezTo>
                        <a:cubicBezTo>
                          <a:pt x="1034" y="570"/>
                          <a:pt x="1048" y="570"/>
                          <a:pt x="1063" y="570"/>
                        </a:cubicBezTo>
                        <a:cubicBezTo>
                          <a:pt x="1185" y="570"/>
                          <a:pt x="1305" y="543"/>
                          <a:pt x="1411" y="494"/>
                        </a:cubicBezTo>
                        <a:cubicBezTo>
                          <a:pt x="1279" y="491"/>
                          <a:pt x="1156" y="484"/>
                          <a:pt x="1033" y="460"/>
                        </a:cubicBezTo>
                        <a:cubicBezTo>
                          <a:pt x="914" y="430"/>
                          <a:pt x="794" y="395"/>
                          <a:pt x="679" y="348"/>
                        </a:cubicBezTo>
                        <a:cubicBezTo>
                          <a:pt x="450" y="252"/>
                          <a:pt x="232" y="13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1" name="Google Shape;911;p29"/>
                  <p:cNvSpPr/>
                  <p:nvPr/>
                </p:nvSpPr>
                <p:spPr>
                  <a:xfrm>
                    <a:off x="2796322" y="2010205"/>
                    <a:ext cx="101740" cy="43393"/>
                  </a:xfrm>
                  <a:custGeom>
                    <a:rect b="b" l="l" r="r" t="t"/>
                    <a:pathLst>
                      <a:path extrusionOk="0" h="737" w="1728">
                        <a:moveTo>
                          <a:pt x="322" y="275"/>
                        </a:moveTo>
                        <a:cubicBezTo>
                          <a:pt x="479" y="363"/>
                          <a:pt x="636" y="445"/>
                          <a:pt x="801" y="512"/>
                        </a:cubicBezTo>
                        <a:cubicBezTo>
                          <a:pt x="917" y="560"/>
                          <a:pt x="1040" y="598"/>
                          <a:pt x="1163" y="625"/>
                        </a:cubicBezTo>
                        <a:lnTo>
                          <a:pt x="1163" y="628"/>
                        </a:lnTo>
                        <a:cubicBezTo>
                          <a:pt x="1209" y="637"/>
                          <a:pt x="1256" y="643"/>
                          <a:pt x="1303" y="648"/>
                        </a:cubicBezTo>
                        <a:lnTo>
                          <a:pt x="1303" y="648"/>
                        </a:lnTo>
                        <a:cubicBezTo>
                          <a:pt x="1268" y="653"/>
                          <a:pt x="1232" y="655"/>
                          <a:pt x="1196" y="655"/>
                        </a:cubicBezTo>
                        <a:lnTo>
                          <a:pt x="1159" y="655"/>
                        </a:lnTo>
                        <a:cubicBezTo>
                          <a:pt x="1029" y="648"/>
                          <a:pt x="900" y="614"/>
                          <a:pt x="777" y="567"/>
                        </a:cubicBezTo>
                        <a:lnTo>
                          <a:pt x="777" y="568"/>
                        </a:lnTo>
                        <a:lnTo>
                          <a:pt x="777" y="568"/>
                        </a:lnTo>
                        <a:cubicBezTo>
                          <a:pt x="656" y="515"/>
                          <a:pt x="544" y="454"/>
                          <a:pt x="443" y="376"/>
                        </a:cubicBezTo>
                        <a:cubicBezTo>
                          <a:pt x="400" y="344"/>
                          <a:pt x="360" y="311"/>
                          <a:pt x="322" y="275"/>
                        </a:cubicBezTo>
                        <a:close/>
                        <a:moveTo>
                          <a:pt x="0" y="1"/>
                        </a:moveTo>
                        <a:lnTo>
                          <a:pt x="106" y="151"/>
                        </a:lnTo>
                        <a:cubicBezTo>
                          <a:pt x="184" y="263"/>
                          <a:pt x="287" y="359"/>
                          <a:pt x="392" y="441"/>
                        </a:cubicBezTo>
                        <a:cubicBezTo>
                          <a:pt x="501" y="522"/>
                          <a:pt x="620" y="590"/>
                          <a:pt x="746" y="645"/>
                        </a:cubicBezTo>
                        <a:lnTo>
                          <a:pt x="750" y="645"/>
                        </a:lnTo>
                        <a:cubicBezTo>
                          <a:pt x="876" y="692"/>
                          <a:pt x="1012" y="730"/>
                          <a:pt x="1155" y="737"/>
                        </a:cubicBezTo>
                        <a:lnTo>
                          <a:pt x="1196" y="737"/>
                        </a:lnTo>
                        <a:cubicBezTo>
                          <a:pt x="1322" y="737"/>
                          <a:pt x="1452" y="710"/>
                          <a:pt x="1564" y="659"/>
                        </a:cubicBezTo>
                        <a:lnTo>
                          <a:pt x="1728" y="580"/>
                        </a:lnTo>
                        <a:lnTo>
                          <a:pt x="1547" y="580"/>
                        </a:lnTo>
                        <a:cubicBezTo>
                          <a:pt x="1418" y="577"/>
                          <a:pt x="1295" y="570"/>
                          <a:pt x="1179" y="546"/>
                        </a:cubicBezTo>
                        <a:cubicBezTo>
                          <a:pt x="1060" y="519"/>
                          <a:pt x="944" y="485"/>
                          <a:pt x="831" y="437"/>
                        </a:cubicBezTo>
                        <a:cubicBezTo>
                          <a:pt x="603" y="345"/>
                          <a:pt x="389" y="222"/>
                          <a:pt x="157" y="93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2" name="Google Shape;912;p29"/>
                  <p:cNvSpPr/>
                  <p:nvPr/>
                </p:nvSpPr>
                <p:spPr>
                  <a:xfrm>
                    <a:off x="2814751" y="2356174"/>
                    <a:ext cx="72714" cy="64235"/>
                  </a:xfrm>
                  <a:custGeom>
                    <a:rect b="b" l="l" r="r" t="t"/>
                    <a:pathLst>
                      <a:path extrusionOk="0" h="1091" w="1235">
                        <a:moveTo>
                          <a:pt x="1234" y="0"/>
                        </a:moveTo>
                        <a:lnTo>
                          <a:pt x="1234" y="0"/>
                        </a:lnTo>
                        <a:cubicBezTo>
                          <a:pt x="1091" y="10"/>
                          <a:pt x="948" y="45"/>
                          <a:pt x="815" y="112"/>
                        </a:cubicBezTo>
                        <a:cubicBezTo>
                          <a:pt x="682" y="174"/>
                          <a:pt x="559" y="259"/>
                          <a:pt x="454" y="358"/>
                        </a:cubicBezTo>
                        <a:cubicBezTo>
                          <a:pt x="348" y="460"/>
                          <a:pt x="253" y="573"/>
                          <a:pt x="178" y="696"/>
                        </a:cubicBezTo>
                        <a:cubicBezTo>
                          <a:pt x="100" y="818"/>
                          <a:pt x="35" y="951"/>
                          <a:pt x="1" y="1091"/>
                        </a:cubicBezTo>
                        <a:cubicBezTo>
                          <a:pt x="175" y="862"/>
                          <a:pt x="348" y="647"/>
                          <a:pt x="549" y="463"/>
                        </a:cubicBezTo>
                        <a:cubicBezTo>
                          <a:pt x="648" y="368"/>
                          <a:pt x="757" y="287"/>
                          <a:pt x="870" y="208"/>
                        </a:cubicBezTo>
                        <a:cubicBezTo>
                          <a:pt x="982" y="126"/>
                          <a:pt x="1108" y="68"/>
                          <a:pt x="1234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3" name="Google Shape;913;p29"/>
                  <p:cNvSpPr/>
                  <p:nvPr/>
                </p:nvSpPr>
                <p:spPr>
                  <a:xfrm>
                    <a:off x="2809746" y="2352759"/>
                    <a:ext cx="89141" cy="78484"/>
                  </a:xfrm>
                  <a:custGeom>
                    <a:rect b="b" l="l" r="r" t="t"/>
                    <a:pathLst>
                      <a:path extrusionOk="0" h="1333" w="1514">
                        <a:moveTo>
                          <a:pt x="1064" y="146"/>
                        </a:moveTo>
                        <a:cubicBezTo>
                          <a:pt x="1018" y="172"/>
                          <a:pt x="974" y="200"/>
                          <a:pt x="931" y="232"/>
                        </a:cubicBezTo>
                        <a:cubicBezTo>
                          <a:pt x="819" y="310"/>
                          <a:pt x="706" y="392"/>
                          <a:pt x="607" y="491"/>
                        </a:cubicBezTo>
                        <a:cubicBezTo>
                          <a:pt x="468" y="619"/>
                          <a:pt x="342" y="762"/>
                          <a:pt x="221" y="913"/>
                        </a:cubicBezTo>
                        <a:lnTo>
                          <a:pt x="221" y="913"/>
                        </a:lnTo>
                        <a:cubicBezTo>
                          <a:pt x="244" y="866"/>
                          <a:pt x="269" y="821"/>
                          <a:pt x="297" y="777"/>
                        </a:cubicBezTo>
                        <a:cubicBezTo>
                          <a:pt x="372" y="655"/>
                          <a:pt x="464" y="546"/>
                          <a:pt x="567" y="447"/>
                        </a:cubicBezTo>
                        <a:cubicBezTo>
                          <a:pt x="672" y="351"/>
                          <a:pt x="792" y="269"/>
                          <a:pt x="917" y="205"/>
                        </a:cubicBezTo>
                        <a:lnTo>
                          <a:pt x="921" y="205"/>
                        </a:lnTo>
                        <a:cubicBezTo>
                          <a:pt x="966" y="181"/>
                          <a:pt x="1014" y="162"/>
                          <a:pt x="1064" y="146"/>
                        </a:cubicBezTo>
                        <a:close/>
                        <a:moveTo>
                          <a:pt x="1514" y="0"/>
                        </a:moveTo>
                        <a:lnTo>
                          <a:pt x="1316" y="17"/>
                        </a:lnTo>
                        <a:cubicBezTo>
                          <a:pt x="1169" y="27"/>
                          <a:pt x="1020" y="62"/>
                          <a:pt x="883" y="133"/>
                        </a:cubicBezTo>
                        <a:cubicBezTo>
                          <a:pt x="747" y="198"/>
                          <a:pt x="621" y="283"/>
                          <a:pt x="512" y="389"/>
                        </a:cubicBezTo>
                        <a:cubicBezTo>
                          <a:pt x="403" y="491"/>
                          <a:pt x="307" y="607"/>
                          <a:pt x="226" y="733"/>
                        </a:cubicBezTo>
                        <a:cubicBezTo>
                          <a:pt x="147" y="859"/>
                          <a:pt x="82" y="996"/>
                          <a:pt x="48" y="1142"/>
                        </a:cubicBezTo>
                        <a:lnTo>
                          <a:pt x="1" y="1333"/>
                        </a:lnTo>
                        <a:lnTo>
                          <a:pt x="1" y="1333"/>
                        </a:lnTo>
                        <a:lnTo>
                          <a:pt x="120" y="1176"/>
                        </a:lnTo>
                        <a:cubicBezTo>
                          <a:pt x="290" y="947"/>
                          <a:pt x="464" y="733"/>
                          <a:pt x="661" y="552"/>
                        </a:cubicBezTo>
                        <a:lnTo>
                          <a:pt x="665" y="549"/>
                        </a:lnTo>
                        <a:cubicBezTo>
                          <a:pt x="760" y="457"/>
                          <a:pt x="866" y="375"/>
                          <a:pt x="979" y="296"/>
                        </a:cubicBezTo>
                        <a:cubicBezTo>
                          <a:pt x="1088" y="222"/>
                          <a:pt x="1210" y="161"/>
                          <a:pt x="1340" y="92"/>
                        </a:cubicBezTo>
                        <a:lnTo>
                          <a:pt x="1514" y="0"/>
                        </a:ln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4" name="Google Shape;914;p29"/>
                  <p:cNvSpPr/>
                  <p:nvPr/>
                </p:nvSpPr>
                <p:spPr>
                  <a:xfrm>
                    <a:off x="2938160" y="2654098"/>
                    <a:ext cx="109807" cy="67474"/>
                  </a:xfrm>
                  <a:custGeom>
                    <a:rect b="b" l="l" r="r" t="t"/>
                    <a:pathLst>
                      <a:path extrusionOk="0" h="1146" w="1865">
                        <a:moveTo>
                          <a:pt x="594" y="144"/>
                        </a:moveTo>
                        <a:cubicBezTo>
                          <a:pt x="648" y="144"/>
                          <a:pt x="740" y="158"/>
                          <a:pt x="794" y="192"/>
                        </a:cubicBezTo>
                        <a:cubicBezTo>
                          <a:pt x="819" y="205"/>
                          <a:pt x="860" y="219"/>
                          <a:pt x="948" y="249"/>
                        </a:cubicBezTo>
                        <a:cubicBezTo>
                          <a:pt x="1166" y="325"/>
                          <a:pt x="1616" y="478"/>
                          <a:pt x="1698" y="693"/>
                        </a:cubicBezTo>
                        <a:cubicBezTo>
                          <a:pt x="1714" y="744"/>
                          <a:pt x="1711" y="795"/>
                          <a:pt x="1687" y="850"/>
                        </a:cubicBezTo>
                        <a:cubicBezTo>
                          <a:pt x="1598" y="884"/>
                          <a:pt x="1258" y="1006"/>
                          <a:pt x="870" y="1006"/>
                        </a:cubicBezTo>
                        <a:cubicBezTo>
                          <a:pt x="650" y="1006"/>
                          <a:pt x="415" y="967"/>
                          <a:pt x="201" y="850"/>
                        </a:cubicBezTo>
                        <a:cubicBezTo>
                          <a:pt x="185" y="839"/>
                          <a:pt x="178" y="829"/>
                          <a:pt x="178" y="812"/>
                        </a:cubicBezTo>
                        <a:cubicBezTo>
                          <a:pt x="157" y="669"/>
                          <a:pt x="413" y="335"/>
                          <a:pt x="594" y="144"/>
                        </a:cubicBezTo>
                        <a:close/>
                        <a:moveTo>
                          <a:pt x="560" y="1"/>
                        </a:moveTo>
                        <a:cubicBezTo>
                          <a:pt x="542" y="1"/>
                          <a:pt x="525" y="11"/>
                          <a:pt x="512" y="25"/>
                        </a:cubicBezTo>
                        <a:cubicBezTo>
                          <a:pt x="426" y="114"/>
                          <a:pt x="1" y="570"/>
                          <a:pt x="38" y="829"/>
                        </a:cubicBezTo>
                        <a:cubicBezTo>
                          <a:pt x="45" y="891"/>
                          <a:pt x="75" y="938"/>
                          <a:pt x="130" y="972"/>
                        </a:cubicBezTo>
                        <a:cubicBezTo>
                          <a:pt x="372" y="1102"/>
                          <a:pt x="635" y="1146"/>
                          <a:pt x="876" y="1146"/>
                        </a:cubicBezTo>
                        <a:cubicBezTo>
                          <a:pt x="1346" y="1146"/>
                          <a:pt x="1742" y="979"/>
                          <a:pt x="1766" y="969"/>
                        </a:cubicBezTo>
                        <a:cubicBezTo>
                          <a:pt x="1780" y="965"/>
                          <a:pt x="1793" y="952"/>
                          <a:pt x="1800" y="938"/>
                        </a:cubicBezTo>
                        <a:cubicBezTo>
                          <a:pt x="1854" y="839"/>
                          <a:pt x="1865" y="737"/>
                          <a:pt x="1827" y="642"/>
                        </a:cubicBezTo>
                        <a:cubicBezTo>
                          <a:pt x="1722" y="366"/>
                          <a:pt x="1248" y="202"/>
                          <a:pt x="992" y="117"/>
                        </a:cubicBezTo>
                        <a:cubicBezTo>
                          <a:pt x="942" y="100"/>
                          <a:pt x="883" y="79"/>
                          <a:pt x="870" y="73"/>
                        </a:cubicBezTo>
                        <a:cubicBezTo>
                          <a:pt x="761" y="1"/>
                          <a:pt x="580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5" name="Google Shape;915;p29"/>
                  <p:cNvSpPr/>
                  <p:nvPr/>
                </p:nvSpPr>
                <p:spPr>
                  <a:xfrm>
                    <a:off x="2937748" y="2651684"/>
                    <a:ext cx="111808" cy="72302"/>
                  </a:xfrm>
                  <a:custGeom>
                    <a:rect b="b" l="l" r="r" t="t"/>
                    <a:pathLst>
                      <a:path extrusionOk="0" h="1228" w="1899">
                        <a:moveTo>
                          <a:pt x="615" y="226"/>
                        </a:moveTo>
                        <a:lnTo>
                          <a:pt x="615" y="226"/>
                        </a:lnTo>
                        <a:cubicBezTo>
                          <a:pt x="639" y="227"/>
                          <a:pt x="665" y="231"/>
                          <a:pt x="693" y="236"/>
                        </a:cubicBezTo>
                        <a:cubicBezTo>
                          <a:pt x="710" y="240"/>
                          <a:pt x="727" y="243"/>
                          <a:pt x="744" y="250"/>
                        </a:cubicBezTo>
                        <a:cubicBezTo>
                          <a:pt x="757" y="254"/>
                          <a:pt x="771" y="260"/>
                          <a:pt x="781" y="267"/>
                        </a:cubicBezTo>
                        <a:cubicBezTo>
                          <a:pt x="795" y="277"/>
                          <a:pt x="815" y="284"/>
                          <a:pt x="839" y="295"/>
                        </a:cubicBezTo>
                        <a:cubicBezTo>
                          <a:pt x="867" y="304"/>
                          <a:pt x="897" y="315"/>
                          <a:pt x="941" y="328"/>
                        </a:cubicBezTo>
                        <a:cubicBezTo>
                          <a:pt x="1051" y="366"/>
                          <a:pt x="1214" y="424"/>
                          <a:pt x="1361" y="495"/>
                        </a:cubicBezTo>
                        <a:cubicBezTo>
                          <a:pt x="1435" y="533"/>
                          <a:pt x="1504" y="573"/>
                          <a:pt x="1558" y="614"/>
                        </a:cubicBezTo>
                        <a:cubicBezTo>
                          <a:pt x="1582" y="638"/>
                          <a:pt x="1606" y="658"/>
                          <a:pt x="1627" y="683"/>
                        </a:cubicBezTo>
                        <a:cubicBezTo>
                          <a:pt x="1644" y="703"/>
                          <a:pt x="1657" y="727"/>
                          <a:pt x="1664" y="748"/>
                        </a:cubicBezTo>
                        <a:cubicBezTo>
                          <a:pt x="1671" y="765"/>
                          <a:pt x="1674" y="781"/>
                          <a:pt x="1674" y="798"/>
                        </a:cubicBezTo>
                        <a:cubicBezTo>
                          <a:pt x="1674" y="818"/>
                          <a:pt x="1672" y="838"/>
                          <a:pt x="1663" y="860"/>
                        </a:cubicBezTo>
                        <a:lnTo>
                          <a:pt x="1663" y="860"/>
                        </a:lnTo>
                        <a:cubicBezTo>
                          <a:pt x="1554" y="901"/>
                          <a:pt x="1237" y="1006"/>
                          <a:pt x="880" y="1006"/>
                        </a:cubicBezTo>
                        <a:cubicBezTo>
                          <a:pt x="666" y="1006"/>
                          <a:pt x="435" y="966"/>
                          <a:pt x="228" y="855"/>
                        </a:cubicBezTo>
                        <a:lnTo>
                          <a:pt x="228" y="855"/>
                        </a:lnTo>
                        <a:lnTo>
                          <a:pt x="229" y="853"/>
                        </a:lnTo>
                        <a:lnTo>
                          <a:pt x="226" y="853"/>
                        </a:lnTo>
                        <a:lnTo>
                          <a:pt x="226" y="847"/>
                        </a:lnTo>
                        <a:cubicBezTo>
                          <a:pt x="222" y="843"/>
                          <a:pt x="222" y="839"/>
                          <a:pt x="222" y="836"/>
                        </a:cubicBezTo>
                        <a:cubicBezTo>
                          <a:pt x="222" y="822"/>
                          <a:pt x="226" y="806"/>
                          <a:pt x="233" y="785"/>
                        </a:cubicBezTo>
                        <a:cubicBezTo>
                          <a:pt x="243" y="748"/>
                          <a:pt x="263" y="703"/>
                          <a:pt x="290" y="655"/>
                        </a:cubicBezTo>
                        <a:cubicBezTo>
                          <a:pt x="331" y="581"/>
                          <a:pt x="389" y="502"/>
                          <a:pt x="450" y="424"/>
                        </a:cubicBezTo>
                        <a:cubicBezTo>
                          <a:pt x="504" y="351"/>
                          <a:pt x="563" y="282"/>
                          <a:pt x="615" y="226"/>
                        </a:cubicBezTo>
                        <a:close/>
                        <a:moveTo>
                          <a:pt x="584" y="141"/>
                        </a:moveTo>
                        <a:lnTo>
                          <a:pt x="570" y="158"/>
                        </a:lnTo>
                        <a:cubicBezTo>
                          <a:pt x="482" y="250"/>
                          <a:pt x="376" y="376"/>
                          <a:pt x="294" y="499"/>
                        </a:cubicBezTo>
                        <a:cubicBezTo>
                          <a:pt x="249" y="560"/>
                          <a:pt x="212" y="622"/>
                          <a:pt x="185" y="679"/>
                        </a:cubicBezTo>
                        <a:cubicBezTo>
                          <a:pt x="175" y="707"/>
                          <a:pt x="161" y="734"/>
                          <a:pt x="154" y="761"/>
                        </a:cubicBezTo>
                        <a:cubicBezTo>
                          <a:pt x="147" y="785"/>
                          <a:pt x="140" y="812"/>
                          <a:pt x="140" y="836"/>
                        </a:cubicBezTo>
                        <a:cubicBezTo>
                          <a:pt x="140" y="843"/>
                          <a:pt x="140" y="850"/>
                          <a:pt x="144" y="856"/>
                        </a:cubicBezTo>
                        <a:cubicBezTo>
                          <a:pt x="144" y="870"/>
                          <a:pt x="147" y="883"/>
                          <a:pt x="158" y="897"/>
                        </a:cubicBezTo>
                        <a:cubicBezTo>
                          <a:pt x="164" y="908"/>
                          <a:pt x="175" y="918"/>
                          <a:pt x="188" y="924"/>
                        </a:cubicBezTo>
                        <a:cubicBezTo>
                          <a:pt x="410" y="1047"/>
                          <a:pt x="655" y="1088"/>
                          <a:pt x="880" y="1088"/>
                        </a:cubicBezTo>
                        <a:cubicBezTo>
                          <a:pt x="1276" y="1088"/>
                          <a:pt x="1616" y="965"/>
                          <a:pt x="1708" y="928"/>
                        </a:cubicBezTo>
                        <a:lnTo>
                          <a:pt x="1726" y="921"/>
                        </a:lnTo>
                        <a:lnTo>
                          <a:pt x="1732" y="908"/>
                        </a:lnTo>
                        <a:cubicBezTo>
                          <a:pt x="1749" y="874"/>
                          <a:pt x="1756" y="836"/>
                          <a:pt x="1756" y="798"/>
                        </a:cubicBezTo>
                        <a:cubicBezTo>
                          <a:pt x="1756" y="771"/>
                          <a:pt x="1753" y="744"/>
                          <a:pt x="1742" y="720"/>
                        </a:cubicBezTo>
                        <a:cubicBezTo>
                          <a:pt x="1729" y="686"/>
                          <a:pt x="1712" y="658"/>
                          <a:pt x="1688" y="628"/>
                        </a:cubicBezTo>
                        <a:cubicBezTo>
                          <a:pt x="1647" y="581"/>
                          <a:pt x="1596" y="540"/>
                          <a:pt x="1534" y="499"/>
                        </a:cubicBezTo>
                        <a:cubicBezTo>
                          <a:pt x="1446" y="441"/>
                          <a:pt x="1340" y="393"/>
                          <a:pt x="1238" y="352"/>
                        </a:cubicBezTo>
                        <a:cubicBezTo>
                          <a:pt x="1136" y="308"/>
                          <a:pt x="1040" y="277"/>
                          <a:pt x="969" y="254"/>
                        </a:cubicBezTo>
                        <a:cubicBezTo>
                          <a:pt x="924" y="236"/>
                          <a:pt x="890" y="226"/>
                          <a:pt x="870" y="216"/>
                        </a:cubicBezTo>
                        <a:cubicBezTo>
                          <a:pt x="846" y="209"/>
                          <a:pt x="832" y="202"/>
                          <a:pt x="826" y="196"/>
                        </a:cubicBezTo>
                        <a:cubicBezTo>
                          <a:pt x="809" y="185"/>
                          <a:pt x="788" y="178"/>
                          <a:pt x="768" y="172"/>
                        </a:cubicBezTo>
                        <a:cubicBezTo>
                          <a:pt x="740" y="161"/>
                          <a:pt x="710" y="155"/>
                          <a:pt x="679" y="151"/>
                        </a:cubicBezTo>
                        <a:cubicBezTo>
                          <a:pt x="652" y="147"/>
                          <a:pt x="621" y="144"/>
                          <a:pt x="601" y="144"/>
                        </a:cubicBezTo>
                        <a:lnTo>
                          <a:pt x="584" y="141"/>
                        </a:lnTo>
                        <a:close/>
                        <a:moveTo>
                          <a:pt x="584" y="83"/>
                        </a:moveTo>
                        <a:cubicBezTo>
                          <a:pt x="607" y="83"/>
                          <a:pt x="655" y="86"/>
                          <a:pt x="706" y="93"/>
                        </a:cubicBezTo>
                        <a:cubicBezTo>
                          <a:pt x="757" y="103"/>
                          <a:pt x="815" y="120"/>
                          <a:pt x="856" y="147"/>
                        </a:cubicBezTo>
                        <a:cubicBezTo>
                          <a:pt x="859" y="151"/>
                          <a:pt x="863" y="151"/>
                          <a:pt x="867" y="155"/>
                        </a:cubicBezTo>
                        <a:cubicBezTo>
                          <a:pt x="873" y="155"/>
                          <a:pt x="883" y="158"/>
                          <a:pt x="890" y="161"/>
                        </a:cubicBezTo>
                        <a:cubicBezTo>
                          <a:pt x="917" y="172"/>
                          <a:pt x="955" y="185"/>
                          <a:pt x="989" y="196"/>
                        </a:cubicBezTo>
                        <a:cubicBezTo>
                          <a:pt x="1115" y="240"/>
                          <a:pt x="1296" y="301"/>
                          <a:pt x="1456" y="386"/>
                        </a:cubicBezTo>
                        <a:cubicBezTo>
                          <a:pt x="1534" y="427"/>
                          <a:pt x="1609" y="474"/>
                          <a:pt x="1671" y="526"/>
                        </a:cubicBezTo>
                        <a:cubicBezTo>
                          <a:pt x="1729" y="581"/>
                          <a:pt x="1773" y="638"/>
                          <a:pt x="1797" y="696"/>
                        </a:cubicBezTo>
                        <a:cubicBezTo>
                          <a:pt x="1811" y="730"/>
                          <a:pt x="1817" y="765"/>
                          <a:pt x="1817" y="798"/>
                        </a:cubicBezTo>
                        <a:cubicBezTo>
                          <a:pt x="1817" y="850"/>
                          <a:pt x="1803" y="904"/>
                          <a:pt x="1770" y="962"/>
                        </a:cubicBezTo>
                        <a:cubicBezTo>
                          <a:pt x="1766" y="965"/>
                          <a:pt x="1762" y="973"/>
                          <a:pt x="1756" y="973"/>
                        </a:cubicBezTo>
                        <a:cubicBezTo>
                          <a:pt x="1746" y="979"/>
                          <a:pt x="1644" y="1023"/>
                          <a:pt x="1487" y="1064"/>
                        </a:cubicBezTo>
                        <a:cubicBezTo>
                          <a:pt x="1326" y="1105"/>
                          <a:pt x="1115" y="1146"/>
                          <a:pt x="883" y="1146"/>
                        </a:cubicBezTo>
                        <a:cubicBezTo>
                          <a:pt x="648" y="1146"/>
                          <a:pt x="392" y="1105"/>
                          <a:pt x="158" y="976"/>
                        </a:cubicBezTo>
                        <a:cubicBezTo>
                          <a:pt x="137" y="962"/>
                          <a:pt x="120" y="949"/>
                          <a:pt x="106" y="928"/>
                        </a:cubicBezTo>
                        <a:cubicBezTo>
                          <a:pt x="96" y="911"/>
                          <a:pt x="90" y="891"/>
                          <a:pt x="82" y="863"/>
                        </a:cubicBezTo>
                        <a:lnTo>
                          <a:pt x="82" y="839"/>
                        </a:lnTo>
                        <a:cubicBezTo>
                          <a:pt x="82" y="812"/>
                          <a:pt x="90" y="778"/>
                          <a:pt x="100" y="744"/>
                        </a:cubicBezTo>
                        <a:cubicBezTo>
                          <a:pt x="117" y="686"/>
                          <a:pt x="147" y="618"/>
                          <a:pt x="188" y="553"/>
                        </a:cubicBezTo>
                        <a:cubicBezTo>
                          <a:pt x="246" y="451"/>
                          <a:pt x="324" y="348"/>
                          <a:pt x="392" y="267"/>
                        </a:cubicBezTo>
                        <a:cubicBezTo>
                          <a:pt x="461" y="185"/>
                          <a:pt x="522" y="120"/>
                          <a:pt x="546" y="93"/>
                        </a:cubicBezTo>
                        <a:cubicBezTo>
                          <a:pt x="553" y="86"/>
                          <a:pt x="560" y="83"/>
                          <a:pt x="570" y="83"/>
                        </a:cubicBezTo>
                        <a:close/>
                        <a:moveTo>
                          <a:pt x="563" y="1"/>
                        </a:moveTo>
                        <a:lnTo>
                          <a:pt x="563" y="1"/>
                        </a:lnTo>
                        <a:lnTo>
                          <a:pt x="563" y="1"/>
                        </a:lnTo>
                        <a:cubicBezTo>
                          <a:pt x="534" y="2"/>
                          <a:pt x="508" y="16"/>
                          <a:pt x="488" y="35"/>
                        </a:cubicBezTo>
                        <a:cubicBezTo>
                          <a:pt x="447" y="79"/>
                          <a:pt x="328" y="209"/>
                          <a:pt x="216" y="362"/>
                        </a:cubicBezTo>
                        <a:cubicBezTo>
                          <a:pt x="161" y="438"/>
                          <a:pt x="106" y="519"/>
                          <a:pt x="69" y="601"/>
                        </a:cubicBezTo>
                        <a:cubicBezTo>
                          <a:pt x="49" y="642"/>
                          <a:pt x="32" y="683"/>
                          <a:pt x="21" y="724"/>
                        </a:cubicBezTo>
                        <a:cubicBezTo>
                          <a:pt x="8" y="761"/>
                          <a:pt x="1" y="802"/>
                          <a:pt x="1" y="839"/>
                        </a:cubicBezTo>
                        <a:cubicBezTo>
                          <a:pt x="1" y="853"/>
                          <a:pt x="1" y="863"/>
                          <a:pt x="4" y="877"/>
                        </a:cubicBezTo>
                        <a:cubicBezTo>
                          <a:pt x="8" y="911"/>
                          <a:pt x="21" y="945"/>
                          <a:pt x="38" y="976"/>
                        </a:cubicBezTo>
                        <a:cubicBezTo>
                          <a:pt x="59" y="1003"/>
                          <a:pt x="86" y="1027"/>
                          <a:pt x="117" y="1047"/>
                        </a:cubicBezTo>
                        <a:cubicBezTo>
                          <a:pt x="369" y="1184"/>
                          <a:pt x="638" y="1228"/>
                          <a:pt x="883" y="1228"/>
                        </a:cubicBezTo>
                        <a:cubicBezTo>
                          <a:pt x="1125" y="1228"/>
                          <a:pt x="1344" y="1187"/>
                          <a:pt x="1507" y="1143"/>
                        </a:cubicBezTo>
                        <a:cubicBezTo>
                          <a:pt x="1671" y="1099"/>
                          <a:pt x="1776" y="1054"/>
                          <a:pt x="1790" y="1047"/>
                        </a:cubicBezTo>
                        <a:cubicBezTo>
                          <a:pt x="1811" y="1037"/>
                          <a:pt x="1831" y="1023"/>
                          <a:pt x="1841" y="1000"/>
                        </a:cubicBezTo>
                        <a:cubicBezTo>
                          <a:pt x="1879" y="935"/>
                          <a:pt x="1899" y="867"/>
                          <a:pt x="1899" y="798"/>
                        </a:cubicBezTo>
                        <a:cubicBezTo>
                          <a:pt x="1899" y="754"/>
                          <a:pt x="1889" y="710"/>
                          <a:pt x="1875" y="669"/>
                        </a:cubicBezTo>
                        <a:cubicBezTo>
                          <a:pt x="1844" y="591"/>
                          <a:pt x="1790" y="523"/>
                          <a:pt x="1721" y="465"/>
                        </a:cubicBezTo>
                        <a:cubicBezTo>
                          <a:pt x="1623" y="380"/>
                          <a:pt x="1493" y="308"/>
                          <a:pt x="1364" y="250"/>
                        </a:cubicBezTo>
                        <a:cubicBezTo>
                          <a:pt x="1238" y="196"/>
                          <a:pt x="1108" y="151"/>
                          <a:pt x="1013" y="117"/>
                        </a:cubicBezTo>
                        <a:cubicBezTo>
                          <a:pt x="989" y="110"/>
                          <a:pt x="962" y="100"/>
                          <a:pt x="938" y="93"/>
                        </a:cubicBezTo>
                        <a:cubicBezTo>
                          <a:pt x="928" y="90"/>
                          <a:pt x="917" y="86"/>
                          <a:pt x="911" y="83"/>
                        </a:cubicBezTo>
                        <a:cubicBezTo>
                          <a:pt x="908" y="79"/>
                          <a:pt x="904" y="79"/>
                          <a:pt x="900" y="79"/>
                        </a:cubicBezTo>
                        <a:lnTo>
                          <a:pt x="899" y="78"/>
                        </a:lnTo>
                        <a:lnTo>
                          <a:pt x="900" y="76"/>
                        </a:lnTo>
                        <a:cubicBezTo>
                          <a:pt x="846" y="42"/>
                          <a:pt x="778" y="25"/>
                          <a:pt x="720" y="15"/>
                        </a:cubicBezTo>
                        <a:cubicBezTo>
                          <a:pt x="662" y="4"/>
                          <a:pt x="611" y="1"/>
                          <a:pt x="584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6" name="Google Shape;916;p29"/>
                  <p:cNvSpPr/>
                  <p:nvPr/>
                </p:nvSpPr>
                <p:spPr>
                  <a:xfrm>
                    <a:off x="2539907" y="2657689"/>
                    <a:ext cx="109571" cy="67532"/>
                  </a:xfrm>
                  <a:custGeom>
                    <a:rect b="b" l="l" r="r" t="t"/>
                    <a:pathLst>
                      <a:path extrusionOk="0" h="1147" w="1861">
                        <a:moveTo>
                          <a:pt x="590" y="141"/>
                        </a:moveTo>
                        <a:cubicBezTo>
                          <a:pt x="644" y="144"/>
                          <a:pt x="739" y="155"/>
                          <a:pt x="790" y="188"/>
                        </a:cubicBezTo>
                        <a:cubicBezTo>
                          <a:pt x="815" y="202"/>
                          <a:pt x="856" y="220"/>
                          <a:pt x="944" y="246"/>
                        </a:cubicBezTo>
                        <a:cubicBezTo>
                          <a:pt x="1162" y="322"/>
                          <a:pt x="1612" y="475"/>
                          <a:pt x="1694" y="690"/>
                        </a:cubicBezTo>
                        <a:cubicBezTo>
                          <a:pt x="1714" y="741"/>
                          <a:pt x="1710" y="792"/>
                          <a:pt x="1683" y="847"/>
                        </a:cubicBezTo>
                        <a:cubicBezTo>
                          <a:pt x="1594" y="881"/>
                          <a:pt x="1254" y="1003"/>
                          <a:pt x="866" y="1003"/>
                        </a:cubicBezTo>
                        <a:cubicBezTo>
                          <a:pt x="646" y="1003"/>
                          <a:pt x="411" y="964"/>
                          <a:pt x="197" y="847"/>
                        </a:cubicBezTo>
                        <a:cubicBezTo>
                          <a:pt x="184" y="836"/>
                          <a:pt x="177" y="826"/>
                          <a:pt x="173" y="809"/>
                        </a:cubicBezTo>
                        <a:cubicBezTo>
                          <a:pt x="153" y="666"/>
                          <a:pt x="409" y="336"/>
                          <a:pt x="590" y="141"/>
                        </a:cubicBezTo>
                        <a:close/>
                        <a:moveTo>
                          <a:pt x="582" y="0"/>
                        </a:moveTo>
                        <a:cubicBezTo>
                          <a:pt x="570" y="0"/>
                          <a:pt x="562" y="1"/>
                          <a:pt x="559" y="1"/>
                        </a:cubicBezTo>
                        <a:cubicBezTo>
                          <a:pt x="538" y="1"/>
                          <a:pt x="521" y="8"/>
                          <a:pt x="508" y="22"/>
                        </a:cubicBezTo>
                        <a:cubicBezTo>
                          <a:pt x="422" y="111"/>
                          <a:pt x="0" y="570"/>
                          <a:pt x="34" y="826"/>
                        </a:cubicBezTo>
                        <a:cubicBezTo>
                          <a:pt x="41" y="888"/>
                          <a:pt x="74" y="935"/>
                          <a:pt x="126" y="970"/>
                        </a:cubicBezTo>
                        <a:cubicBezTo>
                          <a:pt x="371" y="1102"/>
                          <a:pt x="631" y="1146"/>
                          <a:pt x="872" y="1146"/>
                        </a:cubicBezTo>
                        <a:cubicBezTo>
                          <a:pt x="1342" y="1146"/>
                          <a:pt x="1738" y="979"/>
                          <a:pt x="1762" y="970"/>
                        </a:cubicBezTo>
                        <a:cubicBezTo>
                          <a:pt x="1776" y="962"/>
                          <a:pt x="1789" y="952"/>
                          <a:pt x="1796" y="938"/>
                        </a:cubicBezTo>
                        <a:cubicBezTo>
                          <a:pt x="1853" y="836"/>
                          <a:pt x="1861" y="737"/>
                          <a:pt x="1826" y="638"/>
                        </a:cubicBezTo>
                        <a:cubicBezTo>
                          <a:pt x="1718" y="363"/>
                          <a:pt x="1244" y="202"/>
                          <a:pt x="991" y="114"/>
                        </a:cubicBezTo>
                        <a:cubicBezTo>
                          <a:pt x="941" y="97"/>
                          <a:pt x="879" y="76"/>
                          <a:pt x="869" y="70"/>
                        </a:cubicBezTo>
                        <a:cubicBezTo>
                          <a:pt x="776" y="11"/>
                          <a:pt x="637" y="0"/>
                          <a:pt x="582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7" name="Google Shape;917;p29"/>
                  <p:cNvSpPr/>
                  <p:nvPr/>
                </p:nvSpPr>
                <p:spPr>
                  <a:xfrm>
                    <a:off x="2539260" y="2655099"/>
                    <a:ext cx="111808" cy="72537"/>
                  </a:xfrm>
                  <a:custGeom>
                    <a:rect b="b" l="l" r="r" t="t"/>
                    <a:pathLst>
                      <a:path extrusionOk="0" h="1232" w="1899">
                        <a:moveTo>
                          <a:pt x="617" y="226"/>
                        </a:moveTo>
                        <a:lnTo>
                          <a:pt x="617" y="226"/>
                        </a:lnTo>
                        <a:cubicBezTo>
                          <a:pt x="640" y="228"/>
                          <a:pt x="666" y="231"/>
                          <a:pt x="692" y="237"/>
                        </a:cubicBezTo>
                        <a:cubicBezTo>
                          <a:pt x="710" y="240"/>
                          <a:pt x="727" y="246"/>
                          <a:pt x="744" y="250"/>
                        </a:cubicBezTo>
                        <a:cubicBezTo>
                          <a:pt x="757" y="257"/>
                          <a:pt x="771" y="260"/>
                          <a:pt x="781" y="267"/>
                        </a:cubicBezTo>
                        <a:cubicBezTo>
                          <a:pt x="798" y="277"/>
                          <a:pt x="815" y="284"/>
                          <a:pt x="839" y="294"/>
                        </a:cubicBezTo>
                        <a:cubicBezTo>
                          <a:pt x="867" y="304"/>
                          <a:pt x="897" y="314"/>
                          <a:pt x="941" y="331"/>
                        </a:cubicBezTo>
                        <a:cubicBezTo>
                          <a:pt x="1051" y="369"/>
                          <a:pt x="1214" y="424"/>
                          <a:pt x="1361" y="498"/>
                        </a:cubicBezTo>
                        <a:cubicBezTo>
                          <a:pt x="1435" y="533"/>
                          <a:pt x="1504" y="573"/>
                          <a:pt x="1558" y="618"/>
                        </a:cubicBezTo>
                        <a:cubicBezTo>
                          <a:pt x="1586" y="638"/>
                          <a:pt x="1606" y="662"/>
                          <a:pt x="1626" y="682"/>
                        </a:cubicBezTo>
                        <a:cubicBezTo>
                          <a:pt x="1644" y="707"/>
                          <a:pt x="1657" y="727"/>
                          <a:pt x="1667" y="751"/>
                        </a:cubicBezTo>
                        <a:cubicBezTo>
                          <a:pt x="1674" y="768"/>
                          <a:pt x="1677" y="781"/>
                          <a:pt x="1677" y="802"/>
                        </a:cubicBezTo>
                        <a:cubicBezTo>
                          <a:pt x="1677" y="819"/>
                          <a:pt x="1673" y="838"/>
                          <a:pt x="1663" y="860"/>
                        </a:cubicBezTo>
                        <a:lnTo>
                          <a:pt x="1663" y="860"/>
                        </a:lnTo>
                        <a:cubicBezTo>
                          <a:pt x="1554" y="900"/>
                          <a:pt x="1237" y="1006"/>
                          <a:pt x="880" y="1006"/>
                        </a:cubicBezTo>
                        <a:cubicBezTo>
                          <a:pt x="665" y="1006"/>
                          <a:pt x="433" y="969"/>
                          <a:pt x="229" y="856"/>
                        </a:cubicBezTo>
                        <a:cubicBezTo>
                          <a:pt x="229" y="853"/>
                          <a:pt x="225" y="853"/>
                          <a:pt x="225" y="853"/>
                        </a:cubicBezTo>
                        <a:lnTo>
                          <a:pt x="225" y="846"/>
                        </a:lnTo>
                        <a:lnTo>
                          <a:pt x="225" y="836"/>
                        </a:lnTo>
                        <a:cubicBezTo>
                          <a:pt x="225" y="822"/>
                          <a:pt x="225" y="805"/>
                          <a:pt x="233" y="785"/>
                        </a:cubicBezTo>
                        <a:cubicBezTo>
                          <a:pt x="243" y="748"/>
                          <a:pt x="263" y="703"/>
                          <a:pt x="294" y="655"/>
                        </a:cubicBezTo>
                        <a:cubicBezTo>
                          <a:pt x="335" y="584"/>
                          <a:pt x="389" y="502"/>
                          <a:pt x="450" y="424"/>
                        </a:cubicBezTo>
                        <a:cubicBezTo>
                          <a:pt x="504" y="354"/>
                          <a:pt x="563" y="285"/>
                          <a:pt x="617" y="226"/>
                        </a:cubicBezTo>
                        <a:close/>
                        <a:moveTo>
                          <a:pt x="584" y="144"/>
                        </a:moveTo>
                        <a:lnTo>
                          <a:pt x="570" y="158"/>
                        </a:lnTo>
                        <a:cubicBezTo>
                          <a:pt x="481" y="253"/>
                          <a:pt x="376" y="380"/>
                          <a:pt x="294" y="502"/>
                        </a:cubicBezTo>
                        <a:cubicBezTo>
                          <a:pt x="249" y="564"/>
                          <a:pt x="216" y="625"/>
                          <a:pt x="188" y="679"/>
                        </a:cubicBezTo>
                        <a:cubicBezTo>
                          <a:pt x="175" y="707"/>
                          <a:pt x="161" y="734"/>
                          <a:pt x="154" y="761"/>
                        </a:cubicBezTo>
                        <a:cubicBezTo>
                          <a:pt x="147" y="789"/>
                          <a:pt x="144" y="812"/>
                          <a:pt x="144" y="836"/>
                        </a:cubicBezTo>
                        <a:lnTo>
                          <a:pt x="144" y="860"/>
                        </a:lnTo>
                        <a:cubicBezTo>
                          <a:pt x="144" y="870"/>
                          <a:pt x="151" y="883"/>
                          <a:pt x="157" y="897"/>
                        </a:cubicBezTo>
                        <a:cubicBezTo>
                          <a:pt x="164" y="911"/>
                          <a:pt x="175" y="918"/>
                          <a:pt x="188" y="924"/>
                        </a:cubicBezTo>
                        <a:lnTo>
                          <a:pt x="188" y="928"/>
                        </a:lnTo>
                        <a:cubicBezTo>
                          <a:pt x="409" y="1047"/>
                          <a:pt x="655" y="1088"/>
                          <a:pt x="880" y="1088"/>
                        </a:cubicBezTo>
                        <a:cubicBezTo>
                          <a:pt x="1276" y="1088"/>
                          <a:pt x="1619" y="965"/>
                          <a:pt x="1708" y="932"/>
                        </a:cubicBezTo>
                        <a:lnTo>
                          <a:pt x="1725" y="924"/>
                        </a:lnTo>
                        <a:lnTo>
                          <a:pt x="1732" y="907"/>
                        </a:lnTo>
                        <a:cubicBezTo>
                          <a:pt x="1749" y="874"/>
                          <a:pt x="1759" y="836"/>
                          <a:pt x="1759" y="802"/>
                        </a:cubicBezTo>
                        <a:cubicBezTo>
                          <a:pt x="1759" y="771"/>
                          <a:pt x="1752" y="748"/>
                          <a:pt x="1742" y="720"/>
                        </a:cubicBezTo>
                        <a:cubicBezTo>
                          <a:pt x="1732" y="690"/>
                          <a:pt x="1711" y="659"/>
                          <a:pt x="1688" y="632"/>
                        </a:cubicBezTo>
                        <a:cubicBezTo>
                          <a:pt x="1650" y="584"/>
                          <a:pt x="1595" y="539"/>
                          <a:pt x="1534" y="502"/>
                        </a:cubicBezTo>
                        <a:cubicBezTo>
                          <a:pt x="1446" y="444"/>
                          <a:pt x="1340" y="393"/>
                          <a:pt x="1238" y="352"/>
                        </a:cubicBezTo>
                        <a:cubicBezTo>
                          <a:pt x="1136" y="311"/>
                          <a:pt x="1040" y="277"/>
                          <a:pt x="969" y="253"/>
                        </a:cubicBezTo>
                        <a:cubicBezTo>
                          <a:pt x="924" y="240"/>
                          <a:pt x="894" y="226"/>
                          <a:pt x="870" y="219"/>
                        </a:cubicBezTo>
                        <a:cubicBezTo>
                          <a:pt x="846" y="209"/>
                          <a:pt x="832" y="202"/>
                          <a:pt x="826" y="199"/>
                        </a:cubicBezTo>
                        <a:cubicBezTo>
                          <a:pt x="809" y="188"/>
                          <a:pt x="788" y="178"/>
                          <a:pt x="768" y="171"/>
                        </a:cubicBezTo>
                        <a:cubicBezTo>
                          <a:pt x="740" y="161"/>
                          <a:pt x="710" y="158"/>
                          <a:pt x="678" y="151"/>
                        </a:cubicBezTo>
                        <a:cubicBezTo>
                          <a:pt x="651" y="147"/>
                          <a:pt x="624" y="144"/>
                          <a:pt x="601" y="144"/>
                        </a:cubicBezTo>
                        <a:close/>
                        <a:moveTo>
                          <a:pt x="584" y="83"/>
                        </a:moveTo>
                        <a:cubicBezTo>
                          <a:pt x="604" y="83"/>
                          <a:pt x="651" y="86"/>
                          <a:pt x="706" y="97"/>
                        </a:cubicBezTo>
                        <a:cubicBezTo>
                          <a:pt x="757" y="103"/>
                          <a:pt x="815" y="120"/>
                          <a:pt x="856" y="147"/>
                        </a:cubicBezTo>
                        <a:cubicBezTo>
                          <a:pt x="862" y="151"/>
                          <a:pt x="867" y="151"/>
                          <a:pt x="870" y="155"/>
                        </a:cubicBezTo>
                        <a:cubicBezTo>
                          <a:pt x="876" y="158"/>
                          <a:pt x="883" y="161"/>
                          <a:pt x="890" y="165"/>
                        </a:cubicBezTo>
                        <a:cubicBezTo>
                          <a:pt x="917" y="171"/>
                          <a:pt x="955" y="185"/>
                          <a:pt x="989" y="199"/>
                        </a:cubicBezTo>
                        <a:cubicBezTo>
                          <a:pt x="1115" y="240"/>
                          <a:pt x="1296" y="301"/>
                          <a:pt x="1455" y="386"/>
                        </a:cubicBezTo>
                        <a:cubicBezTo>
                          <a:pt x="1534" y="427"/>
                          <a:pt x="1609" y="475"/>
                          <a:pt x="1671" y="529"/>
                        </a:cubicBezTo>
                        <a:cubicBezTo>
                          <a:pt x="1729" y="580"/>
                          <a:pt x="1776" y="638"/>
                          <a:pt x="1797" y="699"/>
                        </a:cubicBezTo>
                        <a:cubicBezTo>
                          <a:pt x="1810" y="734"/>
                          <a:pt x="1817" y="768"/>
                          <a:pt x="1817" y="802"/>
                        </a:cubicBezTo>
                        <a:cubicBezTo>
                          <a:pt x="1817" y="853"/>
                          <a:pt x="1803" y="907"/>
                          <a:pt x="1773" y="962"/>
                        </a:cubicBezTo>
                        <a:cubicBezTo>
                          <a:pt x="1770" y="969"/>
                          <a:pt x="1762" y="973"/>
                          <a:pt x="1756" y="976"/>
                        </a:cubicBezTo>
                        <a:cubicBezTo>
                          <a:pt x="1746" y="979"/>
                          <a:pt x="1644" y="1023"/>
                          <a:pt x="1487" y="1064"/>
                        </a:cubicBezTo>
                        <a:cubicBezTo>
                          <a:pt x="1326" y="1108"/>
                          <a:pt x="1115" y="1149"/>
                          <a:pt x="883" y="1149"/>
                        </a:cubicBezTo>
                        <a:cubicBezTo>
                          <a:pt x="648" y="1149"/>
                          <a:pt x="392" y="1105"/>
                          <a:pt x="157" y="976"/>
                        </a:cubicBezTo>
                        <a:lnTo>
                          <a:pt x="157" y="977"/>
                        </a:lnTo>
                        <a:lnTo>
                          <a:pt x="157" y="977"/>
                        </a:lnTo>
                        <a:cubicBezTo>
                          <a:pt x="135" y="963"/>
                          <a:pt x="119" y="947"/>
                          <a:pt x="110" y="932"/>
                        </a:cubicBezTo>
                        <a:cubicBezTo>
                          <a:pt x="96" y="911"/>
                          <a:pt x="90" y="891"/>
                          <a:pt x="85" y="866"/>
                        </a:cubicBezTo>
                        <a:cubicBezTo>
                          <a:pt x="82" y="856"/>
                          <a:pt x="82" y="850"/>
                          <a:pt x="82" y="839"/>
                        </a:cubicBezTo>
                        <a:cubicBezTo>
                          <a:pt x="82" y="812"/>
                          <a:pt x="90" y="781"/>
                          <a:pt x="99" y="748"/>
                        </a:cubicBezTo>
                        <a:cubicBezTo>
                          <a:pt x="117" y="686"/>
                          <a:pt x="147" y="621"/>
                          <a:pt x="188" y="553"/>
                        </a:cubicBezTo>
                        <a:cubicBezTo>
                          <a:pt x="249" y="451"/>
                          <a:pt x="324" y="352"/>
                          <a:pt x="392" y="267"/>
                        </a:cubicBezTo>
                        <a:cubicBezTo>
                          <a:pt x="461" y="185"/>
                          <a:pt x="522" y="120"/>
                          <a:pt x="549" y="93"/>
                        </a:cubicBezTo>
                        <a:cubicBezTo>
                          <a:pt x="552" y="89"/>
                          <a:pt x="560" y="86"/>
                          <a:pt x="570" y="86"/>
                        </a:cubicBezTo>
                        <a:cubicBezTo>
                          <a:pt x="573" y="86"/>
                          <a:pt x="576" y="83"/>
                          <a:pt x="584" y="83"/>
                        </a:cubicBezTo>
                        <a:close/>
                        <a:moveTo>
                          <a:pt x="584" y="1"/>
                        </a:moveTo>
                        <a:cubicBezTo>
                          <a:pt x="576" y="1"/>
                          <a:pt x="570" y="4"/>
                          <a:pt x="566" y="4"/>
                        </a:cubicBezTo>
                        <a:cubicBezTo>
                          <a:pt x="539" y="4"/>
                          <a:pt x="508" y="15"/>
                          <a:pt x="488" y="39"/>
                        </a:cubicBezTo>
                        <a:cubicBezTo>
                          <a:pt x="447" y="79"/>
                          <a:pt x="328" y="209"/>
                          <a:pt x="216" y="362"/>
                        </a:cubicBezTo>
                        <a:cubicBezTo>
                          <a:pt x="161" y="441"/>
                          <a:pt x="110" y="523"/>
                          <a:pt x="69" y="605"/>
                        </a:cubicBezTo>
                        <a:cubicBezTo>
                          <a:pt x="49" y="641"/>
                          <a:pt x="31" y="682"/>
                          <a:pt x="21" y="723"/>
                        </a:cubicBezTo>
                        <a:cubicBezTo>
                          <a:pt x="8" y="764"/>
                          <a:pt x="0" y="802"/>
                          <a:pt x="0" y="839"/>
                        </a:cubicBezTo>
                        <a:cubicBezTo>
                          <a:pt x="0" y="853"/>
                          <a:pt x="0" y="866"/>
                          <a:pt x="4" y="877"/>
                        </a:cubicBezTo>
                        <a:cubicBezTo>
                          <a:pt x="8" y="915"/>
                          <a:pt x="21" y="945"/>
                          <a:pt x="41" y="976"/>
                        </a:cubicBezTo>
                        <a:cubicBezTo>
                          <a:pt x="58" y="1006"/>
                          <a:pt x="85" y="1030"/>
                          <a:pt x="117" y="1047"/>
                        </a:cubicBezTo>
                        <a:lnTo>
                          <a:pt x="120" y="1050"/>
                        </a:lnTo>
                        <a:cubicBezTo>
                          <a:pt x="368" y="1187"/>
                          <a:pt x="638" y="1231"/>
                          <a:pt x="883" y="1231"/>
                        </a:cubicBezTo>
                        <a:cubicBezTo>
                          <a:pt x="1125" y="1231"/>
                          <a:pt x="1343" y="1187"/>
                          <a:pt x="1507" y="1146"/>
                        </a:cubicBezTo>
                        <a:cubicBezTo>
                          <a:pt x="1671" y="1102"/>
                          <a:pt x="1776" y="1054"/>
                          <a:pt x="1790" y="1050"/>
                        </a:cubicBezTo>
                        <a:cubicBezTo>
                          <a:pt x="1814" y="1041"/>
                          <a:pt x="1831" y="1023"/>
                          <a:pt x="1844" y="1003"/>
                        </a:cubicBezTo>
                        <a:cubicBezTo>
                          <a:pt x="1878" y="935"/>
                          <a:pt x="1899" y="866"/>
                          <a:pt x="1899" y="802"/>
                        </a:cubicBezTo>
                        <a:cubicBezTo>
                          <a:pt x="1899" y="758"/>
                          <a:pt x="1892" y="713"/>
                          <a:pt x="1875" y="669"/>
                        </a:cubicBezTo>
                        <a:cubicBezTo>
                          <a:pt x="1844" y="591"/>
                          <a:pt x="1790" y="526"/>
                          <a:pt x="1725" y="468"/>
                        </a:cubicBezTo>
                        <a:cubicBezTo>
                          <a:pt x="1623" y="380"/>
                          <a:pt x="1493" y="311"/>
                          <a:pt x="1367" y="253"/>
                        </a:cubicBezTo>
                        <a:cubicBezTo>
                          <a:pt x="1238" y="196"/>
                          <a:pt x="1112" y="151"/>
                          <a:pt x="1016" y="120"/>
                        </a:cubicBezTo>
                        <a:cubicBezTo>
                          <a:pt x="989" y="110"/>
                          <a:pt x="961" y="103"/>
                          <a:pt x="938" y="93"/>
                        </a:cubicBezTo>
                        <a:cubicBezTo>
                          <a:pt x="928" y="89"/>
                          <a:pt x="917" y="86"/>
                          <a:pt x="911" y="83"/>
                        </a:cubicBezTo>
                        <a:cubicBezTo>
                          <a:pt x="907" y="83"/>
                          <a:pt x="903" y="79"/>
                          <a:pt x="900" y="79"/>
                        </a:cubicBezTo>
                        <a:cubicBezTo>
                          <a:pt x="842" y="42"/>
                          <a:pt x="777" y="25"/>
                          <a:pt x="719" y="15"/>
                        </a:cubicBezTo>
                        <a:cubicBezTo>
                          <a:pt x="662" y="4"/>
                          <a:pt x="607" y="1"/>
                          <a:pt x="584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8" name="Google Shape;918;p29"/>
                  <p:cNvSpPr/>
                  <p:nvPr/>
                </p:nvSpPr>
                <p:spPr>
                  <a:xfrm>
                    <a:off x="2578767" y="2748833"/>
                    <a:ext cx="32206" cy="1649"/>
                  </a:xfrm>
                  <a:custGeom>
                    <a:rect b="b" l="l" r="r" t="t"/>
                    <a:pathLst>
                      <a:path extrusionOk="0" h="28" w="547">
                        <a:moveTo>
                          <a:pt x="270" y="1"/>
                        </a:moveTo>
                        <a:cubicBezTo>
                          <a:pt x="182" y="1"/>
                          <a:pt x="93" y="4"/>
                          <a:pt x="1" y="10"/>
                        </a:cubicBezTo>
                        <a:cubicBezTo>
                          <a:pt x="93" y="24"/>
                          <a:pt x="182" y="28"/>
                          <a:pt x="270" y="28"/>
                        </a:cubicBezTo>
                        <a:cubicBezTo>
                          <a:pt x="366" y="28"/>
                          <a:pt x="457" y="21"/>
                          <a:pt x="546" y="10"/>
                        </a:cubicBezTo>
                        <a:cubicBezTo>
                          <a:pt x="461" y="4"/>
                          <a:pt x="366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rgbClr val="C3C7C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19" name="Google Shape;919;p29"/>
              <p:cNvSpPr/>
              <p:nvPr/>
            </p:nvSpPr>
            <p:spPr>
              <a:xfrm>
                <a:off x="1157086" y="1782314"/>
                <a:ext cx="199374" cy="27878"/>
              </a:xfrm>
              <a:custGeom>
                <a:rect b="b" l="l" r="r" t="t"/>
                <a:pathLst>
                  <a:path extrusionOk="0" h="580" w="4148">
                    <a:moveTo>
                      <a:pt x="290" y="1"/>
                    </a:moveTo>
                    <a:cubicBezTo>
                      <a:pt x="129" y="1"/>
                      <a:pt x="0" y="130"/>
                      <a:pt x="0" y="290"/>
                    </a:cubicBezTo>
                    <a:cubicBezTo>
                      <a:pt x="0" y="451"/>
                      <a:pt x="129" y="580"/>
                      <a:pt x="290" y="580"/>
                    </a:cubicBezTo>
                    <a:lnTo>
                      <a:pt x="3857" y="580"/>
                    </a:lnTo>
                    <a:cubicBezTo>
                      <a:pt x="4018" y="580"/>
                      <a:pt x="4148" y="451"/>
                      <a:pt x="4148" y="290"/>
                    </a:cubicBezTo>
                    <a:cubicBezTo>
                      <a:pt x="4148" y="130"/>
                      <a:pt x="4018" y="1"/>
                      <a:pt x="3857" y="1"/>
                    </a:cubicBezTo>
                    <a:close/>
                  </a:path>
                </a:pathLst>
              </a:custGeom>
              <a:solidFill>
                <a:srgbClr val="DFC7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9"/>
              <p:cNvSpPr/>
              <p:nvPr/>
            </p:nvSpPr>
            <p:spPr>
              <a:xfrm>
                <a:off x="1151798" y="1854410"/>
                <a:ext cx="204661" cy="104686"/>
              </a:xfrm>
              <a:custGeom>
                <a:rect b="b" l="l" r="r" t="t"/>
                <a:pathLst>
                  <a:path extrusionOk="0" h="2178" w="4258">
                    <a:moveTo>
                      <a:pt x="32" y="0"/>
                    </a:moveTo>
                    <a:cubicBezTo>
                      <a:pt x="14" y="0"/>
                      <a:pt x="1" y="17"/>
                      <a:pt x="1" y="34"/>
                    </a:cubicBezTo>
                    <a:lnTo>
                      <a:pt x="1" y="2147"/>
                    </a:lnTo>
                    <a:cubicBezTo>
                      <a:pt x="1" y="2164"/>
                      <a:pt x="14" y="2177"/>
                      <a:pt x="32" y="2177"/>
                    </a:cubicBezTo>
                    <a:lnTo>
                      <a:pt x="3855" y="2177"/>
                    </a:lnTo>
                    <a:cubicBezTo>
                      <a:pt x="3920" y="2004"/>
                      <a:pt x="3981" y="1830"/>
                      <a:pt x="4043" y="1663"/>
                    </a:cubicBezTo>
                    <a:lnTo>
                      <a:pt x="4090" y="1523"/>
                    </a:lnTo>
                    <a:cubicBezTo>
                      <a:pt x="4148" y="1363"/>
                      <a:pt x="4203" y="1200"/>
                      <a:pt x="4258" y="1032"/>
                    </a:cubicBezTo>
                    <a:lnTo>
                      <a:pt x="4258" y="34"/>
                    </a:lnTo>
                    <a:cubicBezTo>
                      <a:pt x="4258" y="17"/>
                      <a:pt x="4244" y="0"/>
                      <a:pt x="4223" y="0"/>
                    </a:cubicBezTo>
                    <a:close/>
                  </a:path>
                </a:pathLst>
              </a:custGeom>
              <a:solidFill>
                <a:srgbClr val="DFC7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9"/>
              <p:cNvSpPr/>
              <p:nvPr/>
            </p:nvSpPr>
            <p:spPr>
              <a:xfrm>
                <a:off x="1082826" y="1225059"/>
                <a:ext cx="1195040" cy="848876"/>
              </a:xfrm>
              <a:custGeom>
                <a:rect b="b" l="l" r="r" t="t"/>
                <a:pathLst>
                  <a:path extrusionOk="0" h="17661" w="24863">
                    <a:moveTo>
                      <a:pt x="12348" y="1"/>
                    </a:moveTo>
                    <a:lnTo>
                      <a:pt x="12188" y="66"/>
                    </a:lnTo>
                    <a:cubicBezTo>
                      <a:pt x="11615" y="308"/>
                      <a:pt x="11173" y="744"/>
                      <a:pt x="10900" y="1326"/>
                    </a:cubicBezTo>
                    <a:cubicBezTo>
                      <a:pt x="10886" y="1360"/>
                      <a:pt x="10855" y="1381"/>
                      <a:pt x="10818" y="1387"/>
                    </a:cubicBezTo>
                    <a:cubicBezTo>
                      <a:pt x="10810" y="1388"/>
                      <a:pt x="10802" y="1389"/>
                      <a:pt x="10794" y="1389"/>
                    </a:cubicBezTo>
                    <a:cubicBezTo>
                      <a:pt x="10749" y="1389"/>
                      <a:pt x="10701" y="1373"/>
                      <a:pt x="10675" y="1346"/>
                    </a:cubicBezTo>
                    <a:cubicBezTo>
                      <a:pt x="10341" y="1009"/>
                      <a:pt x="9949" y="798"/>
                      <a:pt x="9509" y="717"/>
                    </a:cubicBezTo>
                    <a:lnTo>
                      <a:pt x="9220" y="665"/>
                    </a:lnTo>
                    <a:lnTo>
                      <a:pt x="9220" y="665"/>
                    </a:lnTo>
                    <a:lnTo>
                      <a:pt x="9462" y="835"/>
                    </a:lnTo>
                    <a:cubicBezTo>
                      <a:pt x="9700" y="1006"/>
                      <a:pt x="9918" y="1170"/>
                      <a:pt x="10123" y="1330"/>
                    </a:cubicBezTo>
                    <a:lnTo>
                      <a:pt x="10136" y="1337"/>
                    </a:lnTo>
                    <a:cubicBezTo>
                      <a:pt x="10256" y="1391"/>
                      <a:pt x="10361" y="1453"/>
                      <a:pt x="10450" y="1530"/>
                    </a:cubicBezTo>
                    <a:cubicBezTo>
                      <a:pt x="10460" y="1538"/>
                      <a:pt x="10467" y="1555"/>
                      <a:pt x="10464" y="1568"/>
                    </a:cubicBezTo>
                    <a:cubicBezTo>
                      <a:pt x="10457" y="1582"/>
                      <a:pt x="10446" y="1592"/>
                      <a:pt x="10433" y="1592"/>
                    </a:cubicBezTo>
                    <a:cubicBezTo>
                      <a:pt x="10382" y="1599"/>
                      <a:pt x="10334" y="1599"/>
                      <a:pt x="10286" y="1602"/>
                    </a:cubicBezTo>
                    <a:lnTo>
                      <a:pt x="10269" y="1602"/>
                    </a:lnTo>
                    <a:lnTo>
                      <a:pt x="10253" y="1612"/>
                    </a:lnTo>
                    <a:cubicBezTo>
                      <a:pt x="10235" y="1626"/>
                      <a:pt x="10216" y="1631"/>
                      <a:pt x="10199" y="1631"/>
                    </a:cubicBezTo>
                    <a:cubicBezTo>
                      <a:pt x="10176" y="1631"/>
                      <a:pt x="10155" y="1622"/>
                      <a:pt x="10140" y="1612"/>
                    </a:cubicBezTo>
                    <a:lnTo>
                      <a:pt x="10126" y="1602"/>
                    </a:lnTo>
                    <a:lnTo>
                      <a:pt x="10109" y="1602"/>
                    </a:lnTo>
                    <a:cubicBezTo>
                      <a:pt x="10010" y="1599"/>
                      <a:pt x="9908" y="1592"/>
                      <a:pt x="9806" y="1585"/>
                    </a:cubicBezTo>
                    <a:lnTo>
                      <a:pt x="9696" y="1579"/>
                    </a:lnTo>
                    <a:cubicBezTo>
                      <a:pt x="9541" y="1565"/>
                      <a:pt x="9381" y="1552"/>
                      <a:pt x="9219" y="1552"/>
                    </a:cubicBezTo>
                    <a:cubicBezTo>
                      <a:pt x="9143" y="1552"/>
                      <a:pt x="9067" y="1555"/>
                      <a:pt x="8991" y="1562"/>
                    </a:cubicBezTo>
                    <a:cubicBezTo>
                      <a:pt x="8538" y="1599"/>
                      <a:pt x="8061" y="1705"/>
                      <a:pt x="7580" y="1872"/>
                    </a:cubicBezTo>
                    <a:cubicBezTo>
                      <a:pt x="6821" y="2137"/>
                      <a:pt x="6057" y="2546"/>
                      <a:pt x="5246" y="3122"/>
                    </a:cubicBezTo>
                    <a:cubicBezTo>
                      <a:pt x="3825" y="4124"/>
                      <a:pt x="2608" y="5443"/>
                      <a:pt x="1729" y="6936"/>
                    </a:cubicBezTo>
                    <a:cubicBezTo>
                      <a:pt x="809" y="8490"/>
                      <a:pt x="240" y="10266"/>
                      <a:pt x="83" y="12068"/>
                    </a:cubicBezTo>
                    <a:cubicBezTo>
                      <a:pt x="1" y="13006"/>
                      <a:pt x="25" y="13956"/>
                      <a:pt x="155" y="14887"/>
                    </a:cubicBezTo>
                    <a:cubicBezTo>
                      <a:pt x="141" y="15527"/>
                      <a:pt x="380" y="16257"/>
                      <a:pt x="608" y="16962"/>
                    </a:cubicBezTo>
                    <a:lnTo>
                      <a:pt x="614" y="16993"/>
                    </a:lnTo>
                    <a:cubicBezTo>
                      <a:pt x="679" y="17187"/>
                      <a:pt x="740" y="17374"/>
                      <a:pt x="792" y="17555"/>
                    </a:cubicBezTo>
                    <a:lnTo>
                      <a:pt x="822" y="17660"/>
                    </a:lnTo>
                    <a:lnTo>
                      <a:pt x="901" y="17582"/>
                    </a:lnTo>
                    <a:cubicBezTo>
                      <a:pt x="1102" y="17385"/>
                      <a:pt x="1333" y="17224"/>
                      <a:pt x="1593" y="17116"/>
                    </a:cubicBezTo>
                    <a:cubicBezTo>
                      <a:pt x="1753" y="17044"/>
                      <a:pt x="1923" y="16996"/>
                      <a:pt x="2104" y="16965"/>
                    </a:cubicBezTo>
                    <a:lnTo>
                      <a:pt x="2127" y="16962"/>
                    </a:lnTo>
                    <a:lnTo>
                      <a:pt x="2141" y="16962"/>
                    </a:lnTo>
                    <a:cubicBezTo>
                      <a:pt x="2165" y="16955"/>
                      <a:pt x="2189" y="16952"/>
                      <a:pt x="2213" y="16948"/>
                    </a:cubicBezTo>
                    <a:lnTo>
                      <a:pt x="2217" y="16976"/>
                    </a:lnTo>
                    <a:lnTo>
                      <a:pt x="2390" y="16989"/>
                    </a:lnTo>
                    <a:cubicBezTo>
                      <a:pt x="2564" y="17190"/>
                      <a:pt x="2796" y="17310"/>
                      <a:pt x="3065" y="17333"/>
                    </a:cubicBezTo>
                    <a:cubicBezTo>
                      <a:pt x="3094" y="17336"/>
                      <a:pt x="3124" y="17337"/>
                      <a:pt x="3154" y="17337"/>
                    </a:cubicBezTo>
                    <a:cubicBezTo>
                      <a:pt x="3474" y="17337"/>
                      <a:pt x="3816" y="17203"/>
                      <a:pt x="4087" y="16968"/>
                    </a:cubicBezTo>
                    <a:cubicBezTo>
                      <a:pt x="4530" y="16580"/>
                      <a:pt x="4782" y="16007"/>
                      <a:pt x="5004" y="15500"/>
                    </a:cubicBezTo>
                    <a:cubicBezTo>
                      <a:pt x="5375" y="14642"/>
                      <a:pt x="5648" y="13758"/>
                      <a:pt x="5938" y="12777"/>
                    </a:cubicBezTo>
                    <a:cubicBezTo>
                      <a:pt x="6006" y="12552"/>
                      <a:pt x="6071" y="12320"/>
                      <a:pt x="6135" y="12086"/>
                    </a:cubicBezTo>
                    <a:cubicBezTo>
                      <a:pt x="6404" y="11131"/>
                      <a:pt x="6681" y="10146"/>
                      <a:pt x="7127" y="9270"/>
                    </a:cubicBezTo>
                    <a:lnTo>
                      <a:pt x="7134" y="9256"/>
                    </a:lnTo>
                    <a:lnTo>
                      <a:pt x="7134" y="9239"/>
                    </a:lnTo>
                    <a:cubicBezTo>
                      <a:pt x="7148" y="7958"/>
                      <a:pt x="7356" y="6799"/>
                      <a:pt x="7751" y="5794"/>
                    </a:cubicBezTo>
                    <a:lnTo>
                      <a:pt x="7751" y="5794"/>
                    </a:lnTo>
                    <a:cubicBezTo>
                      <a:pt x="7423" y="7737"/>
                      <a:pt x="7253" y="9376"/>
                      <a:pt x="7475" y="11073"/>
                    </a:cubicBezTo>
                    <a:cubicBezTo>
                      <a:pt x="7584" y="11905"/>
                      <a:pt x="7774" y="12743"/>
                      <a:pt x="8048" y="13558"/>
                    </a:cubicBezTo>
                    <a:cubicBezTo>
                      <a:pt x="8177" y="13942"/>
                      <a:pt x="8347" y="14314"/>
                      <a:pt x="8515" y="14675"/>
                    </a:cubicBezTo>
                    <a:cubicBezTo>
                      <a:pt x="8576" y="14808"/>
                      <a:pt x="8640" y="14941"/>
                      <a:pt x="8699" y="15077"/>
                    </a:cubicBezTo>
                    <a:lnTo>
                      <a:pt x="8726" y="15132"/>
                    </a:lnTo>
                    <a:lnTo>
                      <a:pt x="8780" y="15112"/>
                    </a:lnTo>
                    <a:cubicBezTo>
                      <a:pt x="9782" y="14744"/>
                      <a:pt x="10903" y="14583"/>
                      <a:pt x="11991" y="14426"/>
                    </a:cubicBezTo>
                    <a:cubicBezTo>
                      <a:pt x="12202" y="14396"/>
                      <a:pt x="12409" y="14368"/>
                      <a:pt x="12611" y="14338"/>
                    </a:cubicBezTo>
                    <a:cubicBezTo>
                      <a:pt x="13950" y="14134"/>
                      <a:pt x="15283" y="14011"/>
                      <a:pt x="16537" y="13905"/>
                    </a:cubicBezTo>
                    <a:lnTo>
                      <a:pt x="16537" y="13840"/>
                    </a:lnTo>
                    <a:lnTo>
                      <a:pt x="16554" y="13905"/>
                    </a:lnTo>
                    <a:lnTo>
                      <a:pt x="16608" y="13905"/>
                    </a:lnTo>
                    <a:lnTo>
                      <a:pt x="16618" y="13851"/>
                    </a:lnTo>
                    <a:cubicBezTo>
                      <a:pt x="16894" y="12232"/>
                      <a:pt x="16850" y="10606"/>
                      <a:pt x="16485" y="9018"/>
                    </a:cubicBezTo>
                    <a:cubicBezTo>
                      <a:pt x="16308" y="8241"/>
                      <a:pt x="16052" y="7471"/>
                      <a:pt x="15725" y="6732"/>
                    </a:cubicBezTo>
                    <a:cubicBezTo>
                      <a:pt x="15585" y="6417"/>
                      <a:pt x="15418" y="6115"/>
                      <a:pt x="15258" y="5821"/>
                    </a:cubicBezTo>
                    <a:cubicBezTo>
                      <a:pt x="15082" y="5497"/>
                      <a:pt x="14894" y="5160"/>
                      <a:pt x="14751" y="4819"/>
                    </a:cubicBezTo>
                    <a:cubicBezTo>
                      <a:pt x="14753" y="4814"/>
                      <a:pt x="14763" y="4811"/>
                      <a:pt x="14770" y="4811"/>
                    </a:cubicBezTo>
                    <a:cubicBezTo>
                      <a:pt x="14772" y="4811"/>
                      <a:pt x="14774" y="4812"/>
                      <a:pt x="14775" y="4813"/>
                    </a:cubicBezTo>
                    <a:cubicBezTo>
                      <a:pt x="15599" y="5610"/>
                      <a:pt x="16240" y="6966"/>
                      <a:pt x="16686" y="8844"/>
                    </a:cubicBezTo>
                    <a:lnTo>
                      <a:pt x="16690" y="8855"/>
                    </a:lnTo>
                    <a:cubicBezTo>
                      <a:pt x="17242" y="10016"/>
                      <a:pt x="17811" y="11213"/>
                      <a:pt x="18714" y="12262"/>
                    </a:cubicBezTo>
                    <a:cubicBezTo>
                      <a:pt x="19626" y="13323"/>
                      <a:pt x="20823" y="14490"/>
                      <a:pt x="22213" y="14490"/>
                    </a:cubicBezTo>
                    <a:cubicBezTo>
                      <a:pt x="22381" y="14490"/>
                      <a:pt x="22552" y="14473"/>
                      <a:pt x="22726" y="14437"/>
                    </a:cubicBezTo>
                    <a:lnTo>
                      <a:pt x="22759" y="14430"/>
                    </a:lnTo>
                    <a:cubicBezTo>
                      <a:pt x="22865" y="14399"/>
                      <a:pt x="22974" y="14359"/>
                      <a:pt x="23077" y="14318"/>
                    </a:cubicBezTo>
                    <a:cubicBezTo>
                      <a:pt x="23135" y="14294"/>
                      <a:pt x="23196" y="14269"/>
                      <a:pt x="23253" y="14249"/>
                    </a:cubicBezTo>
                    <a:cubicBezTo>
                      <a:pt x="23315" y="14253"/>
                      <a:pt x="23373" y="14260"/>
                      <a:pt x="23431" y="14266"/>
                    </a:cubicBezTo>
                    <a:cubicBezTo>
                      <a:pt x="23935" y="14345"/>
                      <a:pt x="24392" y="14587"/>
                      <a:pt x="24750" y="14969"/>
                    </a:cubicBezTo>
                    <a:lnTo>
                      <a:pt x="24862" y="15091"/>
                    </a:lnTo>
                    <a:lnTo>
                      <a:pt x="24862" y="14924"/>
                    </a:lnTo>
                    <a:cubicBezTo>
                      <a:pt x="24862" y="13714"/>
                      <a:pt x="24821" y="12638"/>
                      <a:pt x="24736" y="11636"/>
                    </a:cubicBezTo>
                    <a:cubicBezTo>
                      <a:pt x="24658" y="10695"/>
                      <a:pt x="24474" y="9761"/>
                      <a:pt x="24187" y="8861"/>
                    </a:cubicBezTo>
                    <a:cubicBezTo>
                      <a:pt x="23939" y="8091"/>
                      <a:pt x="23605" y="7375"/>
                      <a:pt x="23131" y="6615"/>
                    </a:cubicBezTo>
                    <a:lnTo>
                      <a:pt x="22910" y="6261"/>
                    </a:lnTo>
                    <a:cubicBezTo>
                      <a:pt x="21055" y="3284"/>
                      <a:pt x="17675" y="747"/>
                      <a:pt x="14284" y="747"/>
                    </a:cubicBezTo>
                    <a:cubicBezTo>
                      <a:pt x="13456" y="747"/>
                      <a:pt x="12627" y="898"/>
                      <a:pt x="11820" y="1231"/>
                    </a:cubicBezTo>
                    <a:cubicBezTo>
                      <a:pt x="11798" y="1239"/>
                      <a:pt x="11777" y="1243"/>
                      <a:pt x="11757" y="1243"/>
                    </a:cubicBezTo>
                    <a:cubicBezTo>
                      <a:pt x="11697" y="1243"/>
                      <a:pt x="11643" y="1209"/>
                      <a:pt x="11615" y="1166"/>
                    </a:cubicBezTo>
                    <a:cubicBezTo>
                      <a:pt x="11598" y="1139"/>
                      <a:pt x="11568" y="1071"/>
                      <a:pt x="11643" y="999"/>
                    </a:cubicBezTo>
                    <a:cubicBezTo>
                      <a:pt x="11919" y="740"/>
                      <a:pt x="12120" y="475"/>
                      <a:pt x="12273" y="154"/>
                    </a:cubicBezTo>
                    <a:lnTo>
                      <a:pt x="12348" y="1"/>
                    </a:lnTo>
                    <a:close/>
                  </a:path>
                </a:pathLst>
              </a:custGeom>
              <a:solidFill>
                <a:srgbClr val="C063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9"/>
              <p:cNvSpPr/>
              <p:nvPr/>
            </p:nvSpPr>
            <p:spPr>
              <a:xfrm>
                <a:off x="2125152" y="1931216"/>
                <a:ext cx="198701" cy="607397"/>
              </a:xfrm>
              <a:custGeom>
                <a:rect b="b" l="l" r="r" t="t"/>
                <a:pathLst>
                  <a:path extrusionOk="0" h="12637" w="4134">
                    <a:moveTo>
                      <a:pt x="1070" y="0"/>
                    </a:moveTo>
                    <a:lnTo>
                      <a:pt x="974" y="38"/>
                    </a:lnTo>
                    <a:cubicBezTo>
                      <a:pt x="780" y="113"/>
                      <a:pt x="571" y="152"/>
                      <a:pt x="354" y="152"/>
                    </a:cubicBezTo>
                    <a:cubicBezTo>
                      <a:pt x="268" y="152"/>
                      <a:pt x="180" y="146"/>
                      <a:pt x="92" y="134"/>
                    </a:cubicBezTo>
                    <a:lnTo>
                      <a:pt x="0" y="123"/>
                    </a:lnTo>
                    <a:lnTo>
                      <a:pt x="21" y="211"/>
                    </a:lnTo>
                    <a:cubicBezTo>
                      <a:pt x="133" y="781"/>
                      <a:pt x="249" y="1391"/>
                      <a:pt x="334" y="1837"/>
                    </a:cubicBezTo>
                    <a:cubicBezTo>
                      <a:pt x="395" y="2154"/>
                      <a:pt x="436" y="2383"/>
                      <a:pt x="453" y="2451"/>
                    </a:cubicBezTo>
                    <a:cubicBezTo>
                      <a:pt x="637" y="3286"/>
                      <a:pt x="777" y="4080"/>
                      <a:pt x="869" y="4809"/>
                    </a:cubicBezTo>
                    <a:lnTo>
                      <a:pt x="869" y="4812"/>
                    </a:lnTo>
                    <a:cubicBezTo>
                      <a:pt x="968" y="5609"/>
                      <a:pt x="1012" y="6359"/>
                      <a:pt x="995" y="7041"/>
                    </a:cubicBezTo>
                    <a:cubicBezTo>
                      <a:pt x="978" y="7788"/>
                      <a:pt x="889" y="8476"/>
                      <a:pt x="733" y="9090"/>
                    </a:cubicBezTo>
                    <a:lnTo>
                      <a:pt x="726" y="9113"/>
                    </a:lnTo>
                    <a:lnTo>
                      <a:pt x="736" y="9134"/>
                    </a:lnTo>
                    <a:cubicBezTo>
                      <a:pt x="780" y="9236"/>
                      <a:pt x="828" y="9335"/>
                      <a:pt x="872" y="9437"/>
                    </a:cubicBezTo>
                    <a:cubicBezTo>
                      <a:pt x="941" y="9590"/>
                      <a:pt x="1009" y="9744"/>
                      <a:pt x="1076" y="9894"/>
                    </a:cubicBezTo>
                    <a:cubicBezTo>
                      <a:pt x="1244" y="10255"/>
                      <a:pt x="1452" y="10677"/>
                      <a:pt x="1718" y="11083"/>
                    </a:cubicBezTo>
                    <a:cubicBezTo>
                      <a:pt x="2249" y="11891"/>
                      <a:pt x="2917" y="12371"/>
                      <a:pt x="3759" y="12555"/>
                    </a:cubicBezTo>
                    <a:lnTo>
                      <a:pt x="4134" y="12637"/>
                    </a:lnTo>
                    <a:lnTo>
                      <a:pt x="3807" y="12436"/>
                    </a:lnTo>
                    <a:cubicBezTo>
                      <a:pt x="2419" y="11588"/>
                      <a:pt x="2058" y="9338"/>
                      <a:pt x="1817" y="7849"/>
                    </a:cubicBezTo>
                    <a:lnTo>
                      <a:pt x="1792" y="7699"/>
                    </a:lnTo>
                    <a:cubicBezTo>
                      <a:pt x="1710" y="7198"/>
                      <a:pt x="1642" y="6745"/>
                      <a:pt x="1584" y="6315"/>
                    </a:cubicBezTo>
                    <a:cubicBezTo>
                      <a:pt x="1506" y="5763"/>
                      <a:pt x="1441" y="5255"/>
                      <a:pt x="1387" y="4765"/>
                    </a:cubicBezTo>
                    <a:lnTo>
                      <a:pt x="1387" y="4758"/>
                    </a:lnTo>
                    <a:cubicBezTo>
                      <a:pt x="1350" y="4434"/>
                      <a:pt x="1312" y="4110"/>
                      <a:pt x="1281" y="3783"/>
                    </a:cubicBezTo>
                    <a:cubicBezTo>
                      <a:pt x="1261" y="3585"/>
                      <a:pt x="1240" y="3385"/>
                      <a:pt x="1220" y="3184"/>
                    </a:cubicBezTo>
                    <a:cubicBezTo>
                      <a:pt x="1155" y="2577"/>
                      <a:pt x="1087" y="1953"/>
                      <a:pt x="1060" y="1333"/>
                    </a:cubicBezTo>
                    <a:lnTo>
                      <a:pt x="1056" y="1261"/>
                    </a:lnTo>
                    <a:lnTo>
                      <a:pt x="985" y="1271"/>
                    </a:lnTo>
                    <a:lnTo>
                      <a:pt x="982" y="1271"/>
                    </a:lnTo>
                    <a:lnTo>
                      <a:pt x="982" y="1268"/>
                    </a:lnTo>
                    <a:cubicBezTo>
                      <a:pt x="978" y="1251"/>
                      <a:pt x="978" y="1238"/>
                      <a:pt x="978" y="1221"/>
                    </a:cubicBezTo>
                    <a:cubicBezTo>
                      <a:pt x="974" y="1207"/>
                      <a:pt x="974" y="1193"/>
                      <a:pt x="974" y="1176"/>
                    </a:cubicBezTo>
                    <a:lnTo>
                      <a:pt x="974" y="1142"/>
                    </a:lnTo>
                    <a:lnTo>
                      <a:pt x="971" y="1081"/>
                    </a:lnTo>
                    <a:lnTo>
                      <a:pt x="1046" y="1074"/>
                    </a:lnTo>
                    <a:lnTo>
                      <a:pt x="1046" y="1016"/>
                    </a:lnTo>
                    <a:cubicBezTo>
                      <a:pt x="1040" y="678"/>
                      <a:pt x="1043" y="382"/>
                      <a:pt x="1063" y="102"/>
                    </a:cubicBezTo>
                    <a:lnTo>
                      <a:pt x="1070" y="0"/>
                    </a:lnTo>
                    <a:close/>
                  </a:path>
                </a:pathLst>
              </a:custGeom>
              <a:solidFill>
                <a:srgbClr val="B14F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9"/>
              <p:cNvSpPr/>
              <p:nvPr/>
            </p:nvSpPr>
            <p:spPr>
              <a:xfrm>
                <a:off x="1863730" y="2174469"/>
                <a:ext cx="565148" cy="551209"/>
              </a:xfrm>
              <a:custGeom>
                <a:rect b="b" l="l" r="r" t="t"/>
                <a:pathLst>
                  <a:path extrusionOk="0" h="11468" w="11758">
                    <a:moveTo>
                      <a:pt x="8462" y="0"/>
                    </a:moveTo>
                    <a:lnTo>
                      <a:pt x="8332" y="171"/>
                    </a:lnTo>
                    <a:cubicBezTo>
                      <a:pt x="8012" y="593"/>
                      <a:pt x="7637" y="944"/>
                      <a:pt x="7272" y="1159"/>
                    </a:cubicBezTo>
                    <a:lnTo>
                      <a:pt x="7235" y="1179"/>
                    </a:lnTo>
                    <a:lnTo>
                      <a:pt x="7242" y="1223"/>
                    </a:lnTo>
                    <a:cubicBezTo>
                      <a:pt x="7269" y="1421"/>
                      <a:pt x="7300" y="1619"/>
                      <a:pt x="7330" y="1816"/>
                    </a:cubicBezTo>
                    <a:cubicBezTo>
                      <a:pt x="7351" y="1953"/>
                      <a:pt x="7371" y="2089"/>
                      <a:pt x="7395" y="2225"/>
                    </a:cubicBezTo>
                    <a:cubicBezTo>
                      <a:pt x="7542" y="3194"/>
                      <a:pt x="7695" y="4192"/>
                      <a:pt x="8022" y="5119"/>
                    </a:cubicBezTo>
                    <a:cubicBezTo>
                      <a:pt x="8186" y="5583"/>
                      <a:pt x="8401" y="5988"/>
                      <a:pt x="8683" y="6356"/>
                    </a:cubicBezTo>
                    <a:cubicBezTo>
                      <a:pt x="8994" y="6761"/>
                      <a:pt x="9389" y="7133"/>
                      <a:pt x="9971" y="7562"/>
                    </a:cubicBezTo>
                    <a:cubicBezTo>
                      <a:pt x="9996" y="7579"/>
                      <a:pt x="9996" y="7603"/>
                      <a:pt x="9996" y="7614"/>
                    </a:cubicBezTo>
                    <a:cubicBezTo>
                      <a:pt x="9992" y="7631"/>
                      <a:pt x="9985" y="7644"/>
                      <a:pt x="9971" y="7651"/>
                    </a:cubicBezTo>
                    <a:lnTo>
                      <a:pt x="9958" y="7658"/>
                    </a:lnTo>
                    <a:lnTo>
                      <a:pt x="9947" y="7672"/>
                    </a:lnTo>
                    <a:cubicBezTo>
                      <a:pt x="9938" y="7681"/>
                      <a:pt x="9930" y="7689"/>
                      <a:pt x="9917" y="7692"/>
                    </a:cubicBezTo>
                    <a:cubicBezTo>
                      <a:pt x="9748" y="7747"/>
                      <a:pt x="9577" y="7773"/>
                      <a:pt x="9407" y="7773"/>
                    </a:cubicBezTo>
                    <a:cubicBezTo>
                      <a:pt x="8575" y="7773"/>
                      <a:pt x="7773" y="7167"/>
                      <a:pt x="7286" y="6567"/>
                    </a:cubicBezTo>
                    <a:cubicBezTo>
                      <a:pt x="6891" y="6080"/>
                      <a:pt x="6611" y="5531"/>
                      <a:pt x="6393" y="5061"/>
                    </a:cubicBezTo>
                    <a:cubicBezTo>
                      <a:pt x="6372" y="5013"/>
                      <a:pt x="6349" y="4969"/>
                      <a:pt x="6328" y="4924"/>
                    </a:cubicBezTo>
                    <a:lnTo>
                      <a:pt x="6287" y="4833"/>
                    </a:lnTo>
                    <a:cubicBezTo>
                      <a:pt x="6237" y="4727"/>
                      <a:pt x="6188" y="4625"/>
                      <a:pt x="6144" y="4515"/>
                    </a:cubicBezTo>
                    <a:lnTo>
                      <a:pt x="6080" y="4359"/>
                    </a:lnTo>
                    <a:lnTo>
                      <a:pt x="6021" y="4519"/>
                    </a:lnTo>
                    <a:cubicBezTo>
                      <a:pt x="5991" y="4611"/>
                      <a:pt x="5957" y="4703"/>
                      <a:pt x="5923" y="4789"/>
                    </a:cubicBezTo>
                    <a:cubicBezTo>
                      <a:pt x="5378" y="6127"/>
                      <a:pt x="4345" y="7317"/>
                      <a:pt x="2941" y="8230"/>
                    </a:cubicBezTo>
                    <a:cubicBezTo>
                      <a:pt x="2273" y="8660"/>
                      <a:pt x="1489" y="9038"/>
                      <a:pt x="545" y="9386"/>
                    </a:cubicBezTo>
                    <a:cubicBezTo>
                      <a:pt x="416" y="9433"/>
                      <a:pt x="283" y="9478"/>
                      <a:pt x="150" y="9522"/>
                    </a:cubicBezTo>
                    <a:lnTo>
                      <a:pt x="0" y="9570"/>
                    </a:lnTo>
                    <a:lnTo>
                      <a:pt x="140" y="9641"/>
                    </a:lnTo>
                    <a:cubicBezTo>
                      <a:pt x="191" y="9668"/>
                      <a:pt x="242" y="9693"/>
                      <a:pt x="290" y="9720"/>
                    </a:cubicBezTo>
                    <a:cubicBezTo>
                      <a:pt x="439" y="9798"/>
                      <a:pt x="593" y="9877"/>
                      <a:pt x="746" y="9945"/>
                    </a:cubicBezTo>
                    <a:cubicBezTo>
                      <a:pt x="968" y="10036"/>
                      <a:pt x="1196" y="10118"/>
                      <a:pt x="1417" y="10200"/>
                    </a:cubicBezTo>
                    <a:cubicBezTo>
                      <a:pt x="1499" y="10228"/>
                      <a:pt x="1581" y="10258"/>
                      <a:pt x="1663" y="10289"/>
                    </a:cubicBezTo>
                    <a:cubicBezTo>
                      <a:pt x="1714" y="10306"/>
                      <a:pt x="1762" y="10322"/>
                      <a:pt x="1809" y="10336"/>
                    </a:cubicBezTo>
                    <a:cubicBezTo>
                      <a:pt x="1929" y="10374"/>
                      <a:pt x="2034" y="10404"/>
                      <a:pt x="2065" y="10470"/>
                    </a:cubicBezTo>
                    <a:cubicBezTo>
                      <a:pt x="2086" y="10511"/>
                      <a:pt x="2086" y="10568"/>
                      <a:pt x="2058" y="10650"/>
                    </a:cubicBezTo>
                    <a:cubicBezTo>
                      <a:pt x="2031" y="10731"/>
                      <a:pt x="1997" y="10807"/>
                      <a:pt x="1952" y="10875"/>
                    </a:cubicBezTo>
                    <a:cubicBezTo>
                      <a:pt x="1922" y="10920"/>
                      <a:pt x="1888" y="10964"/>
                      <a:pt x="1840" y="11011"/>
                    </a:cubicBezTo>
                    <a:lnTo>
                      <a:pt x="1796" y="11055"/>
                    </a:lnTo>
                    <a:lnTo>
                      <a:pt x="1837" y="11099"/>
                    </a:lnTo>
                    <a:cubicBezTo>
                      <a:pt x="1922" y="11198"/>
                      <a:pt x="2007" y="11308"/>
                      <a:pt x="2103" y="11441"/>
                    </a:cubicBezTo>
                    <a:lnTo>
                      <a:pt x="2123" y="11468"/>
                    </a:lnTo>
                    <a:lnTo>
                      <a:pt x="2157" y="11464"/>
                    </a:lnTo>
                    <a:cubicBezTo>
                      <a:pt x="2586" y="11447"/>
                      <a:pt x="3033" y="11379"/>
                      <a:pt x="3442" y="11267"/>
                    </a:cubicBezTo>
                    <a:cubicBezTo>
                      <a:pt x="3909" y="11144"/>
                      <a:pt x="4338" y="10920"/>
                      <a:pt x="4727" y="10609"/>
                    </a:cubicBezTo>
                    <a:cubicBezTo>
                      <a:pt x="4846" y="10511"/>
                      <a:pt x="4958" y="10388"/>
                      <a:pt x="5064" y="10275"/>
                    </a:cubicBezTo>
                    <a:cubicBezTo>
                      <a:pt x="5183" y="10143"/>
                      <a:pt x="5309" y="10006"/>
                      <a:pt x="5452" y="9907"/>
                    </a:cubicBezTo>
                    <a:lnTo>
                      <a:pt x="5538" y="9849"/>
                    </a:lnTo>
                    <a:lnTo>
                      <a:pt x="5449" y="9798"/>
                    </a:lnTo>
                    <a:cubicBezTo>
                      <a:pt x="5173" y="9638"/>
                      <a:pt x="4277" y="9069"/>
                      <a:pt x="4406" y="8441"/>
                    </a:cubicBezTo>
                    <a:cubicBezTo>
                      <a:pt x="4410" y="8440"/>
                      <a:pt x="4413" y="8439"/>
                      <a:pt x="4416" y="8439"/>
                    </a:cubicBezTo>
                    <a:cubicBezTo>
                      <a:pt x="4419" y="8439"/>
                      <a:pt x="4422" y="8440"/>
                      <a:pt x="4423" y="8441"/>
                    </a:cubicBezTo>
                    <a:cubicBezTo>
                      <a:pt x="4587" y="8527"/>
                      <a:pt x="4706" y="8677"/>
                      <a:pt x="4822" y="8827"/>
                    </a:cubicBezTo>
                    <a:cubicBezTo>
                      <a:pt x="4900" y="8932"/>
                      <a:pt x="4979" y="9031"/>
                      <a:pt x="5071" y="9116"/>
                    </a:cubicBezTo>
                    <a:cubicBezTo>
                      <a:pt x="5357" y="9379"/>
                      <a:pt x="5715" y="9580"/>
                      <a:pt x="6127" y="9709"/>
                    </a:cubicBezTo>
                    <a:cubicBezTo>
                      <a:pt x="6437" y="9807"/>
                      <a:pt x="6765" y="9856"/>
                      <a:pt x="7101" y="9856"/>
                    </a:cubicBezTo>
                    <a:cubicBezTo>
                      <a:pt x="7642" y="9856"/>
                      <a:pt x="8203" y="9729"/>
                      <a:pt x="8741" y="9481"/>
                    </a:cubicBezTo>
                    <a:cubicBezTo>
                      <a:pt x="9938" y="8929"/>
                      <a:pt x="11045" y="7934"/>
                      <a:pt x="11632" y="6884"/>
                    </a:cubicBezTo>
                    <a:lnTo>
                      <a:pt x="11757" y="6656"/>
                    </a:lnTo>
                    <a:lnTo>
                      <a:pt x="11536" y="6799"/>
                    </a:lnTo>
                    <a:cubicBezTo>
                      <a:pt x="11241" y="6989"/>
                      <a:pt x="10929" y="7085"/>
                      <a:pt x="10621" y="7085"/>
                    </a:cubicBezTo>
                    <a:cubicBezTo>
                      <a:pt x="10426" y="7085"/>
                      <a:pt x="10233" y="7047"/>
                      <a:pt x="10046" y="6969"/>
                    </a:cubicBezTo>
                    <a:cubicBezTo>
                      <a:pt x="9617" y="6789"/>
                      <a:pt x="9263" y="6509"/>
                      <a:pt x="8997" y="6145"/>
                    </a:cubicBezTo>
                    <a:cubicBezTo>
                      <a:pt x="8118" y="4935"/>
                      <a:pt x="8261" y="2978"/>
                      <a:pt x="8376" y="1407"/>
                    </a:cubicBezTo>
                    <a:lnTo>
                      <a:pt x="8390" y="1207"/>
                    </a:lnTo>
                    <a:cubicBezTo>
                      <a:pt x="8407" y="1009"/>
                      <a:pt x="8417" y="822"/>
                      <a:pt x="8428" y="647"/>
                    </a:cubicBezTo>
                    <a:lnTo>
                      <a:pt x="8462" y="0"/>
                    </a:lnTo>
                    <a:close/>
                  </a:path>
                </a:pathLst>
              </a:custGeom>
              <a:solidFill>
                <a:srgbClr val="CC9C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9"/>
              <p:cNvSpPr/>
              <p:nvPr/>
            </p:nvSpPr>
            <p:spPr>
              <a:xfrm>
                <a:off x="1189337" y="2334666"/>
                <a:ext cx="433787" cy="462578"/>
              </a:xfrm>
              <a:custGeom>
                <a:rect b="b" l="l" r="r" t="t"/>
                <a:pathLst>
                  <a:path extrusionOk="0" h="9624" w="9025">
                    <a:moveTo>
                      <a:pt x="1" y="0"/>
                    </a:moveTo>
                    <a:lnTo>
                      <a:pt x="48" y="160"/>
                    </a:lnTo>
                    <a:cubicBezTo>
                      <a:pt x="185" y="638"/>
                      <a:pt x="328" y="1146"/>
                      <a:pt x="450" y="1657"/>
                    </a:cubicBezTo>
                    <a:lnTo>
                      <a:pt x="454" y="1673"/>
                    </a:lnTo>
                    <a:lnTo>
                      <a:pt x="467" y="1687"/>
                    </a:lnTo>
                    <a:cubicBezTo>
                      <a:pt x="842" y="2066"/>
                      <a:pt x="975" y="2757"/>
                      <a:pt x="743" y="3139"/>
                    </a:cubicBezTo>
                    <a:lnTo>
                      <a:pt x="729" y="3159"/>
                    </a:lnTo>
                    <a:lnTo>
                      <a:pt x="733" y="3180"/>
                    </a:lnTo>
                    <a:cubicBezTo>
                      <a:pt x="747" y="3279"/>
                      <a:pt x="760" y="3378"/>
                      <a:pt x="770" y="3472"/>
                    </a:cubicBezTo>
                    <a:cubicBezTo>
                      <a:pt x="825" y="4042"/>
                      <a:pt x="855" y="5119"/>
                      <a:pt x="454" y="5988"/>
                    </a:cubicBezTo>
                    <a:lnTo>
                      <a:pt x="443" y="6008"/>
                    </a:lnTo>
                    <a:lnTo>
                      <a:pt x="450" y="6033"/>
                    </a:lnTo>
                    <a:cubicBezTo>
                      <a:pt x="712" y="6881"/>
                      <a:pt x="978" y="7726"/>
                      <a:pt x="1241" y="8575"/>
                    </a:cubicBezTo>
                    <a:lnTo>
                      <a:pt x="1258" y="8629"/>
                    </a:lnTo>
                    <a:lnTo>
                      <a:pt x="1316" y="8619"/>
                    </a:lnTo>
                    <a:cubicBezTo>
                      <a:pt x="1462" y="8591"/>
                      <a:pt x="1606" y="8568"/>
                      <a:pt x="1751" y="8568"/>
                    </a:cubicBezTo>
                    <a:cubicBezTo>
                      <a:pt x="1839" y="8568"/>
                      <a:pt x="1928" y="8576"/>
                      <a:pt x="2018" y="8598"/>
                    </a:cubicBezTo>
                    <a:cubicBezTo>
                      <a:pt x="2164" y="8633"/>
                      <a:pt x="2311" y="8701"/>
                      <a:pt x="2450" y="8796"/>
                    </a:cubicBezTo>
                    <a:lnTo>
                      <a:pt x="2471" y="8806"/>
                    </a:lnTo>
                    <a:lnTo>
                      <a:pt x="2495" y="8806"/>
                    </a:lnTo>
                    <a:cubicBezTo>
                      <a:pt x="2999" y="8762"/>
                      <a:pt x="3456" y="8642"/>
                      <a:pt x="3848" y="8445"/>
                    </a:cubicBezTo>
                    <a:cubicBezTo>
                      <a:pt x="4622" y="8063"/>
                      <a:pt x="5180" y="7392"/>
                      <a:pt x="5566" y="6387"/>
                    </a:cubicBezTo>
                    <a:cubicBezTo>
                      <a:pt x="5568" y="6384"/>
                      <a:pt x="5573" y="6379"/>
                      <a:pt x="5578" y="6379"/>
                    </a:cubicBezTo>
                    <a:cubicBezTo>
                      <a:pt x="5580" y="6379"/>
                      <a:pt x="5581" y="6379"/>
                      <a:pt x="5583" y="6380"/>
                    </a:cubicBezTo>
                    <a:lnTo>
                      <a:pt x="5593" y="6315"/>
                    </a:lnTo>
                    <a:lnTo>
                      <a:pt x="5589" y="6390"/>
                    </a:lnTo>
                    <a:cubicBezTo>
                      <a:pt x="5620" y="8012"/>
                      <a:pt x="4100" y="8697"/>
                      <a:pt x="3446" y="8919"/>
                    </a:cubicBezTo>
                    <a:lnTo>
                      <a:pt x="3296" y="8966"/>
                    </a:lnTo>
                    <a:lnTo>
                      <a:pt x="3554" y="9096"/>
                    </a:lnTo>
                    <a:cubicBezTo>
                      <a:pt x="3702" y="9171"/>
                      <a:pt x="3848" y="9246"/>
                      <a:pt x="4001" y="9307"/>
                    </a:cubicBezTo>
                    <a:cubicBezTo>
                      <a:pt x="4427" y="9474"/>
                      <a:pt x="4891" y="9580"/>
                      <a:pt x="5341" y="9614"/>
                    </a:cubicBezTo>
                    <a:cubicBezTo>
                      <a:pt x="5432" y="9621"/>
                      <a:pt x="5522" y="9624"/>
                      <a:pt x="5607" y="9624"/>
                    </a:cubicBezTo>
                    <a:cubicBezTo>
                      <a:pt x="6101" y="9624"/>
                      <a:pt x="6537" y="9518"/>
                      <a:pt x="6977" y="9402"/>
                    </a:cubicBezTo>
                    <a:lnTo>
                      <a:pt x="7004" y="9396"/>
                    </a:lnTo>
                    <a:lnTo>
                      <a:pt x="7017" y="9372"/>
                    </a:lnTo>
                    <a:cubicBezTo>
                      <a:pt x="7293" y="8895"/>
                      <a:pt x="7556" y="8486"/>
                      <a:pt x="7821" y="8118"/>
                    </a:cubicBezTo>
                    <a:lnTo>
                      <a:pt x="7859" y="8067"/>
                    </a:lnTo>
                    <a:lnTo>
                      <a:pt x="7808" y="8029"/>
                    </a:lnTo>
                    <a:cubicBezTo>
                      <a:pt x="7607" y="7883"/>
                      <a:pt x="7460" y="7664"/>
                      <a:pt x="7382" y="7392"/>
                    </a:cubicBezTo>
                    <a:cubicBezTo>
                      <a:pt x="7354" y="7304"/>
                      <a:pt x="7423" y="7242"/>
                      <a:pt x="7491" y="7214"/>
                    </a:cubicBezTo>
                    <a:cubicBezTo>
                      <a:pt x="7603" y="7170"/>
                      <a:pt x="7719" y="7123"/>
                      <a:pt x="7835" y="7071"/>
                    </a:cubicBezTo>
                    <a:cubicBezTo>
                      <a:pt x="8135" y="6945"/>
                      <a:pt x="8441" y="6819"/>
                      <a:pt x="8752" y="6720"/>
                    </a:cubicBezTo>
                    <a:lnTo>
                      <a:pt x="9025" y="6639"/>
                    </a:lnTo>
                    <a:lnTo>
                      <a:pt x="8742" y="6594"/>
                    </a:lnTo>
                    <a:cubicBezTo>
                      <a:pt x="8094" y="6499"/>
                      <a:pt x="7525" y="6370"/>
                      <a:pt x="6994" y="6196"/>
                    </a:cubicBezTo>
                    <a:cubicBezTo>
                      <a:pt x="5399" y="5674"/>
                      <a:pt x="4097" y="4788"/>
                      <a:pt x="3231" y="3636"/>
                    </a:cubicBezTo>
                    <a:cubicBezTo>
                      <a:pt x="3166" y="3554"/>
                      <a:pt x="3105" y="3466"/>
                      <a:pt x="3027" y="3347"/>
                    </a:cubicBezTo>
                    <a:lnTo>
                      <a:pt x="2907" y="3166"/>
                    </a:lnTo>
                    <a:lnTo>
                      <a:pt x="2907" y="3381"/>
                    </a:lnTo>
                    <a:cubicBezTo>
                      <a:pt x="2904" y="3732"/>
                      <a:pt x="2859" y="4100"/>
                      <a:pt x="2774" y="4444"/>
                    </a:cubicBezTo>
                    <a:cubicBezTo>
                      <a:pt x="2727" y="4645"/>
                      <a:pt x="2665" y="4839"/>
                      <a:pt x="2590" y="5017"/>
                    </a:cubicBezTo>
                    <a:cubicBezTo>
                      <a:pt x="2359" y="5575"/>
                      <a:pt x="1885" y="6237"/>
                      <a:pt x="1309" y="6261"/>
                    </a:cubicBezTo>
                    <a:lnTo>
                      <a:pt x="1289" y="6264"/>
                    </a:lnTo>
                    <a:lnTo>
                      <a:pt x="1275" y="6274"/>
                    </a:lnTo>
                    <a:cubicBezTo>
                      <a:pt x="1263" y="6282"/>
                      <a:pt x="1251" y="6285"/>
                      <a:pt x="1240" y="6285"/>
                    </a:cubicBezTo>
                    <a:cubicBezTo>
                      <a:pt x="1220" y="6285"/>
                      <a:pt x="1202" y="6274"/>
                      <a:pt x="1193" y="6267"/>
                    </a:cubicBezTo>
                    <a:lnTo>
                      <a:pt x="1179" y="6257"/>
                    </a:lnTo>
                    <a:lnTo>
                      <a:pt x="1149" y="6253"/>
                    </a:lnTo>
                    <a:cubicBezTo>
                      <a:pt x="1142" y="6253"/>
                      <a:pt x="1135" y="6253"/>
                      <a:pt x="1129" y="6250"/>
                    </a:cubicBezTo>
                    <a:cubicBezTo>
                      <a:pt x="1125" y="6250"/>
                      <a:pt x="1121" y="6250"/>
                      <a:pt x="1118" y="6237"/>
                    </a:cubicBezTo>
                    <a:cubicBezTo>
                      <a:pt x="1115" y="6223"/>
                      <a:pt x="1121" y="6209"/>
                      <a:pt x="1129" y="6206"/>
                    </a:cubicBezTo>
                    <a:lnTo>
                      <a:pt x="1156" y="6182"/>
                    </a:lnTo>
                    <a:lnTo>
                      <a:pt x="1162" y="6165"/>
                    </a:lnTo>
                    <a:cubicBezTo>
                      <a:pt x="1196" y="6036"/>
                      <a:pt x="1237" y="5913"/>
                      <a:pt x="1275" y="5790"/>
                    </a:cubicBezTo>
                    <a:cubicBezTo>
                      <a:pt x="1394" y="5415"/>
                      <a:pt x="1506" y="5064"/>
                      <a:pt x="1530" y="4645"/>
                    </a:cubicBezTo>
                    <a:cubicBezTo>
                      <a:pt x="1551" y="4274"/>
                      <a:pt x="1534" y="3872"/>
                      <a:pt x="1476" y="3374"/>
                    </a:cubicBezTo>
                    <a:cubicBezTo>
                      <a:pt x="1387" y="2634"/>
                      <a:pt x="1258" y="1888"/>
                      <a:pt x="1121" y="1125"/>
                    </a:cubicBezTo>
                    <a:lnTo>
                      <a:pt x="1108" y="1047"/>
                    </a:lnTo>
                    <a:cubicBezTo>
                      <a:pt x="1074" y="869"/>
                      <a:pt x="1043" y="692"/>
                      <a:pt x="1012" y="515"/>
                    </a:cubicBezTo>
                    <a:lnTo>
                      <a:pt x="1006" y="477"/>
                    </a:lnTo>
                    <a:lnTo>
                      <a:pt x="968" y="463"/>
                    </a:lnTo>
                    <a:cubicBezTo>
                      <a:pt x="706" y="389"/>
                      <a:pt x="430" y="262"/>
                      <a:pt x="144" y="8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C9C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9"/>
              <p:cNvSpPr/>
              <p:nvPr/>
            </p:nvSpPr>
            <p:spPr>
              <a:xfrm>
                <a:off x="1192605" y="2054741"/>
                <a:ext cx="123239" cy="567600"/>
              </a:xfrm>
              <a:custGeom>
                <a:rect b="b" l="l" r="r" t="t"/>
                <a:pathLst>
                  <a:path extrusionOk="0" h="11809" w="2564">
                    <a:moveTo>
                      <a:pt x="1" y="0"/>
                    </a:moveTo>
                    <a:lnTo>
                      <a:pt x="51" y="164"/>
                    </a:lnTo>
                    <a:cubicBezTo>
                      <a:pt x="273" y="862"/>
                      <a:pt x="392" y="1629"/>
                      <a:pt x="505" y="2372"/>
                    </a:cubicBezTo>
                    <a:cubicBezTo>
                      <a:pt x="553" y="2682"/>
                      <a:pt x="597" y="2975"/>
                      <a:pt x="648" y="3264"/>
                    </a:cubicBezTo>
                    <a:cubicBezTo>
                      <a:pt x="869" y="4505"/>
                      <a:pt x="1067" y="5636"/>
                      <a:pt x="1254" y="6734"/>
                    </a:cubicBezTo>
                    <a:cubicBezTo>
                      <a:pt x="1265" y="6789"/>
                      <a:pt x="1275" y="6847"/>
                      <a:pt x="1285" y="6904"/>
                    </a:cubicBezTo>
                    <a:cubicBezTo>
                      <a:pt x="1326" y="7113"/>
                      <a:pt x="1371" y="7338"/>
                      <a:pt x="1421" y="7576"/>
                    </a:cubicBezTo>
                    <a:cubicBezTo>
                      <a:pt x="1687" y="8851"/>
                      <a:pt x="2018" y="10442"/>
                      <a:pt x="1537" y="11563"/>
                    </a:cubicBezTo>
                    <a:lnTo>
                      <a:pt x="1432" y="11808"/>
                    </a:lnTo>
                    <a:lnTo>
                      <a:pt x="1640" y="11638"/>
                    </a:lnTo>
                    <a:cubicBezTo>
                      <a:pt x="2080" y="11277"/>
                      <a:pt x="2335" y="10850"/>
                      <a:pt x="2475" y="10262"/>
                    </a:cubicBezTo>
                    <a:cubicBezTo>
                      <a:pt x="2563" y="9876"/>
                      <a:pt x="2556" y="9488"/>
                      <a:pt x="2550" y="9112"/>
                    </a:cubicBezTo>
                    <a:cubicBezTo>
                      <a:pt x="2546" y="8901"/>
                      <a:pt x="2539" y="8683"/>
                      <a:pt x="2553" y="8472"/>
                    </a:cubicBezTo>
                    <a:lnTo>
                      <a:pt x="2556" y="8455"/>
                    </a:lnTo>
                    <a:lnTo>
                      <a:pt x="2550" y="8438"/>
                    </a:lnTo>
                    <a:cubicBezTo>
                      <a:pt x="1957" y="7198"/>
                      <a:pt x="1735" y="5766"/>
                      <a:pt x="1575" y="4519"/>
                    </a:cubicBezTo>
                    <a:cubicBezTo>
                      <a:pt x="1548" y="4301"/>
                      <a:pt x="1517" y="4079"/>
                      <a:pt x="1483" y="3857"/>
                    </a:cubicBezTo>
                    <a:cubicBezTo>
                      <a:pt x="1411" y="3367"/>
                      <a:pt x="1339" y="2863"/>
                      <a:pt x="1309" y="2369"/>
                    </a:cubicBezTo>
                    <a:cubicBezTo>
                      <a:pt x="1289" y="1990"/>
                      <a:pt x="1258" y="1598"/>
                      <a:pt x="1227" y="1220"/>
                    </a:cubicBezTo>
                    <a:cubicBezTo>
                      <a:pt x="1207" y="933"/>
                      <a:pt x="1183" y="647"/>
                      <a:pt x="1166" y="358"/>
                    </a:cubicBezTo>
                    <a:lnTo>
                      <a:pt x="1159" y="286"/>
                    </a:lnTo>
                    <a:lnTo>
                      <a:pt x="1091" y="296"/>
                    </a:lnTo>
                    <a:cubicBezTo>
                      <a:pt x="1019" y="307"/>
                      <a:pt x="948" y="312"/>
                      <a:pt x="878" y="312"/>
                    </a:cubicBezTo>
                    <a:cubicBezTo>
                      <a:pt x="699" y="312"/>
                      <a:pt x="526" y="278"/>
                      <a:pt x="369" y="211"/>
                    </a:cubicBezTo>
                    <a:cubicBezTo>
                      <a:pt x="362" y="201"/>
                      <a:pt x="355" y="187"/>
                      <a:pt x="348" y="177"/>
                    </a:cubicBezTo>
                    <a:lnTo>
                      <a:pt x="334" y="153"/>
                    </a:lnTo>
                    <a:lnTo>
                      <a:pt x="307" y="150"/>
                    </a:lnTo>
                    <a:cubicBezTo>
                      <a:pt x="256" y="140"/>
                      <a:pt x="202" y="120"/>
                      <a:pt x="147" y="85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14F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9"/>
              <p:cNvSpPr/>
              <p:nvPr/>
            </p:nvSpPr>
            <p:spPr>
              <a:xfrm>
                <a:off x="1263212" y="1681235"/>
                <a:ext cx="900786" cy="960435"/>
              </a:xfrm>
              <a:custGeom>
                <a:rect b="b" l="l" r="r" t="t"/>
                <a:pathLst>
                  <a:path extrusionOk="0" h="19982" w="18741">
                    <a:moveTo>
                      <a:pt x="3517" y="4149"/>
                    </a:moveTo>
                    <a:cubicBezTo>
                      <a:pt x="3535" y="4149"/>
                      <a:pt x="3551" y="4149"/>
                      <a:pt x="3568" y="4152"/>
                    </a:cubicBezTo>
                    <a:cubicBezTo>
                      <a:pt x="3616" y="4162"/>
                      <a:pt x="3650" y="4185"/>
                      <a:pt x="3674" y="4234"/>
                    </a:cubicBezTo>
                    <a:cubicBezTo>
                      <a:pt x="3678" y="4234"/>
                      <a:pt x="3678" y="4237"/>
                      <a:pt x="3678" y="4237"/>
                    </a:cubicBezTo>
                    <a:cubicBezTo>
                      <a:pt x="3665" y="4246"/>
                      <a:pt x="3653" y="4249"/>
                      <a:pt x="3631" y="4249"/>
                    </a:cubicBezTo>
                    <a:cubicBezTo>
                      <a:pt x="3619" y="4249"/>
                      <a:pt x="3605" y="4248"/>
                      <a:pt x="3585" y="4247"/>
                    </a:cubicBezTo>
                    <a:lnTo>
                      <a:pt x="3490" y="4247"/>
                    </a:lnTo>
                    <a:cubicBezTo>
                      <a:pt x="3340" y="4261"/>
                      <a:pt x="3200" y="4312"/>
                      <a:pt x="3071" y="4401"/>
                    </a:cubicBezTo>
                    <a:cubicBezTo>
                      <a:pt x="2904" y="4520"/>
                      <a:pt x="2799" y="4684"/>
                      <a:pt x="2709" y="4871"/>
                    </a:cubicBezTo>
                    <a:cubicBezTo>
                      <a:pt x="2761" y="4646"/>
                      <a:pt x="2907" y="4459"/>
                      <a:pt x="3047" y="4346"/>
                    </a:cubicBezTo>
                    <a:cubicBezTo>
                      <a:pt x="3153" y="4261"/>
                      <a:pt x="3364" y="4149"/>
                      <a:pt x="3517" y="4149"/>
                    </a:cubicBezTo>
                    <a:close/>
                    <a:moveTo>
                      <a:pt x="13598" y="6848"/>
                    </a:moveTo>
                    <a:cubicBezTo>
                      <a:pt x="13636" y="6848"/>
                      <a:pt x="13680" y="6868"/>
                      <a:pt x="13727" y="6902"/>
                    </a:cubicBezTo>
                    <a:cubicBezTo>
                      <a:pt x="13943" y="7069"/>
                      <a:pt x="14221" y="7617"/>
                      <a:pt x="14327" y="8435"/>
                    </a:cubicBezTo>
                    <a:cubicBezTo>
                      <a:pt x="14433" y="9250"/>
                      <a:pt x="14307" y="9854"/>
                      <a:pt x="14140" y="10068"/>
                    </a:cubicBezTo>
                    <a:cubicBezTo>
                      <a:pt x="14099" y="10123"/>
                      <a:pt x="14055" y="10153"/>
                      <a:pt x="14014" y="10156"/>
                    </a:cubicBezTo>
                    <a:cubicBezTo>
                      <a:pt x="14007" y="10157"/>
                      <a:pt x="14000" y="10158"/>
                      <a:pt x="13994" y="10158"/>
                    </a:cubicBezTo>
                    <a:cubicBezTo>
                      <a:pt x="13955" y="10158"/>
                      <a:pt x="13914" y="10140"/>
                      <a:pt x="13867" y="10102"/>
                    </a:cubicBezTo>
                    <a:cubicBezTo>
                      <a:pt x="13652" y="9939"/>
                      <a:pt x="13373" y="9390"/>
                      <a:pt x="13268" y="8572"/>
                    </a:cubicBezTo>
                    <a:cubicBezTo>
                      <a:pt x="13161" y="7754"/>
                      <a:pt x="13288" y="7154"/>
                      <a:pt x="13455" y="6939"/>
                    </a:cubicBezTo>
                    <a:cubicBezTo>
                      <a:pt x="13496" y="6884"/>
                      <a:pt x="13537" y="6854"/>
                      <a:pt x="13581" y="6848"/>
                    </a:cubicBezTo>
                    <a:close/>
                    <a:moveTo>
                      <a:pt x="4312" y="8057"/>
                    </a:moveTo>
                    <a:cubicBezTo>
                      <a:pt x="4353" y="8057"/>
                      <a:pt x="4397" y="8078"/>
                      <a:pt x="4444" y="8111"/>
                    </a:cubicBezTo>
                    <a:cubicBezTo>
                      <a:pt x="4703" y="8313"/>
                      <a:pt x="4952" y="8943"/>
                      <a:pt x="5040" y="9645"/>
                    </a:cubicBezTo>
                    <a:cubicBezTo>
                      <a:pt x="5177" y="10667"/>
                      <a:pt x="4949" y="11339"/>
                      <a:pt x="4727" y="11370"/>
                    </a:cubicBezTo>
                    <a:cubicBezTo>
                      <a:pt x="4722" y="11371"/>
                      <a:pt x="4717" y="11371"/>
                      <a:pt x="4712" y="11371"/>
                    </a:cubicBezTo>
                    <a:cubicBezTo>
                      <a:pt x="4488" y="11371"/>
                      <a:pt x="4111" y="10785"/>
                      <a:pt x="3980" y="9782"/>
                    </a:cubicBezTo>
                    <a:cubicBezTo>
                      <a:pt x="3875" y="8964"/>
                      <a:pt x="4005" y="8364"/>
                      <a:pt x="4169" y="8149"/>
                    </a:cubicBezTo>
                    <a:cubicBezTo>
                      <a:pt x="4209" y="8095"/>
                      <a:pt x="4254" y="8064"/>
                      <a:pt x="4298" y="8057"/>
                    </a:cubicBezTo>
                    <a:close/>
                    <a:moveTo>
                      <a:pt x="10981" y="13959"/>
                    </a:moveTo>
                    <a:cubicBezTo>
                      <a:pt x="11096" y="13959"/>
                      <a:pt x="11195" y="13980"/>
                      <a:pt x="11257" y="14041"/>
                    </a:cubicBezTo>
                    <a:cubicBezTo>
                      <a:pt x="11308" y="14093"/>
                      <a:pt x="11338" y="14178"/>
                      <a:pt x="11346" y="14297"/>
                    </a:cubicBezTo>
                    <a:cubicBezTo>
                      <a:pt x="11356" y="14437"/>
                      <a:pt x="11305" y="14580"/>
                      <a:pt x="11250" y="14730"/>
                    </a:cubicBezTo>
                    <a:cubicBezTo>
                      <a:pt x="11069" y="15221"/>
                      <a:pt x="10773" y="15554"/>
                      <a:pt x="10350" y="15749"/>
                    </a:cubicBezTo>
                    <a:cubicBezTo>
                      <a:pt x="10292" y="15776"/>
                      <a:pt x="10217" y="15800"/>
                      <a:pt x="10129" y="15820"/>
                    </a:cubicBezTo>
                    <a:lnTo>
                      <a:pt x="10057" y="15837"/>
                    </a:lnTo>
                    <a:lnTo>
                      <a:pt x="9924" y="15845"/>
                    </a:lnTo>
                    <a:cubicBezTo>
                      <a:pt x="9903" y="15845"/>
                      <a:pt x="9883" y="15846"/>
                      <a:pt x="9863" y="15846"/>
                    </a:cubicBezTo>
                    <a:cubicBezTo>
                      <a:pt x="9801" y="15846"/>
                      <a:pt x="9745" y="15842"/>
                      <a:pt x="9696" y="15834"/>
                    </a:cubicBezTo>
                    <a:cubicBezTo>
                      <a:pt x="9195" y="15749"/>
                      <a:pt x="8752" y="15428"/>
                      <a:pt x="8479" y="14961"/>
                    </a:cubicBezTo>
                    <a:cubicBezTo>
                      <a:pt x="8418" y="14853"/>
                      <a:pt x="8381" y="14768"/>
                      <a:pt x="8367" y="14682"/>
                    </a:cubicBezTo>
                    <a:cubicBezTo>
                      <a:pt x="8340" y="14552"/>
                      <a:pt x="8346" y="14458"/>
                      <a:pt x="8391" y="14399"/>
                    </a:cubicBezTo>
                    <a:cubicBezTo>
                      <a:pt x="8442" y="14327"/>
                      <a:pt x="8557" y="14287"/>
                      <a:pt x="8779" y="14260"/>
                    </a:cubicBezTo>
                    <a:cubicBezTo>
                      <a:pt x="9260" y="14198"/>
                      <a:pt x="9743" y="14137"/>
                      <a:pt x="10224" y="14076"/>
                    </a:cubicBezTo>
                    <a:cubicBezTo>
                      <a:pt x="10309" y="14066"/>
                      <a:pt x="10401" y="14049"/>
                      <a:pt x="10500" y="14028"/>
                    </a:cubicBezTo>
                    <a:cubicBezTo>
                      <a:pt x="10654" y="13994"/>
                      <a:pt x="10830" y="13959"/>
                      <a:pt x="10981" y="13959"/>
                    </a:cubicBezTo>
                    <a:close/>
                    <a:moveTo>
                      <a:pt x="13032" y="1"/>
                    </a:moveTo>
                    <a:lnTo>
                      <a:pt x="13131" y="822"/>
                    </a:lnTo>
                    <a:cubicBezTo>
                      <a:pt x="13193" y="1327"/>
                      <a:pt x="13223" y="1854"/>
                      <a:pt x="13216" y="2397"/>
                    </a:cubicBezTo>
                    <a:lnTo>
                      <a:pt x="13216" y="2554"/>
                    </a:lnTo>
                    <a:lnTo>
                      <a:pt x="13370" y="2529"/>
                    </a:lnTo>
                    <a:cubicBezTo>
                      <a:pt x="13405" y="2522"/>
                      <a:pt x="13444" y="2520"/>
                      <a:pt x="13483" y="2520"/>
                    </a:cubicBezTo>
                    <a:cubicBezTo>
                      <a:pt x="13601" y="2520"/>
                      <a:pt x="13728" y="2547"/>
                      <a:pt x="13813" y="2577"/>
                    </a:cubicBezTo>
                    <a:cubicBezTo>
                      <a:pt x="13983" y="2635"/>
                      <a:pt x="14181" y="2765"/>
                      <a:pt x="14303" y="2963"/>
                    </a:cubicBezTo>
                    <a:cubicBezTo>
                      <a:pt x="14157" y="2812"/>
                      <a:pt x="14004" y="2693"/>
                      <a:pt x="13806" y="2635"/>
                    </a:cubicBezTo>
                    <a:cubicBezTo>
                      <a:pt x="13727" y="2612"/>
                      <a:pt x="13650" y="2601"/>
                      <a:pt x="13573" y="2601"/>
                    </a:cubicBezTo>
                    <a:cubicBezTo>
                      <a:pt x="13500" y="2601"/>
                      <a:pt x="13428" y="2611"/>
                      <a:pt x="13356" y="2631"/>
                    </a:cubicBezTo>
                    <a:cubicBezTo>
                      <a:pt x="13332" y="2639"/>
                      <a:pt x="13312" y="2645"/>
                      <a:pt x="13291" y="2652"/>
                    </a:cubicBezTo>
                    <a:lnTo>
                      <a:pt x="13213" y="2683"/>
                    </a:lnTo>
                    <a:lnTo>
                      <a:pt x="13210" y="2768"/>
                    </a:lnTo>
                    <a:cubicBezTo>
                      <a:pt x="13186" y="3347"/>
                      <a:pt x="13125" y="3924"/>
                      <a:pt x="13026" y="4489"/>
                    </a:cubicBezTo>
                    <a:cubicBezTo>
                      <a:pt x="13026" y="4496"/>
                      <a:pt x="13022" y="4509"/>
                      <a:pt x="13012" y="4513"/>
                    </a:cubicBezTo>
                    <a:cubicBezTo>
                      <a:pt x="13009" y="4514"/>
                      <a:pt x="13004" y="4515"/>
                      <a:pt x="12997" y="4515"/>
                    </a:cubicBezTo>
                    <a:cubicBezTo>
                      <a:pt x="12987" y="4515"/>
                      <a:pt x="12975" y="4514"/>
                      <a:pt x="12961" y="4509"/>
                    </a:cubicBezTo>
                    <a:lnTo>
                      <a:pt x="12862" y="4462"/>
                    </a:lnTo>
                    <a:lnTo>
                      <a:pt x="12801" y="4550"/>
                    </a:lnTo>
                    <a:cubicBezTo>
                      <a:pt x="12793" y="4561"/>
                      <a:pt x="12784" y="4564"/>
                      <a:pt x="12770" y="4567"/>
                    </a:cubicBezTo>
                    <a:cubicBezTo>
                      <a:pt x="11495" y="4629"/>
                      <a:pt x="10119" y="4775"/>
                      <a:pt x="8554" y="5017"/>
                    </a:cubicBezTo>
                    <a:cubicBezTo>
                      <a:pt x="8057" y="5096"/>
                      <a:pt x="7552" y="5201"/>
                      <a:pt x="7065" y="5307"/>
                    </a:cubicBezTo>
                    <a:cubicBezTo>
                      <a:pt x="6390" y="5450"/>
                      <a:pt x="5695" y="5596"/>
                      <a:pt x="5017" y="5668"/>
                    </a:cubicBezTo>
                    <a:lnTo>
                      <a:pt x="4996" y="5672"/>
                    </a:lnTo>
                    <a:cubicBezTo>
                      <a:pt x="4925" y="5689"/>
                      <a:pt x="4853" y="5709"/>
                      <a:pt x="4782" y="5730"/>
                    </a:cubicBezTo>
                    <a:cubicBezTo>
                      <a:pt x="4523" y="5245"/>
                      <a:pt x="4335" y="4693"/>
                      <a:pt x="4164" y="4203"/>
                    </a:cubicBezTo>
                    <a:cubicBezTo>
                      <a:pt x="3882" y="3378"/>
                      <a:pt x="3678" y="2502"/>
                      <a:pt x="3562" y="1606"/>
                    </a:cubicBezTo>
                    <a:cubicBezTo>
                      <a:pt x="3524" y="1296"/>
                      <a:pt x="3494" y="982"/>
                      <a:pt x="3477" y="679"/>
                    </a:cubicBezTo>
                    <a:lnTo>
                      <a:pt x="3439" y="116"/>
                    </a:lnTo>
                    <a:lnTo>
                      <a:pt x="3224" y="638"/>
                    </a:lnTo>
                    <a:cubicBezTo>
                      <a:pt x="3054" y="1054"/>
                      <a:pt x="2914" y="1432"/>
                      <a:pt x="2799" y="1793"/>
                    </a:cubicBezTo>
                    <a:cubicBezTo>
                      <a:pt x="2659" y="2230"/>
                      <a:pt x="2529" y="2672"/>
                      <a:pt x="2403" y="3106"/>
                    </a:cubicBezTo>
                    <a:cubicBezTo>
                      <a:pt x="2209" y="3770"/>
                      <a:pt x="2008" y="4462"/>
                      <a:pt x="1772" y="5126"/>
                    </a:cubicBezTo>
                    <a:lnTo>
                      <a:pt x="1725" y="5266"/>
                    </a:lnTo>
                    <a:cubicBezTo>
                      <a:pt x="1408" y="6159"/>
                      <a:pt x="1020" y="7266"/>
                      <a:pt x="212" y="7784"/>
                    </a:cubicBezTo>
                    <a:cubicBezTo>
                      <a:pt x="167" y="7812"/>
                      <a:pt x="126" y="7832"/>
                      <a:pt x="79" y="7856"/>
                    </a:cubicBezTo>
                    <a:lnTo>
                      <a:pt x="0" y="7897"/>
                    </a:lnTo>
                    <a:lnTo>
                      <a:pt x="10" y="7985"/>
                    </a:lnTo>
                    <a:cubicBezTo>
                      <a:pt x="54" y="8391"/>
                      <a:pt x="92" y="8793"/>
                      <a:pt x="133" y="9199"/>
                    </a:cubicBezTo>
                    <a:cubicBezTo>
                      <a:pt x="205" y="9948"/>
                      <a:pt x="279" y="10729"/>
                      <a:pt x="382" y="11489"/>
                    </a:cubicBezTo>
                    <a:cubicBezTo>
                      <a:pt x="668" y="13636"/>
                      <a:pt x="1006" y="15548"/>
                      <a:pt x="2226" y="17204"/>
                    </a:cubicBezTo>
                    <a:cubicBezTo>
                      <a:pt x="3817" y="19365"/>
                      <a:pt x="6755" y="19839"/>
                      <a:pt x="8387" y="19924"/>
                    </a:cubicBezTo>
                    <a:cubicBezTo>
                      <a:pt x="8391" y="19927"/>
                      <a:pt x="8394" y="19927"/>
                      <a:pt x="8397" y="19930"/>
                    </a:cubicBezTo>
                    <a:lnTo>
                      <a:pt x="8397" y="19955"/>
                    </a:lnTo>
                    <a:lnTo>
                      <a:pt x="8524" y="19955"/>
                    </a:lnTo>
                    <a:cubicBezTo>
                      <a:pt x="8633" y="19968"/>
                      <a:pt x="8759" y="19982"/>
                      <a:pt x="8892" y="19982"/>
                    </a:cubicBezTo>
                    <a:cubicBezTo>
                      <a:pt x="9007" y="19982"/>
                      <a:pt x="9130" y="19971"/>
                      <a:pt x="9246" y="19944"/>
                    </a:cubicBezTo>
                    <a:cubicBezTo>
                      <a:pt x="9764" y="19938"/>
                      <a:pt x="10265" y="19906"/>
                      <a:pt x="10736" y="19848"/>
                    </a:cubicBezTo>
                    <a:cubicBezTo>
                      <a:pt x="13997" y="19453"/>
                      <a:pt x="16655" y="17715"/>
                      <a:pt x="17848" y="15207"/>
                    </a:cubicBezTo>
                    <a:cubicBezTo>
                      <a:pt x="18740" y="13326"/>
                      <a:pt x="18478" y="11257"/>
                      <a:pt x="18223" y="9256"/>
                    </a:cubicBezTo>
                    <a:lnTo>
                      <a:pt x="18212" y="9165"/>
                    </a:lnTo>
                    <a:cubicBezTo>
                      <a:pt x="18117" y="8415"/>
                      <a:pt x="17991" y="7652"/>
                      <a:pt x="17872" y="6916"/>
                    </a:cubicBezTo>
                    <a:cubicBezTo>
                      <a:pt x="17783" y="6367"/>
                      <a:pt x="17691" y="5805"/>
                      <a:pt x="17609" y="5249"/>
                    </a:cubicBezTo>
                    <a:lnTo>
                      <a:pt x="17599" y="5171"/>
                    </a:lnTo>
                    <a:lnTo>
                      <a:pt x="17524" y="5143"/>
                    </a:lnTo>
                    <a:cubicBezTo>
                      <a:pt x="16835" y="4891"/>
                      <a:pt x="16076" y="4319"/>
                      <a:pt x="15206" y="3392"/>
                    </a:cubicBezTo>
                    <a:cubicBezTo>
                      <a:pt x="14426" y="2560"/>
                      <a:pt x="13792" y="1647"/>
                      <a:pt x="13380" y="754"/>
                    </a:cubicBezTo>
                    <a:lnTo>
                      <a:pt x="13032" y="1"/>
                    </a:ln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9"/>
              <p:cNvSpPr/>
              <p:nvPr/>
            </p:nvSpPr>
            <p:spPr>
              <a:xfrm>
                <a:off x="1355255" y="2258629"/>
                <a:ext cx="231817" cy="140446"/>
              </a:xfrm>
              <a:custGeom>
                <a:rect b="b" l="l" r="r" t="t"/>
                <a:pathLst>
                  <a:path extrusionOk="0" h="2922" w="4823">
                    <a:moveTo>
                      <a:pt x="2683" y="1"/>
                    </a:moveTo>
                    <a:cubicBezTo>
                      <a:pt x="2540" y="1"/>
                      <a:pt x="2389" y="11"/>
                      <a:pt x="2240" y="28"/>
                    </a:cubicBezTo>
                    <a:cubicBezTo>
                      <a:pt x="961" y="181"/>
                      <a:pt x="0" y="944"/>
                      <a:pt x="93" y="1735"/>
                    </a:cubicBezTo>
                    <a:cubicBezTo>
                      <a:pt x="178" y="2434"/>
                      <a:pt x="1054" y="2921"/>
                      <a:pt x="2137" y="2921"/>
                    </a:cubicBezTo>
                    <a:cubicBezTo>
                      <a:pt x="2281" y="2921"/>
                      <a:pt x="2430" y="2912"/>
                      <a:pt x="2581" y="2894"/>
                    </a:cubicBezTo>
                    <a:cubicBezTo>
                      <a:pt x="3862" y="2741"/>
                      <a:pt x="4823" y="1977"/>
                      <a:pt x="4728" y="1187"/>
                    </a:cubicBezTo>
                    <a:cubicBezTo>
                      <a:pt x="4646" y="488"/>
                      <a:pt x="3767" y="1"/>
                      <a:pt x="2683" y="1"/>
                    </a:cubicBezTo>
                    <a:close/>
                  </a:path>
                </a:pathLst>
              </a:custGeom>
              <a:solidFill>
                <a:srgbClr val="FFC3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9"/>
              <p:cNvSpPr/>
              <p:nvPr/>
            </p:nvSpPr>
            <p:spPr>
              <a:xfrm>
                <a:off x="1894779" y="2179179"/>
                <a:ext cx="231866" cy="140302"/>
              </a:xfrm>
              <a:custGeom>
                <a:rect b="b" l="l" r="r" t="t"/>
                <a:pathLst>
                  <a:path extrusionOk="0" h="2919" w="4824">
                    <a:moveTo>
                      <a:pt x="2684" y="1"/>
                    </a:moveTo>
                    <a:cubicBezTo>
                      <a:pt x="2541" y="1"/>
                      <a:pt x="2390" y="8"/>
                      <a:pt x="2240" y="25"/>
                    </a:cubicBezTo>
                    <a:cubicBezTo>
                      <a:pt x="962" y="178"/>
                      <a:pt x="1" y="945"/>
                      <a:pt x="93" y="1735"/>
                    </a:cubicBezTo>
                    <a:cubicBezTo>
                      <a:pt x="178" y="2434"/>
                      <a:pt x="1054" y="2918"/>
                      <a:pt x="2138" y="2918"/>
                    </a:cubicBezTo>
                    <a:cubicBezTo>
                      <a:pt x="2281" y="2918"/>
                      <a:pt x="2431" y="2912"/>
                      <a:pt x="2581" y="2891"/>
                    </a:cubicBezTo>
                    <a:cubicBezTo>
                      <a:pt x="3862" y="2741"/>
                      <a:pt x="4823" y="1974"/>
                      <a:pt x="4729" y="1183"/>
                    </a:cubicBezTo>
                    <a:cubicBezTo>
                      <a:pt x="4647" y="485"/>
                      <a:pt x="3767" y="1"/>
                      <a:pt x="2684" y="1"/>
                    </a:cubicBezTo>
                    <a:close/>
                  </a:path>
                </a:pathLst>
              </a:custGeom>
              <a:solidFill>
                <a:srgbClr val="FFC3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9"/>
              <p:cNvSpPr/>
              <p:nvPr/>
            </p:nvSpPr>
            <p:spPr>
              <a:xfrm>
                <a:off x="2205228" y="3508583"/>
                <a:ext cx="168997" cy="106416"/>
              </a:xfrm>
              <a:custGeom>
                <a:rect b="b" l="l" r="r" t="t"/>
                <a:pathLst>
                  <a:path extrusionOk="0" h="2214" w="3516">
                    <a:moveTo>
                      <a:pt x="1759" y="1"/>
                    </a:moveTo>
                    <a:cubicBezTo>
                      <a:pt x="1626" y="89"/>
                      <a:pt x="1496" y="168"/>
                      <a:pt x="1387" y="236"/>
                    </a:cubicBezTo>
                    <a:cubicBezTo>
                      <a:pt x="951" y="512"/>
                      <a:pt x="484" y="744"/>
                      <a:pt x="0" y="928"/>
                    </a:cubicBezTo>
                    <a:cubicBezTo>
                      <a:pt x="72" y="1327"/>
                      <a:pt x="178" y="1790"/>
                      <a:pt x="494" y="2063"/>
                    </a:cubicBezTo>
                    <a:cubicBezTo>
                      <a:pt x="563" y="2121"/>
                      <a:pt x="680" y="2213"/>
                      <a:pt x="779" y="2213"/>
                    </a:cubicBezTo>
                    <a:cubicBezTo>
                      <a:pt x="784" y="2213"/>
                      <a:pt x="789" y="2213"/>
                      <a:pt x="794" y="2212"/>
                    </a:cubicBezTo>
                    <a:cubicBezTo>
                      <a:pt x="961" y="2195"/>
                      <a:pt x="944" y="2039"/>
                      <a:pt x="944" y="1906"/>
                    </a:cubicBezTo>
                    <a:cubicBezTo>
                      <a:pt x="944" y="1794"/>
                      <a:pt x="951" y="1688"/>
                      <a:pt x="989" y="1589"/>
                    </a:cubicBezTo>
                    <a:cubicBezTo>
                      <a:pt x="946" y="1478"/>
                      <a:pt x="1023" y="1340"/>
                      <a:pt x="1133" y="1340"/>
                    </a:cubicBezTo>
                    <a:cubicBezTo>
                      <a:pt x="1161" y="1340"/>
                      <a:pt x="1192" y="1349"/>
                      <a:pt x="1224" y="1371"/>
                    </a:cubicBezTo>
                    <a:cubicBezTo>
                      <a:pt x="1650" y="1657"/>
                      <a:pt x="2083" y="1879"/>
                      <a:pt x="2584" y="2015"/>
                    </a:cubicBezTo>
                    <a:cubicBezTo>
                      <a:pt x="2760" y="2060"/>
                      <a:pt x="2959" y="2111"/>
                      <a:pt x="3144" y="2111"/>
                    </a:cubicBezTo>
                    <a:cubicBezTo>
                      <a:pt x="3156" y="2111"/>
                      <a:pt x="3168" y="2111"/>
                      <a:pt x="3180" y="2110"/>
                    </a:cubicBezTo>
                    <a:cubicBezTo>
                      <a:pt x="3204" y="2114"/>
                      <a:pt x="3227" y="2116"/>
                      <a:pt x="3250" y="2116"/>
                    </a:cubicBezTo>
                    <a:cubicBezTo>
                      <a:pt x="3395" y="2116"/>
                      <a:pt x="3516" y="2038"/>
                      <a:pt x="3507" y="1858"/>
                    </a:cubicBezTo>
                    <a:cubicBezTo>
                      <a:pt x="3497" y="1671"/>
                      <a:pt x="3300" y="1596"/>
                      <a:pt x="3170" y="1500"/>
                    </a:cubicBezTo>
                    <a:cubicBezTo>
                      <a:pt x="2621" y="1102"/>
                      <a:pt x="2079" y="608"/>
                      <a:pt x="1759" y="1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9"/>
              <p:cNvSpPr/>
              <p:nvPr/>
            </p:nvSpPr>
            <p:spPr>
              <a:xfrm>
                <a:off x="2181772" y="1931072"/>
                <a:ext cx="109156" cy="271423"/>
              </a:xfrm>
              <a:custGeom>
                <a:rect b="b" l="l" r="r" t="t"/>
                <a:pathLst>
                  <a:path extrusionOk="0" h="5647" w="2271">
                    <a:moveTo>
                      <a:pt x="166" y="1"/>
                    </a:moveTo>
                    <a:cubicBezTo>
                      <a:pt x="117" y="1"/>
                      <a:pt x="69" y="3"/>
                      <a:pt x="21" y="7"/>
                    </a:cubicBezTo>
                    <a:cubicBezTo>
                      <a:pt x="15" y="14"/>
                      <a:pt x="8" y="17"/>
                      <a:pt x="1" y="20"/>
                    </a:cubicBezTo>
                    <a:cubicBezTo>
                      <a:pt x="59" y="351"/>
                      <a:pt x="96" y="685"/>
                      <a:pt x="131" y="1022"/>
                    </a:cubicBezTo>
                    <a:cubicBezTo>
                      <a:pt x="199" y="1029"/>
                      <a:pt x="267" y="1040"/>
                      <a:pt x="325" y="1057"/>
                    </a:cubicBezTo>
                    <a:cubicBezTo>
                      <a:pt x="990" y="1247"/>
                      <a:pt x="1504" y="1949"/>
                      <a:pt x="1330" y="2638"/>
                    </a:cubicBezTo>
                    <a:cubicBezTo>
                      <a:pt x="1323" y="2665"/>
                      <a:pt x="1299" y="2678"/>
                      <a:pt x="1276" y="2678"/>
                    </a:cubicBezTo>
                    <a:cubicBezTo>
                      <a:pt x="1251" y="2678"/>
                      <a:pt x="1226" y="2664"/>
                      <a:pt x="1221" y="2634"/>
                    </a:cubicBezTo>
                    <a:cubicBezTo>
                      <a:pt x="1119" y="2051"/>
                      <a:pt x="836" y="1462"/>
                      <a:pt x="199" y="1343"/>
                    </a:cubicBezTo>
                    <a:cubicBezTo>
                      <a:pt x="185" y="1339"/>
                      <a:pt x="172" y="1339"/>
                      <a:pt x="158" y="1336"/>
                    </a:cubicBezTo>
                    <a:lnTo>
                      <a:pt x="158" y="1336"/>
                    </a:lnTo>
                    <a:cubicBezTo>
                      <a:pt x="205" y="1949"/>
                      <a:pt x="236" y="2562"/>
                      <a:pt x="298" y="3166"/>
                    </a:cubicBezTo>
                    <a:cubicBezTo>
                      <a:pt x="383" y="3994"/>
                      <a:pt x="485" y="4822"/>
                      <a:pt x="598" y="5647"/>
                    </a:cubicBezTo>
                    <a:cubicBezTo>
                      <a:pt x="639" y="5623"/>
                      <a:pt x="676" y="5596"/>
                      <a:pt x="713" y="5568"/>
                    </a:cubicBezTo>
                    <a:cubicBezTo>
                      <a:pt x="1054" y="5310"/>
                      <a:pt x="1334" y="4975"/>
                      <a:pt x="1555" y="4611"/>
                    </a:cubicBezTo>
                    <a:cubicBezTo>
                      <a:pt x="2036" y="3820"/>
                      <a:pt x="2270" y="2842"/>
                      <a:pt x="2131" y="1925"/>
                    </a:cubicBezTo>
                    <a:cubicBezTo>
                      <a:pt x="2001" y="1090"/>
                      <a:pt x="1534" y="300"/>
                      <a:pt x="680" y="71"/>
                    </a:cubicBezTo>
                    <a:cubicBezTo>
                      <a:pt x="506" y="24"/>
                      <a:pt x="333" y="1"/>
                      <a:pt x="166" y="1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9"/>
              <p:cNvSpPr/>
              <p:nvPr/>
            </p:nvSpPr>
            <p:spPr>
              <a:xfrm>
                <a:off x="1828498" y="2734992"/>
                <a:ext cx="475699" cy="1004462"/>
              </a:xfrm>
              <a:custGeom>
                <a:rect b="b" l="l" r="r" t="t"/>
                <a:pathLst>
                  <a:path extrusionOk="0" h="20898" w="9897">
                    <a:moveTo>
                      <a:pt x="811" y="10816"/>
                    </a:moveTo>
                    <a:cubicBezTo>
                      <a:pt x="814" y="10816"/>
                      <a:pt x="818" y="10816"/>
                      <a:pt x="821" y="10817"/>
                    </a:cubicBezTo>
                    <a:cubicBezTo>
                      <a:pt x="938" y="11008"/>
                      <a:pt x="1060" y="11192"/>
                      <a:pt x="1189" y="11372"/>
                    </a:cubicBezTo>
                    <a:cubicBezTo>
                      <a:pt x="1438" y="11805"/>
                      <a:pt x="1674" y="12238"/>
                      <a:pt x="1973" y="12643"/>
                    </a:cubicBezTo>
                    <a:cubicBezTo>
                      <a:pt x="2570" y="13533"/>
                      <a:pt x="3309" y="14361"/>
                      <a:pt x="4219" y="14842"/>
                    </a:cubicBezTo>
                    <a:cubicBezTo>
                      <a:pt x="4222" y="14849"/>
                      <a:pt x="4230" y="14852"/>
                      <a:pt x="4233" y="14855"/>
                    </a:cubicBezTo>
                    <a:cubicBezTo>
                      <a:pt x="4201" y="14905"/>
                      <a:pt x="4150" y="14940"/>
                      <a:pt x="4092" y="14940"/>
                    </a:cubicBezTo>
                    <a:cubicBezTo>
                      <a:pt x="4062" y="14940"/>
                      <a:pt x="4030" y="14931"/>
                      <a:pt x="3997" y="14910"/>
                    </a:cubicBezTo>
                    <a:cubicBezTo>
                      <a:pt x="2617" y="14041"/>
                      <a:pt x="1029" y="12521"/>
                      <a:pt x="753" y="10885"/>
                    </a:cubicBezTo>
                    <a:cubicBezTo>
                      <a:pt x="747" y="10845"/>
                      <a:pt x="777" y="10816"/>
                      <a:pt x="811" y="10816"/>
                    </a:cubicBezTo>
                    <a:close/>
                    <a:moveTo>
                      <a:pt x="2546" y="0"/>
                    </a:moveTo>
                    <a:cubicBezTo>
                      <a:pt x="2505" y="140"/>
                      <a:pt x="2460" y="280"/>
                      <a:pt x="2420" y="423"/>
                    </a:cubicBezTo>
                    <a:cubicBezTo>
                      <a:pt x="2420" y="423"/>
                      <a:pt x="2420" y="430"/>
                      <a:pt x="2423" y="430"/>
                    </a:cubicBezTo>
                    <a:cubicBezTo>
                      <a:pt x="2106" y="1520"/>
                      <a:pt x="1670" y="2583"/>
                      <a:pt x="1268" y="3646"/>
                    </a:cubicBezTo>
                    <a:cubicBezTo>
                      <a:pt x="1261" y="3670"/>
                      <a:pt x="1247" y="3691"/>
                      <a:pt x="1230" y="3708"/>
                    </a:cubicBezTo>
                    <a:cubicBezTo>
                      <a:pt x="1298" y="3763"/>
                      <a:pt x="1367" y="3821"/>
                      <a:pt x="1435" y="3871"/>
                    </a:cubicBezTo>
                    <a:cubicBezTo>
                      <a:pt x="1660" y="3997"/>
                      <a:pt x="1878" y="4151"/>
                      <a:pt x="2089" y="4291"/>
                    </a:cubicBezTo>
                    <a:cubicBezTo>
                      <a:pt x="2174" y="4349"/>
                      <a:pt x="2182" y="4441"/>
                      <a:pt x="2147" y="4516"/>
                    </a:cubicBezTo>
                    <a:cubicBezTo>
                      <a:pt x="2157" y="4546"/>
                      <a:pt x="2157" y="4584"/>
                      <a:pt x="2137" y="4621"/>
                    </a:cubicBezTo>
                    <a:cubicBezTo>
                      <a:pt x="1776" y="5238"/>
                      <a:pt x="1343" y="5804"/>
                      <a:pt x="910" y="6373"/>
                    </a:cubicBezTo>
                    <a:cubicBezTo>
                      <a:pt x="600" y="6782"/>
                      <a:pt x="334" y="7269"/>
                      <a:pt x="0" y="7671"/>
                    </a:cubicBezTo>
                    <a:cubicBezTo>
                      <a:pt x="58" y="8738"/>
                      <a:pt x="44" y="9815"/>
                      <a:pt x="71" y="10872"/>
                    </a:cubicBezTo>
                    <a:cubicBezTo>
                      <a:pt x="112" y="12296"/>
                      <a:pt x="143" y="13721"/>
                      <a:pt x="184" y="15141"/>
                    </a:cubicBezTo>
                    <a:cubicBezTo>
                      <a:pt x="184" y="15922"/>
                      <a:pt x="157" y="16703"/>
                      <a:pt x="219" y="17480"/>
                    </a:cubicBezTo>
                    <a:cubicBezTo>
                      <a:pt x="235" y="17656"/>
                      <a:pt x="239" y="19071"/>
                      <a:pt x="300" y="20025"/>
                    </a:cubicBezTo>
                    <a:cubicBezTo>
                      <a:pt x="334" y="20526"/>
                      <a:pt x="385" y="20898"/>
                      <a:pt x="464" y="20898"/>
                    </a:cubicBezTo>
                    <a:cubicBezTo>
                      <a:pt x="641" y="20898"/>
                      <a:pt x="934" y="20826"/>
                      <a:pt x="1081" y="20819"/>
                    </a:cubicBezTo>
                    <a:cubicBezTo>
                      <a:pt x="1288" y="20805"/>
                      <a:pt x="1496" y="20792"/>
                      <a:pt x="1704" y="20778"/>
                    </a:cubicBezTo>
                    <a:cubicBezTo>
                      <a:pt x="1960" y="20758"/>
                      <a:pt x="4247" y="20580"/>
                      <a:pt x="5395" y="20445"/>
                    </a:cubicBezTo>
                    <a:cubicBezTo>
                      <a:pt x="5388" y="20212"/>
                      <a:pt x="5378" y="19981"/>
                      <a:pt x="5371" y="19749"/>
                    </a:cubicBezTo>
                    <a:cubicBezTo>
                      <a:pt x="5357" y="19623"/>
                      <a:pt x="5347" y="19493"/>
                      <a:pt x="5340" y="19364"/>
                    </a:cubicBezTo>
                    <a:cubicBezTo>
                      <a:pt x="5337" y="19344"/>
                      <a:pt x="5334" y="19320"/>
                      <a:pt x="5334" y="19300"/>
                    </a:cubicBezTo>
                    <a:cubicBezTo>
                      <a:pt x="5330" y="19286"/>
                      <a:pt x="5330" y="19276"/>
                      <a:pt x="5330" y="19265"/>
                    </a:cubicBezTo>
                    <a:cubicBezTo>
                      <a:pt x="5296" y="19006"/>
                      <a:pt x="5279" y="18740"/>
                      <a:pt x="5252" y="18492"/>
                    </a:cubicBezTo>
                    <a:cubicBezTo>
                      <a:pt x="5133" y="17272"/>
                      <a:pt x="4935" y="16055"/>
                      <a:pt x="4843" y="14835"/>
                    </a:cubicBezTo>
                    <a:cubicBezTo>
                      <a:pt x="4836" y="14818"/>
                      <a:pt x="4829" y="14801"/>
                      <a:pt x="4823" y="14784"/>
                    </a:cubicBezTo>
                    <a:cubicBezTo>
                      <a:pt x="4823" y="14777"/>
                      <a:pt x="4819" y="14763"/>
                      <a:pt x="4819" y="14757"/>
                    </a:cubicBezTo>
                    <a:cubicBezTo>
                      <a:pt x="4560" y="14075"/>
                      <a:pt x="4315" y="13393"/>
                      <a:pt x="4083" y="12705"/>
                    </a:cubicBezTo>
                    <a:cubicBezTo>
                      <a:pt x="3698" y="11553"/>
                      <a:pt x="3357" y="10388"/>
                      <a:pt x="3053" y="9216"/>
                    </a:cubicBezTo>
                    <a:cubicBezTo>
                      <a:pt x="2764" y="8091"/>
                      <a:pt x="2396" y="6894"/>
                      <a:pt x="2358" y="5729"/>
                    </a:cubicBezTo>
                    <a:cubicBezTo>
                      <a:pt x="2355" y="5691"/>
                      <a:pt x="2372" y="5664"/>
                      <a:pt x="2393" y="5644"/>
                    </a:cubicBezTo>
                    <a:cubicBezTo>
                      <a:pt x="2451" y="5916"/>
                      <a:pt x="2566" y="6185"/>
                      <a:pt x="2655" y="6441"/>
                    </a:cubicBezTo>
                    <a:cubicBezTo>
                      <a:pt x="3217" y="8043"/>
                      <a:pt x="3579" y="9699"/>
                      <a:pt x="4086" y="11318"/>
                    </a:cubicBezTo>
                    <a:cubicBezTo>
                      <a:pt x="4335" y="12115"/>
                      <a:pt x="4625" y="12903"/>
                      <a:pt x="4908" y="13686"/>
                    </a:cubicBezTo>
                    <a:cubicBezTo>
                      <a:pt x="5112" y="14256"/>
                      <a:pt x="5320" y="14825"/>
                      <a:pt x="5542" y="15387"/>
                    </a:cubicBezTo>
                    <a:cubicBezTo>
                      <a:pt x="5555" y="15428"/>
                      <a:pt x="5572" y="15473"/>
                      <a:pt x="5589" y="15520"/>
                    </a:cubicBezTo>
                    <a:cubicBezTo>
                      <a:pt x="5674" y="15707"/>
                      <a:pt x="5756" y="15898"/>
                      <a:pt x="5848" y="16069"/>
                    </a:cubicBezTo>
                    <a:cubicBezTo>
                      <a:pt x="6022" y="16393"/>
                      <a:pt x="6206" y="16713"/>
                      <a:pt x="6359" y="17047"/>
                    </a:cubicBezTo>
                    <a:lnTo>
                      <a:pt x="6363" y="17047"/>
                    </a:lnTo>
                    <a:cubicBezTo>
                      <a:pt x="6533" y="17006"/>
                      <a:pt x="6700" y="16945"/>
                      <a:pt x="6857" y="16890"/>
                    </a:cubicBezTo>
                    <a:cubicBezTo>
                      <a:pt x="7365" y="16720"/>
                      <a:pt x="7866" y="16515"/>
                      <a:pt x="8343" y="16270"/>
                    </a:cubicBezTo>
                    <a:cubicBezTo>
                      <a:pt x="8871" y="16000"/>
                      <a:pt x="9515" y="15673"/>
                      <a:pt x="9897" y="15213"/>
                    </a:cubicBezTo>
                    <a:cubicBezTo>
                      <a:pt x="9529" y="14638"/>
                      <a:pt x="9167" y="14027"/>
                      <a:pt x="8830" y="13428"/>
                    </a:cubicBezTo>
                    <a:cubicBezTo>
                      <a:pt x="7985" y="11928"/>
                      <a:pt x="7256" y="10370"/>
                      <a:pt x="6567" y="8793"/>
                    </a:cubicBezTo>
                    <a:cubicBezTo>
                      <a:pt x="5889" y="7245"/>
                      <a:pt x="5245" y="5685"/>
                      <a:pt x="4560" y="4140"/>
                    </a:cubicBezTo>
                    <a:cubicBezTo>
                      <a:pt x="4219" y="3371"/>
                      <a:pt x="3865" y="2604"/>
                      <a:pt x="3493" y="1847"/>
                    </a:cubicBezTo>
                    <a:cubicBezTo>
                      <a:pt x="3200" y="1251"/>
                      <a:pt x="2849" y="661"/>
                      <a:pt x="2577" y="48"/>
                    </a:cubicBezTo>
                    <a:cubicBezTo>
                      <a:pt x="2566" y="30"/>
                      <a:pt x="2556" y="17"/>
                      <a:pt x="25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9"/>
              <p:cNvSpPr/>
              <p:nvPr/>
            </p:nvSpPr>
            <p:spPr>
              <a:xfrm>
                <a:off x="1446338" y="1711179"/>
                <a:ext cx="443303" cy="237297"/>
              </a:xfrm>
              <a:custGeom>
                <a:rect b="b" l="l" r="r" t="t"/>
                <a:pathLst>
                  <a:path extrusionOk="0" h="4937" w="9223">
                    <a:moveTo>
                      <a:pt x="7728" y="0"/>
                    </a:moveTo>
                    <a:cubicBezTo>
                      <a:pt x="6718" y="0"/>
                      <a:pt x="5692" y="141"/>
                      <a:pt x="4717" y="254"/>
                    </a:cubicBezTo>
                    <a:cubicBezTo>
                      <a:pt x="3827" y="352"/>
                      <a:pt x="2951" y="475"/>
                      <a:pt x="2072" y="646"/>
                    </a:cubicBezTo>
                    <a:cubicBezTo>
                      <a:pt x="1381" y="782"/>
                      <a:pt x="696" y="993"/>
                      <a:pt x="0" y="1123"/>
                    </a:cubicBezTo>
                    <a:cubicBezTo>
                      <a:pt x="113" y="1903"/>
                      <a:pt x="297" y="2673"/>
                      <a:pt x="546" y="3423"/>
                    </a:cubicBezTo>
                    <a:cubicBezTo>
                      <a:pt x="719" y="3944"/>
                      <a:pt x="972" y="4435"/>
                      <a:pt x="1197" y="4936"/>
                    </a:cubicBezTo>
                    <a:cubicBezTo>
                      <a:pt x="2396" y="4493"/>
                      <a:pt x="3786" y="4347"/>
                      <a:pt x="5037" y="4159"/>
                    </a:cubicBezTo>
                    <a:cubicBezTo>
                      <a:pt x="6342" y="3962"/>
                      <a:pt x="7651" y="3839"/>
                      <a:pt x="8967" y="3726"/>
                    </a:cubicBezTo>
                    <a:cubicBezTo>
                      <a:pt x="8969" y="3725"/>
                      <a:pt x="8972" y="3725"/>
                      <a:pt x="8974" y="3725"/>
                    </a:cubicBezTo>
                    <a:cubicBezTo>
                      <a:pt x="8980" y="3725"/>
                      <a:pt x="8986" y="3726"/>
                      <a:pt x="8991" y="3726"/>
                    </a:cubicBezTo>
                    <a:cubicBezTo>
                      <a:pt x="9195" y="2527"/>
                      <a:pt x="9222" y="1303"/>
                      <a:pt x="9069" y="100"/>
                    </a:cubicBezTo>
                    <a:cubicBezTo>
                      <a:pt x="8629" y="29"/>
                      <a:pt x="8180" y="0"/>
                      <a:pt x="7728" y="0"/>
                    </a:cubicBezTo>
                    <a:close/>
                  </a:path>
                </a:pathLst>
              </a:custGeom>
              <a:solidFill>
                <a:srgbClr val="C063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9"/>
              <p:cNvSpPr/>
              <p:nvPr/>
            </p:nvSpPr>
            <p:spPr>
              <a:xfrm>
                <a:off x="1281717" y="1268317"/>
                <a:ext cx="719149" cy="225761"/>
              </a:xfrm>
              <a:custGeom>
                <a:rect b="b" l="l" r="r" t="t"/>
                <a:pathLst>
                  <a:path extrusionOk="0" h="4697" w="14962">
                    <a:moveTo>
                      <a:pt x="11253" y="1"/>
                    </a:moveTo>
                    <a:lnTo>
                      <a:pt x="11253" y="1"/>
                    </a:lnTo>
                    <a:cubicBezTo>
                      <a:pt x="11260" y="379"/>
                      <a:pt x="11206" y="740"/>
                      <a:pt x="10882" y="1006"/>
                    </a:cubicBezTo>
                    <a:cubicBezTo>
                      <a:pt x="10507" y="1313"/>
                      <a:pt x="9996" y="1319"/>
                      <a:pt x="9668" y="1728"/>
                    </a:cubicBezTo>
                    <a:cubicBezTo>
                      <a:pt x="9512" y="1923"/>
                      <a:pt x="9488" y="2195"/>
                      <a:pt x="9171" y="2318"/>
                    </a:cubicBezTo>
                    <a:cubicBezTo>
                      <a:pt x="9080" y="2352"/>
                      <a:pt x="8993" y="2367"/>
                      <a:pt x="8909" y="2367"/>
                    </a:cubicBezTo>
                    <a:cubicBezTo>
                      <a:pt x="8569" y="2367"/>
                      <a:pt x="8276" y="2126"/>
                      <a:pt x="7979" y="1956"/>
                    </a:cubicBezTo>
                    <a:cubicBezTo>
                      <a:pt x="7856" y="1887"/>
                      <a:pt x="7736" y="1858"/>
                      <a:pt x="7617" y="1858"/>
                    </a:cubicBezTo>
                    <a:cubicBezTo>
                      <a:pt x="7028" y="1858"/>
                      <a:pt x="6469" y="2565"/>
                      <a:pt x="5818" y="2565"/>
                    </a:cubicBezTo>
                    <a:cubicBezTo>
                      <a:pt x="5701" y="2565"/>
                      <a:pt x="5580" y="2542"/>
                      <a:pt x="5456" y="2488"/>
                    </a:cubicBezTo>
                    <a:cubicBezTo>
                      <a:pt x="5005" y="2289"/>
                      <a:pt x="4636" y="1954"/>
                      <a:pt x="4196" y="1954"/>
                    </a:cubicBezTo>
                    <a:cubicBezTo>
                      <a:pt x="4065" y="1954"/>
                      <a:pt x="3927" y="1983"/>
                      <a:pt x="3779" y="2055"/>
                    </a:cubicBezTo>
                    <a:cubicBezTo>
                      <a:pt x="3405" y="2239"/>
                      <a:pt x="3007" y="2440"/>
                      <a:pt x="2593" y="2522"/>
                    </a:cubicBezTo>
                    <a:cubicBezTo>
                      <a:pt x="2577" y="2526"/>
                      <a:pt x="2560" y="2528"/>
                      <a:pt x="2543" y="2528"/>
                    </a:cubicBezTo>
                    <a:cubicBezTo>
                      <a:pt x="2399" y="2528"/>
                      <a:pt x="2263" y="2401"/>
                      <a:pt x="2315" y="2243"/>
                    </a:cubicBezTo>
                    <a:cubicBezTo>
                      <a:pt x="2359" y="2107"/>
                      <a:pt x="2103" y="1878"/>
                      <a:pt x="2018" y="1711"/>
                    </a:cubicBezTo>
                    <a:cubicBezTo>
                      <a:pt x="1731" y="1878"/>
                      <a:pt x="1442" y="2066"/>
                      <a:pt x="1146" y="2274"/>
                    </a:cubicBezTo>
                    <a:cubicBezTo>
                      <a:pt x="747" y="2557"/>
                      <a:pt x="365" y="2863"/>
                      <a:pt x="1" y="3194"/>
                    </a:cubicBezTo>
                    <a:cubicBezTo>
                      <a:pt x="202" y="3137"/>
                      <a:pt x="403" y="3099"/>
                      <a:pt x="599" y="3099"/>
                    </a:cubicBezTo>
                    <a:cubicBezTo>
                      <a:pt x="732" y="3099"/>
                      <a:pt x="862" y="3116"/>
                      <a:pt x="989" y="3156"/>
                    </a:cubicBezTo>
                    <a:cubicBezTo>
                      <a:pt x="1796" y="3415"/>
                      <a:pt x="1500" y="4144"/>
                      <a:pt x="1766" y="4696"/>
                    </a:cubicBezTo>
                    <a:cubicBezTo>
                      <a:pt x="2356" y="4180"/>
                      <a:pt x="3281" y="3430"/>
                      <a:pt x="4087" y="3430"/>
                    </a:cubicBezTo>
                    <a:cubicBezTo>
                      <a:pt x="4462" y="3430"/>
                      <a:pt x="4811" y="3593"/>
                      <a:pt x="5088" y="4018"/>
                    </a:cubicBezTo>
                    <a:cubicBezTo>
                      <a:pt x="5113" y="4053"/>
                      <a:pt x="5187" y="4287"/>
                      <a:pt x="5218" y="4301"/>
                    </a:cubicBezTo>
                    <a:cubicBezTo>
                      <a:pt x="5221" y="4302"/>
                      <a:pt x="5224" y="4303"/>
                      <a:pt x="5230" y="4303"/>
                    </a:cubicBezTo>
                    <a:cubicBezTo>
                      <a:pt x="5297" y="4303"/>
                      <a:pt x="5580" y="4206"/>
                      <a:pt x="5634" y="4172"/>
                    </a:cubicBezTo>
                    <a:cubicBezTo>
                      <a:pt x="5791" y="4066"/>
                      <a:pt x="5855" y="3875"/>
                      <a:pt x="6025" y="3776"/>
                    </a:cubicBezTo>
                    <a:cubicBezTo>
                      <a:pt x="6149" y="3704"/>
                      <a:pt x="6286" y="3675"/>
                      <a:pt x="6429" y="3675"/>
                    </a:cubicBezTo>
                    <a:cubicBezTo>
                      <a:pt x="6819" y="3675"/>
                      <a:pt x="7248" y="3894"/>
                      <a:pt x="7552" y="4049"/>
                    </a:cubicBezTo>
                    <a:cubicBezTo>
                      <a:pt x="7803" y="4175"/>
                      <a:pt x="8105" y="4344"/>
                      <a:pt x="8365" y="4344"/>
                    </a:cubicBezTo>
                    <a:cubicBezTo>
                      <a:pt x="8555" y="4344"/>
                      <a:pt x="8722" y="4254"/>
                      <a:pt x="8830" y="3991"/>
                    </a:cubicBezTo>
                    <a:cubicBezTo>
                      <a:pt x="8949" y="3708"/>
                      <a:pt x="8932" y="3411"/>
                      <a:pt x="9124" y="3156"/>
                    </a:cubicBezTo>
                    <a:cubicBezTo>
                      <a:pt x="9339" y="2866"/>
                      <a:pt x="9603" y="2809"/>
                      <a:pt x="9909" y="2809"/>
                    </a:cubicBezTo>
                    <a:cubicBezTo>
                      <a:pt x="9995" y="2809"/>
                      <a:pt x="10084" y="2813"/>
                      <a:pt x="10176" y="2818"/>
                    </a:cubicBezTo>
                    <a:cubicBezTo>
                      <a:pt x="10678" y="2849"/>
                      <a:pt x="11172" y="2917"/>
                      <a:pt x="11669" y="2931"/>
                    </a:cubicBezTo>
                    <a:cubicBezTo>
                      <a:pt x="11755" y="2934"/>
                      <a:pt x="11906" y="2947"/>
                      <a:pt x="12063" y="2947"/>
                    </a:cubicBezTo>
                    <a:cubicBezTo>
                      <a:pt x="12395" y="2947"/>
                      <a:pt x="12758" y="2891"/>
                      <a:pt x="12610" y="2577"/>
                    </a:cubicBezTo>
                    <a:cubicBezTo>
                      <a:pt x="12528" y="2400"/>
                      <a:pt x="12589" y="2195"/>
                      <a:pt x="12787" y="2137"/>
                    </a:cubicBezTo>
                    <a:cubicBezTo>
                      <a:pt x="13305" y="1984"/>
                      <a:pt x="13833" y="1888"/>
                      <a:pt x="14351" y="1739"/>
                    </a:cubicBezTo>
                    <a:cubicBezTo>
                      <a:pt x="14474" y="1701"/>
                      <a:pt x="14797" y="1636"/>
                      <a:pt x="14961" y="1517"/>
                    </a:cubicBezTo>
                    <a:cubicBezTo>
                      <a:pt x="13809" y="750"/>
                      <a:pt x="12545" y="205"/>
                      <a:pt x="11253" y="1"/>
                    </a:cubicBezTo>
                    <a:close/>
                  </a:path>
                </a:pathLst>
              </a:custGeom>
              <a:solidFill>
                <a:srgbClr val="CC9C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9"/>
              <p:cNvSpPr/>
              <p:nvPr/>
            </p:nvSpPr>
            <p:spPr>
              <a:xfrm>
                <a:off x="1927079" y="1727761"/>
                <a:ext cx="347654" cy="214610"/>
              </a:xfrm>
              <a:custGeom>
                <a:rect b="b" l="l" r="r" t="t"/>
                <a:pathLst>
                  <a:path extrusionOk="0" h="4465" w="7233">
                    <a:moveTo>
                      <a:pt x="1" y="1"/>
                    </a:moveTo>
                    <a:cubicBezTo>
                      <a:pt x="342" y="617"/>
                      <a:pt x="724" y="1207"/>
                      <a:pt x="1200" y="1762"/>
                    </a:cubicBezTo>
                    <a:cubicBezTo>
                      <a:pt x="2066" y="2768"/>
                      <a:pt x="3253" y="3965"/>
                      <a:pt x="4645" y="3965"/>
                    </a:cubicBezTo>
                    <a:cubicBezTo>
                      <a:pt x="4810" y="3965"/>
                      <a:pt x="4977" y="3948"/>
                      <a:pt x="5147" y="3913"/>
                    </a:cubicBezTo>
                    <a:cubicBezTo>
                      <a:pt x="5157" y="3909"/>
                      <a:pt x="5167" y="3909"/>
                      <a:pt x="5177" y="3909"/>
                    </a:cubicBezTo>
                    <a:cubicBezTo>
                      <a:pt x="5345" y="3859"/>
                      <a:pt x="5512" y="3783"/>
                      <a:pt x="5682" y="3725"/>
                    </a:cubicBezTo>
                    <a:cubicBezTo>
                      <a:pt x="5746" y="3729"/>
                      <a:pt x="5811" y="3736"/>
                      <a:pt x="5876" y="3742"/>
                    </a:cubicBezTo>
                    <a:cubicBezTo>
                      <a:pt x="6424" y="3828"/>
                      <a:pt x="6882" y="4090"/>
                      <a:pt x="7232" y="4465"/>
                    </a:cubicBezTo>
                    <a:cubicBezTo>
                      <a:pt x="7232" y="3269"/>
                      <a:pt x="7192" y="2188"/>
                      <a:pt x="7106" y="1183"/>
                    </a:cubicBezTo>
                    <a:cubicBezTo>
                      <a:pt x="7093" y="1026"/>
                      <a:pt x="7075" y="870"/>
                      <a:pt x="7058" y="713"/>
                    </a:cubicBezTo>
                    <a:cubicBezTo>
                      <a:pt x="7031" y="727"/>
                      <a:pt x="7008" y="743"/>
                      <a:pt x="6987" y="754"/>
                    </a:cubicBezTo>
                    <a:cubicBezTo>
                      <a:pt x="6179" y="1212"/>
                      <a:pt x="5203" y="1371"/>
                      <a:pt x="4276" y="1371"/>
                    </a:cubicBezTo>
                    <a:cubicBezTo>
                      <a:pt x="4163" y="1371"/>
                      <a:pt x="4051" y="1368"/>
                      <a:pt x="3940" y="1364"/>
                    </a:cubicBezTo>
                    <a:cubicBezTo>
                      <a:pt x="2866" y="1323"/>
                      <a:pt x="1766" y="1070"/>
                      <a:pt x="812" y="570"/>
                    </a:cubicBezTo>
                    <a:cubicBezTo>
                      <a:pt x="611" y="464"/>
                      <a:pt x="290" y="257"/>
                      <a:pt x="1" y="1"/>
                    </a:cubicBezTo>
                    <a:close/>
                  </a:path>
                </a:pathLst>
              </a:custGeom>
              <a:solidFill>
                <a:srgbClr val="C063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9"/>
              <p:cNvSpPr/>
              <p:nvPr/>
            </p:nvSpPr>
            <p:spPr>
              <a:xfrm>
                <a:off x="1093640" y="1800482"/>
                <a:ext cx="282478" cy="267530"/>
              </a:xfrm>
              <a:custGeom>
                <a:rect b="b" l="l" r="r" t="t"/>
                <a:pathLst>
                  <a:path extrusionOk="0" h="5566" w="5877">
                    <a:moveTo>
                      <a:pt x="5877" y="1"/>
                    </a:moveTo>
                    <a:lnTo>
                      <a:pt x="5877" y="1"/>
                    </a:lnTo>
                    <a:cubicBezTo>
                      <a:pt x="5679" y="280"/>
                      <a:pt x="5474" y="543"/>
                      <a:pt x="5290" y="778"/>
                    </a:cubicBezTo>
                    <a:cubicBezTo>
                      <a:pt x="4568" y="1698"/>
                      <a:pt x="3668" y="2533"/>
                      <a:pt x="2564" y="2959"/>
                    </a:cubicBezTo>
                    <a:cubicBezTo>
                      <a:pt x="2095" y="3142"/>
                      <a:pt x="1599" y="3236"/>
                      <a:pt x="1104" y="3236"/>
                    </a:cubicBezTo>
                    <a:cubicBezTo>
                      <a:pt x="732" y="3236"/>
                      <a:pt x="360" y="3183"/>
                      <a:pt x="1" y="3074"/>
                    </a:cubicBezTo>
                    <a:lnTo>
                      <a:pt x="1" y="3074"/>
                    </a:lnTo>
                    <a:cubicBezTo>
                      <a:pt x="21" y="3664"/>
                      <a:pt x="236" y="4326"/>
                      <a:pt x="444" y="4973"/>
                    </a:cubicBezTo>
                    <a:cubicBezTo>
                      <a:pt x="512" y="5177"/>
                      <a:pt x="573" y="5375"/>
                      <a:pt x="631" y="5566"/>
                    </a:cubicBezTo>
                    <a:cubicBezTo>
                      <a:pt x="829" y="5369"/>
                      <a:pt x="1064" y="5201"/>
                      <a:pt x="1344" y="5082"/>
                    </a:cubicBezTo>
                    <a:cubicBezTo>
                      <a:pt x="1504" y="5010"/>
                      <a:pt x="1685" y="4960"/>
                      <a:pt x="1869" y="4929"/>
                    </a:cubicBezTo>
                    <a:cubicBezTo>
                      <a:pt x="1872" y="4925"/>
                      <a:pt x="1872" y="4922"/>
                      <a:pt x="1875" y="4922"/>
                    </a:cubicBezTo>
                    <a:cubicBezTo>
                      <a:pt x="1885" y="4922"/>
                      <a:pt x="1896" y="4922"/>
                      <a:pt x="1906" y="4925"/>
                    </a:cubicBezTo>
                    <a:cubicBezTo>
                      <a:pt x="1954" y="4915"/>
                      <a:pt x="1998" y="4911"/>
                      <a:pt x="2049" y="4905"/>
                    </a:cubicBezTo>
                    <a:lnTo>
                      <a:pt x="2049" y="4905"/>
                    </a:lnTo>
                    <a:cubicBezTo>
                      <a:pt x="2049" y="4911"/>
                      <a:pt x="2046" y="4915"/>
                      <a:pt x="2049" y="4919"/>
                    </a:cubicBezTo>
                    <a:lnTo>
                      <a:pt x="2049" y="4942"/>
                    </a:lnTo>
                    <a:cubicBezTo>
                      <a:pt x="2097" y="4946"/>
                      <a:pt x="2148" y="4949"/>
                      <a:pt x="2199" y="4952"/>
                    </a:cubicBezTo>
                    <a:cubicBezTo>
                      <a:pt x="2397" y="5195"/>
                      <a:pt x="2661" y="5298"/>
                      <a:pt x="2934" y="5298"/>
                    </a:cubicBezTo>
                    <a:cubicBezTo>
                      <a:pt x="3246" y="5298"/>
                      <a:pt x="3569" y="5164"/>
                      <a:pt x="3818" y="4946"/>
                    </a:cubicBezTo>
                    <a:cubicBezTo>
                      <a:pt x="4251" y="4571"/>
                      <a:pt x="4493" y="4015"/>
                      <a:pt x="4718" y="3501"/>
                    </a:cubicBezTo>
                    <a:cubicBezTo>
                      <a:pt x="5100" y="2625"/>
                      <a:pt x="5379" y="1704"/>
                      <a:pt x="5652" y="788"/>
                    </a:cubicBezTo>
                    <a:cubicBezTo>
                      <a:pt x="5726" y="532"/>
                      <a:pt x="5801" y="270"/>
                      <a:pt x="5877" y="1"/>
                    </a:cubicBezTo>
                    <a:close/>
                  </a:path>
                </a:pathLst>
              </a:custGeom>
              <a:solidFill>
                <a:srgbClr val="C063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9"/>
              <p:cNvSpPr/>
              <p:nvPr/>
            </p:nvSpPr>
            <p:spPr>
              <a:xfrm>
                <a:off x="1993888" y="4201618"/>
                <a:ext cx="191875" cy="91612"/>
              </a:xfrm>
              <a:custGeom>
                <a:rect b="b" l="l" r="r" t="t"/>
                <a:pathLst>
                  <a:path extrusionOk="0" h="1906" w="3992">
                    <a:moveTo>
                      <a:pt x="2237" y="1"/>
                    </a:moveTo>
                    <a:cubicBezTo>
                      <a:pt x="1657" y="1"/>
                      <a:pt x="1099" y="226"/>
                      <a:pt x="707" y="617"/>
                    </a:cubicBezTo>
                    <a:cubicBezTo>
                      <a:pt x="679" y="645"/>
                      <a:pt x="649" y="676"/>
                      <a:pt x="605" y="689"/>
                    </a:cubicBezTo>
                    <a:cubicBezTo>
                      <a:pt x="590" y="693"/>
                      <a:pt x="576" y="694"/>
                      <a:pt x="561" y="694"/>
                    </a:cubicBezTo>
                    <a:cubicBezTo>
                      <a:pt x="534" y="694"/>
                      <a:pt x="508" y="689"/>
                      <a:pt x="485" y="683"/>
                    </a:cubicBezTo>
                    <a:cubicBezTo>
                      <a:pt x="352" y="649"/>
                      <a:pt x="229" y="577"/>
                      <a:pt x="127" y="478"/>
                    </a:cubicBezTo>
                    <a:cubicBezTo>
                      <a:pt x="106" y="540"/>
                      <a:pt x="79" y="590"/>
                      <a:pt x="45" y="635"/>
                    </a:cubicBezTo>
                    <a:cubicBezTo>
                      <a:pt x="1" y="870"/>
                      <a:pt x="25" y="1081"/>
                      <a:pt x="111" y="1245"/>
                    </a:cubicBezTo>
                    <a:cubicBezTo>
                      <a:pt x="243" y="1497"/>
                      <a:pt x="553" y="1616"/>
                      <a:pt x="775" y="1681"/>
                    </a:cubicBezTo>
                    <a:cubicBezTo>
                      <a:pt x="1275" y="1833"/>
                      <a:pt x="1853" y="1906"/>
                      <a:pt x="2533" y="1906"/>
                    </a:cubicBezTo>
                    <a:cubicBezTo>
                      <a:pt x="2618" y="1906"/>
                      <a:pt x="2704" y="1905"/>
                      <a:pt x="2792" y="1902"/>
                    </a:cubicBezTo>
                    <a:lnTo>
                      <a:pt x="2891" y="1899"/>
                    </a:lnTo>
                    <a:cubicBezTo>
                      <a:pt x="3215" y="1896"/>
                      <a:pt x="3709" y="1885"/>
                      <a:pt x="3900" y="1657"/>
                    </a:cubicBezTo>
                    <a:cubicBezTo>
                      <a:pt x="3971" y="1572"/>
                      <a:pt x="3992" y="1463"/>
                      <a:pt x="3968" y="1323"/>
                    </a:cubicBezTo>
                    <a:cubicBezTo>
                      <a:pt x="3906" y="976"/>
                      <a:pt x="3521" y="495"/>
                      <a:pt x="3215" y="281"/>
                    </a:cubicBezTo>
                    <a:cubicBezTo>
                      <a:pt x="2881" y="49"/>
                      <a:pt x="2503" y="1"/>
                      <a:pt x="2244" y="1"/>
                    </a:cubicBezTo>
                    <a:close/>
                  </a:path>
                </a:pathLst>
              </a:custGeom>
              <a:solidFill>
                <a:srgbClr val="B14F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9"/>
              <p:cNvSpPr/>
              <p:nvPr/>
            </p:nvSpPr>
            <p:spPr>
              <a:xfrm>
                <a:off x="1907420" y="3815087"/>
                <a:ext cx="172217" cy="396056"/>
              </a:xfrm>
              <a:custGeom>
                <a:rect b="b" l="l" r="r" t="t"/>
                <a:pathLst>
                  <a:path extrusionOk="0" h="8240" w="3583">
                    <a:moveTo>
                      <a:pt x="1964" y="0"/>
                    </a:moveTo>
                    <a:cubicBezTo>
                      <a:pt x="1312" y="130"/>
                      <a:pt x="658" y="235"/>
                      <a:pt x="1" y="310"/>
                    </a:cubicBezTo>
                    <a:cubicBezTo>
                      <a:pt x="8" y="345"/>
                      <a:pt x="14" y="375"/>
                      <a:pt x="18" y="395"/>
                    </a:cubicBezTo>
                    <a:lnTo>
                      <a:pt x="18" y="413"/>
                    </a:lnTo>
                    <a:cubicBezTo>
                      <a:pt x="93" y="808"/>
                      <a:pt x="185" y="1278"/>
                      <a:pt x="311" y="1745"/>
                    </a:cubicBezTo>
                    <a:cubicBezTo>
                      <a:pt x="461" y="2300"/>
                      <a:pt x="658" y="2849"/>
                      <a:pt x="846" y="3381"/>
                    </a:cubicBezTo>
                    <a:cubicBezTo>
                      <a:pt x="911" y="3558"/>
                      <a:pt x="972" y="3732"/>
                      <a:pt x="1037" y="3906"/>
                    </a:cubicBezTo>
                    <a:cubicBezTo>
                      <a:pt x="1517" y="5235"/>
                      <a:pt x="2015" y="6608"/>
                      <a:pt x="2015" y="8091"/>
                    </a:cubicBezTo>
                    <a:cubicBezTo>
                      <a:pt x="2015" y="8107"/>
                      <a:pt x="2015" y="8132"/>
                      <a:pt x="2022" y="8142"/>
                    </a:cubicBezTo>
                    <a:cubicBezTo>
                      <a:pt x="2028" y="8148"/>
                      <a:pt x="2039" y="8156"/>
                      <a:pt x="2049" y="8159"/>
                    </a:cubicBezTo>
                    <a:cubicBezTo>
                      <a:pt x="2134" y="8201"/>
                      <a:pt x="2283" y="8240"/>
                      <a:pt x="2398" y="8240"/>
                    </a:cubicBezTo>
                    <a:cubicBezTo>
                      <a:pt x="2435" y="8240"/>
                      <a:pt x="2468" y="8236"/>
                      <a:pt x="2495" y="8227"/>
                    </a:cubicBezTo>
                    <a:cubicBezTo>
                      <a:pt x="2574" y="8203"/>
                      <a:pt x="2632" y="8148"/>
                      <a:pt x="2693" y="8094"/>
                    </a:cubicBezTo>
                    <a:cubicBezTo>
                      <a:pt x="2727" y="8060"/>
                      <a:pt x="2764" y="8026"/>
                      <a:pt x="2805" y="7995"/>
                    </a:cubicBezTo>
                    <a:cubicBezTo>
                      <a:pt x="2959" y="7887"/>
                      <a:pt x="3143" y="7808"/>
                      <a:pt x="3313" y="7733"/>
                    </a:cubicBezTo>
                    <a:cubicBezTo>
                      <a:pt x="3357" y="7712"/>
                      <a:pt x="3398" y="7695"/>
                      <a:pt x="3443" y="7675"/>
                    </a:cubicBezTo>
                    <a:cubicBezTo>
                      <a:pt x="3491" y="7654"/>
                      <a:pt x="3538" y="7634"/>
                      <a:pt x="3582" y="7617"/>
                    </a:cubicBezTo>
                    <a:cubicBezTo>
                      <a:pt x="3184" y="7105"/>
                      <a:pt x="2938" y="6468"/>
                      <a:pt x="2874" y="5773"/>
                    </a:cubicBezTo>
                    <a:cubicBezTo>
                      <a:pt x="2679" y="4751"/>
                      <a:pt x="2526" y="3736"/>
                      <a:pt x="2359" y="2607"/>
                    </a:cubicBezTo>
                    <a:lnTo>
                      <a:pt x="2314" y="2321"/>
                    </a:lnTo>
                    <a:cubicBezTo>
                      <a:pt x="2233" y="1756"/>
                      <a:pt x="2144" y="1172"/>
                      <a:pt x="2066" y="593"/>
                    </a:cubicBezTo>
                    <a:cubicBezTo>
                      <a:pt x="2045" y="460"/>
                      <a:pt x="2022" y="321"/>
                      <a:pt x="1995" y="174"/>
                    </a:cubicBezTo>
                    <a:cubicBezTo>
                      <a:pt x="1984" y="116"/>
                      <a:pt x="1974" y="58"/>
                      <a:pt x="1964" y="0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9"/>
              <p:cNvSpPr/>
              <p:nvPr/>
            </p:nvSpPr>
            <p:spPr>
              <a:xfrm>
                <a:off x="1547225" y="3168529"/>
                <a:ext cx="494877" cy="646234"/>
              </a:xfrm>
              <a:custGeom>
                <a:rect b="b" l="l" r="r" t="t"/>
                <a:pathLst>
                  <a:path extrusionOk="0" h="13445" w="10296">
                    <a:moveTo>
                      <a:pt x="4465" y="1"/>
                    </a:moveTo>
                    <a:lnTo>
                      <a:pt x="4465" y="1"/>
                    </a:lnTo>
                    <a:cubicBezTo>
                      <a:pt x="4468" y="158"/>
                      <a:pt x="4472" y="311"/>
                      <a:pt x="4468" y="468"/>
                    </a:cubicBezTo>
                    <a:cubicBezTo>
                      <a:pt x="4468" y="993"/>
                      <a:pt x="4472" y="1521"/>
                      <a:pt x="4482" y="2049"/>
                    </a:cubicBezTo>
                    <a:cubicBezTo>
                      <a:pt x="4509" y="3471"/>
                      <a:pt x="4517" y="4894"/>
                      <a:pt x="4492" y="6319"/>
                    </a:cubicBezTo>
                    <a:cubicBezTo>
                      <a:pt x="4476" y="7560"/>
                      <a:pt x="4455" y="8820"/>
                      <a:pt x="4366" y="10031"/>
                    </a:cubicBezTo>
                    <a:cubicBezTo>
                      <a:pt x="4333" y="10518"/>
                      <a:pt x="4380" y="11115"/>
                      <a:pt x="4274" y="11578"/>
                    </a:cubicBezTo>
                    <a:cubicBezTo>
                      <a:pt x="4267" y="11609"/>
                      <a:pt x="4261" y="11642"/>
                      <a:pt x="4264" y="11680"/>
                    </a:cubicBezTo>
                    <a:cubicBezTo>
                      <a:pt x="4257" y="11878"/>
                      <a:pt x="4230" y="12072"/>
                      <a:pt x="4234" y="12266"/>
                    </a:cubicBezTo>
                    <a:lnTo>
                      <a:pt x="4234" y="12287"/>
                    </a:lnTo>
                    <a:cubicBezTo>
                      <a:pt x="4094" y="12304"/>
                      <a:pt x="3951" y="12337"/>
                      <a:pt x="3817" y="12358"/>
                    </a:cubicBezTo>
                    <a:cubicBezTo>
                      <a:pt x="3468" y="12380"/>
                      <a:pt x="3120" y="12391"/>
                      <a:pt x="2772" y="12391"/>
                    </a:cubicBezTo>
                    <a:cubicBezTo>
                      <a:pt x="1845" y="12391"/>
                      <a:pt x="920" y="12312"/>
                      <a:pt x="1" y="12153"/>
                    </a:cubicBezTo>
                    <a:lnTo>
                      <a:pt x="1" y="12153"/>
                    </a:lnTo>
                    <a:cubicBezTo>
                      <a:pt x="4" y="12845"/>
                      <a:pt x="55" y="13026"/>
                      <a:pt x="839" y="13183"/>
                    </a:cubicBezTo>
                    <a:cubicBezTo>
                      <a:pt x="1343" y="13285"/>
                      <a:pt x="1858" y="13306"/>
                      <a:pt x="2370" y="13350"/>
                    </a:cubicBezTo>
                    <a:cubicBezTo>
                      <a:pt x="3081" y="13413"/>
                      <a:pt x="3795" y="13445"/>
                      <a:pt x="4510" y="13445"/>
                    </a:cubicBezTo>
                    <a:cubicBezTo>
                      <a:pt x="4691" y="13445"/>
                      <a:pt x="4873" y="13443"/>
                      <a:pt x="5055" y="13438"/>
                    </a:cubicBezTo>
                    <a:cubicBezTo>
                      <a:pt x="5981" y="13418"/>
                      <a:pt x="6905" y="13343"/>
                      <a:pt x="7822" y="13217"/>
                    </a:cubicBezTo>
                    <a:cubicBezTo>
                      <a:pt x="8295" y="13152"/>
                      <a:pt x="8762" y="13074"/>
                      <a:pt x="9233" y="12985"/>
                    </a:cubicBezTo>
                    <a:cubicBezTo>
                      <a:pt x="9417" y="12948"/>
                      <a:pt x="10156" y="12914"/>
                      <a:pt x="10242" y="12730"/>
                    </a:cubicBezTo>
                    <a:cubicBezTo>
                      <a:pt x="10296" y="12614"/>
                      <a:pt x="10225" y="12297"/>
                      <a:pt x="10176" y="12065"/>
                    </a:cubicBezTo>
                    <a:cubicBezTo>
                      <a:pt x="9829" y="12103"/>
                      <a:pt x="9481" y="12133"/>
                      <a:pt x="9138" y="12158"/>
                    </a:cubicBezTo>
                    <a:cubicBezTo>
                      <a:pt x="8573" y="12195"/>
                      <a:pt x="7941" y="12271"/>
                      <a:pt x="7323" y="12271"/>
                    </a:cubicBezTo>
                    <a:cubicBezTo>
                      <a:pt x="7273" y="12271"/>
                      <a:pt x="7224" y="12271"/>
                      <a:pt x="7175" y="12270"/>
                    </a:cubicBezTo>
                    <a:cubicBezTo>
                      <a:pt x="7161" y="12269"/>
                      <a:pt x="7146" y="12269"/>
                      <a:pt x="7132" y="12269"/>
                    </a:cubicBezTo>
                    <a:cubicBezTo>
                      <a:pt x="6778" y="12269"/>
                      <a:pt x="6417" y="12345"/>
                      <a:pt x="6063" y="12345"/>
                    </a:cubicBezTo>
                    <a:cubicBezTo>
                      <a:pt x="5995" y="12345"/>
                      <a:pt x="5920" y="12342"/>
                      <a:pt x="5879" y="12287"/>
                    </a:cubicBezTo>
                    <a:cubicBezTo>
                      <a:pt x="5852" y="12252"/>
                      <a:pt x="5849" y="12208"/>
                      <a:pt x="5849" y="12164"/>
                    </a:cubicBezTo>
                    <a:cubicBezTo>
                      <a:pt x="5835" y="11973"/>
                      <a:pt x="5815" y="11782"/>
                      <a:pt x="5805" y="11592"/>
                    </a:cubicBezTo>
                    <a:cubicBezTo>
                      <a:pt x="5797" y="11404"/>
                      <a:pt x="5788" y="11213"/>
                      <a:pt x="5774" y="11026"/>
                    </a:cubicBezTo>
                    <a:cubicBezTo>
                      <a:pt x="5698" y="10006"/>
                      <a:pt x="5552" y="8991"/>
                      <a:pt x="5631" y="7966"/>
                    </a:cubicBezTo>
                    <a:cubicBezTo>
                      <a:pt x="5613" y="7348"/>
                      <a:pt x="5593" y="6732"/>
                      <a:pt x="5580" y="6121"/>
                    </a:cubicBezTo>
                    <a:cubicBezTo>
                      <a:pt x="5549" y="4656"/>
                      <a:pt x="5511" y="3191"/>
                      <a:pt x="5494" y="1722"/>
                    </a:cubicBezTo>
                    <a:cubicBezTo>
                      <a:pt x="5487" y="1163"/>
                      <a:pt x="5460" y="605"/>
                      <a:pt x="5433" y="48"/>
                    </a:cubicBezTo>
                    <a:cubicBezTo>
                      <a:pt x="5218" y="35"/>
                      <a:pt x="5007" y="21"/>
                      <a:pt x="4792" y="18"/>
                    </a:cubicBezTo>
                    <a:cubicBezTo>
                      <a:pt x="4683" y="15"/>
                      <a:pt x="4571" y="18"/>
                      <a:pt x="4465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9"/>
              <p:cNvSpPr/>
              <p:nvPr/>
            </p:nvSpPr>
            <p:spPr>
              <a:xfrm>
                <a:off x="1547225" y="3168529"/>
                <a:ext cx="491465" cy="612300"/>
              </a:xfrm>
              <a:custGeom>
                <a:rect b="b" l="l" r="r" t="t"/>
                <a:pathLst>
                  <a:path extrusionOk="0" h="12739" w="10225">
                    <a:moveTo>
                      <a:pt x="4465" y="1"/>
                    </a:moveTo>
                    <a:lnTo>
                      <a:pt x="4465" y="1"/>
                    </a:lnTo>
                    <a:cubicBezTo>
                      <a:pt x="4468" y="158"/>
                      <a:pt x="4472" y="311"/>
                      <a:pt x="4468" y="468"/>
                    </a:cubicBezTo>
                    <a:cubicBezTo>
                      <a:pt x="4468" y="993"/>
                      <a:pt x="4472" y="1521"/>
                      <a:pt x="4482" y="2049"/>
                    </a:cubicBezTo>
                    <a:cubicBezTo>
                      <a:pt x="4509" y="3471"/>
                      <a:pt x="4517" y="4894"/>
                      <a:pt x="4492" y="6319"/>
                    </a:cubicBezTo>
                    <a:cubicBezTo>
                      <a:pt x="4476" y="7560"/>
                      <a:pt x="4455" y="8820"/>
                      <a:pt x="4366" y="10031"/>
                    </a:cubicBezTo>
                    <a:cubicBezTo>
                      <a:pt x="4333" y="10518"/>
                      <a:pt x="4380" y="11115"/>
                      <a:pt x="4274" y="11578"/>
                    </a:cubicBezTo>
                    <a:cubicBezTo>
                      <a:pt x="4267" y="11609"/>
                      <a:pt x="4261" y="11642"/>
                      <a:pt x="4264" y="11680"/>
                    </a:cubicBezTo>
                    <a:cubicBezTo>
                      <a:pt x="4257" y="11878"/>
                      <a:pt x="4230" y="12072"/>
                      <a:pt x="4234" y="12266"/>
                    </a:cubicBezTo>
                    <a:lnTo>
                      <a:pt x="4234" y="12287"/>
                    </a:lnTo>
                    <a:cubicBezTo>
                      <a:pt x="4094" y="12304"/>
                      <a:pt x="3951" y="12337"/>
                      <a:pt x="3817" y="12358"/>
                    </a:cubicBezTo>
                    <a:cubicBezTo>
                      <a:pt x="3468" y="12380"/>
                      <a:pt x="3120" y="12391"/>
                      <a:pt x="2772" y="12391"/>
                    </a:cubicBezTo>
                    <a:cubicBezTo>
                      <a:pt x="1845" y="12391"/>
                      <a:pt x="920" y="12312"/>
                      <a:pt x="1" y="12153"/>
                    </a:cubicBezTo>
                    <a:lnTo>
                      <a:pt x="1" y="12153"/>
                    </a:lnTo>
                    <a:cubicBezTo>
                      <a:pt x="1" y="12287"/>
                      <a:pt x="4" y="12403"/>
                      <a:pt x="14" y="12501"/>
                    </a:cubicBezTo>
                    <a:cubicBezTo>
                      <a:pt x="28" y="12505"/>
                      <a:pt x="42" y="12512"/>
                      <a:pt x="55" y="12515"/>
                    </a:cubicBezTo>
                    <a:cubicBezTo>
                      <a:pt x="1075" y="12676"/>
                      <a:pt x="2089" y="12738"/>
                      <a:pt x="3110" y="12738"/>
                    </a:cubicBezTo>
                    <a:cubicBezTo>
                      <a:pt x="3900" y="12738"/>
                      <a:pt x="4695" y="12701"/>
                      <a:pt x="5498" y="12644"/>
                    </a:cubicBezTo>
                    <a:cubicBezTo>
                      <a:pt x="6503" y="12573"/>
                      <a:pt x="7508" y="12539"/>
                      <a:pt x="8514" y="12495"/>
                    </a:cubicBezTo>
                    <a:cubicBezTo>
                      <a:pt x="8896" y="12474"/>
                      <a:pt x="9273" y="12454"/>
                      <a:pt x="9655" y="12409"/>
                    </a:cubicBezTo>
                    <a:cubicBezTo>
                      <a:pt x="9843" y="12369"/>
                      <a:pt x="10033" y="12331"/>
                      <a:pt x="10225" y="12304"/>
                    </a:cubicBezTo>
                    <a:cubicBezTo>
                      <a:pt x="10211" y="12222"/>
                      <a:pt x="10194" y="12140"/>
                      <a:pt x="10176" y="12065"/>
                    </a:cubicBezTo>
                    <a:cubicBezTo>
                      <a:pt x="9829" y="12103"/>
                      <a:pt x="9481" y="12133"/>
                      <a:pt x="9138" y="12158"/>
                    </a:cubicBezTo>
                    <a:cubicBezTo>
                      <a:pt x="8573" y="12195"/>
                      <a:pt x="7941" y="12271"/>
                      <a:pt x="7323" y="12271"/>
                    </a:cubicBezTo>
                    <a:cubicBezTo>
                      <a:pt x="7273" y="12271"/>
                      <a:pt x="7224" y="12271"/>
                      <a:pt x="7175" y="12270"/>
                    </a:cubicBezTo>
                    <a:cubicBezTo>
                      <a:pt x="7161" y="12269"/>
                      <a:pt x="7146" y="12269"/>
                      <a:pt x="7132" y="12269"/>
                    </a:cubicBezTo>
                    <a:cubicBezTo>
                      <a:pt x="6778" y="12269"/>
                      <a:pt x="6417" y="12345"/>
                      <a:pt x="6063" y="12345"/>
                    </a:cubicBezTo>
                    <a:cubicBezTo>
                      <a:pt x="5995" y="12345"/>
                      <a:pt x="5920" y="12342"/>
                      <a:pt x="5879" y="12287"/>
                    </a:cubicBezTo>
                    <a:cubicBezTo>
                      <a:pt x="5852" y="12252"/>
                      <a:pt x="5849" y="12208"/>
                      <a:pt x="5849" y="12164"/>
                    </a:cubicBezTo>
                    <a:cubicBezTo>
                      <a:pt x="5835" y="11973"/>
                      <a:pt x="5815" y="11782"/>
                      <a:pt x="5805" y="11592"/>
                    </a:cubicBezTo>
                    <a:cubicBezTo>
                      <a:pt x="5797" y="11404"/>
                      <a:pt x="5788" y="11213"/>
                      <a:pt x="5774" y="11026"/>
                    </a:cubicBezTo>
                    <a:cubicBezTo>
                      <a:pt x="5698" y="10006"/>
                      <a:pt x="5552" y="8991"/>
                      <a:pt x="5631" y="7966"/>
                    </a:cubicBezTo>
                    <a:cubicBezTo>
                      <a:pt x="5613" y="7348"/>
                      <a:pt x="5593" y="6732"/>
                      <a:pt x="5580" y="6121"/>
                    </a:cubicBezTo>
                    <a:cubicBezTo>
                      <a:pt x="5549" y="4656"/>
                      <a:pt x="5511" y="3191"/>
                      <a:pt x="5494" y="1722"/>
                    </a:cubicBezTo>
                    <a:cubicBezTo>
                      <a:pt x="5487" y="1163"/>
                      <a:pt x="5460" y="605"/>
                      <a:pt x="5433" y="48"/>
                    </a:cubicBezTo>
                    <a:cubicBezTo>
                      <a:pt x="5218" y="35"/>
                      <a:pt x="5007" y="21"/>
                      <a:pt x="4792" y="18"/>
                    </a:cubicBezTo>
                    <a:cubicBezTo>
                      <a:pt x="4683" y="15"/>
                      <a:pt x="4571" y="18"/>
                      <a:pt x="4465" y="1"/>
                    </a:cubicBezTo>
                    <a:close/>
                  </a:path>
                </a:pathLst>
              </a:custGeom>
              <a:solidFill>
                <a:srgbClr val="FEE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9"/>
              <p:cNvSpPr/>
              <p:nvPr/>
            </p:nvSpPr>
            <p:spPr>
              <a:xfrm>
                <a:off x="1819462" y="2715478"/>
                <a:ext cx="122758" cy="364669"/>
              </a:xfrm>
              <a:custGeom>
                <a:rect b="b" l="l" r="r" t="t"/>
                <a:pathLst>
                  <a:path extrusionOk="0" h="7587" w="2554">
                    <a:moveTo>
                      <a:pt x="2472" y="1"/>
                    </a:moveTo>
                    <a:cubicBezTo>
                      <a:pt x="2355" y="46"/>
                      <a:pt x="2231" y="91"/>
                      <a:pt x="2191" y="91"/>
                    </a:cubicBezTo>
                    <a:cubicBezTo>
                      <a:pt x="2183" y="91"/>
                      <a:pt x="2179" y="90"/>
                      <a:pt x="2178" y="86"/>
                    </a:cubicBezTo>
                    <a:lnTo>
                      <a:pt x="2178" y="86"/>
                    </a:lnTo>
                    <a:cubicBezTo>
                      <a:pt x="2199" y="331"/>
                      <a:pt x="2090" y="604"/>
                      <a:pt x="1940" y="781"/>
                    </a:cubicBezTo>
                    <a:cubicBezTo>
                      <a:pt x="1765" y="1042"/>
                      <a:pt x="1462" y="1182"/>
                      <a:pt x="1158" y="1182"/>
                    </a:cubicBezTo>
                    <a:cubicBezTo>
                      <a:pt x="1077" y="1182"/>
                      <a:pt x="996" y="1172"/>
                      <a:pt x="918" y="1152"/>
                    </a:cubicBezTo>
                    <a:cubicBezTo>
                      <a:pt x="835" y="1552"/>
                      <a:pt x="522" y="1866"/>
                      <a:pt x="86" y="1866"/>
                    </a:cubicBezTo>
                    <a:cubicBezTo>
                      <a:pt x="68" y="1866"/>
                      <a:pt x="50" y="1866"/>
                      <a:pt x="31" y="1865"/>
                    </a:cubicBezTo>
                    <a:cubicBezTo>
                      <a:pt x="28" y="1896"/>
                      <a:pt x="25" y="1929"/>
                      <a:pt x="25" y="1960"/>
                    </a:cubicBezTo>
                    <a:cubicBezTo>
                      <a:pt x="1" y="2349"/>
                      <a:pt x="59" y="2778"/>
                      <a:pt x="55" y="3160"/>
                    </a:cubicBezTo>
                    <a:cubicBezTo>
                      <a:pt x="52" y="3643"/>
                      <a:pt x="89" y="4128"/>
                      <a:pt x="106" y="4608"/>
                    </a:cubicBezTo>
                    <a:cubicBezTo>
                      <a:pt x="141" y="5576"/>
                      <a:pt x="174" y="6541"/>
                      <a:pt x="157" y="7508"/>
                    </a:cubicBezTo>
                    <a:lnTo>
                      <a:pt x="157" y="7587"/>
                    </a:lnTo>
                    <a:cubicBezTo>
                      <a:pt x="369" y="7256"/>
                      <a:pt x="645" y="6943"/>
                      <a:pt x="866" y="6649"/>
                    </a:cubicBezTo>
                    <a:cubicBezTo>
                      <a:pt x="1282" y="6097"/>
                      <a:pt x="1695" y="5548"/>
                      <a:pt x="2042" y="4955"/>
                    </a:cubicBezTo>
                    <a:cubicBezTo>
                      <a:pt x="1725" y="4758"/>
                      <a:pt x="1388" y="4551"/>
                      <a:pt x="1139" y="4274"/>
                    </a:cubicBezTo>
                    <a:cubicBezTo>
                      <a:pt x="1126" y="4254"/>
                      <a:pt x="1115" y="4233"/>
                      <a:pt x="1115" y="4213"/>
                    </a:cubicBezTo>
                    <a:cubicBezTo>
                      <a:pt x="1112" y="4209"/>
                      <a:pt x="1108" y="4209"/>
                      <a:pt x="1105" y="4206"/>
                    </a:cubicBezTo>
                    <a:cubicBezTo>
                      <a:pt x="1050" y="4158"/>
                      <a:pt x="1054" y="4101"/>
                      <a:pt x="1085" y="4056"/>
                    </a:cubicBezTo>
                    <a:cubicBezTo>
                      <a:pt x="1077" y="4029"/>
                      <a:pt x="1077" y="3998"/>
                      <a:pt x="1091" y="3961"/>
                    </a:cubicBezTo>
                    <a:cubicBezTo>
                      <a:pt x="1582" y="2833"/>
                      <a:pt x="1964" y="1667"/>
                      <a:pt x="2424" y="529"/>
                    </a:cubicBezTo>
                    <a:cubicBezTo>
                      <a:pt x="2444" y="461"/>
                      <a:pt x="2464" y="396"/>
                      <a:pt x="2488" y="328"/>
                    </a:cubicBezTo>
                    <a:cubicBezTo>
                      <a:pt x="2509" y="263"/>
                      <a:pt x="2529" y="195"/>
                      <a:pt x="2554" y="126"/>
                    </a:cubicBezTo>
                    <a:cubicBezTo>
                      <a:pt x="2526" y="86"/>
                      <a:pt x="2499" y="41"/>
                      <a:pt x="24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9"/>
              <p:cNvSpPr/>
              <p:nvPr/>
            </p:nvSpPr>
            <p:spPr>
              <a:xfrm>
                <a:off x="1774282" y="2646698"/>
                <a:ext cx="172169" cy="136360"/>
              </a:xfrm>
              <a:custGeom>
                <a:rect b="b" l="l" r="r" t="t"/>
                <a:pathLst>
                  <a:path extrusionOk="0" h="2837" w="3582">
                    <a:moveTo>
                      <a:pt x="1490" y="0"/>
                    </a:moveTo>
                    <a:lnTo>
                      <a:pt x="1490" y="0"/>
                    </a:lnTo>
                    <a:cubicBezTo>
                      <a:pt x="1493" y="283"/>
                      <a:pt x="1517" y="569"/>
                      <a:pt x="1540" y="849"/>
                    </a:cubicBezTo>
                    <a:cubicBezTo>
                      <a:pt x="1476" y="1013"/>
                      <a:pt x="1383" y="1162"/>
                      <a:pt x="1268" y="1299"/>
                    </a:cubicBezTo>
                    <a:cubicBezTo>
                      <a:pt x="1224" y="1353"/>
                      <a:pt x="1172" y="1405"/>
                      <a:pt x="1118" y="1452"/>
                    </a:cubicBezTo>
                    <a:cubicBezTo>
                      <a:pt x="828" y="1790"/>
                      <a:pt x="443" y="1963"/>
                      <a:pt x="0" y="2001"/>
                    </a:cubicBezTo>
                    <a:cubicBezTo>
                      <a:pt x="68" y="2072"/>
                      <a:pt x="130" y="2147"/>
                      <a:pt x="197" y="2240"/>
                    </a:cubicBezTo>
                    <a:cubicBezTo>
                      <a:pt x="296" y="2369"/>
                      <a:pt x="463" y="2649"/>
                      <a:pt x="647" y="2743"/>
                    </a:cubicBezTo>
                    <a:cubicBezTo>
                      <a:pt x="647" y="2747"/>
                      <a:pt x="651" y="2751"/>
                      <a:pt x="651" y="2754"/>
                    </a:cubicBezTo>
                    <a:cubicBezTo>
                      <a:pt x="750" y="2809"/>
                      <a:pt x="858" y="2837"/>
                      <a:pt x="962" y="2837"/>
                    </a:cubicBezTo>
                    <a:cubicBezTo>
                      <a:pt x="1187" y="2837"/>
                      <a:pt x="1396" y="2709"/>
                      <a:pt x="1459" y="2451"/>
                    </a:cubicBezTo>
                    <a:cubicBezTo>
                      <a:pt x="1486" y="2338"/>
                      <a:pt x="1490" y="2202"/>
                      <a:pt x="1585" y="2141"/>
                    </a:cubicBezTo>
                    <a:cubicBezTo>
                      <a:pt x="1614" y="2122"/>
                      <a:pt x="1646" y="2114"/>
                      <a:pt x="1679" y="2114"/>
                    </a:cubicBezTo>
                    <a:cubicBezTo>
                      <a:pt x="1801" y="2114"/>
                      <a:pt x="1944" y="2215"/>
                      <a:pt x="2066" y="2215"/>
                    </a:cubicBezTo>
                    <a:cubicBezTo>
                      <a:pt x="2068" y="2215"/>
                      <a:pt x="2070" y="2215"/>
                      <a:pt x="2072" y="2215"/>
                    </a:cubicBezTo>
                    <a:cubicBezTo>
                      <a:pt x="2236" y="2212"/>
                      <a:pt x="2396" y="2117"/>
                      <a:pt x="2515" y="2011"/>
                    </a:cubicBezTo>
                    <a:cubicBezTo>
                      <a:pt x="2621" y="1916"/>
                      <a:pt x="2696" y="1803"/>
                      <a:pt x="2720" y="1663"/>
                    </a:cubicBezTo>
                    <a:cubicBezTo>
                      <a:pt x="2744" y="1520"/>
                      <a:pt x="2679" y="1422"/>
                      <a:pt x="2648" y="1285"/>
                    </a:cubicBezTo>
                    <a:cubicBezTo>
                      <a:pt x="2631" y="1217"/>
                      <a:pt x="2665" y="1149"/>
                      <a:pt x="2720" y="1115"/>
                    </a:cubicBezTo>
                    <a:cubicBezTo>
                      <a:pt x="2750" y="1111"/>
                      <a:pt x="2781" y="1101"/>
                      <a:pt x="2811" y="1090"/>
                    </a:cubicBezTo>
                    <a:cubicBezTo>
                      <a:pt x="2832" y="1095"/>
                      <a:pt x="2856" y="1098"/>
                      <a:pt x="2876" y="1111"/>
                    </a:cubicBezTo>
                    <a:cubicBezTo>
                      <a:pt x="2901" y="1125"/>
                      <a:pt x="2921" y="1142"/>
                      <a:pt x="2945" y="1159"/>
                    </a:cubicBezTo>
                    <a:cubicBezTo>
                      <a:pt x="3105" y="1145"/>
                      <a:pt x="3360" y="1125"/>
                      <a:pt x="3466" y="982"/>
                    </a:cubicBezTo>
                    <a:cubicBezTo>
                      <a:pt x="3582" y="818"/>
                      <a:pt x="3514" y="873"/>
                      <a:pt x="3333" y="821"/>
                    </a:cubicBezTo>
                    <a:cubicBezTo>
                      <a:pt x="3112" y="760"/>
                      <a:pt x="2897" y="661"/>
                      <a:pt x="2682" y="573"/>
                    </a:cubicBezTo>
                    <a:cubicBezTo>
                      <a:pt x="2297" y="416"/>
                      <a:pt x="1817" y="277"/>
                      <a:pt x="1490" y="0"/>
                    </a:cubicBezTo>
                    <a:close/>
                  </a:path>
                </a:pathLst>
              </a:custGeom>
              <a:solidFill>
                <a:srgbClr val="C192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9"/>
              <p:cNvSpPr/>
              <p:nvPr/>
            </p:nvSpPr>
            <p:spPr>
              <a:xfrm>
                <a:off x="1696129" y="2648188"/>
                <a:ext cx="129295" cy="75029"/>
              </a:xfrm>
              <a:custGeom>
                <a:rect b="b" l="l" r="r" t="t"/>
                <a:pathLst>
                  <a:path extrusionOk="0" h="1561" w="2690">
                    <a:moveTo>
                      <a:pt x="2679" y="0"/>
                    </a:moveTo>
                    <a:cubicBezTo>
                      <a:pt x="1841" y="198"/>
                      <a:pt x="994" y="294"/>
                      <a:pt x="128" y="294"/>
                    </a:cubicBezTo>
                    <a:cubicBezTo>
                      <a:pt x="85" y="294"/>
                      <a:pt x="43" y="294"/>
                      <a:pt x="0" y="293"/>
                    </a:cubicBezTo>
                    <a:lnTo>
                      <a:pt x="0" y="293"/>
                    </a:lnTo>
                    <a:cubicBezTo>
                      <a:pt x="0" y="494"/>
                      <a:pt x="8" y="699"/>
                      <a:pt x="17" y="903"/>
                    </a:cubicBezTo>
                    <a:cubicBezTo>
                      <a:pt x="76" y="978"/>
                      <a:pt x="130" y="1046"/>
                      <a:pt x="192" y="1108"/>
                    </a:cubicBezTo>
                    <a:cubicBezTo>
                      <a:pt x="543" y="1319"/>
                      <a:pt x="839" y="1526"/>
                      <a:pt x="1329" y="1558"/>
                    </a:cubicBezTo>
                    <a:cubicBezTo>
                      <a:pt x="1360" y="1559"/>
                      <a:pt x="1391" y="1560"/>
                      <a:pt x="1420" y="1560"/>
                    </a:cubicBezTo>
                    <a:cubicBezTo>
                      <a:pt x="1872" y="1560"/>
                      <a:pt x="2144" y="1349"/>
                      <a:pt x="2457" y="1131"/>
                    </a:cubicBezTo>
                    <a:cubicBezTo>
                      <a:pt x="2533" y="1050"/>
                      <a:pt x="2605" y="965"/>
                      <a:pt x="2666" y="859"/>
                    </a:cubicBezTo>
                    <a:lnTo>
                      <a:pt x="2666" y="740"/>
                    </a:lnTo>
                    <a:cubicBezTo>
                      <a:pt x="2682" y="548"/>
                      <a:pt x="2690" y="358"/>
                      <a:pt x="2682" y="167"/>
                    </a:cubicBezTo>
                    <a:cubicBezTo>
                      <a:pt x="2682" y="109"/>
                      <a:pt x="2682" y="54"/>
                      <a:pt x="2679" y="0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9"/>
              <p:cNvSpPr/>
              <p:nvPr/>
            </p:nvSpPr>
            <p:spPr>
              <a:xfrm>
                <a:off x="1741694" y="2761667"/>
                <a:ext cx="65705" cy="395671"/>
              </a:xfrm>
              <a:custGeom>
                <a:rect b="b" l="l" r="r" t="t"/>
                <a:pathLst>
                  <a:path extrusionOk="0" h="8232" w="1367">
                    <a:moveTo>
                      <a:pt x="507" y="1"/>
                    </a:moveTo>
                    <a:cubicBezTo>
                      <a:pt x="446" y="379"/>
                      <a:pt x="296" y="764"/>
                      <a:pt x="0" y="979"/>
                    </a:cubicBezTo>
                    <a:cubicBezTo>
                      <a:pt x="147" y="2063"/>
                      <a:pt x="170" y="3181"/>
                      <a:pt x="205" y="4254"/>
                    </a:cubicBezTo>
                    <a:cubicBezTo>
                      <a:pt x="252" y="5580"/>
                      <a:pt x="381" y="6905"/>
                      <a:pt x="416" y="8231"/>
                    </a:cubicBezTo>
                    <a:cubicBezTo>
                      <a:pt x="521" y="8217"/>
                      <a:pt x="637" y="8221"/>
                      <a:pt x="746" y="8217"/>
                    </a:cubicBezTo>
                    <a:cubicBezTo>
                      <a:pt x="954" y="8211"/>
                      <a:pt x="1162" y="8200"/>
                      <a:pt x="1366" y="8186"/>
                    </a:cubicBezTo>
                    <a:cubicBezTo>
                      <a:pt x="1329" y="7505"/>
                      <a:pt x="1295" y="6827"/>
                      <a:pt x="1292" y="6149"/>
                    </a:cubicBezTo>
                    <a:cubicBezTo>
                      <a:pt x="1292" y="5109"/>
                      <a:pt x="1251" y="4066"/>
                      <a:pt x="1243" y="3027"/>
                    </a:cubicBezTo>
                    <a:cubicBezTo>
                      <a:pt x="1240" y="2359"/>
                      <a:pt x="1189" y="1647"/>
                      <a:pt x="1268" y="972"/>
                    </a:cubicBezTo>
                    <a:cubicBezTo>
                      <a:pt x="1271" y="921"/>
                      <a:pt x="1275" y="870"/>
                      <a:pt x="1281" y="815"/>
                    </a:cubicBezTo>
                    <a:cubicBezTo>
                      <a:pt x="941" y="666"/>
                      <a:pt x="664" y="351"/>
                      <a:pt x="507" y="1"/>
                    </a:cubicBezTo>
                    <a:close/>
                  </a:path>
                </a:pathLst>
              </a:custGeom>
              <a:solidFill>
                <a:srgbClr val="DFB5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9"/>
              <p:cNvSpPr/>
              <p:nvPr/>
            </p:nvSpPr>
            <p:spPr>
              <a:xfrm>
                <a:off x="1741694" y="2761667"/>
                <a:ext cx="65705" cy="395671"/>
              </a:xfrm>
              <a:custGeom>
                <a:rect b="b" l="l" r="r" t="t"/>
                <a:pathLst>
                  <a:path extrusionOk="0" h="8232" w="1367">
                    <a:moveTo>
                      <a:pt x="507" y="1"/>
                    </a:moveTo>
                    <a:cubicBezTo>
                      <a:pt x="446" y="379"/>
                      <a:pt x="296" y="764"/>
                      <a:pt x="0" y="979"/>
                    </a:cubicBezTo>
                    <a:cubicBezTo>
                      <a:pt x="147" y="2063"/>
                      <a:pt x="170" y="3181"/>
                      <a:pt x="205" y="4254"/>
                    </a:cubicBezTo>
                    <a:cubicBezTo>
                      <a:pt x="252" y="5580"/>
                      <a:pt x="381" y="6905"/>
                      <a:pt x="416" y="8231"/>
                    </a:cubicBezTo>
                    <a:lnTo>
                      <a:pt x="422" y="8231"/>
                    </a:lnTo>
                    <a:cubicBezTo>
                      <a:pt x="426" y="7931"/>
                      <a:pt x="439" y="7634"/>
                      <a:pt x="439" y="7345"/>
                    </a:cubicBezTo>
                    <a:cubicBezTo>
                      <a:pt x="439" y="6591"/>
                      <a:pt x="453" y="5835"/>
                      <a:pt x="457" y="5082"/>
                    </a:cubicBezTo>
                    <a:cubicBezTo>
                      <a:pt x="457" y="4367"/>
                      <a:pt x="416" y="3671"/>
                      <a:pt x="327" y="2962"/>
                    </a:cubicBezTo>
                    <a:cubicBezTo>
                      <a:pt x="246" y="2294"/>
                      <a:pt x="249" y="1739"/>
                      <a:pt x="354" y="1105"/>
                    </a:cubicBezTo>
                    <a:cubicBezTo>
                      <a:pt x="368" y="1020"/>
                      <a:pt x="385" y="927"/>
                      <a:pt x="405" y="839"/>
                    </a:cubicBezTo>
                    <a:cubicBezTo>
                      <a:pt x="430" y="722"/>
                      <a:pt x="501" y="579"/>
                      <a:pt x="601" y="579"/>
                    </a:cubicBezTo>
                    <a:cubicBezTo>
                      <a:pt x="615" y="579"/>
                      <a:pt x="629" y="581"/>
                      <a:pt x="644" y="587"/>
                    </a:cubicBezTo>
                    <a:cubicBezTo>
                      <a:pt x="699" y="607"/>
                      <a:pt x="729" y="661"/>
                      <a:pt x="753" y="716"/>
                    </a:cubicBezTo>
                    <a:cubicBezTo>
                      <a:pt x="1281" y="1865"/>
                      <a:pt x="1114" y="3095"/>
                      <a:pt x="1111" y="4318"/>
                    </a:cubicBezTo>
                    <a:cubicBezTo>
                      <a:pt x="1111" y="5180"/>
                      <a:pt x="1114" y="6043"/>
                      <a:pt x="1125" y="6902"/>
                    </a:cubicBezTo>
                    <a:cubicBezTo>
                      <a:pt x="1128" y="7331"/>
                      <a:pt x="1155" y="7764"/>
                      <a:pt x="1155" y="8197"/>
                    </a:cubicBezTo>
                    <a:cubicBezTo>
                      <a:pt x="1227" y="8194"/>
                      <a:pt x="1295" y="8190"/>
                      <a:pt x="1366" y="8186"/>
                    </a:cubicBezTo>
                    <a:cubicBezTo>
                      <a:pt x="1329" y="7505"/>
                      <a:pt x="1295" y="6827"/>
                      <a:pt x="1292" y="6149"/>
                    </a:cubicBezTo>
                    <a:cubicBezTo>
                      <a:pt x="1292" y="5109"/>
                      <a:pt x="1251" y="4066"/>
                      <a:pt x="1243" y="3027"/>
                    </a:cubicBezTo>
                    <a:cubicBezTo>
                      <a:pt x="1240" y="2359"/>
                      <a:pt x="1189" y="1647"/>
                      <a:pt x="1268" y="972"/>
                    </a:cubicBezTo>
                    <a:cubicBezTo>
                      <a:pt x="1271" y="921"/>
                      <a:pt x="1275" y="870"/>
                      <a:pt x="1281" y="815"/>
                    </a:cubicBezTo>
                    <a:cubicBezTo>
                      <a:pt x="941" y="666"/>
                      <a:pt x="664" y="351"/>
                      <a:pt x="507" y="1"/>
                    </a:cubicBezTo>
                    <a:close/>
                  </a:path>
                </a:pathLst>
              </a:custGeom>
              <a:solidFill>
                <a:srgbClr val="C192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9"/>
              <p:cNvSpPr/>
              <p:nvPr/>
            </p:nvSpPr>
            <p:spPr>
              <a:xfrm>
                <a:off x="1670703" y="2359659"/>
                <a:ext cx="130304" cy="72578"/>
              </a:xfrm>
              <a:custGeom>
                <a:rect b="b" l="l" r="r" t="t"/>
                <a:pathLst>
                  <a:path extrusionOk="0" h="1510" w="2711">
                    <a:moveTo>
                      <a:pt x="2677" y="1"/>
                    </a:moveTo>
                    <a:cubicBezTo>
                      <a:pt x="2453" y="1"/>
                      <a:pt x="378" y="368"/>
                      <a:pt x="46" y="368"/>
                    </a:cubicBezTo>
                    <a:cubicBezTo>
                      <a:pt x="18" y="368"/>
                      <a:pt x="3" y="365"/>
                      <a:pt x="1" y="360"/>
                    </a:cubicBezTo>
                    <a:lnTo>
                      <a:pt x="1" y="360"/>
                    </a:lnTo>
                    <a:cubicBezTo>
                      <a:pt x="103" y="796"/>
                      <a:pt x="414" y="1181"/>
                      <a:pt x="819" y="1375"/>
                    </a:cubicBezTo>
                    <a:cubicBezTo>
                      <a:pt x="1011" y="1465"/>
                      <a:pt x="1232" y="1509"/>
                      <a:pt x="1455" y="1509"/>
                    </a:cubicBezTo>
                    <a:cubicBezTo>
                      <a:pt x="1477" y="1509"/>
                      <a:pt x="1499" y="1509"/>
                      <a:pt x="1521" y="1508"/>
                    </a:cubicBezTo>
                    <a:cubicBezTo>
                      <a:pt x="1764" y="1453"/>
                      <a:pt x="1988" y="1351"/>
                      <a:pt x="2168" y="1198"/>
                    </a:cubicBezTo>
                    <a:cubicBezTo>
                      <a:pt x="2509" y="908"/>
                      <a:pt x="2711" y="455"/>
                      <a:pt x="2697" y="5"/>
                    </a:cubicBezTo>
                    <a:cubicBezTo>
                      <a:pt x="2697" y="2"/>
                      <a:pt x="2690" y="1"/>
                      <a:pt x="2677" y="1"/>
                    </a:cubicBezTo>
                    <a:close/>
                  </a:path>
                </a:pathLst>
              </a:custGeom>
              <a:solidFill>
                <a:srgbClr val="FFC3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9"/>
              <p:cNvSpPr/>
              <p:nvPr/>
            </p:nvSpPr>
            <p:spPr>
              <a:xfrm>
                <a:off x="1570296" y="4201618"/>
                <a:ext cx="192212" cy="91612"/>
              </a:xfrm>
              <a:custGeom>
                <a:rect b="b" l="l" r="r" t="t"/>
                <a:pathLst>
                  <a:path extrusionOk="0" h="1906" w="3999">
                    <a:moveTo>
                      <a:pt x="1753" y="1"/>
                    </a:moveTo>
                    <a:cubicBezTo>
                      <a:pt x="1494" y="1"/>
                      <a:pt x="1113" y="49"/>
                      <a:pt x="781" y="281"/>
                    </a:cubicBezTo>
                    <a:cubicBezTo>
                      <a:pt x="471" y="495"/>
                      <a:pt x="86" y="976"/>
                      <a:pt x="25" y="1323"/>
                    </a:cubicBezTo>
                    <a:cubicBezTo>
                      <a:pt x="1" y="1463"/>
                      <a:pt x="25" y="1572"/>
                      <a:pt x="97" y="1657"/>
                    </a:cubicBezTo>
                    <a:cubicBezTo>
                      <a:pt x="284" y="1885"/>
                      <a:pt x="778" y="1896"/>
                      <a:pt x="1105" y="1899"/>
                    </a:cubicBezTo>
                    <a:lnTo>
                      <a:pt x="1204" y="1902"/>
                    </a:lnTo>
                    <a:cubicBezTo>
                      <a:pt x="1292" y="1905"/>
                      <a:pt x="1378" y="1906"/>
                      <a:pt x="1463" y="1906"/>
                    </a:cubicBezTo>
                    <a:cubicBezTo>
                      <a:pt x="2141" y="1906"/>
                      <a:pt x="2718" y="1833"/>
                      <a:pt x="3219" y="1681"/>
                    </a:cubicBezTo>
                    <a:cubicBezTo>
                      <a:pt x="3444" y="1616"/>
                      <a:pt x="3754" y="1497"/>
                      <a:pt x="3886" y="1245"/>
                    </a:cubicBezTo>
                    <a:cubicBezTo>
                      <a:pt x="3992" y="1034"/>
                      <a:pt x="3999" y="748"/>
                      <a:pt x="3900" y="447"/>
                    </a:cubicBezTo>
                    <a:lnTo>
                      <a:pt x="3900" y="447"/>
                    </a:lnTo>
                    <a:cubicBezTo>
                      <a:pt x="3798" y="560"/>
                      <a:pt x="3661" y="645"/>
                      <a:pt x="3511" y="683"/>
                    </a:cubicBezTo>
                    <a:cubicBezTo>
                      <a:pt x="3487" y="689"/>
                      <a:pt x="3460" y="694"/>
                      <a:pt x="3432" y="694"/>
                    </a:cubicBezTo>
                    <a:cubicBezTo>
                      <a:pt x="3418" y="694"/>
                      <a:pt x="3403" y="693"/>
                      <a:pt x="3389" y="689"/>
                    </a:cubicBezTo>
                    <a:cubicBezTo>
                      <a:pt x="3348" y="676"/>
                      <a:pt x="3317" y="645"/>
                      <a:pt x="3293" y="622"/>
                    </a:cubicBezTo>
                    <a:cubicBezTo>
                      <a:pt x="2898" y="226"/>
                      <a:pt x="2339" y="1"/>
                      <a:pt x="1759" y="1"/>
                    </a:cubicBezTo>
                    <a:close/>
                  </a:path>
                </a:pathLst>
              </a:custGeom>
              <a:solidFill>
                <a:srgbClr val="B14F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9"/>
              <p:cNvSpPr/>
              <p:nvPr/>
            </p:nvSpPr>
            <p:spPr>
              <a:xfrm>
                <a:off x="1993888" y="4224593"/>
                <a:ext cx="191106" cy="68637"/>
              </a:xfrm>
              <a:custGeom>
                <a:rect b="b" l="l" r="r" t="t"/>
                <a:pathLst>
                  <a:path extrusionOk="0" h="1428" w="3976">
                    <a:moveTo>
                      <a:pt x="127" y="0"/>
                    </a:moveTo>
                    <a:cubicBezTo>
                      <a:pt x="106" y="62"/>
                      <a:pt x="79" y="112"/>
                      <a:pt x="45" y="157"/>
                    </a:cubicBezTo>
                    <a:cubicBezTo>
                      <a:pt x="1" y="392"/>
                      <a:pt x="25" y="603"/>
                      <a:pt x="111" y="767"/>
                    </a:cubicBezTo>
                    <a:cubicBezTo>
                      <a:pt x="243" y="1019"/>
                      <a:pt x="553" y="1138"/>
                      <a:pt x="775" y="1203"/>
                    </a:cubicBezTo>
                    <a:cubicBezTo>
                      <a:pt x="1275" y="1355"/>
                      <a:pt x="1853" y="1428"/>
                      <a:pt x="2533" y="1428"/>
                    </a:cubicBezTo>
                    <a:cubicBezTo>
                      <a:pt x="2618" y="1428"/>
                      <a:pt x="2704" y="1427"/>
                      <a:pt x="2792" y="1424"/>
                    </a:cubicBezTo>
                    <a:lnTo>
                      <a:pt x="2891" y="1421"/>
                    </a:lnTo>
                    <a:cubicBezTo>
                      <a:pt x="3215" y="1418"/>
                      <a:pt x="3709" y="1407"/>
                      <a:pt x="3900" y="1179"/>
                    </a:cubicBezTo>
                    <a:cubicBezTo>
                      <a:pt x="3944" y="1125"/>
                      <a:pt x="3968" y="1060"/>
                      <a:pt x="3975" y="985"/>
                    </a:cubicBezTo>
                    <a:lnTo>
                      <a:pt x="3975" y="985"/>
                    </a:lnTo>
                    <a:cubicBezTo>
                      <a:pt x="3824" y="1002"/>
                      <a:pt x="3657" y="1009"/>
                      <a:pt x="3481" y="1009"/>
                    </a:cubicBezTo>
                    <a:cubicBezTo>
                      <a:pt x="3252" y="1009"/>
                      <a:pt x="3008" y="996"/>
                      <a:pt x="2761" y="971"/>
                    </a:cubicBezTo>
                    <a:cubicBezTo>
                      <a:pt x="2588" y="994"/>
                      <a:pt x="2412" y="1007"/>
                      <a:pt x="2236" y="1007"/>
                    </a:cubicBezTo>
                    <a:cubicBezTo>
                      <a:pt x="2142" y="1007"/>
                      <a:pt x="2048" y="1003"/>
                      <a:pt x="1954" y="995"/>
                    </a:cubicBezTo>
                    <a:cubicBezTo>
                      <a:pt x="1596" y="968"/>
                      <a:pt x="812" y="647"/>
                      <a:pt x="659" y="235"/>
                    </a:cubicBezTo>
                    <a:cubicBezTo>
                      <a:pt x="649" y="221"/>
                      <a:pt x="638" y="211"/>
                      <a:pt x="628" y="198"/>
                    </a:cubicBezTo>
                    <a:cubicBezTo>
                      <a:pt x="622" y="201"/>
                      <a:pt x="614" y="208"/>
                      <a:pt x="605" y="211"/>
                    </a:cubicBezTo>
                    <a:cubicBezTo>
                      <a:pt x="590" y="215"/>
                      <a:pt x="576" y="216"/>
                      <a:pt x="561" y="216"/>
                    </a:cubicBezTo>
                    <a:cubicBezTo>
                      <a:pt x="534" y="216"/>
                      <a:pt x="508" y="211"/>
                      <a:pt x="485" y="205"/>
                    </a:cubicBezTo>
                    <a:cubicBezTo>
                      <a:pt x="352" y="171"/>
                      <a:pt x="229" y="99"/>
                      <a:pt x="127" y="0"/>
                    </a:cubicBezTo>
                    <a:close/>
                  </a:path>
                </a:pathLst>
              </a:custGeom>
              <a:solidFill>
                <a:srgbClr val="923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9"/>
              <p:cNvSpPr/>
              <p:nvPr/>
            </p:nvSpPr>
            <p:spPr>
              <a:xfrm>
                <a:off x="1570488" y="4223103"/>
                <a:ext cx="192020" cy="70127"/>
              </a:xfrm>
              <a:custGeom>
                <a:rect b="b" l="l" r="r" t="t"/>
                <a:pathLst>
                  <a:path extrusionOk="0" h="1459" w="3995">
                    <a:moveTo>
                      <a:pt x="3896" y="0"/>
                    </a:moveTo>
                    <a:cubicBezTo>
                      <a:pt x="3811" y="93"/>
                      <a:pt x="3709" y="161"/>
                      <a:pt x="3589" y="208"/>
                    </a:cubicBezTo>
                    <a:cubicBezTo>
                      <a:pt x="3251" y="791"/>
                      <a:pt x="2420" y="1006"/>
                      <a:pt x="1790" y="1046"/>
                    </a:cubicBezTo>
                    <a:cubicBezTo>
                      <a:pt x="1666" y="1054"/>
                      <a:pt x="1501" y="1061"/>
                      <a:pt x="1314" y="1061"/>
                    </a:cubicBezTo>
                    <a:cubicBezTo>
                      <a:pt x="909" y="1061"/>
                      <a:pt x="406" y="1027"/>
                      <a:pt x="21" y="890"/>
                    </a:cubicBezTo>
                    <a:lnTo>
                      <a:pt x="21" y="890"/>
                    </a:lnTo>
                    <a:cubicBezTo>
                      <a:pt x="0" y="1023"/>
                      <a:pt x="25" y="1128"/>
                      <a:pt x="93" y="1210"/>
                    </a:cubicBezTo>
                    <a:cubicBezTo>
                      <a:pt x="280" y="1438"/>
                      <a:pt x="774" y="1449"/>
                      <a:pt x="1101" y="1452"/>
                    </a:cubicBezTo>
                    <a:lnTo>
                      <a:pt x="1200" y="1455"/>
                    </a:lnTo>
                    <a:cubicBezTo>
                      <a:pt x="1288" y="1458"/>
                      <a:pt x="1374" y="1459"/>
                      <a:pt x="1459" y="1459"/>
                    </a:cubicBezTo>
                    <a:cubicBezTo>
                      <a:pt x="2137" y="1459"/>
                      <a:pt x="2714" y="1386"/>
                      <a:pt x="3215" y="1234"/>
                    </a:cubicBezTo>
                    <a:cubicBezTo>
                      <a:pt x="3440" y="1169"/>
                      <a:pt x="3750" y="1050"/>
                      <a:pt x="3882" y="798"/>
                    </a:cubicBezTo>
                    <a:cubicBezTo>
                      <a:pt x="3988" y="587"/>
                      <a:pt x="3995" y="301"/>
                      <a:pt x="3896" y="0"/>
                    </a:cubicBezTo>
                    <a:close/>
                  </a:path>
                </a:pathLst>
              </a:custGeom>
              <a:solidFill>
                <a:srgbClr val="9238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9"/>
              <p:cNvSpPr/>
              <p:nvPr/>
            </p:nvSpPr>
            <p:spPr>
              <a:xfrm>
                <a:off x="1564096" y="2659002"/>
                <a:ext cx="193846" cy="136457"/>
              </a:xfrm>
              <a:custGeom>
                <a:rect b="b" l="l" r="r" t="t"/>
                <a:pathLst>
                  <a:path extrusionOk="0" h="2839" w="4033">
                    <a:moveTo>
                      <a:pt x="1637" y="0"/>
                    </a:moveTo>
                    <a:cubicBezTo>
                      <a:pt x="1166" y="340"/>
                      <a:pt x="556" y="535"/>
                      <a:pt x="1" y="732"/>
                    </a:cubicBezTo>
                    <a:cubicBezTo>
                      <a:pt x="141" y="986"/>
                      <a:pt x="393" y="1126"/>
                      <a:pt x="682" y="1126"/>
                    </a:cubicBezTo>
                    <a:cubicBezTo>
                      <a:pt x="765" y="1126"/>
                      <a:pt x="851" y="1114"/>
                      <a:pt x="938" y="1090"/>
                    </a:cubicBezTo>
                    <a:cubicBezTo>
                      <a:pt x="957" y="1085"/>
                      <a:pt x="975" y="1082"/>
                      <a:pt x="993" y="1082"/>
                    </a:cubicBezTo>
                    <a:cubicBezTo>
                      <a:pt x="1030" y="1082"/>
                      <a:pt x="1064" y="1094"/>
                      <a:pt x="1094" y="1114"/>
                    </a:cubicBezTo>
                    <a:cubicBezTo>
                      <a:pt x="1061" y="1203"/>
                      <a:pt x="1044" y="1298"/>
                      <a:pt x="1050" y="1383"/>
                    </a:cubicBezTo>
                    <a:cubicBezTo>
                      <a:pt x="1067" y="1584"/>
                      <a:pt x="1135" y="1762"/>
                      <a:pt x="1296" y="1888"/>
                    </a:cubicBezTo>
                    <a:cubicBezTo>
                      <a:pt x="1313" y="1902"/>
                      <a:pt x="1333" y="1915"/>
                      <a:pt x="1354" y="1926"/>
                    </a:cubicBezTo>
                    <a:cubicBezTo>
                      <a:pt x="1457" y="1930"/>
                      <a:pt x="1555" y="1938"/>
                      <a:pt x="1654" y="1938"/>
                    </a:cubicBezTo>
                    <a:cubicBezTo>
                      <a:pt x="1797" y="1938"/>
                      <a:pt x="1939" y="1921"/>
                      <a:pt x="2096" y="1850"/>
                    </a:cubicBezTo>
                    <a:cubicBezTo>
                      <a:pt x="2133" y="1833"/>
                      <a:pt x="2170" y="1825"/>
                      <a:pt x="2205" y="1825"/>
                    </a:cubicBezTo>
                    <a:cubicBezTo>
                      <a:pt x="2316" y="1825"/>
                      <a:pt x="2406" y="1905"/>
                      <a:pt x="2417" y="2034"/>
                    </a:cubicBezTo>
                    <a:cubicBezTo>
                      <a:pt x="2453" y="2402"/>
                      <a:pt x="2738" y="2838"/>
                      <a:pt x="3123" y="2838"/>
                    </a:cubicBezTo>
                    <a:cubicBezTo>
                      <a:pt x="3209" y="2838"/>
                      <a:pt x="3301" y="2816"/>
                      <a:pt x="3395" y="2767"/>
                    </a:cubicBezTo>
                    <a:cubicBezTo>
                      <a:pt x="3708" y="2604"/>
                      <a:pt x="3991" y="2082"/>
                      <a:pt x="4032" y="1745"/>
                    </a:cubicBezTo>
                    <a:cubicBezTo>
                      <a:pt x="4002" y="1742"/>
                      <a:pt x="3974" y="1742"/>
                      <a:pt x="3944" y="1738"/>
                    </a:cubicBezTo>
                    <a:cubicBezTo>
                      <a:pt x="3548" y="1697"/>
                      <a:pt x="3010" y="1540"/>
                      <a:pt x="2724" y="1207"/>
                    </a:cubicBezTo>
                    <a:cubicBezTo>
                      <a:pt x="2516" y="1005"/>
                      <a:pt x="2373" y="740"/>
                      <a:pt x="2321" y="416"/>
                    </a:cubicBezTo>
                    <a:cubicBezTo>
                      <a:pt x="2305" y="300"/>
                      <a:pt x="2284" y="174"/>
                      <a:pt x="2274" y="51"/>
                    </a:cubicBezTo>
                    <a:cubicBezTo>
                      <a:pt x="2117" y="41"/>
                      <a:pt x="1960" y="30"/>
                      <a:pt x="1800" y="17"/>
                    </a:cubicBezTo>
                    <a:cubicBezTo>
                      <a:pt x="1745" y="10"/>
                      <a:pt x="1691" y="7"/>
                      <a:pt x="1637" y="0"/>
                    </a:cubicBezTo>
                    <a:close/>
                  </a:path>
                </a:pathLst>
              </a:custGeom>
              <a:solidFill>
                <a:srgbClr val="C192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9"/>
              <p:cNvSpPr/>
              <p:nvPr/>
            </p:nvSpPr>
            <p:spPr>
              <a:xfrm>
                <a:off x="1647151" y="3831765"/>
                <a:ext cx="105022" cy="378993"/>
              </a:xfrm>
              <a:custGeom>
                <a:rect b="b" l="l" r="r" t="t"/>
                <a:pathLst>
                  <a:path extrusionOk="0" h="7885" w="2185">
                    <a:moveTo>
                      <a:pt x="0" y="1"/>
                    </a:moveTo>
                    <a:lnTo>
                      <a:pt x="0" y="1"/>
                    </a:lnTo>
                    <a:cubicBezTo>
                      <a:pt x="14" y="141"/>
                      <a:pt x="25" y="273"/>
                      <a:pt x="41" y="399"/>
                    </a:cubicBezTo>
                    <a:cubicBezTo>
                      <a:pt x="116" y="979"/>
                      <a:pt x="192" y="1569"/>
                      <a:pt x="259" y="2137"/>
                    </a:cubicBezTo>
                    <a:lnTo>
                      <a:pt x="300" y="2455"/>
                    </a:lnTo>
                    <a:cubicBezTo>
                      <a:pt x="443" y="3627"/>
                      <a:pt x="593" y="4844"/>
                      <a:pt x="679" y="6047"/>
                    </a:cubicBezTo>
                    <a:cubicBezTo>
                      <a:pt x="679" y="6057"/>
                      <a:pt x="736" y="7011"/>
                      <a:pt x="590" y="7263"/>
                    </a:cubicBezTo>
                    <a:cubicBezTo>
                      <a:pt x="648" y="7284"/>
                      <a:pt x="703" y="7307"/>
                      <a:pt x="753" y="7328"/>
                    </a:cubicBezTo>
                    <a:cubicBezTo>
                      <a:pt x="794" y="7348"/>
                      <a:pt x="839" y="7365"/>
                      <a:pt x="879" y="7386"/>
                    </a:cubicBezTo>
                    <a:cubicBezTo>
                      <a:pt x="1054" y="7461"/>
                      <a:pt x="1234" y="7540"/>
                      <a:pt x="1387" y="7648"/>
                    </a:cubicBezTo>
                    <a:cubicBezTo>
                      <a:pt x="1432" y="7679"/>
                      <a:pt x="1466" y="7713"/>
                      <a:pt x="1503" y="7747"/>
                    </a:cubicBezTo>
                    <a:cubicBezTo>
                      <a:pt x="1565" y="7801"/>
                      <a:pt x="1620" y="7856"/>
                      <a:pt x="1697" y="7880"/>
                    </a:cubicBezTo>
                    <a:cubicBezTo>
                      <a:pt x="1708" y="7883"/>
                      <a:pt x="1726" y="7884"/>
                      <a:pt x="1749" y="7884"/>
                    </a:cubicBezTo>
                    <a:cubicBezTo>
                      <a:pt x="1878" y="7884"/>
                      <a:pt x="2159" y="7838"/>
                      <a:pt x="2185" y="7788"/>
                    </a:cubicBezTo>
                    <a:lnTo>
                      <a:pt x="2172" y="7760"/>
                    </a:lnTo>
                    <a:cubicBezTo>
                      <a:pt x="2001" y="7297"/>
                      <a:pt x="1899" y="6861"/>
                      <a:pt x="1845" y="6384"/>
                    </a:cubicBezTo>
                    <a:cubicBezTo>
                      <a:pt x="1738" y="5420"/>
                      <a:pt x="1820" y="4435"/>
                      <a:pt x="1899" y="3487"/>
                    </a:cubicBezTo>
                    <a:cubicBezTo>
                      <a:pt x="1919" y="3246"/>
                      <a:pt x="1943" y="3003"/>
                      <a:pt x="1960" y="2761"/>
                    </a:cubicBezTo>
                    <a:cubicBezTo>
                      <a:pt x="1998" y="2199"/>
                      <a:pt x="2042" y="1616"/>
                      <a:pt x="2038" y="1044"/>
                    </a:cubicBezTo>
                    <a:cubicBezTo>
                      <a:pt x="2035" y="723"/>
                      <a:pt x="2018" y="403"/>
                      <a:pt x="1998" y="127"/>
                    </a:cubicBezTo>
                    <a:cubicBezTo>
                      <a:pt x="1333" y="110"/>
                      <a:pt x="665" y="69"/>
                      <a:pt x="0" y="1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9"/>
              <p:cNvSpPr/>
              <p:nvPr/>
            </p:nvSpPr>
            <p:spPr>
              <a:xfrm>
                <a:off x="1238507" y="2743980"/>
                <a:ext cx="505500" cy="995522"/>
              </a:xfrm>
              <a:custGeom>
                <a:rect b="b" l="l" r="r" t="t"/>
                <a:pathLst>
                  <a:path extrusionOk="0" h="20712" w="10517">
                    <a:moveTo>
                      <a:pt x="9723" y="10629"/>
                    </a:moveTo>
                    <a:cubicBezTo>
                      <a:pt x="9757" y="10629"/>
                      <a:pt x="9789" y="10658"/>
                      <a:pt x="9781" y="10698"/>
                    </a:cubicBezTo>
                    <a:cubicBezTo>
                      <a:pt x="9504" y="12334"/>
                      <a:pt x="7917" y="13854"/>
                      <a:pt x="6536" y="14723"/>
                    </a:cubicBezTo>
                    <a:cubicBezTo>
                      <a:pt x="6504" y="14744"/>
                      <a:pt x="6472" y="14753"/>
                      <a:pt x="6442" y="14753"/>
                    </a:cubicBezTo>
                    <a:cubicBezTo>
                      <a:pt x="6384" y="14753"/>
                      <a:pt x="6333" y="14718"/>
                      <a:pt x="6301" y="14668"/>
                    </a:cubicBezTo>
                    <a:cubicBezTo>
                      <a:pt x="6308" y="14665"/>
                      <a:pt x="6311" y="14662"/>
                      <a:pt x="6318" y="14655"/>
                    </a:cubicBezTo>
                    <a:cubicBezTo>
                      <a:pt x="7225" y="14174"/>
                      <a:pt x="7964" y="13346"/>
                      <a:pt x="8560" y="12456"/>
                    </a:cubicBezTo>
                    <a:cubicBezTo>
                      <a:pt x="8864" y="12051"/>
                      <a:pt x="9095" y="11618"/>
                      <a:pt x="9345" y="11185"/>
                    </a:cubicBezTo>
                    <a:cubicBezTo>
                      <a:pt x="9474" y="11005"/>
                      <a:pt x="9597" y="10821"/>
                      <a:pt x="9713" y="10630"/>
                    </a:cubicBezTo>
                    <a:cubicBezTo>
                      <a:pt x="9716" y="10629"/>
                      <a:pt x="9719" y="10629"/>
                      <a:pt x="9723" y="10629"/>
                    </a:cubicBezTo>
                    <a:close/>
                    <a:moveTo>
                      <a:pt x="7064" y="1"/>
                    </a:moveTo>
                    <a:cubicBezTo>
                      <a:pt x="6594" y="842"/>
                      <a:pt x="6073" y="1663"/>
                      <a:pt x="5639" y="2516"/>
                    </a:cubicBezTo>
                    <a:cubicBezTo>
                      <a:pt x="5367" y="3058"/>
                      <a:pt x="5108" y="3606"/>
                      <a:pt x="4867" y="4155"/>
                    </a:cubicBezTo>
                    <a:cubicBezTo>
                      <a:pt x="4911" y="4199"/>
                      <a:pt x="4952" y="4240"/>
                      <a:pt x="4993" y="4277"/>
                    </a:cubicBezTo>
                    <a:cubicBezTo>
                      <a:pt x="5258" y="4526"/>
                      <a:pt x="5521" y="4792"/>
                      <a:pt x="5595" y="5160"/>
                    </a:cubicBezTo>
                    <a:cubicBezTo>
                      <a:pt x="5605" y="5204"/>
                      <a:pt x="5567" y="5247"/>
                      <a:pt x="5526" y="5247"/>
                    </a:cubicBezTo>
                    <a:cubicBezTo>
                      <a:pt x="5510" y="5247"/>
                      <a:pt x="5494" y="5240"/>
                      <a:pt x="5480" y="5225"/>
                    </a:cubicBezTo>
                    <a:cubicBezTo>
                      <a:pt x="5306" y="5045"/>
                      <a:pt x="5153" y="4843"/>
                      <a:pt x="4975" y="4659"/>
                    </a:cubicBezTo>
                    <a:cubicBezTo>
                      <a:pt x="4815" y="4496"/>
                      <a:pt x="4601" y="4250"/>
                      <a:pt x="4372" y="4162"/>
                    </a:cubicBezTo>
                    <a:lnTo>
                      <a:pt x="4372" y="4162"/>
                    </a:lnTo>
                    <a:cubicBezTo>
                      <a:pt x="4502" y="4397"/>
                      <a:pt x="4628" y="4632"/>
                      <a:pt x="4757" y="4867"/>
                    </a:cubicBezTo>
                    <a:cubicBezTo>
                      <a:pt x="4938" y="5198"/>
                      <a:pt x="5084" y="5525"/>
                      <a:pt x="5163" y="5896"/>
                    </a:cubicBezTo>
                    <a:cubicBezTo>
                      <a:pt x="5169" y="5934"/>
                      <a:pt x="5159" y="5968"/>
                      <a:pt x="5145" y="6002"/>
                    </a:cubicBezTo>
                    <a:cubicBezTo>
                      <a:pt x="5108" y="5978"/>
                      <a:pt x="5067" y="5957"/>
                      <a:pt x="5026" y="5941"/>
                    </a:cubicBezTo>
                    <a:cubicBezTo>
                      <a:pt x="5013" y="5930"/>
                      <a:pt x="5002" y="5924"/>
                      <a:pt x="4999" y="5924"/>
                    </a:cubicBezTo>
                    <a:cubicBezTo>
                      <a:pt x="4989" y="5916"/>
                      <a:pt x="4975" y="5910"/>
                      <a:pt x="4961" y="5907"/>
                    </a:cubicBezTo>
                    <a:cubicBezTo>
                      <a:pt x="4543" y="5082"/>
                      <a:pt x="2559" y="2113"/>
                      <a:pt x="2365" y="1803"/>
                    </a:cubicBezTo>
                    <a:cubicBezTo>
                      <a:pt x="2273" y="2550"/>
                      <a:pt x="1929" y="3225"/>
                      <a:pt x="1411" y="3753"/>
                    </a:cubicBezTo>
                    <a:cubicBezTo>
                      <a:pt x="1448" y="3865"/>
                      <a:pt x="1485" y="3981"/>
                      <a:pt x="1520" y="4093"/>
                    </a:cubicBezTo>
                    <a:cubicBezTo>
                      <a:pt x="1574" y="4285"/>
                      <a:pt x="1564" y="4485"/>
                      <a:pt x="1444" y="4656"/>
                    </a:cubicBezTo>
                    <a:cubicBezTo>
                      <a:pt x="1332" y="4823"/>
                      <a:pt x="1138" y="4932"/>
                      <a:pt x="933" y="4949"/>
                    </a:cubicBezTo>
                    <a:cubicBezTo>
                      <a:pt x="916" y="4950"/>
                      <a:pt x="900" y="4951"/>
                      <a:pt x="883" y="4951"/>
                    </a:cubicBezTo>
                    <a:cubicBezTo>
                      <a:pt x="750" y="4951"/>
                      <a:pt x="619" y="4914"/>
                      <a:pt x="504" y="4853"/>
                    </a:cubicBezTo>
                    <a:cubicBezTo>
                      <a:pt x="416" y="4809"/>
                      <a:pt x="337" y="4755"/>
                      <a:pt x="279" y="4680"/>
                    </a:cubicBezTo>
                    <a:cubicBezTo>
                      <a:pt x="249" y="4645"/>
                      <a:pt x="231" y="4608"/>
                      <a:pt x="211" y="4567"/>
                    </a:cubicBezTo>
                    <a:cubicBezTo>
                      <a:pt x="143" y="4598"/>
                      <a:pt x="71" y="4628"/>
                      <a:pt x="0" y="4656"/>
                    </a:cubicBezTo>
                    <a:cubicBezTo>
                      <a:pt x="757" y="5978"/>
                      <a:pt x="1530" y="7331"/>
                      <a:pt x="2740" y="8316"/>
                    </a:cubicBezTo>
                    <a:cubicBezTo>
                      <a:pt x="3231" y="8716"/>
                      <a:pt x="3787" y="9023"/>
                      <a:pt x="4342" y="9023"/>
                    </a:cubicBezTo>
                    <a:cubicBezTo>
                      <a:pt x="4718" y="9023"/>
                      <a:pt x="5094" y="8882"/>
                      <a:pt x="5449" y="8534"/>
                    </a:cubicBezTo>
                    <a:cubicBezTo>
                      <a:pt x="5869" y="8125"/>
                      <a:pt x="6284" y="7659"/>
                      <a:pt x="6512" y="7113"/>
                    </a:cubicBezTo>
                    <a:cubicBezTo>
                      <a:pt x="6628" y="6841"/>
                      <a:pt x="6710" y="6554"/>
                      <a:pt x="6809" y="6275"/>
                    </a:cubicBezTo>
                    <a:cubicBezTo>
                      <a:pt x="6870" y="6105"/>
                      <a:pt x="7136" y="5726"/>
                      <a:pt x="7136" y="5556"/>
                    </a:cubicBezTo>
                    <a:lnTo>
                      <a:pt x="7136" y="5556"/>
                    </a:lnTo>
                    <a:cubicBezTo>
                      <a:pt x="7157" y="6196"/>
                      <a:pt x="7014" y="6830"/>
                      <a:pt x="6771" y="7420"/>
                    </a:cubicBezTo>
                    <a:cubicBezTo>
                      <a:pt x="6649" y="7726"/>
                      <a:pt x="6498" y="8019"/>
                      <a:pt x="6328" y="8306"/>
                    </a:cubicBezTo>
                    <a:cubicBezTo>
                      <a:pt x="6250" y="8439"/>
                      <a:pt x="6175" y="8585"/>
                      <a:pt x="6076" y="8705"/>
                    </a:cubicBezTo>
                    <a:cubicBezTo>
                      <a:pt x="6039" y="8752"/>
                      <a:pt x="5844" y="8875"/>
                      <a:pt x="5841" y="8930"/>
                    </a:cubicBezTo>
                    <a:cubicBezTo>
                      <a:pt x="5841" y="9073"/>
                      <a:pt x="5837" y="9219"/>
                      <a:pt x="5828" y="9366"/>
                    </a:cubicBezTo>
                    <a:cubicBezTo>
                      <a:pt x="5831" y="9389"/>
                      <a:pt x="5834" y="9413"/>
                      <a:pt x="5837" y="9438"/>
                    </a:cubicBezTo>
                    <a:cubicBezTo>
                      <a:pt x="5834" y="9444"/>
                      <a:pt x="5828" y="9447"/>
                      <a:pt x="5824" y="9454"/>
                    </a:cubicBezTo>
                    <a:cubicBezTo>
                      <a:pt x="5776" y="10187"/>
                      <a:pt x="5647" y="10926"/>
                      <a:pt x="5558" y="11649"/>
                    </a:cubicBezTo>
                    <a:cubicBezTo>
                      <a:pt x="5517" y="11989"/>
                      <a:pt x="5473" y="12334"/>
                      <a:pt x="5432" y="12678"/>
                    </a:cubicBezTo>
                    <a:cubicBezTo>
                      <a:pt x="5432" y="13145"/>
                      <a:pt x="5357" y="13622"/>
                      <a:pt x="5330" y="14075"/>
                    </a:cubicBezTo>
                    <a:cubicBezTo>
                      <a:pt x="5289" y="14754"/>
                      <a:pt x="5258" y="15429"/>
                      <a:pt x="5241" y="16110"/>
                    </a:cubicBezTo>
                    <a:cubicBezTo>
                      <a:pt x="5210" y="17469"/>
                      <a:pt x="5200" y="18836"/>
                      <a:pt x="5227" y="20200"/>
                    </a:cubicBezTo>
                    <a:cubicBezTo>
                      <a:pt x="5623" y="20302"/>
                      <a:pt x="6018" y="20390"/>
                      <a:pt x="6421" y="20465"/>
                    </a:cubicBezTo>
                    <a:cubicBezTo>
                      <a:pt x="7329" y="20632"/>
                      <a:pt x="8251" y="20712"/>
                      <a:pt x="9174" y="20712"/>
                    </a:cubicBezTo>
                    <a:cubicBezTo>
                      <a:pt x="9513" y="20712"/>
                      <a:pt x="9853" y="20701"/>
                      <a:pt x="10193" y="20680"/>
                    </a:cubicBezTo>
                    <a:cubicBezTo>
                      <a:pt x="10295" y="19811"/>
                      <a:pt x="10370" y="18935"/>
                      <a:pt x="10411" y="18056"/>
                    </a:cubicBezTo>
                    <a:cubicBezTo>
                      <a:pt x="10428" y="17763"/>
                      <a:pt x="10438" y="17463"/>
                      <a:pt x="10445" y="17167"/>
                    </a:cubicBezTo>
                    <a:cubicBezTo>
                      <a:pt x="10455" y="17170"/>
                      <a:pt x="10465" y="17170"/>
                      <a:pt x="10473" y="17170"/>
                    </a:cubicBezTo>
                    <a:cubicBezTo>
                      <a:pt x="10482" y="16539"/>
                      <a:pt x="10486" y="15909"/>
                      <a:pt x="10496" y="15282"/>
                    </a:cubicBezTo>
                    <a:cubicBezTo>
                      <a:pt x="10513" y="13817"/>
                      <a:pt x="10517" y="12348"/>
                      <a:pt x="10503" y="10882"/>
                    </a:cubicBezTo>
                    <a:cubicBezTo>
                      <a:pt x="10493" y="9887"/>
                      <a:pt x="10421" y="8875"/>
                      <a:pt x="10428" y="7873"/>
                    </a:cubicBezTo>
                    <a:cubicBezTo>
                      <a:pt x="10421" y="7873"/>
                      <a:pt x="10418" y="7873"/>
                      <a:pt x="10411" y="7876"/>
                    </a:cubicBezTo>
                    <a:lnTo>
                      <a:pt x="10408" y="7846"/>
                    </a:lnTo>
                    <a:cubicBezTo>
                      <a:pt x="10322" y="7781"/>
                      <a:pt x="10254" y="7695"/>
                      <a:pt x="10193" y="7601"/>
                    </a:cubicBezTo>
                    <a:cubicBezTo>
                      <a:pt x="9314" y="6581"/>
                      <a:pt x="8404" y="5566"/>
                      <a:pt x="7589" y="4506"/>
                    </a:cubicBezTo>
                    <a:cubicBezTo>
                      <a:pt x="7535" y="4434"/>
                      <a:pt x="7480" y="4362"/>
                      <a:pt x="7426" y="4291"/>
                    </a:cubicBezTo>
                    <a:cubicBezTo>
                      <a:pt x="7382" y="4230"/>
                      <a:pt x="7429" y="4158"/>
                      <a:pt x="7494" y="4137"/>
                    </a:cubicBezTo>
                    <a:cubicBezTo>
                      <a:pt x="7783" y="3937"/>
                      <a:pt x="8066" y="3746"/>
                      <a:pt x="8329" y="3521"/>
                    </a:cubicBezTo>
                    <a:cubicBezTo>
                      <a:pt x="8315" y="3504"/>
                      <a:pt x="8302" y="3483"/>
                      <a:pt x="8291" y="3459"/>
                    </a:cubicBezTo>
                    <a:cubicBezTo>
                      <a:pt x="7858" y="2318"/>
                      <a:pt x="7388" y="1177"/>
                      <a:pt x="70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9"/>
              <p:cNvSpPr/>
              <p:nvPr/>
            </p:nvSpPr>
            <p:spPr>
              <a:xfrm>
                <a:off x="1587167" y="2732685"/>
                <a:ext cx="150443" cy="360103"/>
              </a:xfrm>
              <a:custGeom>
                <a:rect b="b" l="l" r="r" t="t"/>
                <a:pathLst>
                  <a:path extrusionOk="0" h="7492" w="313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45"/>
                      <a:pt x="38" y="92"/>
                      <a:pt x="56" y="140"/>
                    </a:cubicBezTo>
                    <a:cubicBezTo>
                      <a:pt x="523" y="1289"/>
                      <a:pt x="908" y="2461"/>
                      <a:pt x="1402" y="3603"/>
                    </a:cubicBezTo>
                    <a:cubicBezTo>
                      <a:pt x="1408" y="3616"/>
                      <a:pt x="1408" y="3627"/>
                      <a:pt x="1412" y="3636"/>
                    </a:cubicBezTo>
                    <a:cubicBezTo>
                      <a:pt x="1432" y="3674"/>
                      <a:pt x="1449" y="3708"/>
                      <a:pt x="1463" y="3726"/>
                    </a:cubicBezTo>
                    <a:cubicBezTo>
                      <a:pt x="1525" y="3807"/>
                      <a:pt x="1518" y="3896"/>
                      <a:pt x="1436" y="3957"/>
                    </a:cubicBezTo>
                    <a:cubicBezTo>
                      <a:pt x="1371" y="4001"/>
                      <a:pt x="1306" y="4045"/>
                      <a:pt x="1242" y="4086"/>
                    </a:cubicBezTo>
                    <a:cubicBezTo>
                      <a:pt x="1232" y="4100"/>
                      <a:pt x="1221" y="4114"/>
                      <a:pt x="1207" y="4131"/>
                    </a:cubicBezTo>
                    <a:cubicBezTo>
                      <a:pt x="1139" y="4202"/>
                      <a:pt x="1051" y="4257"/>
                      <a:pt x="966" y="4308"/>
                    </a:cubicBezTo>
                    <a:cubicBezTo>
                      <a:pt x="864" y="4369"/>
                      <a:pt x="762" y="4434"/>
                      <a:pt x="663" y="4503"/>
                    </a:cubicBezTo>
                    <a:cubicBezTo>
                      <a:pt x="618" y="4533"/>
                      <a:pt x="581" y="4564"/>
                      <a:pt x="540" y="4584"/>
                    </a:cubicBezTo>
                    <a:cubicBezTo>
                      <a:pt x="1256" y="5327"/>
                      <a:pt x="1930" y="6115"/>
                      <a:pt x="2598" y="6898"/>
                    </a:cubicBezTo>
                    <a:cubicBezTo>
                      <a:pt x="2745" y="7014"/>
                      <a:pt x="2864" y="7171"/>
                      <a:pt x="2980" y="7314"/>
                    </a:cubicBezTo>
                    <a:cubicBezTo>
                      <a:pt x="3024" y="7372"/>
                      <a:pt x="3079" y="7430"/>
                      <a:pt x="3129" y="7491"/>
                    </a:cubicBezTo>
                    <a:lnTo>
                      <a:pt x="3129" y="7433"/>
                    </a:lnTo>
                    <a:cubicBezTo>
                      <a:pt x="3123" y="7270"/>
                      <a:pt x="3116" y="7106"/>
                      <a:pt x="3116" y="6942"/>
                    </a:cubicBezTo>
                    <a:lnTo>
                      <a:pt x="3109" y="6942"/>
                    </a:lnTo>
                    <a:cubicBezTo>
                      <a:pt x="3102" y="6939"/>
                      <a:pt x="3096" y="6939"/>
                      <a:pt x="3085" y="6936"/>
                    </a:cubicBezTo>
                    <a:cubicBezTo>
                      <a:pt x="3031" y="6138"/>
                      <a:pt x="3055" y="5310"/>
                      <a:pt x="3007" y="4547"/>
                    </a:cubicBezTo>
                    <a:cubicBezTo>
                      <a:pt x="2953" y="3671"/>
                      <a:pt x="2840" y="2774"/>
                      <a:pt x="2840" y="1898"/>
                    </a:cubicBezTo>
                    <a:cubicBezTo>
                      <a:pt x="2837" y="1848"/>
                      <a:pt x="2830" y="1793"/>
                      <a:pt x="2827" y="1742"/>
                    </a:cubicBezTo>
                    <a:cubicBezTo>
                      <a:pt x="2802" y="1745"/>
                      <a:pt x="2778" y="1749"/>
                      <a:pt x="2758" y="1752"/>
                    </a:cubicBezTo>
                    <a:cubicBezTo>
                      <a:pt x="2724" y="1755"/>
                      <a:pt x="2691" y="1757"/>
                      <a:pt x="2658" y="1757"/>
                    </a:cubicBezTo>
                    <a:cubicBezTo>
                      <a:pt x="2104" y="1757"/>
                      <a:pt x="1704" y="1283"/>
                      <a:pt x="1566" y="778"/>
                    </a:cubicBezTo>
                    <a:cubicBezTo>
                      <a:pt x="1397" y="822"/>
                      <a:pt x="1207" y="863"/>
                      <a:pt x="1023" y="863"/>
                    </a:cubicBezTo>
                    <a:cubicBezTo>
                      <a:pt x="852" y="863"/>
                      <a:pt x="686" y="828"/>
                      <a:pt x="546" y="726"/>
                    </a:cubicBezTo>
                    <a:cubicBezTo>
                      <a:pt x="471" y="671"/>
                      <a:pt x="100" y="17"/>
                      <a:pt x="263" y="4"/>
                    </a:cubicBezTo>
                    <a:lnTo>
                      <a:pt x="263" y="4"/>
                    </a:lnTo>
                    <a:cubicBezTo>
                      <a:pt x="224" y="7"/>
                      <a:pt x="184" y="9"/>
                      <a:pt x="145" y="9"/>
                    </a:cubicBezTo>
                    <a:cubicBezTo>
                      <a:pt x="96" y="9"/>
                      <a:pt x="48" y="6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9"/>
              <p:cNvSpPr/>
              <p:nvPr/>
            </p:nvSpPr>
            <p:spPr>
              <a:xfrm>
                <a:off x="1541746" y="3252065"/>
                <a:ext cx="163757" cy="197066"/>
              </a:xfrm>
              <a:custGeom>
                <a:rect b="b" l="l" r="r" t="t"/>
                <a:pathLst>
                  <a:path extrusionOk="0" h="4100" w="3407">
                    <a:moveTo>
                      <a:pt x="3328" y="1"/>
                    </a:moveTo>
                    <a:cubicBezTo>
                      <a:pt x="3056" y="413"/>
                      <a:pt x="2756" y="809"/>
                      <a:pt x="2435" y="1190"/>
                    </a:cubicBezTo>
                    <a:cubicBezTo>
                      <a:pt x="2255" y="1480"/>
                      <a:pt x="2061" y="1763"/>
                      <a:pt x="1856" y="2036"/>
                    </a:cubicBezTo>
                    <a:cubicBezTo>
                      <a:pt x="1321" y="2744"/>
                      <a:pt x="643" y="3283"/>
                      <a:pt x="57" y="3941"/>
                    </a:cubicBezTo>
                    <a:cubicBezTo>
                      <a:pt x="0" y="4006"/>
                      <a:pt x="50" y="4099"/>
                      <a:pt x="123" y="4099"/>
                    </a:cubicBezTo>
                    <a:cubicBezTo>
                      <a:pt x="137" y="4099"/>
                      <a:pt x="153" y="4096"/>
                      <a:pt x="169" y="4087"/>
                    </a:cubicBezTo>
                    <a:cubicBezTo>
                      <a:pt x="1556" y="3324"/>
                      <a:pt x="2794" y="1552"/>
                      <a:pt x="3383" y="117"/>
                    </a:cubicBezTo>
                    <a:cubicBezTo>
                      <a:pt x="3407" y="59"/>
                      <a:pt x="3373" y="18"/>
                      <a:pt x="3328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9"/>
              <p:cNvSpPr/>
              <p:nvPr/>
            </p:nvSpPr>
            <p:spPr>
              <a:xfrm>
                <a:off x="1877476" y="3277347"/>
                <a:ext cx="157894" cy="175870"/>
              </a:xfrm>
              <a:custGeom>
                <a:rect b="b" l="l" r="r" t="t"/>
                <a:pathLst>
                  <a:path extrusionOk="0" h="3659" w="3285">
                    <a:moveTo>
                      <a:pt x="0" y="0"/>
                    </a:moveTo>
                    <a:cubicBezTo>
                      <a:pt x="255" y="637"/>
                      <a:pt x="713" y="1244"/>
                      <a:pt x="1118" y="1765"/>
                    </a:cubicBezTo>
                    <a:cubicBezTo>
                      <a:pt x="1677" y="2484"/>
                      <a:pt x="2338" y="3118"/>
                      <a:pt x="3085" y="3643"/>
                    </a:cubicBezTo>
                    <a:cubicBezTo>
                      <a:pt x="3101" y="3654"/>
                      <a:pt x="3117" y="3659"/>
                      <a:pt x="3133" y="3659"/>
                    </a:cubicBezTo>
                    <a:cubicBezTo>
                      <a:pt x="3214" y="3659"/>
                      <a:pt x="3284" y="3542"/>
                      <a:pt x="3211" y="3479"/>
                    </a:cubicBezTo>
                    <a:cubicBezTo>
                      <a:pt x="2594" y="2951"/>
                      <a:pt x="2014" y="2344"/>
                      <a:pt x="1462" y="1718"/>
                    </a:cubicBezTo>
                    <a:cubicBezTo>
                      <a:pt x="958" y="1145"/>
                      <a:pt x="474" y="559"/>
                      <a:pt x="0" y="0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9"/>
              <p:cNvSpPr/>
              <p:nvPr/>
            </p:nvSpPr>
            <p:spPr>
              <a:xfrm>
                <a:off x="1817347" y="2734992"/>
                <a:ext cx="146166" cy="381540"/>
              </a:xfrm>
              <a:custGeom>
                <a:rect b="b" l="l" r="r" t="t"/>
                <a:pathLst>
                  <a:path extrusionOk="0" h="7938" w="3041">
                    <a:moveTo>
                      <a:pt x="2778" y="0"/>
                    </a:moveTo>
                    <a:cubicBezTo>
                      <a:pt x="2757" y="75"/>
                      <a:pt x="2733" y="147"/>
                      <a:pt x="2710" y="222"/>
                    </a:cubicBezTo>
                    <a:cubicBezTo>
                      <a:pt x="2700" y="220"/>
                      <a:pt x="2691" y="219"/>
                      <a:pt x="2682" y="219"/>
                    </a:cubicBezTo>
                    <a:cubicBezTo>
                      <a:pt x="2628" y="219"/>
                      <a:pt x="2573" y="246"/>
                      <a:pt x="2549" y="310"/>
                    </a:cubicBezTo>
                    <a:cubicBezTo>
                      <a:pt x="2243" y="1155"/>
                      <a:pt x="1909" y="1987"/>
                      <a:pt x="1626" y="2839"/>
                    </a:cubicBezTo>
                    <a:cubicBezTo>
                      <a:pt x="1489" y="3245"/>
                      <a:pt x="1152" y="3732"/>
                      <a:pt x="1497" y="4100"/>
                    </a:cubicBezTo>
                    <a:cubicBezTo>
                      <a:pt x="1677" y="4291"/>
                      <a:pt x="2131" y="4369"/>
                      <a:pt x="2195" y="4635"/>
                    </a:cubicBezTo>
                    <a:cubicBezTo>
                      <a:pt x="2209" y="4683"/>
                      <a:pt x="2202" y="4741"/>
                      <a:pt x="2185" y="4805"/>
                    </a:cubicBezTo>
                    <a:cubicBezTo>
                      <a:pt x="1575" y="5763"/>
                      <a:pt x="747" y="6561"/>
                      <a:pt x="185" y="7545"/>
                    </a:cubicBezTo>
                    <a:cubicBezTo>
                      <a:pt x="140" y="7607"/>
                      <a:pt x="92" y="7668"/>
                      <a:pt x="51" y="7733"/>
                    </a:cubicBezTo>
                    <a:cubicBezTo>
                      <a:pt x="1" y="7811"/>
                      <a:pt x="69" y="7890"/>
                      <a:pt x="147" y="7893"/>
                    </a:cubicBezTo>
                    <a:cubicBezTo>
                      <a:pt x="179" y="7921"/>
                      <a:pt x="221" y="7937"/>
                      <a:pt x="262" y="7937"/>
                    </a:cubicBezTo>
                    <a:cubicBezTo>
                      <a:pt x="312" y="7937"/>
                      <a:pt x="361" y="7913"/>
                      <a:pt x="392" y="7855"/>
                    </a:cubicBezTo>
                    <a:cubicBezTo>
                      <a:pt x="1019" y="6701"/>
                      <a:pt x="2225" y="5834"/>
                      <a:pt x="2560" y="4526"/>
                    </a:cubicBezTo>
                    <a:cubicBezTo>
                      <a:pt x="2577" y="4455"/>
                      <a:pt x="2546" y="4379"/>
                      <a:pt x="2485" y="4342"/>
                    </a:cubicBezTo>
                    <a:cubicBezTo>
                      <a:pt x="2246" y="4195"/>
                      <a:pt x="1902" y="4063"/>
                      <a:pt x="1762" y="3817"/>
                    </a:cubicBezTo>
                    <a:cubicBezTo>
                      <a:pt x="1783" y="3800"/>
                      <a:pt x="1803" y="3776"/>
                      <a:pt x="1813" y="3742"/>
                    </a:cubicBezTo>
                    <a:cubicBezTo>
                      <a:pt x="2113" y="2706"/>
                      <a:pt x="2543" y="1687"/>
                      <a:pt x="2836" y="651"/>
                    </a:cubicBezTo>
                    <a:cubicBezTo>
                      <a:pt x="2904" y="614"/>
                      <a:pt x="2975" y="576"/>
                      <a:pt x="3040" y="535"/>
                    </a:cubicBezTo>
                    <a:cubicBezTo>
                      <a:pt x="3002" y="460"/>
                      <a:pt x="2966" y="382"/>
                      <a:pt x="2928" y="307"/>
                    </a:cubicBezTo>
                    <a:cubicBezTo>
                      <a:pt x="2931" y="304"/>
                      <a:pt x="2931" y="296"/>
                      <a:pt x="2935" y="293"/>
                    </a:cubicBezTo>
                    <a:cubicBezTo>
                      <a:pt x="2948" y="235"/>
                      <a:pt x="2911" y="188"/>
                      <a:pt x="2863" y="167"/>
                    </a:cubicBezTo>
                    <a:cubicBezTo>
                      <a:pt x="2846" y="129"/>
                      <a:pt x="2826" y="89"/>
                      <a:pt x="2809" y="48"/>
                    </a:cubicBezTo>
                    <a:cubicBezTo>
                      <a:pt x="2798" y="30"/>
                      <a:pt x="2788" y="17"/>
                      <a:pt x="2778" y="0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9"/>
              <p:cNvSpPr/>
              <p:nvPr/>
            </p:nvSpPr>
            <p:spPr>
              <a:xfrm>
                <a:off x="1943805" y="3007515"/>
                <a:ext cx="216244" cy="546884"/>
              </a:xfrm>
              <a:custGeom>
                <a:rect b="b" l="l" r="r" t="t"/>
                <a:pathLst>
                  <a:path extrusionOk="0" h="11378" w="4499">
                    <a:moveTo>
                      <a:pt x="0" y="1"/>
                    </a:moveTo>
                    <a:lnTo>
                      <a:pt x="0" y="1"/>
                    </a:lnTo>
                    <a:cubicBezTo>
                      <a:pt x="61" y="263"/>
                      <a:pt x="167" y="523"/>
                      <a:pt x="256" y="771"/>
                    </a:cubicBezTo>
                    <a:cubicBezTo>
                      <a:pt x="818" y="2373"/>
                      <a:pt x="1180" y="4029"/>
                      <a:pt x="1687" y="5648"/>
                    </a:cubicBezTo>
                    <a:cubicBezTo>
                      <a:pt x="1936" y="6445"/>
                      <a:pt x="2226" y="7233"/>
                      <a:pt x="2509" y="8016"/>
                    </a:cubicBezTo>
                    <a:cubicBezTo>
                      <a:pt x="2713" y="8586"/>
                      <a:pt x="2921" y="9155"/>
                      <a:pt x="3143" y="9717"/>
                    </a:cubicBezTo>
                    <a:cubicBezTo>
                      <a:pt x="3156" y="9758"/>
                      <a:pt x="3173" y="9803"/>
                      <a:pt x="3190" y="9850"/>
                    </a:cubicBezTo>
                    <a:cubicBezTo>
                      <a:pt x="3275" y="10037"/>
                      <a:pt x="3357" y="10228"/>
                      <a:pt x="3449" y="10399"/>
                    </a:cubicBezTo>
                    <a:cubicBezTo>
                      <a:pt x="3623" y="10723"/>
                      <a:pt x="3807" y="11043"/>
                      <a:pt x="3960" y="11377"/>
                    </a:cubicBezTo>
                    <a:lnTo>
                      <a:pt x="3964" y="11377"/>
                    </a:lnTo>
                    <a:cubicBezTo>
                      <a:pt x="4134" y="11336"/>
                      <a:pt x="4301" y="11275"/>
                      <a:pt x="4458" y="11220"/>
                    </a:cubicBezTo>
                    <a:cubicBezTo>
                      <a:pt x="4472" y="11217"/>
                      <a:pt x="4486" y="11214"/>
                      <a:pt x="4499" y="11206"/>
                    </a:cubicBezTo>
                    <a:cubicBezTo>
                      <a:pt x="3575" y="9304"/>
                      <a:pt x="2829" y="7373"/>
                      <a:pt x="2100" y="5375"/>
                    </a:cubicBezTo>
                    <a:cubicBezTo>
                      <a:pt x="1732" y="4364"/>
                      <a:pt x="1292" y="3375"/>
                      <a:pt x="969" y="2349"/>
                    </a:cubicBezTo>
                    <a:cubicBezTo>
                      <a:pt x="716" y="1555"/>
                      <a:pt x="365" y="802"/>
                      <a:pt x="96" y="21"/>
                    </a:cubicBezTo>
                    <a:cubicBezTo>
                      <a:pt x="65" y="21"/>
                      <a:pt x="34" y="15"/>
                      <a:pt x="0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9"/>
              <p:cNvSpPr/>
              <p:nvPr/>
            </p:nvSpPr>
            <p:spPr>
              <a:xfrm>
                <a:off x="2040078" y="3390201"/>
                <a:ext cx="47777" cy="329774"/>
              </a:xfrm>
              <a:custGeom>
                <a:rect b="b" l="l" r="r" t="t"/>
                <a:pathLst>
                  <a:path extrusionOk="0" h="6861" w="994">
                    <a:moveTo>
                      <a:pt x="1" y="0"/>
                    </a:moveTo>
                    <a:cubicBezTo>
                      <a:pt x="18" y="143"/>
                      <a:pt x="32" y="290"/>
                      <a:pt x="49" y="430"/>
                    </a:cubicBezTo>
                    <a:cubicBezTo>
                      <a:pt x="141" y="1251"/>
                      <a:pt x="205" y="2079"/>
                      <a:pt x="260" y="2904"/>
                    </a:cubicBezTo>
                    <a:cubicBezTo>
                      <a:pt x="318" y="3773"/>
                      <a:pt x="369" y="4642"/>
                      <a:pt x="430" y="5514"/>
                    </a:cubicBezTo>
                    <a:cubicBezTo>
                      <a:pt x="461" y="5951"/>
                      <a:pt x="526" y="6407"/>
                      <a:pt x="570" y="6860"/>
                    </a:cubicBezTo>
                    <a:cubicBezTo>
                      <a:pt x="720" y="6843"/>
                      <a:pt x="863" y="6826"/>
                      <a:pt x="993" y="6813"/>
                    </a:cubicBezTo>
                    <a:cubicBezTo>
                      <a:pt x="986" y="6580"/>
                      <a:pt x="976" y="6349"/>
                      <a:pt x="969" y="6117"/>
                    </a:cubicBezTo>
                    <a:cubicBezTo>
                      <a:pt x="955" y="5991"/>
                      <a:pt x="945" y="5861"/>
                      <a:pt x="938" y="5732"/>
                    </a:cubicBezTo>
                    <a:cubicBezTo>
                      <a:pt x="935" y="5712"/>
                      <a:pt x="932" y="5688"/>
                      <a:pt x="932" y="5668"/>
                    </a:cubicBezTo>
                    <a:cubicBezTo>
                      <a:pt x="928" y="5654"/>
                      <a:pt x="928" y="5644"/>
                      <a:pt x="928" y="5633"/>
                    </a:cubicBezTo>
                    <a:cubicBezTo>
                      <a:pt x="894" y="5374"/>
                      <a:pt x="877" y="5108"/>
                      <a:pt x="850" y="4860"/>
                    </a:cubicBezTo>
                    <a:cubicBezTo>
                      <a:pt x="731" y="3640"/>
                      <a:pt x="533" y="2423"/>
                      <a:pt x="441" y="1203"/>
                    </a:cubicBezTo>
                    <a:cubicBezTo>
                      <a:pt x="434" y="1186"/>
                      <a:pt x="427" y="1169"/>
                      <a:pt x="421" y="1152"/>
                    </a:cubicBezTo>
                    <a:cubicBezTo>
                      <a:pt x="421" y="1145"/>
                      <a:pt x="417" y="1131"/>
                      <a:pt x="417" y="1125"/>
                    </a:cubicBezTo>
                    <a:cubicBezTo>
                      <a:pt x="274" y="750"/>
                      <a:pt x="138" y="375"/>
                      <a:pt x="1" y="0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9"/>
              <p:cNvSpPr/>
              <p:nvPr/>
            </p:nvSpPr>
            <p:spPr>
              <a:xfrm>
                <a:off x="1820616" y="2715478"/>
                <a:ext cx="121604" cy="95073"/>
              </a:xfrm>
              <a:custGeom>
                <a:rect b="b" l="l" r="r" t="t"/>
                <a:pathLst>
                  <a:path extrusionOk="0" h="1978" w="2530">
                    <a:moveTo>
                      <a:pt x="2448" y="1"/>
                    </a:moveTo>
                    <a:cubicBezTo>
                      <a:pt x="2331" y="46"/>
                      <a:pt x="2207" y="91"/>
                      <a:pt x="2167" y="91"/>
                    </a:cubicBezTo>
                    <a:cubicBezTo>
                      <a:pt x="2159" y="91"/>
                      <a:pt x="2155" y="90"/>
                      <a:pt x="2154" y="86"/>
                    </a:cubicBezTo>
                    <a:lnTo>
                      <a:pt x="2154" y="86"/>
                    </a:lnTo>
                    <a:cubicBezTo>
                      <a:pt x="2175" y="331"/>
                      <a:pt x="2066" y="604"/>
                      <a:pt x="1916" y="781"/>
                    </a:cubicBezTo>
                    <a:cubicBezTo>
                      <a:pt x="1741" y="1042"/>
                      <a:pt x="1438" y="1182"/>
                      <a:pt x="1134" y="1182"/>
                    </a:cubicBezTo>
                    <a:cubicBezTo>
                      <a:pt x="1053" y="1182"/>
                      <a:pt x="972" y="1172"/>
                      <a:pt x="894" y="1152"/>
                    </a:cubicBezTo>
                    <a:cubicBezTo>
                      <a:pt x="811" y="1552"/>
                      <a:pt x="498" y="1866"/>
                      <a:pt x="62" y="1866"/>
                    </a:cubicBezTo>
                    <a:cubicBezTo>
                      <a:pt x="44" y="1866"/>
                      <a:pt x="26" y="1866"/>
                      <a:pt x="7" y="1865"/>
                    </a:cubicBezTo>
                    <a:cubicBezTo>
                      <a:pt x="4" y="1896"/>
                      <a:pt x="1" y="1929"/>
                      <a:pt x="1" y="1960"/>
                    </a:cubicBezTo>
                    <a:lnTo>
                      <a:pt x="1" y="1977"/>
                    </a:lnTo>
                    <a:cubicBezTo>
                      <a:pt x="518" y="1892"/>
                      <a:pt x="1033" y="1773"/>
                      <a:pt x="1537" y="1613"/>
                    </a:cubicBezTo>
                    <a:cubicBezTo>
                      <a:pt x="1718" y="1558"/>
                      <a:pt x="1888" y="1490"/>
                      <a:pt x="2055" y="1418"/>
                    </a:cubicBezTo>
                    <a:cubicBezTo>
                      <a:pt x="2168" y="1122"/>
                      <a:pt x="2280" y="825"/>
                      <a:pt x="2400" y="529"/>
                    </a:cubicBezTo>
                    <a:cubicBezTo>
                      <a:pt x="2420" y="461"/>
                      <a:pt x="2440" y="396"/>
                      <a:pt x="2464" y="328"/>
                    </a:cubicBezTo>
                    <a:cubicBezTo>
                      <a:pt x="2485" y="263"/>
                      <a:pt x="2505" y="195"/>
                      <a:pt x="2530" y="126"/>
                    </a:cubicBezTo>
                    <a:cubicBezTo>
                      <a:pt x="2502" y="86"/>
                      <a:pt x="2475" y="41"/>
                      <a:pt x="2448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9"/>
              <p:cNvSpPr/>
              <p:nvPr/>
            </p:nvSpPr>
            <p:spPr>
              <a:xfrm>
                <a:off x="1238507" y="2963440"/>
                <a:ext cx="317614" cy="214274"/>
              </a:xfrm>
              <a:custGeom>
                <a:rect b="b" l="l" r="r" t="t"/>
                <a:pathLst>
                  <a:path extrusionOk="0" h="4458" w="6608">
                    <a:moveTo>
                      <a:pt x="211" y="1"/>
                    </a:moveTo>
                    <a:cubicBezTo>
                      <a:pt x="143" y="32"/>
                      <a:pt x="71" y="62"/>
                      <a:pt x="0" y="90"/>
                    </a:cubicBezTo>
                    <a:cubicBezTo>
                      <a:pt x="757" y="1412"/>
                      <a:pt x="1530" y="2765"/>
                      <a:pt x="2740" y="3750"/>
                    </a:cubicBezTo>
                    <a:cubicBezTo>
                      <a:pt x="3231" y="4150"/>
                      <a:pt x="3787" y="4457"/>
                      <a:pt x="4342" y="4457"/>
                    </a:cubicBezTo>
                    <a:cubicBezTo>
                      <a:pt x="4718" y="4457"/>
                      <a:pt x="5094" y="4316"/>
                      <a:pt x="5449" y="3968"/>
                    </a:cubicBezTo>
                    <a:cubicBezTo>
                      <a:pt x="5869" y="3559"/>
                      <a:pt x="6284" y="3093"/>
                      <a:pt x="6512" y="2547"/>
                    </a:cubicBezTo>
                    <a:cubicBezTo>
                      <a:pt x="6547" y="2465"/>
                      <a:pt x="6577" y="2380"/>
                      <a:pt x="6608" y="2298"/>
                    </a:cubicBezTo>
                    <a:lnTo>
                      <a:pt x="6608" y="2298"/>
                    </a:lnTo>
                    <a:cubicBezTo>
                      <a:pt x="6363" y="2659"/>
                      <a:pt x="6066" y="2990"/>
                      <a:pt x="5790" y="3225"/>
                    </a:cubicBezTo>
                    <a:cubicBezTo>
                      <a:pt x="5371" y="3578"/>
                      <a:pt x="4856" y="3780"/>
                      <a:pt x="4329" y="3780"/>
                    </a:cubicBezTo>
                    <a:cubicBezTo>
                      <a:pt x="4106" y="3780"/>
                      <a:pt x="3881" y="3744"/>
                      <a:pt x="3660" y="3668"/>
                    </a:cubicBezTo>
                    <a:cubicBezTo>
                      <a:pt x="2907" y="3409"/>
                      <a:pt x="2388" y="2720"/>
                      <a:pt x="1997" y="2063"/>
                    </a:cubicBezTo>
                    <a:cubicBezTo>
                      <a:pt x="1700" y="1566"/>
                      <a:pt x="1318" y="941"/>
                      <a:pt x="1131" y="335"/>
                    </a:cubicBezTo>
                    <a:cubicBezTo>
                      <a:pt x="1067" y="362"/>
                      <a:pt x="1002" y="376"/>
                      <a:pt x="933" y="383"/>
                    </a:cubicBezTo>
                    <a:cubicBezTo>
                      <a:pt x="916" y="384"/>
                      <a:pt x="900" y="385"/>
                      <a:pt x="883" y="385"/>
                    </a:cubicBezTo>
                    <a:cubicBezTo>
                      <a:pt x="750" y="385"/>
                      <a:pt x="619" y="348"/>
                      <a:pt x="504" y="287"/>
                    </a:cubicBezTo>
                    <a:cubicBezTo>
                      <a:pt x="416" y="243"/>
                      <a:pt x="337" y="189"/>
                      <a:pt x="279" y="114"/>
                    </a:cubicBezTo>
                    <a:cubicBezTo>
                      <a:pt x="249" y="79"/>
                      <a:pt x="231" y="42"/>
                      <a:pt x="211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9"/>
              <p:cNvSpPr/>
              <p:nvPr/>
            </p:nvSpPr>
            <p:spPr>
              <a:xfrm>
                <a:off x="1448597" y="2939552"/>
                <a:ext cx="85412" cy="110790"/>
              </a:xfrm>
              <a:custGeom>
                <a:rect b="b" l="l" r="r" t="t"/>
                <a:pathLst>
                  <a:path extrusionOk="0" h="2305" w="1777">
                    <a:moveTo>
                      <a:pt x="536" y="1"/>
                    </a:moveTo>
                    <a:cubicBezTo>
                      <a:pt x="523" y="32"/>
                      <a:pt x="509" y="59"/>
                      <a:pt x="496" y="86"/>
                    </a:cubicBezTo>
                    <a:cubicBezTo>
                      <a:pt x="540" y="130"/>
                      <a:pt x="581" y="171"/>
                      <a:pt x="622" y="208"/>
                    </a:cubicBezTo>
                    <a:cubicBezTo>
                      <a:pt x="887" y="457"/>
                      <a:pt x="1150" y="723"/>
                      <a:pt x="1224" y="1091"/>
                    </a:cubicBezTo>
                    <a:cubicBezTo>
                      <a:pt x="1234" y="1135"/>
                      <a:pt x="1196" y="1178"/>
                      <a:pt x="1155" y="1178"/>
                    </a:cubicBezTo>
                    <a:cubicBezTo>
                      <a:pt x="1139" y="1178"/>
                      <a:pt x="1123" y="1171"/>
                      <a:pt x="1109" y="1156"/>
                    </a:cubicBezTo>
                    <a:cubicBezTo>
                      <a:pt x="935" y="976"/>
                      <a:pt x="782" y="774"/>
                      <a:pt x="604" y="590"/>
                    </a:cubicBezTo>
                    <a:cubicBezTo>
                      <a:pt x="444" y="427"/>
                      <a:pt x="230" y="181"/>
                      <a:pt x="1" y="93"/>
                    </a:cubicBezTo>
                    <a:lnTo>
                      <a:pt x="1" y="93"/>
                    </a:lnTo>
                    <a:cubicBezTo>
                      <a:pt x="131" y="328"/>
                      <a:pt x="257" y="563"/>
                      <a:pt x="386" y="798"/>
                    </a:cubicBezTo>
                    <a:cubicBezTo>
                      <a:pt x="567" y="1129"/>
                      <a:pt x="713" y="1456"/>
                      <a:pt x="792" y="1827"/>
                    </a:cubicBezTo>
                    <a:cubicBezTo>
                      <a:pt x="798" y="1865"/>
                      <a:pt x="788" y="1899"/>
                      <a:pt x="774" y="1933"/>
                    </a:cubicBezTo>
                    <a:cubicBezTo>
                      <a:pt x="768" y="1926"/>
                      <a:pt x="757" y="1926"/>
                      <a:pt x="751" y="1919"/>
                    </a:cubicBezTo>
                    <a:lnTo>
                      <a:pt x="751" y="1919"/>
                    </a:lnTo>
                    <a:cubicBezTo>
                      <a:pt x="826" y="2049"/>
                      <a:pt x="900" y="2179"/>
                      <a:pt x="976" y="2305"/>
                    </a:cubicBezTo>
                    <a:cubicBezTo>
                      <a:pt x="1078" y="2031"/>
                      <a:pt x="1092" y="1732"/>
                      <a:pt x="1187" y="1456"/>
                    </a:cubicBezTo>
                    <a:cubicBezTo>
                      <a:pt x="1204" y="1405"/>
                      <a:pt x="1244" y="1378"/>
                      <a:pt x="1290" y="1378"/>
                    </a:cubicBezTo>
                    <a:cubicBezTo>
                      <a:pt x="1308" y="1378"/>
                      <a:pt x="1328" y="1382"/>
                      <a:pt x="1347" y="1391"/>
                    </a:cubicBezTo>
                    <a:cubicBezTo>
                      <a:pt x="1490" y="1452"/>
                      <a:pt x="1633" y="1510"/>
                      <a:pt x="1776" y="1569"/>
                    </a:cubicBezTo>
                    <a:cubicBezTo>
                      <a:pt x="1712" y="853"/>
                      <a:pt x="1095" y="396"/>
                      <a:pt x="536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9"/>
              <p:cNvSpPr/>
              <p:nvPr/>
            </p:nvSpPr>
            <p:spPr>
              <a:xfrm>
                <a:off x="1488442" y="3120369"/>
                <a:ext cx="66714" cy="598121"/>
              </a:xfrm>
              <a:custGeom>
                <a:rect b="b" l="l" r="r" t="t"/>
                <a:pathLst>
                  <a:path extrusionOk="0" h="12444" w="1388">
                    <a:moveTo>
                      <a:pt x="1387" y="1"/>
                    </a:moveTo>
                    <a:cubicBezTo>
                      <a:pt x="1306" y="161"/>
                      <a:pt x="1221" y="322"/>
                      <a:pt x="1128" y="475"/>
                    </a:cubicBezTo>
                    <a:cubicBezTo>
                      <a:pt x="1050" y="608"/>
                      <a:pt x="975" y="754"/>
                      <a:pt x="876" y="874"/>
                    </a:cubicBezTo>
                    <a:cubicBezTo>
                      <a:pt x="839" y="921"/>
                      <a:pt x="644" y="1044"/>
                      <a:pt x="641" y="1099"/>
                    </a:cubicBezTo>
                    <a:cubicBezTo>
                      <a:pt x="641" y="1242"/>
                      <a:pt x="637" y="1388"/>
                      <a:pt x="628" y="1535"/>
                    </a:cubicBezTo>
                    <a:cubicBezTo>
                      <a:pt x="631" y="1558"/>
                      <a:pt x="634" y="1582"/>
                      <a:pt x="637" y="1607"/>
                    </a:cubicBezTo>
                    <a:cubicBezTo>
                      <a:pt x="634" y="1613"/>
                      <a:pt x="628" y="1616"/>
                      <a:pt x="624" y="1623"/>
                    </a:cubicBezTo>
                    <a:cubicBezTo>
                      <a:pt x="576" y="2356"/>
                      <a:pt x="447" y="3095"/>
                      <a:pt x="358" y="3818"/>
                    </a:cubicBezTo>
                    <a:cubicBezTo>
                      <a:pt x="317" y="4158"/>
                      <a:pt x="273" y="4503"/>
                      <a:pt x="232" y="4847"/>
                    </a:cubicBezTo>
                    <a:cubicBezTo>
                      <a:pt x="232" y="5314"/>
                      <a:pt x="157" y="5791"/>
                      <a:pt x="130" y="6244"/>
                    </a:cubicBezTo>
                    <a:cubicBezTo>
                      <a:pt x="89" y="6923"/>
                      <a:pt x="58" y="7598"/>
                      <a:pt x="41" y="8279"/>
                    </a:cubicBezTo>
                    <a:cubicBezTo>
                      <a:pt x="10" y="9638"/>
                      <a:pt x="0" y="11005"/>
                      <a:pt x="27" y="12369"/>
                    </a:cubicBezTo>
                    <a:cubicBezTo>
                      <a:pt x="133" y="12396"/>
                      <a:pt x="242" y="12419"/>
                      <a:pt x="348" y="12444"/>
                    </a:cubicBezTo>
                    <a:cubicBezTo>
                      <a:pt x="358" y="12293"/>
                      <a:pt x="365" y="12147"/>
                      <a:pt x="372" y="12004"/>
                    </a:cubicBezTo>
                    <a:cubicBezTo>
                      <a:pt x="389" y="11540"/>
                      <a:pt x="413" y="11080"/>
                      <a:pt x="436" y="10620"/>
                    </a:cubicBezTo>
                    <a:cubicBezTo>
                      <a:pt x="450" y="8834"/>
                      <a:pt x="501" y="7005"/>
                      <a:pt x="637" y="5195"/>
                    </a:cubicBezTo>
                    <a:cubicBezTo>
                      <a:pt x="726" y="4032"/>
                      <a:pt x="848" y="2881"/>
                      <a:pt x="1016" y="1753"/>
                    </a:cubicBezTo>
                    <a:cubicBezTo>
                      <a:pt x="1104" y="1170"/>
                      <a:pt x="1237" y="584"/>
                      <a:pt x="1387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9"/>
              <p:cNvSpPr/>
              <p:nvPr/>
            </p:nvSpPr>
            <p:spPr>
              <a:xfrm>
                <a:off x="1552320" y="2743980"/>
                <a:ext cx="201537" cy="396873"/>
              </a:xfrm>
              <a:custGeom>
                <a:rect b="b" l="l" r="r" t="t"/>
                <a:pathLst>
                  <a:path extrusionOk="0" h="8257" w="4193">
                    <a:moveTo>
                      <a:pt x="535" y="1"/>
                    </a:moveTo>
                    <a:cubicBezTo>
                      <a:pt x="362" y="311"/>
                      <a:pt x="181" y="620"/>
                      <a:pt x="0" y="927"/>
                    </a:cubicBezTo>
                    <a:cubicBezTo>
                      <a:pt x="174" y="999"/>
                      <a:pt x="355" y="1061"/>
                      <a:pt x="532" y="1115"/>
                    </a:cubicBezTo>
                    <a:cubicBezTo>
                      <a:pt x="787" y="1926"/>
                      <a:pt x="1193" y="2737"/>
                      <a:pt x="1517" y="3511"/>
                    </a:cubicBezTo>
                    <a:cubicBezTo>
                      <a:pt x="1370" y="3783"/>
                      <a:pt x="992" y="4049"/>
                      <a:pt x="815" y="4219"/>
                    </a:cubicBezTo>
                    <a:cubicBezTo>
                      <a:pt x="743" y="4285"/>
                      <a:pt x="760" y="4387"/>
                      <a:pt x="815" y="4455"/>
                    </a:cubicBezTo>
                    <a:cubicBezTo>
                      <a:pt x="883" y="4543"/>
                      <a:pt x="951" y="4632"/>
                      <a:pt x="1023" y="4721"/>
                    </a:cubicBezTo>
                    <a:cubicBezTo>
                      <a:pt x="1108" y="4843"/>
                      <a:pt x="1204" y="4963"/>
                      <a:pt x="1298" y="5078"/>
                    </a:cubicBezTo>
                    <a:cubicBezTo>
                      <a:pt x="1537" y="5392"/>
                      <a:pt x="1779" y="5705"/>
                      <a:pt x="2021" y="6019"/>
                    </a:cubicBezTo>
                    <a:cubicBezTo>
                      <a:pt x="2120" y="6100"/>
                      <a:pt x="2219" y="6186"/>
                      <a:pt x="2314" y="6275"/>
                    </a:cubicBezTo>
                    <a:cubicBezTo>
                      <a:pt x="2822" y="6895"/>
                      <a:pt x="3296" y="7539"/>
                      <a:pt x="3780" y="8180"/>
                    </a:cubicBezTo>
                    <a:cubicBezTo>
                      <a:pt x="3822" y="8234"/>
                      <a:pt x="3879" y="8256"/>
                      <a:pt x="3935" y="8256"/>
                    </a:cubicBezTo>
                    <a:cubicBezTo>
                      <a:pt x="4067" y="8256"/>
                      <a:pt x="4192" y="8132"/>
                      <a:pt x="4096" y="7996"/>
                    </a:cubicBezTo>
                    <a:cubicBezTo>
                      <a:pt x="3374" y="6970"/>
                      <a:pt x="2550" y="5835"/>
                      <a:pt x="1599" y="4955"/>
                    </a:cubicBezTo>
                    <a:cubicBezTo>
                      <a:pt x="1487" y="4826"/>
                      <a:pt x="1377" y="4690"/>
                      <a:pt x="1309" y="4554"/>
                    </a:cubicBezTo>
                    <a:cubicBezTo>
                      <a:pt x="1190" y="4301"/>
                      <a:pt x="1210" y="4349"/>
                      <a:pt x="1411" y="4107"/>
                    </a:cubicBezTo>
                    <a:cubicBezTo>
                      <a:pt x="1523" y="3974"/>
                      <a:pt x="1633" y="3876"/>
                      <a:pt x="1718" y="3783"/>
                    </a:cubicBezTo>
                    <a:cubicBezTo>
                      <a:pt x="1726" y="3784"/>
                      <a:pt x="1734" y="3785"/>
                      <a:pt x="1742" y="3785"/>
                    </a:cubicBezTo>
                    <a:cubicBezTo>
                      <a:pt x="1833" y="3785"/>
                      <a:pt x="1922" y="3712"/>
                      <a:pt x="1878" y="3603"/>
                    </a:cubicBezTo>
                    <a:cubicBezTo>
                      <a:pt x="1875" y="3593"/>
                      <a:pt x="1871" y="3582"/>
                      <a:pt x="1864" y="3572"/>
                    </a:cubicBezTo>
                    <a:cubicBezTo>
                      <a:pt x="1912" y="3456"/>
                      <a:pt x="1916" y="3324"/>
                      <a:pt x="1850" y="3119"/>
                    </a:cubicBezTo>
                    <a:cubicBezTo>
                      <a:pt x="1609" y="2359"/>
                      <a:pt x="1343" y="1551"/>
                      <a:pt x="988" y="836"/>
                    </a:cubicBezTo>
                    <a:cubicBezTo>
                      <a:pt x="965" y="786"/>
                      <a:pt x="925" y="765"/>
                      <a:pt x="884" y="765"/>
                    </a:cubicBezTo>
                    <a:cubicBezTo>
                      <a:pt x="854" y="765"/>
                      <a:pt x="824" y="776"/>
                      <a:pt x="798" y="795"/>
                    </a:cubicBezTo>
                    <a:cubicBezTo>
                      <a:pt x="784" y="771"/>
                      <a:pt x="771" y="751"/>
                      <a:pt x="757" y="727"/>
                    </a:cubicBezTo>
                    <a:cubicBezTo>
                      <a:pt x="678" y="488"/>
                      <a:pt x="603" y="246"/>
                      <a:pt x="535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9"/>
              <p:cNvSpPr/>
              <p:nvPr/>
            </p:nvSpPr>
            <p:spPr>
              <a:xfrm>
                <a:off x="1587167" y="2732685"/>
                <a:ext cx="136024" cy="85075"/>
              </a:xfrm>
              <a:custGeom>
                <a:rect b="b" l="l" r="r" t="t"/>
                <a:pathLst>
                  <a:path extrusionOk="0" h="1770" w="283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45"/>
                      <a:pt x="38" y="92"/>
                      <a:pt x="56" y="140"/>
                    </a:cubicBezTo>
                    <a:cubicBezTo>
                      <a:pt x="246" y="607"/>
                      <a:pt x="424" y="1080"/>
                      <a:pt x="598" y="1551"/>
                    </a:cubicBezTo>
                    <a:cubicBezTo>
                      <a:pt x="1327" y="1711"/>
                      <a:pt x="2080" y="1769"/>
                      <a:pt x="2830" y="1769"/>
                    </a:cubicBezTo>
                    <a:cubicBezTo>
                      <a:pt x="2827" y="1759"/>
                      <a:pt x="2827" y="1752"/>
                      <a:pt x="2827" y="1742"/>
                    </a:cubicBezTo>
                    <a:cubicBezTo>
                      <a:pt x="2802" y="1745"/>
                      <a:pt x="2778" y="1749"/>
                      <a:pt x="2758" y="1752"/>
                    </a:cubicBezTo>
                    <a:cubicBezTo>
                      <a:pt x="2724" y="1755"/>
                      <a:pt x="2691" y="1757"/>
                      <a:pt x="2658" y="1757"/>
                    </a:cubicBezTo>
                    <a:cubicBezTo>
                      <a:pt x="2104" y="1757"/>
                      <a:pt x="1704" y="1283"/>
                      <a:pt x="1566" y="778"/>
                    </a:cubicBezTo>
                    <a:cubicBezTo>
                      <a:pt x="1397" y="822"/>
                      <a:pt x="1207" y="863"/>
                      <a:pt x="1023" y="863"/>
                    </a:cubicBezTo>
                    <a:cubicBezTo>
                      <a:pt x="852" y="863"/>
                      <a:pt x="686" y="828"/>
                      <a:pt x="546" y="726"/>
                    </a:cubicBezTo>
                    <a:cubicBezTo>
                      <a:pt x="471" y="671"/>
                      <a:pt x="100" y="17"/>
                      <a:pt x="263" y="4"/>
                    </a:cubicBezTo>
                    <a:lnTo>
                      <a:pt x="263" y="4"/>
                    </a:lnTo>
                    <a:cubicBezTo>
                      <a:pt x="224" y="7"/>
                      <a:pt x="184" y="9"/>
                      <a:pt x="145" y="9"/>
                    </a:cubicBezTo>
                    <a:cubicBezTo>
                      <a:pt x="96" y="9"/>
                      <a:pt x="48" y="6"/>
                      <a:pt x="1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9"/>
              <p:cNvSpPr/>
              <p:nvPr/>
            </p:nvSpPr>
            <p:spPr>
              <a:xfrm>
                <a:off x="1871901" y="2463862"/>
                <a:ext cx="478679" cy="258542"/>
              </a:xfrm>
              <a:custGeom>
                <a:rect b="b" l="l" r="r" t="t"/>
                <a:pathLst>
                  <a:path extrusionOk="0" h="5379" w="9959">
                    <a:moveTo>
                      <a:pt x="5164" y="1"/>
                    </a:moveTo>
                    <a:cubicBezTo>
                      <a:pt x="4546" y="907"/>
                      <a:pt x="3722" y="1668"/>
                      <a:pt x="2805" y="2264"/>
                    </a:cubicBezTo>
                    <a:cubicBezTo>
                      <a:pt x="2056" y="2747"/>
                      <a:pt x="1234" y="3120"/>
                      <a:pt x="399" y="3426"/>
                    </a:cubicBezTo>
                    <a:cubicBezTo>
                      <a:pt x="266" y="3474"/>
                      <a:pt x="133" y="3518"/>
                      <a:pt x="0" y="3562"/>
                    </a:cubicBezTo>
                    <a:cubicBezTo>
                      <a:pt x="201" y="3664"/>
                      <a:pt x="399" y="3777"/>
                      <a:pt x="600" y="3862"/>
                    </a:cubicBezTo>
                    <a:cubicBezTo>
                      <a:pt x="900" y="3988"/>
                      <a:pt x="1210" y="4094"/>
                      <a:pt x="1513" y="4207"/>
                    </a:cubicBezTo>
                    <a:cubicBezTo>
                      <a:pt x="1796" y="4309"/>
                      <a:pt x="2059" y="4312"/>
                      <a:pt x="1949" y="4649"/>
                    </a:cubicBezTo>
                    <a:cubicBezTo>
                      <a:pt x="1922" y="4735"/>
                      <a:pt x="1885" y="4817"/>
                      <a:pt x="1837" y="4888"/>
                    </a:cubicBezTo>
                    <a:cubicBezTo>
                      <a:pt x="1803" y="4943"/>
                      <a:pt x="1762" y="4990"/>
                      <a:pt x="1714" y="5038"/>
                    </a:cubicBezTo>
                    <a:cubicBezTo>
                      <a:pt x="1810" y="5147"/>
                      <a:pt x="1899" y="5259"/>
                      <a:pt x="1984" y="5379"/>
                    </a:cubicBezTo>
                    <a:cubicBezTo>
                      <a:pt x="2406" y="5361"/>
                      <a:pt x="2839" y="5297"/>
                      <a:pt x="3255" y="5185"/>
                    </a:cubicBezTo>
                    <a:cubicBezTo>
                      <a:pt x="3712" y="5062"/>
                      <a:pt x="4134" y="4844"/>
                      <a:pt x="4516" y="4537"/>
                    </a:cubicBezTo>
                    <a:cubicBezTo>
                      <a:pt x="4632" y="4441"/>
                      <a:pt x="4737" y="4326"/>
                      <a:pt x="4840" y="4216"/>
                    </a:cubicBezTo>
                    <a:cubicBezTo>
                      <a:pt x="4966" y="4077"/>
                      <a:pt x="5095" y="3938"/>
                      <a:pt x="5245" y="3831"/>
                    </a:cubicBezTo>
                    <a:cubicBezTo>
                      <a:pt x="4908" y="3637"/>
                      <a:pt x="4039" y="3065"/>
                      <a:pt x="4168" y="2414"/>
                    </a:cubicBezTo>
                    <a:cubicBezTo>
                      <a:pt x="4175" y="2390"/>
                      <a:pt x="4189" y="2370"/>
                      <a:pt x="4209" y="2359"/>
                    </a:cubicBezTo>
                    <a:cubicBezTo>
                      <a:pt x="4220" y="2354"/>
                      <a:pt x="4231" y="2352"/>
                      <a:pt x="4243" y="2352"/>
                    </a:cubicBezTo>
                    <a:cubicBezTo>
                      <a:pt x="4257" y="2352"/>
                      <a:pt x="4271" y="2355"/>
                      <a:pt x="4284" y="2363"/>
                    </a:cubicBezTo>
                    <a:cubicBezTo>
                      <a:pt x="4461" y="2455"/>
                      <a:pt x="4584" y="2615"/>
                      <a:pt x="4703" y="2768"/>
                    </a:cubicBezTo>
                    <a:cubicBezTo>
                      <a:pt x="4778" y="2864"/>
                      <a:pt x="4853" y="2963"/>
                      <a:pt x="4945" y="3048"/>
                    </a:cubicBezTo>
                    <a:cubicBezTo>
                      <a:pt x="5225" y="3307"/>
                      <a:pt x="5576" y="3501"/>
                      <a:pt x="5977" y="3627"/>
                    </a:cubicBezTo>
                    <a:cubicBezTo>
                      <a:pt x="6279" y="3722"/>
                      <a:pt x="6599" y="3769"/>
                      <a:pt x="6926" y="3769"/>
                    </a:cubicBezTo>
                    <a:cubicBezTo>
                      <a:pt x="7459" y="3769"/>
                      <a:pt x="8012" y="3644"/>
                      <a:pt x="8544" y="3399"/>
                    </a:cubicBezTo>
                    <a:cubicBezTo>
                      <a:pt x="9045" y="3170"/>
                      <a:pt x="9526" y="2864"/>
                      <a:pt x="9958" y="2509"/>
                    </a:cubicBezTo>
                    <a:lnTo>
                      <a:pt x="9958" y="2509"/>
                    </a:lnTo>
                    <a:cubicBezTo>
                      <a:pt x="9693" y="2570"/>
                      <a:pt x="9420" y="2599"/>
                      <a:pt x="9147" y="2599"/>
                    </a:cubicBezTo>
                    <a:cubicBezTo>
                      <a:pt x="8698" y="2599"/>
                      <a:pt x="8248" y="2520"/>
                      <a:pt x="7828" y="2370"/>
                    </a:cubicBezTo>
                    <a:cubicBezTo>
                      <a:pt x="6745" y="1984"/>
                      <a:pt x="5705" y="1091"/>
                      <a:pt x="5164" y="1"/>
                    </a:cubicBezTo>
                    <a:close/>
                  </a:path>
                </a:pathLst>
              </a:custGeom>
              <a:solidFill>
                <a:srgbClr val="C063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9"/>
              <p:cNvSpPr/>
              <p:nvPr/>
            </p:nvSpPr>
            <p:spPr>
              <a:xfrm>
                <a:off x="1250763" y="2497123"/>
                <a:ext cx="358277" cy="297042"/>
              </a:xfrm>
              <a:custGeom>
                <a:rect b="b" l="l" r="r" t="t"/>
                <a:pathLst>
                  <a:path extrusionOk="0" h="6180" w="7454">
                    <a:moveTo>
                      <a:pt x="1694" y="1"/>
                    </a:moveTo>
                    <a:cubicBezTo>
                      <a:pt x="1694" y="345"/>
                      <a:pt x="1650" y="690"/>
                      <a:pt x="1575" y="1017"/>
                    </a:cubicBezTo>
                    <a:cubicBezTo>
                      <a:pt x="1540" y="1671"/>
                      <a:pt x="1432" y="2321"/>
                      <a:pt x="1241" y="2945"/>
                    </a:cubicBezTo>
                    <a:cubicBezTo>
                      <a:pt x="1023" y="3661"/>
                      <a:pt x="600" y="4499"/>
                      <a:pt x="0" y="5092"/>
                    </a:cubicBezTo>
                    <a:cubicBezTo>
                      <a:pt x="11" y="5119"/>
                      <a:pt x="17" y="5147"/>
                      <a:pt x="27" y="5174"/>
                    </a:cubicBezTo>
                    <a:cubicBezTo>
                      <a:pt x="178" y="5147"/>
                      <a:pt x="328" y="5122"/>
                      <a:pt x="480" y="5122"/>
                    </a:cubicBezTo>
                    <a:cubicBezTo>
                      <a:pt x="571" y="5122"/>
                      <a:pt x="663" y="5131"/>
                      <a:pt x="757" y="5154"/>
                    </a:cubicBezTo>
                    <a:cubicBezTo>
                      <a:pt x="920" y="5195"/>
                      <a:pt x="1070" y="5266"/>
                      <a:pt x="1210" y="5361"/>
                    </a:cubicBezTo>
                    <a:cubicBezTo>
                      <a:pt x="1704" y="5317"/>
                      <a:pt x="2150" y="5201"/>
                      <a:pt x="2542" y="5007"/>
                    </a:cubicBezTo>
                    <a:cubicBezTo>
                      <a:pt x="3299" y="4632"/>
                      <a:pt x="3848" y="3971"/>
                      <a:pt x="4226" y="2986"/>
                    </a:cubicBezTo>
                    <a:cubicBezTo>
                      <a:pt x="4238" y="2953"/>
                      <a:pt x="4268" y="2933"/>
                      <a:pt x="4301" y="2933"/>
                    </a:cubicBezTo>
                    <a:cubicBezTo>
                      <a:pt x="4305" y="2933"/>
                      <a:pt x="4310" y="2934"/>
                      <a:pt x="4315" y="2935"/>
                    </a:cubicBezTo>
                    <a:cubicBezTo>
                      <a:pt x="4352" y="2942"/>
                      <a:pt x="4376" y="2972"/>
                      <a:pt x="4376" y="3010"/>
                    </a:cubicBezTo>
                    <a:cubicBezTo>
                      <a:pt x="4407" y="4656"/>
                      <a:pt x="2914" y="5358"/>
                      <a:pt x="2188" y="5600"/>
                    </a:cubicBezTo>
                    <a:cubicBezTo>
                      <a:pt x="2229" y="5617"/>
                      <a:pt x="2267" y="5638"/>
                      <a:pt x="2304" y="5658"/>
                    </a:cubicBezTo>
                    <a:cubicBezTo>
                      <a:pt x="2447" y="5729"/>
                      <a:pt x="2594" y="5805"/>
                      <a:pt x="2747" y="5866"/>
                    </a:cubicBezTo>
                    <a:cubicBezTo>
                      <a:pt x="3163" y="6030"/>
                      <a:pt x="3619" y="6135"/>
                      <a:pt x="4069" y="6170"/>
                    </a:cubicBezTo>
                    <a:cubicBezTo>
                      <a:pt x="4156" y="6176"/>
                      <a:pt x="4240" y="6179"/>
                      <a:pt x="4323" y="6179"/>
                    </a:cubicBezTo>
                    <a:cubicBezTo>
                      <a:pt x="4806" y="6179"/>
                      <a:pt x="5240" y="6077"/>
                      <a:pt x="5685" y="5961"/>
                    </a:cubicBezTo>
                    <a:cubicBezTo>
                      <a:pt x="5933" y="5528"/>
                      <a:pt x="6199" y="5102"/>
                      <a:pt x="6493" y="4701"/>
                    </a:cubicBezTo>
                    <a:cubicBezTo>
                      <a:pt x="6284" y="4550"/>
                      <a:pt x="6128" y="4322"/>
                      <a:pt x="6039" y="4032"/>
                    </a:cubicBezTo>
                    <a:cubicBezTo>
                      <a:pt x="6005" y="3913"/>
                      <a:pt x="6084" y="3818"/>
                      <a:pt x="6189" y="3773"/>
                    </a:cubicBezTo>
                    <a:cubicBezTo>
                      <a:pt x="6595" y="3609"/>
                      <a:pt x="7020" y="3416"/>
                      <a:pt x="7454" y="3279"/>
                    </a:cubicBezTo>
                    <a:cubicBezTo>
                      <a:pt x="6857" y="3191"/>
                      <a:pt x="6268" y="3065"/>
                      <a:pt x="5695" y="2877"/>
                    </a:cubicBezTo>
                    <a:cubicBezTo>
                      <a:pt x="4219" y="2397"/>
                      <a:pt x="2842" y="1544"/>
                      <a:pt x="1899" y="294"/>
                    </a:cubicBezTo>
                    <a:cubicBezTo>
                      <a:pt x="1827" y="202"/>
                      <a:pt x="1759" y="100"/>
                      <a:pt x="1694" y="1"/>
                    </a:cubicBezTo>
                    <a:close/>
                  </a:path>
                </a:pathLst>
              </a:custGeom>
              <a:solidFill>
                <a:srgbClr val="C063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9"/>
              <p:cNvSpPr/>
              <p:nvPr/>
            </p:nvSpPr>
            <p:spPr>
              <a:xfrm>
                <a:off x="1864354" y="3254853"/>
                <a:ext cx="167603" cy="198220"/>
              </a:xfrm>
              <a:custGeom>
                <a:rect b="b" l="l" r="r" t="t"/>
                <a:pathLst>
                  <a:path extrusionOk="0" h="4124" w="3487">
                    <a:moveTo>
                      <a:pt x="65" y="0"/>
                    </a:moveTo>
                    <a:cubicBezTo>
                      <a:pt x="31" y="0"/>
                      <a:pt x="1" y="29"/>
                      <a:pt x="7" y="69"/>
                    </a:cubicBezTo>
                    <a:cubicBezTo>
                      <a:pt x="283" y="1705"/>
                      <a:pt x="1871" y="3225"/>
                      <a:pt x="3251" y="4094"/>
                    </a:cubicBezTo>
                    <a:cubicBezTo>
                      <a:pt x="3284" y="4115"/>
                      <a:pt x="3316" y="4124"/>
                      <a:pt x="3346" y="4124"/>
                    </a:cubicBezTo>
                    <a:cubicBezTo>
                      <a:pt x="3404" y="4124"/>
                      <a:pt x="3455" y="4089"/>
                      <a:pt x="3487" y="4039"/>
                    </a:cubicBezTo>
                    <a:cubicBezTo>
                      <a:pt x="3484" y="4036"/>
                      <a:pt x="3476" y="4033"/>
                      <a:pt x="3473" y="4026"/>
                    </a:cubicBezTo>
                    <a:cubicBezTo>
                      <a:pt x="2563" y="3545"/>
                      <a:pt x="1824" y="2717"/>
                      <a:pt x="1227" y="1827"/>
                    </a:cubicBezTo>
                    <a:cubicBezTo>
                      <a:pt x="928" y="1422"/>
                      <a:pt x="692" y="989"/>
                      <a:pt x="443" y="556"/>
                    </a:cubicBezTo>
                    <a:cubicBezTo>
                      <a:pt x="314" y="376"/>
                      <a:pt x="192" y="192"/>
                      <a:pt x="75" y="1"/>
                    </a:cubicBezTo>
                    <a:cubicBezTo>
                      <a:pt x="72" y="0"/>
                      <a:pt x="68" y="0"/>
                      <a:pt x="65" y="0"/>
                    </a:cubicBezTo>
                    <a:close/>
                  </a:path>
                </a:pathLst>
              </a:custGeom>
              <a:solidFill>
                <a:srgbClr val="3929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9"/>
              <p:cNvSpPr/>
              <p:nvPr/>
            </p:nvSpPr>
            <p:spPr>
              <a:xfrm>
                <a:off x="1862720" y="3252930"/>
                <a:ext cx="171688" cy="202161"/>
              </a:xfrm>
              <a:custGeom>
                <a:rect b="b" l="l" r="r" t="t"/>
                <a:pathLst>
                  <a:path extrusionOk="0" h="4206" w="3572">
                    <a:moveTo>
                      <a:pt x="87" y="86"/>
                    </a:moveTo>
                    <a:cubicBezTo>
                      <a:pt x="202" y="268"/>
                      <a:pt x="319" y="447"/>
                      <a:pt x="443" y="620"/>
                    </a:cubicBezTo>
                    <a:lnTo>
                      <a:pt x="444" y="619"/>
                    </a:lnTo>
                    <a:lnTo>
                      <a:pt x="444" y="619"/>
                    </a:lnTo>
                    <a:cubicBezTo>
                      <a:pt x="693" y="1046"/>
                      <a:pt x="926" y="1480"/>
                      <a:pt x="1228" y="1891"/>
                    </a:cubicBezTo>
                    <a:lnTo>
                      <a:pt x="1228" y="1891"/>
                    </a:lnTo>
                    <a:lnTo>
                      <a:pt x="1227" y="1891"/>
                    </a:lnTo>
                    <a:cubicBezTo>
                      <a:pt x="1821" y="2772"/>
                      <a:pt x="2555" y="3600"/>
                      <a:pt x="3459" y="4089"/>
                    </a:cubicBezTo>
                    <a:lnTo>
                      <a:pt x="3459" y="4089"/>
                    </a:lnTo>
                    <a:cubicBezTo>
                      <a:pt x="3453" y="4095"/>
                      <a:pt x="3446" y="4101"/>
                      <a:pt x="3439" y="4107"/>
                    </a:cubicBezTo>
                    <a:cubicBezTo>
                      <a:pt x="3419" y="4117"/>
                      <a:pt x="3398" y="4124"/>
                      <a:pt x="3378" y="4124"/>
                    </a:cubicBezTo>
                    <a:cubicBezTo>
                      <a:pt x="3357" y="4124"/>
                      <a:pt x="3334" y="4117"/>
                      <a:pt x="3306" y="4100"/>
                    </a:cubicBezTo>
                    <a:cubicBezTo>
                      <a:pt x="2621" y="3667"/>
                      <a:pt x="1882" y="3071"/>
                      <a:pt x="1281" y="2382"/>
                    </a:cubicBezTo>
                    <a:cubicBezTo>
                      <a:pt x="979" y="2038"/>
                      <a:pt x="713" y="1670"/>
                      <a:pt x="509" y="1285"/>
                    </a:cubicBezTo>
                    <a:cubicBezTo>
                      <a:pt x="300" y="903"/>
                      <a:pt x="150" y="505"/>
                      <a:pt x="82" y="102"/>
                    </a:cubicBezTo>
                    <a:lnTo>
                      <a:pt x="82" y="99"/>
                    </a:lnTo>
                    <a:lnTo>
                      <a:pt x="82" y="92"/>
                    </a:lnTo>
                    <a:cubicBezTo>
                      <a:pt x="85" y="89"/>
                      <a:pt x="85" y="87"/>
                      <a:pt x="87" y="86"/>
                    </a:cubicBezTo>
                    <a:close/>
                    <a:moveTo>
                      <a:pt x="100" y="0"/>
                    </a:moveTo>
                    <a:cubicBezTo>
                      <a:pt x="72" y="0"/>
                      <a:pt x="48" y="10"/>
                      <a:pt x="31" y="27"/>
                    </a:cubicBezTo>
                    <a:cubicBezTo>
                      <a:pt x="21" y="35"/>
                      <a:pt x="14" y="44"/>
                      <a:pt x="7" y="58"/>
                    </a:cubicBezTo>
                    <a:cubicBezTo>
                      <a:pt x="4" y="68"/>
                      <a:pt x="1" y="85"/>
                      <a:pt x="1" y="99"/>
                    </a:cubicBezTo>
                    <a:lnTo>
                      <a:pt x="1" y="116"/>
                    </a:lnTo>
                    <a:cubicBezTo>
                      <a:pt x="140" y="944"/>
                      <a:pt x="611" y="1738"/>
                      <a:pt x="1217" y="2437"/>
                    </a:cubicBezTo>
                    <a:cubicBezTo>
                      <a:pt x="1827" y="3132"/>
                      <a:pt x="2570" y="3731"/>
                      <a:pt x="3262" y="4168"/>
                    </a:cubicBezTo>
                    <a:cubicBezTo>
                      <a:pt x="3299" y="4192"/>
                      <a:pt x="3340" y="4206"/>
                      <a:pt x="3378" y="4206"/>
                    </a:cubicBezTo>
                    <a:cubicBezTo>
                      <a:pt x="3415" y="4206"/>
                      <a:pt x="3449" y="4192"/>
                      <a:pt x="3480" y="4175"/>
                    </a:cubicBezTo>
                    <a:cubicBezTo>
                      <a:pt x="3510" y="4158"/>
                      <a:pt x="3535" y="4131"/>
                      <a:pt x="3555" y="4104"/>
                    </a:cubicBezTo>
                    <a:lnTo>
                      <a:pt x="3572" y="4076"/>
                    </a:lnTo>
                    <a:lnTo>
                      <a:pt x="3548" y="4052"/>
                    </a:lnTo>
                    <a:cubicBezTo>
                      <a:pt x="3541" y="4046"/>
                      <a:pt x="3538" y="4042"/>
                      <a:pt x="3535" y="4038"/>
                    </a:cubicBezTo>
                    <a:lnTo>
                      <a:pt x="3531" y="4035"/>
                    </a:lnTo>
                    <a:lnTo>
                      <a:pt x="3524" y="4032"/>
                    </a:lnTo>
                    <a:cubicBezTo>
                      <a:pt x="2628" y="3555"/>
                      <a:pt x="1888" y="2730"/>
                      <a:pt x="1295" y="1847"/>
                    </a:cubicBezTo>
                    <a:lnTo>
                      <a:pt x="1295" y="1844"/>
                    </a:lnTo>
                    <a:cubicBezTo>
                      <a:pt x="995" y="1441"/>
                      <a:pt x="764" y="1009"/>
                      <a:pt x="512" y="576"/>
                    </a:cubicBezTo>
                    <a:lnTo>
                      <a:pt x="512" y="573"/>
                    </a:lnTo>
                    <a:cubicBezTo>
                      <a:pt x="382" y="395"/>
                      <a:pt x="259" y="208"/>
                      <a:pt x="144" y="21"/>
                    </a:cubicBezTo>
                    <a:lnTo>
                      <a:pt x="133" y="3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9"/>
              <p:cNvSpPr/>
              <p:nvPr/>
            </p:nvSpPr>
            <p:spPr>
              <a:xfrm>
                <a:off x="1888435" y="2004130"/>
                <a:ext cx="75895" cy="171640"/>
              </a:xfrm>
              <a:custGeom>
                <a:rect b="b" l="l" r="r" t="t"/>
                <a:pathLst>
                  <a:path extrusionOk="0" h="3571" w="1579">
                    <a:moveTo>
                      <a:pt x="591" y="1"/>
                    </a:moveTo>
                    <a:cubicBezTo>
                      <a:pt x="579" y="1"/>
                      <a:pt x="567" y="1"/>
                      <a:pt x="556" y="3"/>
                    </a:cubicBezTo>
                    <a:cubicBezTo>
                      <a:pt x="191" y="48"/>
                      <a:pt x="0" y="886"/>
                      <a:pt x="130" y="1871"/>
                    </a:cubicBezTo>
                    <a:cubicBezTo>
                      <a:pt x="256" y="2827"/>
                      <a:pt x="635" y="3570"/>
                      <a:pt x="990" y="3570"/>
                    </a:cubicBezTo>
                    <a:cubicBezTo>
                      <a:pt x="1001" y="3570"/>
                      <a:pt x="1012" y="3570"/>
                      <a:pt x="1023" y="3568"/>
                    </a:cubicBezTo>
                    <a:cubicBezTo>
                      <a:pt x="1384" y="3520"/>
                      <a:pt x="1578" y="2686"/>
                      <a:pt x="1449" y="1700"/>
                    </a:cubicBezTo>
                    <a:cubicBezTo>
                      <a:pt x="1323" y="743"/>
                      <a:pt x="946" y="1"/>
                      <a:pt x="591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9"/>
              <p:cNvSpPr/>
              <p:nvPr/>
            </p:nvSpPr>
            <p:spPr>
              <a:xfrm>
                <a:off x="1890694" y="2002111"/>
                <a:ext cx="71328" cy="175678"/>
              </a:xfrm>
              <a:custGeom>
                <a:rect b="b" l="l" r="r" t="t"/>
                <a:pathLst>
                  <a:path extrusionOk="0" h="3655" w="1484">
                    <a:moveTo>
                      <a:pt x="543" y="83"/>
                    </a:moveTo>
                    <a:cubicBezTo>
                      <a:pt x="581" y="83"/>
                      <a:pt x="618" y="93"/>
                      <a:pt x="659" y="114"/>
                    </a:cubicBezTo>
                    <a:cubicBezTo>
                      <a:pt x="727" y="147"/>
                      <a:pt x="802" y="213"/>
                      <a:pt x="874" y="307"/>
                    </a:cubicBezTo>
                    <a:cubicBezTo>
                      <a:pt x="979" y="451"/>
                      <a:pt x="1081" y="655"/>
                      <a:pt x="1166" y="900"/>
                    </a:cubicBezTo>
                    <a:cubicBezTo>
                      <a:pt x="1252" y="1146"/>
                      <a:pt x="1320" y="1435"/>
                      <a:pt x="1361" y="1746"/>
                    </a:cubicBezTo>
                    <a:cubicBezTo>
                      <a:pt x="1388" y="1954"/>
                      <a:pt x="1402" y="2155"/>
                      <a:pt x="1402" y="2342"/>
                    </a:cubicBezTo>
                    <a:cubicBezTo>
                      <a:pt x="1402" y="2690"/>
                      <a:pt x="1354" y="2993"/>
                      <a:pt x="1276" y="3211"/>
                    </a:cubicBezTo>
                    <a:cubicBezTo>
                      <a:pt x="1238" y="3321"/>
                      <a:pt x="1190" y="3409"/>
                      <a:pt x="1139" y="3470"/>
                    </a:cubicBezTo>
                    <a:cubicBezTo>
                      <a:pt x="1112" y="3497"/>
                      <a:pt x="1085" y="3521"/>
                      <a:pt x="1058" y="3538"/>
                    </a:cubicBezTo>
                    <a:cubicBezTo>
                      <a:pt x="1027" y="3555"/>
                      <a:pt x="1000" y="3566"/>
                      <a:pt x="969" y="3569"/>
                    </a:cubicBezTo>
                    <a:cubicBezTo>
                      <a:pt x="959" y="3573"/>
                      <a:pt x="952" y="3573"/>
                      <a:pt x="942" y="3573"/>
                    </a:cubicBezTo>
                    <a:cubicBezTo>
                      <a:pt x="904" y="3573"/>
                      <a:pt x="867" y="3562"/>
                      <a:pt x="826" y="3541"/>
                    </a:cubicBezTo>
                    <a:cubicBezTo>
                      <a:pt x="758" y="3508"/>
                      <a:pt x="683" y="3439"/>
                      <a:pt x="611" y="3348"/>
                    </a:cubicBezTo>
                    <a:cubicBezTo>
                      <a:pt x="502" y="3204"/>
                      <a:pt x="400" y="3000"/>
                      <a:pt x="318" y="2755"/>
                    </a:cubicBezTo>
                    <a:cubicBezTo>
                      <a:pt x="233" y="2506"/>
                      <a:pt x="165" y="2220"/>
                      <a:pt x="124" y="1910"/>
                    </a:cubicBezTo>
                    <a:cubicBezTo>
                      <a:pt x="97" y="1701"/>
                      <a:pt x="83" y="1501"/>
                      <a:pt x="83" y="1313"/>
                    </a:cubicBezTo>
                    <a:cubicBezTo>
                      <a:pt x="83" y="965"/>
                      <a:pt x="127" y="658"/>
                      <a:pt x="205" y="441"/>
                    </a:cubicBezTo>
                    <a:cubicBezTo>
                      <a:pt x="246" y="331"/>
                      <a:pt x="295" y="246"/>
                      <a:pt x="345" y="185"/>
                    </a:cubicBezTo>
                    <a:cubicBezTo>
                      <a:pt x="372" y="155"/>
                      <a:pt x="400" y="131"/>
                      <a:pt x="427" y="117"/>
                    </a:cubicBezTo>
                    <a:cubicBezTo>
                      <a:pt x="454" y="100"/>
                      <a:pt x="485" y="90"/>
                      <a:pt x="515" y="83"/>
                    </a:cubicBezTo>
                    <a:close/>
                    <a:moveTo>
                      <a:pt x="543" y="1"/>
                    </a:moveTo>
                    <a:cubicBezTo>
                      <a:pt x="529" y="1"/>
                      <a:pt x="515" y="1"/>
                      <a:pt x="506" y="4"/>
                    </a:cubicBezTo>
                    <a:cubicBezTo>
                      <a:pt x="461" y="8"/>
                      <a:pt x="424" y="21"/>
                      <a:pt x="386" y="45"/>
                    </a:cubicBezTo>
                    <a:cubicBezTo>
                      <a:pt x="322" y="83"/>
                      <a:pt x="267" y="144"/>
                      <a:pt x="219" y="222"/>
                    </a:cubicBezTo>
                    <a:cubicBezTo>
                      <a:pt x="147" y="339"/>
                      <a:pt x="97" y="495"/>
                      <a:pt x="59" y="679"/>
                    </a:cubicBezTo>
                    <a:cubicBezTo>
                      <a:pt x="21" y="867"/>
                      <a:pt x="1" y="1081"/>
                      <a:pt x="1" y="1313"/>
                    </a:cubicBezTo>
                    <a:cubicBezTo>
                      <a:pt x="1" y="1504"/>
                      <a:pt x="15" y="1709"/>
                      <a:pt x="42" y="1920"/>
                    </a:cubicBezTo>
                    <a:cubicBezTo>
                      <a:pt x="103" y="2400"/>
                      <a:pt x="233" y="2830"/>
                      <a:pt x="389" y="3140"/>
                    </a:cubicBezTo>
                    <a:cubicBezTo>
                      <a:pt x="468" y="3296"/>
                      <a:pt x="553" y="3423"/>
                      <a:pt x="649" y="3511"/>
                    </a:cubicBezTo>
                    <a:cubicBezTo>
                      <a:pt x="693" y="3555"/>
                      <a:pt x="740" y="3590"/>
                      <a:pt x="789" y="3617"/>
                    </a:cubicBezTo>
                    <a:cubicBezTo>
                      <a:pt x="839" y="3640"/>
                      <a:pt x="891" y="3654"/>
                      <a:pt x="942" y="3654"/>
                    </a:cubicBezTo>
                    <a:cubicBezTo>
                      <a:pt x="955" y="3654"/>
                      <a:pt x="969" y="3654"/>
                      <a:pt x="979" y="3651"/>
                    </a:cubicBezTo>
                    <a:cubicBezTo>
                      <a:pt x="1020" y="3648"/>
                      <a:pt x="1061" y="3631"/>
                      <a:pt x="1099" y="3610"/>
                    </a:cubicBezTo>
                    <a:cubicBezTo>
                      <a:pt x="1163" y="3573"/>
                      <a:pt x="1218" y="3511"/>
                      <a:pt x="1265" y="3433"/>
                    </a:cubicBezTo>
                    <a:cubicBezTo>
                      <a:pt x="1333" y="3317"/>
                      <a:pt x="1388" y="3160"/>
                      <a:pt x="1426" y="2973"/>
                    </a:cubicBezTo>
                    <a:cubicBezTo>
                      <a:pt x="1463" y="2789"/>
                      <a:pt x="1484" y="2574"/>
                      <a:pt x="1484" y="2342"/>
                    </a:cubicBezTo>
                    <a:cubicBezTo>
                      <a:pt x="1484" y="2151"/>
                      <a:pt x="1470" y="1947"/>
                      <a:pt x="1443" y="1736"/>
                    </a:cubicBezTo>
                    <a:cubicBezTo>
                      <a:pt x="1378" y="1255"/>
                      <a:pt x="1252" y="826"/>
                      <a:pt x="1095" y="515"/>
                    </a:cubicBezTo>
                    <a:cubicBezTo>
                      <a:pt x="1017" y="359"/>
                      <a:pt x="928" y="233"/>
                      <a:pt x="836" y="144"/>
                    </a:cubicBezTo>
                    <a:cubicBezTo>
                      <a:pt x="792" y="100"/>
                      <a:pt x="744" y="62"/>
                      <a:pt x="693" y="38"/>
                    </a:cubicBezTo>
                    <a:cubicBezTo>
                      <a:pt x="645" y="15"/>
                      <a:pt x="594" y="1"/>
                      <a:pt x="543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9"/>
              <p:cNvSpPr/>
              <p:nvPr/>
            </p:nvSpPr>
            <p:spPr>
              <a:xfrm>
                <a:off x="1654986" y="2345817"/>
                <a:ext cx="160441" cy="103532"/>
              </a:xfrm>
              <a:custGeom>
                <a:rect b="b" l="l" r="r" t="t"/>
                <a:pathLst>
                  <a:path extrusionOk="0" h="2154" w="3338">
                    <a:moveTo>
                      <a:pt x="3004" y="289"/>
                    </a:moveTo>
                    <a:cubicBezTo>
                      <a:pt x="3017" y="289"/>
                      <a:pt x="3024" y="290"/>
                      <a:pt x="3024" y="293"/>
                    </a:cubicBezTo>
                    <a:cubicBezTo>
                      <a:pt x="3038" y="743"/>
                      <a:pt x="2836" y="1196"/>
                      <a:pt x="2495" y="1486"/>
                    </a:cubicBezTo>
                    <a:cubicBezTo>
                      <a:pt x="2315" y="1639"/>
                      <a:pt x="2091" y="1741"/>
                      <a:pt x="1848" y="1796"/>
                    </a:cubicBezTo>
                    <a:cubicBezTo>
                      <a:pt x="1826" y="1797"/>
                      <a:pt x="1804" y="1797"/>
                      <a:pt x="1782" y="1797"/>
                    </a:cubicBezTo>
                    <a:cubicBezTo>
                      <a:pt x="1559" y="1797"/>
                      <a:pt x="1338" y="1753"/>
                      <a:pt x="1146" y="1663"/>
                    </a:cubicBezTo>
                    <a:cubicBezTo>
                      <a:pt x="741" y="1469"/>
                      <a:pt x="430" y="1084"/>
                      <a:pt x="328" y="648"/>
                    </a:cubicBezTo>
                    <a:lnTo>
                      <a:pt x="328" y="648"/>
                    </a:lnTo>
                    <a:cubicBezTo>
                      <a:pt x="330" y="653"/>
                      <a:pt x="345" y="656"/>
                      <a:pt x="373" y="656"/>
                    </a:cubicBezTo>
                    <a:cubicBezTo>
                      <a:pt x="705" y="656"/>
                      <a:pt x="2780" y="289"/>
                      <a:pt x="3004" y="289"/>
                    </a:cubicBezTo>
                    <a:close/>
                    <a:moveTo>
                      <a:pt x="2833" y="1"/>
                    </a:moveTo>
                    <a:cubicBezTo>
                      <a:pt x="2577" y="1"/>
                      <a:pt x="2274" y="93"/>
                      <a:pt x="2056" y="119"/>
                    </a:cubicBezTo>
                    <a:cubicBezTo>
                      <a:pt x="1575" y="181"/>
                      <a:pt x="1092" y="242"/>
                      <a:pt x="611" y="303"/>
                    </a:cubicBezTo>
                    <a:cubicBezTo>
                      <a:pt x="246" y="348"/>
                      <a:pt x="1" y="446"/>
                      <a:pt x="87" y="882"/>
                    </a:cubicBezTo>
                    <a:cubicBezTo>
                      <a:pt x="110" y="995"/>
                      <a:pt x="158" y="1101"/>
                      <a:pt x="216" y="1200"/>
                    </a:cubicBezTo>
                    <a:cubicBezTo>
                      <a:pt x="499" y="1683"/>
                      <a:pt x="966" y="2038"/>
                      <a:pt x="1525" y="2136"/>
                    </a:cubicBezTo>
                    <a:cubicBezTo>
                      <a:pt x="1594" y="2148"/>
                      <a:pt x="1665" y="2154"/>
                      <a:pt x="1736" y="2154"/>
                    </a:cubicBezTo>
                    <a:cubicBezTo>
                      <a:pt x="1913" y="2154"/>
                      <a:pt x="2089" y="2117"/>
                      <a:pt x="2250" y="2041"/>
                    </a:cubicBezTo>
                    <a:cubicBezTo>
                      <a:pt x="2734" y="1820"/>
                      <a:pt x="3041" y="1438"/>
                      <a:pt x="3222" y="947"/>
                    </a:cubicBezTo>
                    <a:cubicBezTo>
                      <a:pt x="3280" y="791"/>
                      <a:pt x="3338" y="627"/>
                      <a:pt x="3327" y="460"/>
                    </a:cubicBezTo>
                    <a:cubicBezTo>
                      <a:pt x="3317" y="300"/>
                      <a:pt x="3269" y="190"/>
                      <a:pt x="3198" y="119"/>
                    </a:cubicBezTo>
                    <a:cubicBezTo>
                      <a:pt x="3108" y="30"/>
                      <a:pt x="2978" y="1"/>
                      <a:pt x="2833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9"/>
              <p:cNvSpPr/>
              <p:nvPr/>
            </p:nvSpPr>
            <p:spPr>
              <a:xfrm>
                <a:off x="1541361" y="3254853"/>
                <a:ext cx="167699" cy="198220"/>
              </a:xfrm>
              <a:custGeom>
                <a:rect b="b" l="l" r="r" t="t"/>
                <a:pathLst>
                  <a:path extrusionOk="0" h="4124" w="3489">
                    <a:moveTo>
                      <a:pt x="3422" y="0"/>
                    </a:moveTo>
                    <a:cubicBezTo>
                      <a:pt x="3418" y="0"/>
                      <a:pt x="3415" y="0"/>
                      <a:pt x="3412" y="1"/>
                    </a:cubicBezTo>
                    <a:cubicBezTo>
                      <a:pt x="3296" y="192"/>
                      <a:pt x="3173" y="376"/>
                      <a:pt x="3044" y="556"/>
                    </a:cubicBezTo>
                    <a:cubicBezTo>
                      <a:pt x="2794" y="989"/>
                      <a:pt x="2563" y="1422"/>
                      <a:pt x="2259" y="1827"/>
                    </a:cubicBezTo>
                    <a:cubicBezTo>
                      <a:pt x="1663" y="2717"/>
                      <a:pt x="924" y="3545"/>
                      <a:pt x="17" y="4026"/>
                    </a:cubicBezTo>
                    <a:cubicBezTo>
                      <a:pt x="10" y="4033"/>
                      <a:pt x="7" y="4036"/>
                      <a:pt x="0" y="4039"/>
                    </a:cubicBezTo>
                    <a:cubicBezTo>
                      <a:pt x="32" y="4089"/>
                      <a:pt x="83" y="4124"/>
                      <a:pt x="141" y="4124"/>
                    </a:cubicBezTo>
                    <a:cubicBezTo>
                      <a:pt x="171" y="4124"/>
                      <a:pt x="203" y="4115"/>
                      <a:pt x="235" y="4094"/>
                    </a:cubicBezTo>
                    <a:cubicBezTo>
                      <a:pt x="1616" y="3225"/>
                      <a:pt x="3203" y="1705"/>
                      <a:pt x="3480" y="69"/>
                    </a:cubicBezTo>
                    <a:cubicBezTo>
                      <a:pt x="3488" y="29"/>
                      <a:pt x="3456" y="0"/>
                      <a:pt x="3422" y="0"/>
                    </a:cubicBezTo>
                    <a:close/>
                  </a:path>
                </a:pathLst>
              </a:custGeom>
              <a:solidFill>
                <a:srgbClr val="3929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9"/>
              <p:cNvSpPr/>
              <p:nvPr/>
            </p:nvSpPr>
            <p:spPr>
              <a:xfrm>
                <a:off x="1538718" y="3252930"/>
                <a:ext cx="172025" cy="202161"/>
              </a:xfrm>
              <a:custGeom>
                <a:rect b="b" l="l" r="r" t="t"/>
                <a:pathLst>
                  <a:path extrusionOk="0" h="4206" w="3579">
                    <a:moveTo>
                      <a:pt x="3489" y="84"/>
                    </a:moveTo>
                    <a:cubicBezTo>
                      <a:pt x="3490" y="85"/>
                      <a:pt x="3490" y="85"/>
                      <a:pt x="3490" y="85"/>
                    </a:cubicBezTo>
                    <a:cubicBezTo>
                      <a:pt x="3494" y="89"/>
                      <a:pt x="3494" y="89"/>
                      <a:pt x="3494" y="92"/>
                    </a:cubicBezTo>
                    <a:cubicBezTo>
                      <a:pt x="3494" y="92"/>
                      <a:pt x="3497" y="96"/>
                      <a:pt x="3497" y="99"/>
                    </a:cubicBezTo>
                    <a:lnTo>
                      <a:pt x="3494" y="102"/>
                    </a:lnTo>
                    <a:cubicBezTo>
                      <a:pt x="3357" y="910"/>
                      <a:pt x="2897" y="1694"/>
                      <a:pt x="2297" y="2382"/>
                    </a:cubicBezTo>
                    <a:cubicBezTo>
                      <a:pt x="1694" y="3071"/>
                      <a:pt x="958" y="3667"/>
                      <a:pt x="269" y="4100"/>
                    </a:cubicBezTo>
                    <a:cubicBezTo>
                      <a:pt x="242" y="4117"/>
                      <a:pt x="219" y="4124"/>
                      <a:pt x="198" y="4124"/>
                    </a:cubicBezTo>
                    <a:cubicBezTo>
                      <a:pt x="178" y="4124"/>
                      <a:pt x="157" y="4117"/>
                      <a:pt x="137" y="4107"/>
                    </a:cubicBezTo>
                    <a:cubicBezTo>
                      <a:pt x="130" y="4101"/>
                      <a:pt x="123" y="4095"/>
                      <a:pt x="116" y="4089"/>
                    </a:cubicBezTo>
                    <a:lnTo>
                      <a:pt x="116" y="4089"/>
                    </a:lnTo>
                    <a:cubicBezTo>
                      <a:pt x="1020" y="3600"/>
                      <a:pt x="1754" y="2774"/>
                      <a:pt x="2347" y="1894"/>
                    </a:cubicBezTo>
                    <a:lnTo>
                      <a:pt x="2347" y="1894"/>
                    </a:lnTo>
                    <a:lnTo>
                      <a:pt x="2349" y="1895"/>
                    </a:lnTo>
                    <a:cubicBezTo>
                      <a:pt x="2652" y="1482"/>
                      <a:pt x="2884" y="1046"/>
                      <a:pt x="3135" y="620"/>
                    </a:cubicBezTo>
                    <a:lnTo>
                      <a:pt x="3133" y="619"/>
                    </a:lnTo>
                    <a:lnTo>
                      <a:pt x="3133" y="619"/>
                    </a:lnTo>
                    <a:cubicBezTo>
                      <a:pt x="3258" y="446"/>
                      <a:pt x="3375" y="266"/>
                      <a:pt x="3489" y="84"/>
                    </a:cubicBezTo>
                    <a:close/>
                    <a:moveTo>
                      <a:pt x="3459" y="0"/>
                    </a:moveTo>
                    <a:lnTo>
                      <a:pt x="3442" y="3"/>
                    </a:lnTo>
                    <a:lnTo>
                      <a:pt x="3432" y="21"/>
                    </a:lnTo>
                    <a:cubicBezTo>
                      <a:pt x="3316" y="208"/>
                      <a:pt x="3193" y="395"/>
                      <a:pt x="3068" y="576"/>
                    </a:cubicBezTo>
                    <a:lnTo>
                      <a:pt x="3064" y="576"/>
                    </a:lnTo>
                    <a:cubicBezTo>
                      <a:pt x="2812" y="1009"/>
                      <a:pt x="2580" y="1441"/>
                      <a:pt x="2284" y="1844"/>
                    </a:cubicBezTo>
                    <a:lnTo>
                      <a:pt x="2281" y="1847"/>
                    </a:lnTo>
                    <a:cubicBezTo>
                      <a:pt x="1688" y="2730"/>
                      <a:pt x="948" y="3555"/>
                      <a:pt x="52" y="4032"/>
                    </a:cubicBezTo>
                    <a:lnTo>
                      <a:pt x="48" y="4035"/>
                    </a:lnTo>
                    <a:lnTo>
                      <a:pt x="41" y="4038"/>
                    </a:lnTo>
                    <a:cubicBezTo>
                      <a:pt x="41" y="4042"/>
                      <a:pt x="38" y="4042"/>
                      <a:pt x="31" y="4049"/>
                    </a:cubicBezTo>
                    <a:lnTo>
                      <a:pt x="0" y="4069"/>
                    </a:lnTo>
                    <a:lnTo>
                      <a:pt x="21" y="4104"/>
                    </a:lnTo>
                    <a:cubicBezTo>
                      <a:pt x="41" y="4131"/>
                      <a:pt x="65" y="4158"/>
                      <a:pt x="96" y="4175"/>
                    </a:cubicBezTo>
                    <a:cubicBezTo>
                      <a:pt x="126" y="4192"/>
                      <a:pt x="161" y="4206"/>
                      <a:pt x="198" y="4206"/>
                    </a:cubicBezTo>
                    <a:cubicBezTo>
                      <a:pt x="236" y="4206"/>
                      <a:pt x="277" y="4192"/>
                      <a:pt x="314" y="4168"/>
                    </a:cubicBezTo>
                    <a:cubicBezTo>
                      <a:pt x="1006" y="3731"/>
                      <a:pt x="1752" y="3132"/>
                      <a:pt x="2358" y="2437"/>
                    </a:cubicBezTo>
                    <a:cubicBezTo>
                      <a:pt x="2965" y="1738"/>
                      <a:pt x="3436" y="944"/>
                      <a:pt x="3575" y="116"/>
                    </a:cubicBezTo>
                    <a:cubicBezTo>
                      <a:pt x="3575" y="109"/>
                      <a:pt x="3579" y="102"/>
                      <a:pt x="3579" y="99"/>
                    </a:cubicBezTo>
                    <a:cubicBezTo>
                      <a:pt x="3579" y="85"/>
                      <a:pt x="3575" y="68"/>
                      <a:pt x="3569" y="58"/>
                    </a:cubicBezTo>
                    <a:cubicBezTo>
                      <a:pt x="3562" y="41"/>
                      <a:pt x="3548" y="24"/>
                      <a:pt x="3531" y="14"/>
                    </a:cubicBezTo>
                    <a:cubicBezTo>
                      <a:pt x="3514" y="3"/>
                      <a:pt x="3497" y="0"/>
                      <a:pt x="3476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9"/>
              <p:cNvSpPr/>
              <p:nvPr/>
            </p:nvSpPr>
            <p:spPr>
              <a:xfrm>
                <a:off x="1442252" y="2062287"/>
                <a:ext cx="75702" cy="171736"/>
              </a:xfrm>
              <a:custGeom>
                <a:rect b="b" l="l" r="r" t="t"/>
                <a:pathLst>
                  <a:path extrusionOk="0" h="3573" w="1575">
                    <a:moveTo>
                      <a:pt x="591" y="1"/>
                    </a:moveTo>
                    <a:cubicBezTo>
                      <a:pt x="579" y="1"/>
                      <a:pt x="567" y="2"/>
                      <a:pt x="556" y="3"/>
                    </a:cubicBezTo>
                    <a:cubicBezTo>
                      <a:pt x="191" y="48"/>
                      <a:pt x="0" y="886"/>
                      <a:pt x="129" y="1871"/>
                    </a:cubicBezTo>
                    <a:cubicBezTo>
                      <a:pt x="252" y="2828"/>
                      <a:pt x="633" y="3573"/>
                      <a:pt x="989" y="3573"/>
                    </a:cubicBezTo>
                    <a:cubicBezTo>
                      <a:pt x="999" y="3573"/>
                      <a:pt x="1009" y="3572"/>
                      <a:pt x="1019" y="3571"/>
                    </a:cubicBezTo>
                    <a:cubicBezTo>
                      <a:pt x="1384" y="3520"/>
                      <a:pt x="1575" y="2685"/>
                      <a:pt x="1445" y="1701"/>
                    </a:cubicBezTo>
                    <a:cubicBezTo>
                      <a:pt x="1323" y="747"/>
                      <a:pt x="946" y="1"/>
                      <a:pt x="591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9"/>
              <p:cNvSpPr/>
              <p:nvPr/>
            </p:nvSpPr>
            <p:spPr>
              <a:xfrm>
                <a:off x="1444511" y="2060268"/>
                <a:ext cx="71184" cy="175678"/>
              </a:xfrm>
              <a:custGeom>
                <a:rect b="b" l="l" r="r" t="t"/>
                <a:pathLst>
                  <a:path extrusionOk="0" h="3655" w="1481">
                    <a:moveTo>
                      <a:pt x="540" y="82"/>
                    </a:moveTo>
                    <a:cubicBezTo>
                      <a:pt x="576" y="82"/>
                      <a:pt x="617" y="93"/>
                      <a:pt x="655" y="113"/>
                    </a:cubicBezTo>
                    <a:cubicBezTo>
                      <a:pt x="727" y="148"/>
                      <a:pt x="801" y="212"/>
                      <a:pt x="873" y="307"/>
                    </a:cubicBezTo>
                    <a:cubicBezTo>
                      <a:pt x="979" y="450"/>
                      <a:pt x="1081" y="655"/>
                      <a:pt x="1166" y="900"/>
                    </a:cubicBezTo>
                    <a:cubicBezTo>
                      <a:pt x="1251" y="1146"/>
                      <a:pt x="1320" y="1436"/>
                      <a:pt x="1358" y="1746"/>
                    </a:cubicBezTo>
                    <a:cubicBezTo>
                      <a:pt x="1385" y="1954"/>
                      <a:pt x="1398" y="2155"/>
                      <a:pt x="1398" y="2342"/>
                    </a:cubicBezTo>
                    <a:cubicBezTo>
                      <a:pt x="1398" y="2690"/>
                      <a:pt x="1353" y="2993"/>
                      <a:pt x="1276" y="3211"/>
                    </a:cubicBezTo>
                    <a:cubicBezTo>
                      <a:pt x="1235" y="3320"/>
                      <a:pt x="1187" y="3409"/>
                      <a:pt x="1136" y="3470"/>
                    </a:cubicBezTo>
                    <a:cubicBezTo>
                      <a:pt x="1108" y="3501"/>
                      <a:pt x="1081" y="3525"/>
                      <a:pt x="1054" y="3542"/>
                    </a:cubicBezTo>
                    <a:cubicBezTo>
                      <a:pt x="1026" y="3555"/>
                      <a:pt x="996" y="3569"/>
                      <a:pt x="969" y="3572"/>
                    </a:cubicBezTo>
                    <a:lnTo>
                      <a:pt x="941" y="3572"/>
                    </a:lnTo>
                    <a:cubicBezTo>
                      <a:pt x="904" y="3572"/>
                      <a:pt x="867" y="3562"/>
                      <a:pt x="826" y="3545"/>
                    </a:cubicBezTo>
                    <a:cubicBezTo>
                      <a:pt x="754" y="3508"/>
                      <a:pt x="683" y="3443"/>
                      <a:pt x="611" y="3347"/>
                    </a:cubicBezTo>
                    <a:cubicBezTo>
                      <a:pt x="502" y="3204"/>
                      <a:pt x="400" y="3000"/>
                      <a:pt x="315" y="2754"/>
                    </a:cubicBezTo>
                    <a:cubicBezTo>
                      <a:pt x="229" y="2509"/>
                      <a:pt x="161" y="2219"/>
                      <a:pt x="120" y="1909"/>
                    </a:cubicBezTo>
                    <a:cubicBezTo>
                      <a:pt x="96" y="1702"/>
                      <a:pt x="82" y="1500"/>
                      <a:pt x="82" y="1313"/>
                    </a:cubicBezTo>
                    <a:cubicBezTo>
                      <a:pt x="82" y="966"/>
                      <a:pt x="127" y="659"/>
                      <a:pt x="205" y="440"/>
                    </a:cubicBezTo>
                    <a:cubicBezTo>
                      <a:pt x="243" y="332"/>
                      <a:pt x="290" y="246"/>
                      <a:pt x="345" y="184"/>
                    </a:cubicBezTo>
                    <a:cubicBezTo>
                      <a:pt x="372" y="154"/>
                      <a:pt x="400" y="130"/>
                      <a:pt x="427" y="117"/>
                    </a:cubicBezTo>
                    <a:cubicBezTo>
                      <a:pt x="454" y="99"/>
                      <a:pt x="482" y="90"/>
                      <a:pt x="512" y="82"/>
                    </a:cubicBezTo>
                    <a:close/>
                    <a:moveTo>
                      <a:pt x="540" y="0"/>
                    </a:moveTo>
                    <a:cubicBezTo>
                      <a:pt x="529" y="0"/>
                      <a:pt x="515" y="0"/>
                      <a:pt x="502" y="5"/>
                    </a:cubicBezTo>
                    <a:cubicBezTo>
                      <a:pt x="461" y="8"/>
                      <a:pt x="420" y="21"/>
                      <a:pt x="383" y="45"/>
                    </a:cubicBezTo>
                    <a:cubicBezTo>
                      <a:pt x="321" y="82"/>
                      <a:pt x="263" y="144"/>
                      <a:pt x="219" y="222"/>
                    </a:cubicBezTo>
                    <a:cubicBezTo>
                      <a:pt x="147" y="338"/>
                      <a:pt x="93" y="495"/>
                      <a:pt x="55" y="679"/>
                    </a:cubicBezTo>
                    <a:cubicBezTo>
                      <a:pt x="18" y="867"/>
                      <a:pt x="1" y="1081"/>
                      <a:pt x="1" y="1313"/>
                    </a:cubicBezTo>
                    <a:cubicBezTo>
                      <a:pt x="1" y="1504"/>
                      <a:pt x="15" y="1708"/>
                      <a:pt x="42" y="1919"/>
                    </a:cubicBezTo>
                    <a:cubicBezTo>
                      <a:pt x="103" y="2400"/>
                      <a:pt x="229" y="2830"/>
                      <a:pt x="389" y="3140"/>
                    </a:cubicBezTo>
                    <a:cubicBezTo>
                      <a:pt x="468" y="3297"/>
                      <a:pt x="553" y="3423"/>
                      <a:pt x="645" y="3511"/>
                    </a:cubicBezTo>
                    <a:cubicBezTo>
                      <a:pt x="693" y="3555"/>
                      <a:pt x="740" y="3593"/>
                      <a:pt x="788" y="3616"/>
                    </a:cubicBezTo>
                    <a:cubicBezTo>
                      <a:pt x="839" y="3640"/>
                      <a:pt x="891" y="3654"/>
                      <a:pt x="941" y="3654"/>
                    </a:cubicBezTo>
                    <a:cubicBezTo>
                      <a:pt x="952" y="3654"/>
                      <a:pt x="965" y="3654"/>
                      <a:pt x="979" y="3651"/>
                    </a:cubicBezTo>
                    <a:cubicBezTo>
                      <a:pt x="1020" y="3647"/>
                      <a:pt x="1061" y="3634"/>
                      <a:pt x="1095" y="3610"/>
                    </a:cubicBezTo>
                    <a:cubicBezTo>
                      <a:pt x="1160" y="3572"/>
                      <a:pt x="1214" y="3511"/>
                      <a:pt x="1262" y="3432"/>
                    </a:cubicBezTo>
                    <a:cubicBezTo>
                      <a:pt x="1333" y="3317"/>
                      <a:pt x="1388" y="3160"/>
                      <a:pt x="1425" y="2976"/>
                    </a:cubicBezTo>
                    <a:cubicBezTo>
                      <a:pt x="1460" y="2789"/>
                      <a:pt x="1480" y="2574"/>
                      <a:pt x="1480" y="2342"/>
                    </a:cubicBezTo>
                    <a:cubicBezTo>
                      <a:pt x="1480" y="2152"/>
                      <a:pt x="1466" y="1947"/>
                      <a:pt x="1439" y="1735"/>
                    </a:cubicBezTo>
                    <a:cubicBezTo>
                      <a:pt x="1378" y="1255"/>
                      <a:pt x="1251" y="826"/>
                      <a:pt x="1095" y="516"/>
                    </a:cubicBezTo>
                    <a:cubicBezTo>
                      <a:pt x="1013" y="359"/>
                      <a:pt x="928" y="233"/>
                      <a:pt x="836" y="144"/>
                    </a:cubicBezTo>
                    <a:cubicBezTo>
                      <a:pt x="788" y="99"/>
                      <a:pt x="740" y="62"/>
                      <a:pt x="693" y="38"/>
                    </a:cubicBezTo>
                    <a:cubicBezTo>
                      <a:pt x="645" y="14"/>
                      <a:pt x="594" y="0"/>
                      <a:pt x="540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9"/>
              <p:cNvSpPr/>
              <p:nvPr/>
            </p:nvSpPr>
            <p:spPr>
              <a:xfrm>
                <a:off x="1383277" y="1874309"/>
                <a:ext cx="63398" cy="61043"/>
              </a:xfrm>
              <a:custGeom>
                <a:rect b="b" l="l" r="r" t="t"/>
                <a:pathLst>
                  <a:path extrusionOk="0" h="1270" w="1319">
                    <a:moveTo>
                      <a:pt x="1020" y="0"/>
                    </a:moveTo>
                    <a:cubicBezTo>
                      <a:pt x="821" y="0"/>
                      <a:pt x="584" y="132"/>
                      <a:pt x="467" y="226"/>
                    </a:cubicBezTo>
                    <a:cubicBezTo>
                      <a:pt x="215" y="431"/>
                      <a:pt x="0" y="796"/>
                      <a:pt x="76" y="1195"/>
                    </a:cubicBezTo>
                    <a:cubicBezTo>
                      <a:pt x="85" y="1242"/>
                      <a:pt x="119" y="1270"/>
                      <a:pt x="151" y="1270"/>
                    </a:cubicBezTo>
                    <a:cubicBezTo>
                      <a:pt x="174" y="1270"/>
                      <a:pt x="197" y="1255"/>
                      <a:pt x="208" y="1222"/>
                    </a:cubicBezTo>
                    <a:cubicBezTo>
                      <a:pt x="310" y="929"/>
                      <a:pt x="419" y="656"/>
                      <a:pt x="651" y="489"/>
                    </a:cubicBezTo>
                    <a:cubicBezTo>
                      <a:pt x="757" y="414"/>
                      <a:pt x="873" y="370"/>
                      <a:pt x="1002" y="363"/>
                    </a:cubicBezTo>
                    <a:cubicBezTo>
                      <a:pt x="1013" y="362"/>
                      <a:pt x="1024" y="362"/>
                      <a:pt x="1035" y="362"/>
                    </a:cubicBezTo>
                    <a:cubicBezTo>
                      <a:pt x="1067" y="362"/>
                      <a:pt x="1096" y="365"/>
                      <a:pt x="1125" y="365"/>
                    </a:cubicBezTo>
                    <a:cubicBezTo>
                      <a:pt x="1178" y="365"/>
                      <a:pt x="1226" y="356"/>
                      <a:pt x="1278" y="308"/>
                    </a:cubicBezTo>
                    <a:cubicBezTo>
                      <a:pt x="1319" y="271"/>
                      <a:pt x="1319" y="203"/>
                      <a:pt x="1292" y="152"/>
                    </a:cubicBezTo>
                    <a:cubicBezTo>
                      <a:pt x="1231" y="41"/>
                      <a:pt x="1132" y="0"/>
                      <a:pt x="1020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9"/>
              <p:cNvSpPr/>
              <p:nvPr/>
            </p:nvSpPr>
            <p:spPr>
              <a:xfrm>
                <a:off x="995397" y="1204824"/>
                <a:ext cx="1465406" cy="3111584"/>
              </a:xfrm>
              <a:custGeom>
                <a:rect b="b" l="l" r="r" t="t"/>
                <a:pathLst>
                  <a:path extrusionOk="0" h="64737" w="30488">
                    <a:moveTo>
                      <a:pt x="14030" y="548"/>
                    </a:moveTo>
                    <a:lnTo>
                      <a:pt x="14030" y="548"/>
                    </a:lnTo>
                    <a:cubicBezTo>
                      <a:pt x="13884" y="858"/>
                      <a:pt x="13687" y="1120"/>
                      <a:pt x="13417" y="1372"/>
                    </a:cubicBezTo>
                    <a:cubicBezTo>
                      <a:pt x="13325" y="1457"/>
                      <a:pt x="13339" y="1560"/>
                      <a:pt x="13380" y="1624"/>
                    </a:cubicBezTo>
                    <a:cubicBezTo>
                      <a:pt x="13418" y="1682"/>
                      <a:pt x="13489" y="1729"/>
                      <a:pt x="13572" y="1729"/>
                    </a:cubicBezTo>
                    <a:cubicBezTo>
                      <a:pt x="13601" y="1729"/>
                      <a:pt x="13631" y="1723"/>
                      <a:pt x="13662" y="1710"/>
                    </a:cubicBezTo>
                    <a:cubicBezTo>
                      <a:pt x="14461" y="1381"/>
                      <a:pt x="15281" y="1232"/>
                      <a:pt x="16100" y="1232"/>
                    </a:cubicBezTo>
                    <a:cubicBezTo>
                      <a:pt x="19468" y="1232"/>
                      <a:pt x="22829" y="3756"/>
                      <a:pt x="24674" y="6716"/>
                    </a:cubicBezTo>
                    <a:lnTo>
                      <a:pt x="24892" y="7071"/>
                    </a:lnTo>
                    <a:cubicBezTo>
                      <a:pt x="25366" y="7827"/>
                      <a:pt x="25696" y="8536"/>
                      <a:pt x="25942" y="9303"/>
                    </a:cubicBezTo>
                    <a:cubicBezTo>
                      <a:pt x="26228" y="10192"/>
                      <a:pt x="26412" y="11119"/>
                      <a:pt x="26490" y="12063"/>
                    </a:cubicBezTo>
                    <a:cubicBezTo>
                      <a:pt x="26576" y="13068"/>
                      <a:pt x="26616" y="14149"/>
                      <a:pt x="26616" y="15345"/>
                    </a:cubicBezTo>
                    <a:cubicBezTo>
                      <a:pt x="26266" y="14970"/>
                      <a:pt x="25808" y="14708"/>
                      <a:pt x="25260" y="14622"/>
                    </a:cubicBezTo>
                    <a:cubicBezTo>
                      <a:pt x="25195" y="14616"/>
                      <a:pt x="25130" y="14609"/>
                      <a:pt x="25066" y="14605"/>
                    </a:cubicBezTo>
                    <a:cubicBezTo>
                      <a:pt x="24896" y="14663"/>
                      <a:pt x="24729" y="14739"/>
                      <a:pt x="24561" y="14789"/>
                    </a:cubicBezTo>
                    <a:cubicBezTo>
                      <a:pt x="24551" y="14789"/>
                      <a:pt x="24541" y="14789"/>
                      <a:pt x="24531" y="14793"/>
                    </a:cubicBezTo>
                    <a:cubicBezTo>
                      <a:pt x="24361" y="14828"/>
                      <a:pt x="24194" y="14845"/>
                      <a:pt x="24029" y="14845"/>
                    </a:cubicBezTo>
                    <a:cubicBezTo>
                      <a:pt x="22637" y="14845"/>
                      <a:pt x="21450" y="13648"/>
                      <a:pt x="20584" y="12642"/>
                    </a:cubicBezTo>
                    <a:cubicBezTo>
                      <a:pt x="19699" y="11617"/>
                      <a:pt x="19139" y="10451"/>
                      <a:pt x="18567" y="9248"/>
                    </a:cubicBezTo>
                    <a:cubicBezTo>
                      <a:pt x="18236" y="7851"/>
                      <a:pt x="17660" y="6174"/>
                      <a:pt x="16638" y="5186"/>
                    </a:cubicBezTo>
                    <a:cubicBezTo>
                      <a:pt x="16625" y="5173"/>
                      <a:pt x="16607" y="5167"/>
                      <a:pt x="16588" y="5167"/>
                    </a:cubicBezTo>
                    <a:cubicBezTo>
                      <a:pt x="16540" y="5167"/>
                      <a:pt x="16490" y="5207"/>
                      <a:pt x="16512" y="5261"/>
                    </a:cubicBezTo>
                    <a:cubicBezTo>
                      <a:pt x="16784" y="5922"/>
                      <a:pt x="17197" y="6522"/>
                      <a:pt x="17483" y="7176"/>
                    </a:cubicBezTo>
                    <a:cubicBezTo>
                      <a:pt x="17807" y="7912"/>
                      <a:pt x="18063" y="8672"/>
                      <a:pt x="18243" y="9456"/>
                    </a:cubicBezTo>
                    <a:cubicBezTo>
                      <a:pt x="18604" y="11034"/>
                      <a:pt x="18645" y="12666"/>
                      <a:pt x="18373" y="14261"/>
                    </a:cubicBezTo>
                    <a:cubicBezTo>
                      <a:pt x="18368" y="14261"/>
                      <a:pt x="18362" y="14260"/>
                      <a:pt x="18356" y="14260"/>
                    </a:cubicBezTo>
                    <a:cubicBezTo>
                      <a:pt x="18354" y="14260"/>
                      <a:pt x="18351" y="14260"/>
                      <a:pt x="18349" y="14261"/>
                    </a:cubicBezTo>
                    <a:cubicBezTo>
                      <a:pt x="17033" y="14374"/>
                      <a:pt x="15724" y="14497"/>
                      <a:pt x="14419" y="14694"/>
                    </a:cubicBezTo>
                    <a:cubicBezTo>
                      <a:pt x="13168" y="14882"/>
                      <a:pt x="11778" y="15028"/>
                      <a:pt x="10579" y="15471"/>
                    </a:cubicBezTo>
                    <a:cubicBezTo>
                      <a:pt x="10354" y="14970"/>
                      <a:pt x="10101" y="14479"/>
                      <a:pt x="9928" y="13958"/>
                    </a:cubicBezTo>
                    <a:cubicBezTo>
                      <a:pt x="9662" y="13154"/>
                      <a:pt x="9467" y="12326"/>
                      <a:pt x="9359" y="11484"/>
                    </a:cubicBezTo>
                    <a:cubicBezTo>
                      <a:pt x="9127" y="9708"/>
                      <a:pt x="9338" y="7980"/>
                      <a:pt x="9631" y="6225"/>
                    </a:cubicBezTo>
                    <a:cubicBezTo>
                      <a:pt x="9639" y="6181"/>
                      <a:pt x="9607" y="6153"/>
                      <a:pt x="9574" y="6153"/>
                    </a:cubicBezTo>
                    <a:cubicBezTo>
                      <a:pt x="9551" y="6153"/>
                      <a:pt x="9528" y="6166"/>
                      <a:pt x="9516" y="6195"/>
                    </a:cubicBezTo>
                    <a:cubicBezTo>
                      <a:pt x="9079" y="7285"/>
                      <a:pt x="8898" y="8474"/>
                      <a:pt x="8888" y="9660"/>
                    </a:cubicBezTo>
                    <a:cubicBezTo>
                      <a:pt x="8326" y="10764"/>
                      <a:pt x="8026" y="12063"/>
                      <a:pt x="7696" y="13181"/>
                    </a:cubicBezTo>
                    <a:cubicBezTo>
                      <a:pt x="7423" y="14097"/>
                      <a:pt x="7144" y="15018"/>
                      <a:pt x="6762" y="15894"/>
                    </a:cubicBezTo>
                    <a:cubicBezTo>
                      <a:pt x="6537" y="16408"/>
                      <a:pt x="6295" y="16964"/>
                      <a:pt x="5862" y="17339"/>
                    </a:cubicBezTo>
                    <a:cubicBezTo>
                      <a:pt x="5613" y="17557"/>
                      <a:pt x="5290" y="17691"/>
                      <a:pt x="4978" y="17691"/>
                    </a:cubicBezTo>
                    <a:cubicBezTo>
                      <a:pt x="4705" y="17691"/>
                      <a:pt x="4441" y="17588"/>
                      <a:pt x="4243" y="17345"/>
                    </a:cubicBezTo>
                    <a:cubicBezTo>
                      <a:pt x="4192" y="17342"/>
                      <a:pt x="4141" y="17339"/>
                      <a:pt x="4093" y="17335"/>
                    </a:cubicBezTo>
                    <a:lnTo>
                      <a:pt x="4093" y="17312"/>
                    </a:lnTo>
                    <a:cubicBezTo>
                      <a:pt x="4090" y="17308"/>
                      <a:pt x="4093" y="17304"/>
                      <a:pt x="4093" y="17298"/>
                    </a:cubicBezTo>
                    <a:lnTo>
                      <a:pt x="4093" y="17298"/>
                    </a:lnTo>
                    <a:cubicBezTo>
                      <a:pt x="4042" y="17304"/>
                      <a:pt x="3998" y="17308"/>
                      <a:pt x="3950" y="17318"/>
                    </a:cubicBezTo>
                    <a:cubicBezTo>
                      <a:pt x="3940" y="17315"/>
                      <a:pt x="3929" y="17315"/>
                      <a:pt x="3919" y="17315"/>
                    </a:cubicBezTo>
                    <a:cubicBezTo>
                      <a:pt x="3916" y="17315"/>
                      <a:pt x="3916" y="17318"/>
                      <a:pt x="3913" y="17322"/>
                    </a:cubicBezTo>
                    <a:cubicBezTo>
                      <a:pt x="3729" y="17353"/>
                      <a:pt x="3548" y="17403"/>
                      <a:pt x="3388" y="17475"/>
                    </a:cubicBezTo>
                    <a:cubicBezTo>
                      <a:pt x="3108" y="17594"/>
                      <a:pt x="2873" y="17762"/>
                      <a:pt x="2675" y="17959"/>
                    </a:cubicBezTo>
                    <a:cubicBezTo>
                      <a:pt x="2617" y="17768"/>
                      <a:pt x="2556" y="17570"/>
                      <a:pt x="2488" y="17366"/>
                    </a:cubicBezTo>
                    <a:cubicBezTo>
                      <a:pt x="2260" y="16661"/>
                      <a:pt x="2024" y="15934"/>
                      <a:pt x="2038" y="15308"/>
                    </a:cubicBezTo>
                    <a:cubicBezTo>
                      <a:pt x="1909" y="14374"/>
                      <a:pt x="1885" y="13427"/>
                      <a:pt x="1966" y="12496"/>
                    </a:cubicBezTo>
                    <a:cubicBezTo>
                      <a:pt x="2123" y="10700"/>
                      <a:pt x="2689" y="8935"/>
                      <a:pt x="3602" y="7391"/>
                    </a:cubicBezTo>
                    <a:cubicBezTo>
                      <a:pt x="4481" y="5905"/>
                      <a:pt x="5692" y="4593"/>
                      <a:pt x="7103" y="3595"/>
                    </a:cubicBezTo>
                    <a:cubicBezTo>
                      <a:pt x="7910" y="3025"/>
                      <a:pt x="8667" y="2620"/>
                      <a:pt x="9420" y="2354"/>
                    </a:cubicBezTo>
                    <a:cubicBezTo>
                      <a:pt x="9893" y="2190"/>
                      <a:pt x="10364" y="2085"/>
                      <a:pt x="10817" y="2047"/>
                    </a:cubicBezTo>
                    <a:cubicBezTo>
                      <a:pt x="10887" y="2041"/>
                      <a:pt x="10958" y="2039"/>
                      <a:pt x="11029" y="2039"/>
                    </a:cubicBezTo>
                    <a:cubicBezTo>
                      <a:pt x="11196" y="2039"/>
                      <a:pt x="11364" y="2052"/>
                      <a:pt x="11526" y="2064"/>
                    </a:cubicBezTo>
                    <a:cubicBezTo>
                      <a:pt x="11659" y="2074"/>
                      <a:pt x="11795" y="2085"/>
                      <a:pt x="11924" y="2088"/>
                    </a:cubicBezTo>
                    <a:cubicBezTo>
                      <a:pt x="11957" y="2107"/>
                      <a:pt x="11990" y="2116"/>
                      <a:pt x="12021" y="2116"/>
                    </a:cubicBezTo>
                    <a:cubicBezTo>
                      <a:pt x="12052" y="2116"/>
                      <a:pt x="12081" y="2107"/>
                      <a:pt x="12108" y="2088"/>
                    </a:cubicBezTo>
                    <a:cubicBezTo>
                      <a:pt x="12157" y="2088"/>
                      <a:pt x="12207" y="2085"/>
                      <a:pt x="12259" y="2078"/>
                    </a:cubicBezTo>
                    <a:cubicBezTo>
                      <a:pt x="12300" y="2074"/>
                      <a:pt x="12330" y="2047"/>
                      <a:pt x="12344" y="2010"/>
                    </a:cubicBezTo>
                    <a:cubicBezTo>
                      <a:pt x="12354" y="1969"/>
                      <a:pt x="12344" y="1924"/>
                      <a:pt x="12313" y="1901"/>
                    </a:cubicBezTo>
                    <a:cubicBezTo>
                      <a:pt x="12218" y="1822"/>
                      <a:pt x="12108" y="1754"/>
                      <a:pt x="11979" y="1700"/>
                    </a:cubicBezTo>
                    <a:cubicBezTo>
                      <a:pt x="11785" y="1547"/>
                      <a:pt x="11573" y="1386"/>
                      <a:pt x="11318" y="1202"/>
                    </a:cubicBezTo>
                    <a:lnTo>
                      <a:pt x="11318" y="1202"/>
                    </a:lnTo>
                    <a:cubicBezTo>
                      <a:pt x="11744" y="1281"/>
                      <a:pt x="12122" y="1489"/>
                      <a:pt x="12446" y="1812"/>
                    </a:cubicBezTo>
                    <a:cubicBezTo>
                      <a:pt x="12487" y="1853"/>
                      <a:pt x="12552" y="1876"/>
                      <a:pt x="12615" y="1876"/>
                    </a:cubicBezTo>
                    <a:cubicBezTo>
                      <a:pt x="12626" y="1876"/>
                      <a:pt x="12637" y="1875"/>
                      <a:pt x="12647" y="1874"/>
                    </a:cubicBezTo>
                    <a:cubicBezTo>
                      <a:pt x="12709" y="1860"/>
                      <a:pt x="12753" y="1825"/>
                      <a:pt x="12777" y="1775"/>
                    </a:cubicBezTo>
                    <a:cubicBezTo>
                      <a:pt x="13042" y="1206"/>
                      <a:pt x="13475" y="783"/>
                      <a:pt x="14030" y="548"/>
                    </a:cubicBezTo>
                    <a:close/>
                    <a:moveTo>
                      <a:pt x="24849" y="15111"/>
                    </a:moveTo>
                    <a:cubicBezTo>
                      <a:pt x="25016" y="15111"/>
                      <a:pt x="25189" y="15134"/>
                      <a:pt x="25363" y="15181"/>
                    </a:cubicBezTo>
                    <a:cubicBezTo>
                      <a:pt x="26217" y="15410"/>
                      <a:pt x="26684" y="16200"/>
                      <a:pt x="26814" y="17035"/>
                    </a:cubicBezTo>
                    <a:cubicBezTo>
                      <a:pt x="26953" y="17952"/>
                      <a:pt x="26719" y="18930"/>
                      <a:pt x="26238" y="19721"/>
                    </a:cubicBezTo>
                    <a:cubicBezTo>
                      <a:pt x="26017" y="20085"/>
                      <a:pt x="25737" y="20420"/>
                      <a:pt x="25396" y="20678"/>
                    </a:cubicBezTo>
                    <a:cubicBezTo>
                      <a:pt x="25359" y="20706"/>
                      <a:pt x="25322" y="20733"/>
                      <a:pt x="25281" y="20757"/>
                    </a:cubicBezTo>
                    <a:cubicBezTo>
                      <a:pt x="25168" y="19932"/>
                      <a:pt x="25066" y="19104"/>
                      <a:pt x="24981" y="18276"/>
                    </a:cubicBezTo>
                    <a:cubicBezTo>
                      <a:pt x="24919" y="17672"/>
                      <a:pt x="24888" y="17059"/>
                      <a:pt x="24841" y="16446"/>
                    </a:cubicBezTo>
                    <a:lnTo>
                      <a:pt x="24841" y="16446"/>
                    </a:lnTo>
                    <a:cubicBezTo>
                      <a:pt x="24855" y="16449"/>
                      <a:pt x="24868" y="16449"/>
                      <a:pt x="24882" y="16453"/>
                    </a:cubicBezTo>
                    <a:cubicBezTo>
                      <a:pt x="25519" y="16572"/>
                      <a:pt x="25802" y="17161"/>
                      <a:pt x="25904" y="17744"/>
                    </a:cubicBezTo>
                    <a:cubicBezTo>
                      <a:pt x="25909" y="17774"/>
                      <a:pt x="25934" y="17788"/>
                      <a:pt x="25959" y="17788"/>
                    </a:cubicBezTo>
                    <a:cubicBezTo>
                      <a:pt x="25982" y="17788"/>
                      <a:pt x="26006" y="17775"/>
                      <a:pt x="26013" y="17748"/>
                    </a:cubicBezTo>
                    <a:cubicBezTo>
                      <a:pt x="26187" y="17059"/>
                      <a:pt x="25673" y="16357"/>
                      <a:pt x="25008" y="16167"/>
                    </a:cubicBezTo>
                    <a:cubicBezTo>
                      <a:pt x="24950" y="16150"/>
                      <a:pt x="24882" y="16139"/>
                      <a:pt x="24814" y="16132"/>
                    </a:cubicBezTo>
                    <a:cubicBezTo>
                      <a:pt x="24779" y="15795"/>
                      <a:pt x="24742" y="15461"/>
                      <a:pt x="24684" y="15130"/>
                    </a:cubicBezTo>
                    <a:cubicBezTo>
                      <a:pt x="24691" y="15127"/>
                      <a:pt x="24698" y="15124"/>
                      <a:pt x="24704" y="15117"/>
                    </a:cubicBezTo>
                    <a:cubicBezTo>
                      <a:pt x="24752" y="15113"/>
                      <a:pt x="24800" y="15111"/>
                      <a:pt x="24849" y="15111"/>
                    </a:cubicBezTo>
                    <a:close/>
                    <a:moveTo>
                      <a:pt x="3916" y="17839"/>
                    </a:moveTo>
                    <a:cubicBezTo>
                      <a:pt x="3940" y="18187"/>
                      <a:pt x="3991" y="18539"/>
                      <a:pt x="4052" y="18890"/>
                    </a:cubicBezTo>
                    <a:cubicBezTo>
                      <a:pt x="4042" y="18893"/>
                      <a:pt x="4032" y="18896"/>
                      <a:pt x="4025" y="18903"/>
                    </a:cubicBezTo>
                    <a:cubicBezTo>
                      <a:pt x="3432" y="19254"/>
                      <a:pt x="3111" y="20065"/>
                      <a:pt x="3456" y="20686"/>
                    </a:cubicBezTo>
                    <a:cubicBezTo>
                      <a:pt x="3466" y="20704"/>
                      <a:pt x="3485" y="20712"/>
                      <a:pt x="3504" y="20712"/>
                    </a:cubicBezTo>
                    <a:cubicBezTo>
                      <a:pt x="3535" y="20712"/>
                      <a:pt x="3566" y="20690"/>
                      <a:pt x="3561" y="20655"/>
                    </a:cubicBezTo>
                    <a:cubicBezTo>
                      <a:pt x="3514" y="20106"/>
                      <a:pt x="3619" y="19506"/>
                      <a:pt x="4113" y="19203"/>
                    </a:cubicBezTo>
                    <a:cubicBezTo>
                      <a:pt x="4192" y="19612"/>
                      <a:pt x="4281" y="20021"/>
                      <a:pt x="4352" y="20416"/>
                    </a:cubicBezTo>
                    <a:cubicBezTo>
                      <a:pt x="4530" y="21405"/>
                      <a:pt x="4703" y="22396"/>
                      <a:pt x="4870" y="23388"/>
                    </a:cubicBezTo>
                    <a:cubicBezTo>
                      <a:pt x="4849" y="23377"/>
                      <a:pt x="4826" y="23371"/>
                      <a:pt x="4805" y="23360"/>
                    </a:cubicBezTo>
                    <a:cubicBezTo>
                      <a:pt x="4410" y="23197"/>
                      <a:pt x="4052" y="22948"/>
                      <a:pt x="3745" y="22652"/>
                    </a:cubicBezTo>
                    <a:cubicBezTo>
                      <a:pt x="3078" y="22011"/>
                      <a:pt x="2604" y="21128"/>
                      <a:pt x="2502" y="20205"/>
                    </a:cubicBezTo>
                    <a:cubicBezTo>
                      <a:pt x="2413" y="19363"/>
                      <a:pt x="2662" y="18481"/>
                      <a:pt x="3429" y="18041"/>
                    </a:cubicBezTo>
                    <a:cubicBezTo>
                      <a:pt x="3589" y="17949"/>
                      <a:pt x="3753" y="17884"/>
                      <a:pt x="3916" y="17839"/>
                    </a:cubicBezTo>
                    <a:close/>
                    <a:moveTo>
                      <a:pt x="3737" y="25348"/>
                    </a:moveTo>
                    <a:cubicBezTo>
                      <a:pt x="4120" y="25348"/>
                      <a:pt x="4469" y="25648"/>
                      <a:pt x="4475" y="26076"/>
                    </a:cubicBezTo>
                    <a:cubicBezTo>
                      <a:pt x="4481" y="26448"/>
                      <a:pt x="4253" y="26669"/>
                      <a:pt x="3954" y="26816"/>
                    </a:cubicBezTo>
                    <a:cubicBezTo>
                      <a:pt x="3630" y="26973"/>
                      <a:pt x="3221" y="27045"/>
                      <a:pt x="2935" y="27127"/>
                    </a:cubicBezTo>
                    <a:cubicBezTo>
                      <a:pt x="2900" y="27136"/>
                      <a:pt x="2865" y="27141"/>
                      <a:pt x="2831" y="27141"/>
                    </a:cubicBezTo>
                    <a:cubicBezTo>
                      <a:pt x="2660" y="27141"/>
                      <a:pt x="2502" y="27027"/>
                      <a:pt x="2454" y="26854"/>
                    </a:cubicBezTo>
                    <a:lnTo>
                      <a:pt x="2253" y="26141"/>
                    </a:lnTo>
                    <a:cubicBezTo>
                      <a:pt x="2195" y="25933"/>
                      <a:pt x="2318" y="25719"/>
                      <a:pt x="2526" y="25661"/>
                    </a:cubicBezTo>
                    <a:lnTo>
                      <a:pt x="3306" y="25443"/>
                    </a:lnTo>
                    <a:cubicBezTo>
                      <a:pt x="3361" y="25419"/>
                      <a:pt x="3418" y="25402"/>
                      <a:pt x="3479" y="25395"/>
                    </a:cubicBezTo>
                    <a:lnTo>
                      <a:pt x="3484" y="25395"/>
                    </a:lnTo>
                    <a:cubicBezTo>
                      <a:pt x="3476" y="25395"/>
                      <a:pt x="3473" y="25395"/>
                      <a:pt x="3487" y="25392"/>
                    </a:cubicBezTo>
                    <a:cubicBezTo>
                      <a:pt x="3570" y="25362"/>
                      <a:pt x="3654" y="25348"/>
                      <a:pt x="3737" y="25348"/>
                    </a:cubicBezTo>
                    <a:close/>
                    <a:moveTo>
                      <a:pt x="24397" y="15247"/>
                    </a:moveTo>
                    <a:cubicBezTo>
                      <a:pt x="24350" y="15901"/>
                      <a:pt x="24435" y="16609"/>
                      <a:pt x="24558" y="17277"/>
                    </a:cubicBezTo>
                    <a:cubicBezTo>
                      <a:pt x="24606" y="17826"/>
                      <a:pt x="24667" y="18371"/>
                      <a:pt x="24721" y="18903"/>
                    </a:cubicBezTo>
                    <a:cubicBezTo>
                      <a:pt x="24756" y="19230"/>
                      <a:pt x="24790" y="19557"/>
                      <a:pt x="24827" y="19884"/>
                    </a:cubicBezTo>
                    <a:cubicBezTo>
                      <a:pt x="24885" y="20406"/>
                      <a:pt x="24954" y="20924"/>
                      <a:pt x="25025" y="21438"/>
                    </a:cubicBezTo>
                    <a:cubicBezTo>
                      <a:pt x="25086" y="21902"/>
                      <a:pt x="25158" y="22362"/>
                      <a:pt x="25233" y="22822"/>
                    </a:cubicBezTo>
                    <a:cubicBezTo>
                      <a:pt x="25471" y="24298"/>
                      <a:pt x="25819" y="26710"/>
                      <a:pt x="27277" y="27604"/>
                    </a:cubicBezTo>
                    <a:cubicBezTo>
                      <a:pt x="26442" y="27423"/>
                      <a:pt x="25799" y="26956"/>
                      <a:pt x="25277" y="26162"/>
                    </a:cubicBezTo>
                    <a:cubicBezTo>
                      <a:pt x="25031" y="25784"/>
                      <a:pt x="24831" y="25385"/>
                      <a:pt x="24643" y="24980"/>
                    </a:cubicBezTo>
                    <a:cubicBezTo>
                      <a:pt x="24528" y="24727"/>
                      <a:pt x="24415" y="24475"/>
                      <a:pt x="24299" y="24219"/>
                    </a:cubicBezTo>
                    <a:cubicBezTo>
                      <a:pt x="24469" y="23569"/>
                      <a:pt x="24551" y="22869"/>
                      <a:pt x="24565" y="22158"/>
                    </a:cubicBezTo>
                    <a:cubicBezTo>
                      <a:pt x="24581" y="21414"/>
                      <a:pt x="24531" y="20655"/>
                      <a:pt x="24438" y="19915"/>
                    </a:cubicBezTo>
                    <a:cubicBezTo>
                      <a:pt x="24336" y="19083"/>
                      <a:pt x="24183" y="18276"/>
                      <a:pt x="24023" y="17547"/>
                    </a:cubicBezTo>
                    <a:cubicBezTo>
                      <a:pt x="23985" y="17386"/>
                      <a:pt x="23784" y="16285"/>
                      <a:pt x="23590" y="15311"/>
                    </a:cubicBezTo>
                    <a:lnTo>
                      <a:pt x="23590" y="15311"/>
                    </a:lnTo>
                    <a:cubicBezTo>
                      <a:pt x="23679" y="15324"/>
                      <a:pt x="23768" y="15330"/>
                      <a:pt x="23857" y="15330"/>
                    </a:cubicBezTo>
                    <a:cubicBezTo>
                      <a:pt x="24037" y="15330"/>
                      <a:pt x="24217" y="15304"/>
                      <a:pt x="24397" y="15247"/>
                    </a:cubicBezTo>
                    <a:close/>
                    <a:moveTo>
                      <a:pt x="4305" y="27225"/>
                    </a:moveTo>
                    <a:lnTo>
                      <a:pt x="4305" y="27225"/>
                    </a:lnTo>
                    <a:cubicBezTo>
                      <a:pt x="4352" y="27791"/>
                      <a:pt x="4346" y="28299"/>
                      <a:pt x="4281" y="28722"/>
                    </a:cubicBezTo>
                    <a:cubicBezTo>
                      <a:pt x="4226" y="28669"/>
                      <a:pt x="4166" y="28651"/>
                      <a:pt x="4101" y="28651"/>
                    </a:cubicBezTo>
                    <a:cubicBezTo>
                      <a:pt x="4039" y="28651"/>
                      <a:pt x="3974" y="28667"/>
                      <a:pt x="3906" y="28687"/>
                    </a:cubicBezTo>
                    <a:cubicBezTo>
                      <a:pt x="3888" y="28694"/>
                      <a:pt x="3855" y="28701"/>
                      <a:pt x="3814" y="28711"/>
                    </a:cubicBezTo>
                    <a:cubicBezTo>
                      <a:pt x="3827" y="28278"/>
                      <a:pt x="3838" y="27846"/>
                      <a:pt x="3848" y="27413"/>
                    </a:cubicBezTo>
                    <a:lnTo>
                      <a:pt x="4015" y="27365"/>
                    </a:lnTo>
                    <a:cubicBezTo>
                      <a:pt x="4124" y="27334"/>
                      <a:pt x="4220" y="27286"/>
                      <a:pt x="4305" y="27225"/>
                    </a:cubicBezTo>
                    <a:close/>
                    <a:moveTo>
                      <a:pt x="4220" y="17826"/>
                    </a:moveTo>
                    <a:lnTo>
                      <a:pt x="4220" y="17826"/>
                    </a:lnTo>
                    <a:cubicBezTo>
                      <a:pt x="4277" y="17860"/>
                      <a:pt x="4335" y="17884"/>
                      <a:pt x="4396" y="17897"/>
                    </a:cubicBezTo>
                    <a:cubicBezTo>
                      <a:pt x="4407" y="17911"/>
                      <a:pt x="4417" y="17928"/>
                      <a:pt x="4427" y="17946"/>
                    </a:cubicBezTo>
                    <a:cubicBezTo>
                      <a:pt x="4599" y="18024"/>
                      <a:pt x="4786" y="18060"/>
                      <a:pt x="4978" y="18060"/>
                    </a:cubicBezTo>
                    <a:cubicBezTo>
                      <a:pt x="5053" y="18060"/>
                      <a:pt x="5129" y="18054"/>
                      <a:pt x="5204" y="18044"/>
                    </a:cubicBezTo>
                    <a:cubicBezTo>
                      <a:pt x="5249" y="18719"/>
                      <a:pt x="5310" y="19393"/>
                      <a:pt x="5348" y="20055"/>
                    </a:cubicBezTo>
                    <a:cubicBezTo>
                      <a:pt x="5392" y="20774"/>
                      <a:pt x="5524" y="21496"/>
                      <a:pt x="5613" y="22212"/>
                    </a:cubicBezTo>
                    <a:cubicBezTo>
                      <a:pt x="5784" y="23538"/>
                      <a:pt x="6008" y="24931"/>
                      <a:pt x="6592" y="26148"/>
                    </a:cubicBezTo>
                    <a:cubicBezTo>
                      <a:pt x="6554" y="26741"/>
                      <a:pt x="6653" y="27334"/>
                      <a:pt x="6513" y="27931"/>
                    </a:cubicBezTo>
                    <a:cubicBezTo>
                      <a:pt x="6373" y="28533"/>
                      <a:pt x="6104" y="28939"/>
                      <a:pt x="5702" y="29270"/>
                    </a:cubicBezTo>
                    <a:cubicBezTo>
                      <a:pt x="6278" y="27920"/>
                      <a:pt x="5702" y="25910"/>
                      <a:pt x="5453" y="24577"/>
                    </a:cubicBezTo>
                    <a:cubicBezTo>
                      <a:pt x="5442" y="24516"/>
                      <a:pt x="5433" y="24458"/>
                      <a:pt x="5422" y="24397"/>
                    </a:cubicBezTo>
                    <a:cubicBezTo>
                      <a:pt x="5225" y="23242"/>
                      <a:pt x="5024" y="22089"/>
                      <a:pt x="4816" y="20938"/>
                    </a:cubicBezTo>
                    <a:cubicBezTo>
                      <a:pt x="4635" y="19936"/>
                      <a:pt x="4530" y="18818"/>
                      <a:pt x="4220" y="17826"/>
                    </a:cubicBezTo>
                    <a:close/>
                    <a:moveTo>
                      <a:pt x="8915" y="10601"/>
                    </a:moveTo>
                    <a:cubicBezTo>
                      <a:pt x="8936" y="10915"/>
                      <a:pt x="8967" y="11225"/>
                      <a:pt x="9004" y="11532"/>
                    </a:cubicBezTo>
                    <a:cubicBezTo>
                      <a:pt x="9120" y="12425"/>
                      <a:pt x="9321" y="13307"/>
                      <a:pt x="9614" y="14155"/>
                    </a:cubicBezTo>
                    <a:cubicBezTo>
                      <a:pt x="9798" y="14687"/>
                      <a:pt x="9999" y="15280"/>
                      <a:pt x="10293" y="15795"/>
                    </a:cubicBezTo>
                    <a:cubicBezTo>
                      <a:pt x="10391" y="15764"/>
                      <a:pt x="10497" y="15737"/>
                      <a:pt x="10603" y="15709"/>
                    </a:cubicBezTo>
                    <a:cubicBezTo>
                      <a:pt x="11785" y="15587"/>
                      <a:pt x="12971" y="15242"/>
                      <a:pt x="14143" y="15058"/>
                    </a:cubicBezTo>
                    <a:cubicBezTo>
                      <a:pt x="15537" y="14844"/>
                      <a:pt x="16941" y="14677"/>
                      <a:pt x="18349" y="14609"/>
                    </a:cubicBezTo>
                    <a:cubicBezTo>
                      <a:pt x="18393" y="14605"/>
                      <a:pt x="18427" y="14588"/>
                      <a:pt x="18455" y="14564"/>
                    </a:cubicBezTo>
                    <a:cubicBezTo>
                      <a:pt x="18470" y="14570"/>
                      <a:pt x="18486" y="14573"/>
                      <a:pt x="18501" y="14573"/>
                    </a:cubicBezTo>
                    <a:cubicBezTo>
                      <a:pt x="18522" y="14573"/>
                      <a:pt x="18542" y="14568"/>
                      <a:pt x="18560" y="14558"/>
                    </a:cubicBezTo>
                    <a:cubicBezTo>
                      <a:pt x="18563" y="14558"/>
                      <a:pt x="18566" y="14558"/>
                      <a:pt x="18568" y="14558"/>
                    </a:cubicBezTo>
                    <a:cubicBezTo>
                      <a:pt x="18641" y="14558"/>
                      <a:pt x="18710" y="14517"/>
                      <a:pt x="18727" y="14421"/>
                    </a:cubicBezTo>
                    <a:cubicBezTo>
                      <a:pt x="18826" y="13845"/>
                      <a:pt x="18887" y="13266"/>
                      <a:pt x="18911" y="12687"/>
                    </a:cubicBezTo>
                    <a:cubicBezTo>
                      <a:pt x="18928" y="12680"/>
                      <a:pt x="18949" y="12673"/>
                      <a:pt x="18969" y="12666"/>
                    </a:cubicBezTo>
                    <a:cubicBezTo>
                      <a:pt x="19024" y="12651"/>
                      <a:pt x="19081" y="12643"/>
                      <a:pt x="19138" y="12643"/>
                    </a:cubicBezTo>
                    <a:cubicBezTo>
                      <a:pt x="19205" y="12643"/>
                      <a:pt x="19273" y="12653"/>
                      <a:pt x="19340" y="12673"/>
                    </a:cubicBezTo>
                    <a:cubicBezTo>
                      <a:pt x="19613" y="12752"/>
                      <a:pt x="19804" y="12977"/>
                      <a:pt x="19998" y="13218"/>
                    </a:cubicBezTo>
                    <a:cubicBezTo>
                      <a:pt x="20015" y="13238"/>
                      <a:pt x="20035" y="13246"/>
                      <a:pt x="20053" y="13246"/>
                    </a:cubicBezTo>
                    <a:cubicBezTo>
                      <a:pt x="20091" y="13246"/>
                      <a:pt x="20124" y="13206"/>
                      <a:pt x="20114" y="13150"/>
                    </a:cubicBezTo>
                    <a:cubicBezTo>
                      <a:pt x="20053" y="12748"/>
                      <a:pt x="19732" y="12472"/>
                      <a:pt x="19429" y="12363"/>
                    </a:cubicBezTo>
                    <a:cubicBezTo>
                      <a:pt x="19339" y="12332"/>
                      <a:pt x="19193" y="12301"/>
                      <a:pt x="19051" y="12301"/>
                    </a:cubicBezTo>
                    <a:cubicBezTo>
                      <a:pt x="19006" y="12301"/>
                      <a:pt x="18960" y="12305"/>
                      <a:pt x="18917" y="12312"/>
                    </a:cubicBezTo>
                    <a:cubicBezTo>
                      <a:pt x="18925" y="11780"/>
                      <a:pt x="18897" y="11249"/>
                      <a:pt x="18832" y="10720"/>
                    </a:cubicBezTo>
                    <a:lnTo>
                      <a:pt x="18832" y="10720"/>
                    </a:lnTo>
                    <a:cubicBezTo>
                      <a:pt x="19293" y="11712"/>
                      <a:pt x="19964" y="12625"/>
                      <a:pt x="20683" y="13392"/>
                    </a:cubicBezTo>
                    <a:cubicBezTo>
                      <a:pt x="21266" y="14012"/>
                      <a:pt x="22128" y="14841"/>
                      <a:pt x="23052" y="15178"/>
                    </a:cubicBezTo>
                    <a:cubicBezTo>
                      <a:pt x="23239" y="16483"/>
                      <a:pt x="23488" y="17789"/>
                      <a:pt x="23655" y="19094"/>
                    </a:cubicBezTo>
                    <a:cubicBezTo>
                      <a:pt x="23907" y="21081"/>
                      <a:pt x="24190" y="23187"/>
                      <a:pt x="23301" y="25061"/>
                    </a:cubicBezTo>
                    <a:cubicBezTo>
                      <a:pt x="22009" y="27784"/>
                      <a:pt x="19191" y="29280"/>
                      <a:pt x="16290" y="29631"/>
                    </a:cubicBezTo>
                    <a:cubicBezTo>
                      <a:pt x="15939" y="29675"/>
                      <a:pt x="15584" y="29703"/>
                      <a:pt x="15230" y="29716"/>
                    </a:cubicBezTo>
                    <a:cubicBezTo>
                      <a:pt x="15163" y="29719"/>
                      <a:pt x="15095" y="29719"/>
                      <a:pt x="15027" y="29719"/>
                    </a:cubicBezTo>
                    <a:cubicBezTo>
                      <a:pt x="14996" y="29719"/>
                      <a:pt x="14966" y="29719"/>
                      <a:pt x="14935" y="29719"/>
                    </a:cubicBezTo>
                    <a:cubicBezTo>
                      <a:pt x="14836" y="29719"/>
                      <a:pt x="14736" y="29720"/>
                      <a:pt x="14637" y="29727"/>
                    </a:cubicBezTo>
                    <a:cubicBezTo>
                      <a:pt x="14498" y="29737"/>
                      <a:pt x="14356" y="29742"/>
                      <a:pt x="14212" y="29742"/>
                    </a:cubicBezTo>
                    <a:cubicBezTo>
                      <a:pt x="13340" y="29742"/>
                      <a:pt x="12403" y="29561"/>
                      <a:pt x="11584" y="29342"/>
                    </a:cubicBezTo>
                    <a:cubicBezTo>
                      <a:pt x="10612" y="29079"/>
                      <a:pt x="9665" y="28667"/>
                      <a:pt x="8871" y="28039"/>
                    </a:cubicBezTo>
                    <a:cubicBezTo>
                      <a:pt x="8506" y="27750"/>
                      <a:pt x="8179" y="27416"/>
                      <a:pt x="7904" y="27041"/>
                    </a:cubicBezTo>
                    <a:cubicBezTo>
                      <a:pt x="6666" y="25361"/>
                      <a:pt x="6353" y="23405"/>
                      <a:pt x="6084" y="21384"/>
                    </a:cubicBezTo>
                    <a:cubicBezTo>
                      <a:pt x="5930" y="20225"/>
                      <a:pt x="5838" y="19053"/>
                      <a:pt x="5712" y="17884"/>
                    </a:cubicBezTo>
                    <a:cubicBezTo>
                      <a:pt x="5760" y="17860"/>
                      <a:pt x="5807" y="17836"/>
                      <a:pt x="5851" y="17806"/>
                    </a:cubicBezTo>
                    <a:cubicBezTo>
                      <a:pt x="6741" y="17237"/>
                      <a:pt x="7133" y="16024"/>
                      <a:pt x="7467" y="15083"/>
                    </a:cubicBezTo>
                    <a:cubicBezTo>
                      <a:pt x="7855" y="13985"/>
                      <a:pt x="8142" y="12854"/>
                      <a:pt x="8493" y="11743"/>
                    </a:cubicBezTo>
                    <a:cubicBezTo>
                      <a:pt x="8619" y="11351"/>
                      <a:pt x="8762" y="10973"/>
                      <a:pt x="8915" y="10601"/>
                    </a:cubicBezTo>
                    <a:close/>
                    <a:moveTo>
                      <a:pt x="26450" y="20385"/>
                    </a:moveTo>
                    <a:lnTo>
                      <a:pt x="26429" y="20818"/>
                    </a:lnTo>
                    <a:cubicBezTo>
                      <a:pt x="26419" y="20992"/>
                      <a:pt x="26409" y="21176"/>
                      <a:pt x="26392" y="21374"/>
                    </a:cubicBezTo>
                    <a:cubicBezTo>
                      <a:pt x="26388" y="21442"/>
                      <a:pt x="26381" y="21507"/>
                      <a:pt x="26378" y="21575"/>
                    </a:cubicBezTo>
                    <a:cubicBezTo>
                      <a:pt x="26262" y="23132"/>
                      <a:pt x="26119" y="25129"/>
                      <a:pt x="27011" y="26356"/>
                    </a:cubicBezTo>
                    <a:cubicBezTo>
                      <a:pt x="27271" y="26714"/>
                      <a:pt x="27622" y="27007"/>
                      <a:pt x="28085" y="27201"/>
                    </a:cubicBezTo>
                    <a:cubicBezTo>
                      <a:pt x="28284" y="27285"/>
                      <a:pt x="28487" y="27326"/>
                      <a:pt x="28692" y="27326"/>
                    </a:cubicBezTo>
                    <a:cubicBezTo>
                      <a:pt x="29012" y="27326"/>
                      <a:pt x="29334" y="27225"/>
                      <a:pt x="29639" y="27028"/>
                    </a:cubicBezTo>
                    <a:lnTo>
                      <a:pt x="29639" y="27028"/>
                    </a:lnTo>
                    <a:cubicBezTo>
                      <a:pt x="29056" y="28071"/>
                      <a:pt x="27973" y="29045"/>
                      <a:pt x="26780" y="29594"/>
                    </a:cubicBezTo>
                    <a:cubicBezTo>
                      <a:pt x="26248" y="29839"/>
                      <a:pt x="25695" y="29964"/>
                      <a:pt x="25162" y="29964"/>
                    </a:cubicBezTo>
                    <a:cubicBezTo>
                      <a:pt x="24835" y="29964"/>
                      <a:pt x="24515" y="29917"/>
                      <a:pt x="24213" y="29822"/>
                    </a:cubicBezTo>
                    <a:cubicBezTo>
                      <a:pt x="23812" y="29696"/>
                      <a:pt x="23461" y="29502"/>
                      <a:pt x="23181" y="29243"/>
                    </a:cubicBezTo>
                    <a:cubicBezTo>
                      <a:pt x="23089" y="29158"/>
                      <a:pt x="23014" y="29059"/>
                      <a:pt x="22939" y="28963"/>
                    </a:cubicBezTo>
                    <a:cubicBezTo>
                      <a:pt x="22820" y="28810"/>
                      <a:pt x="22697" y="28650"/>
                      <a:pt x="22520" y="28558"/>
                    </a:cubicBezTo>
                    <a:cubicBezTo>
                      <a:pt x="22507" y="28550"/>
                      <a:pt x="22493" y="28547"/>
                      <a:pt x="22479" y="28547"/>
                    </a:cubicBezTo>
                    <a:cubicBezTo>
                      <a:pt x="22467" y="28547"/>
                      <a:pt x="22456" y="28549"/>
                      <a:pt x="22445" y="28554"/>
                    </a:cubicBezTo>
                    <a:cubicBezTo>
                      <a:pt x="22425" y="28565"/>
                      <a:pt x="22411" y="28585"/>
                      <a:pt x="22404" y="28609"/>
                    </a:cubicBezTo>
                    <a:cubicBezTo>
                      <a:pt x="22275" y="29260"/>
                      <a:pt x="23144" y="29832"/>
                      <a:pt x="23481" y="30026"/>
                    </a:cubicBezTo>
                    <a:cubicBezTo>
                      <a:pt x="23331" y="30133"/>
                      <a:pt x="23202" y="30272"/>
                      <a:pt x="23076" y="30411"/>
                    </a:cubicBezTo>
                    <a:cubicBezTo>
                      <a:pt x="22973" y="30521"/>
                      <a:pt x="22868" y="30636"/>
                      <a:pt x="22752" y="30732"/>
                    </a:cubicBezTo>
                    <a:cubicBezTo>
                      <a:pt x="22370" y="31039"/>
                      <a:pt x="21948" y="31257"/>
                      <a:pt x="21491" y="31380"/>
                    </a:cubicBezTo>
                    <a:cubicBezTo>
                      <a:pt x="21075" y="31492"/>
                      <a:pt x="20642" y="31556"/>
                      <a:pt x="20220" y="31574"/>
                    </a:cubicBezTo>
                    <a:cubicBezTo>
                      <a:pt x="20135" y="31454"/>
                      <a:pt x="20046" y="31342"/>
                      <a:pt x="19950" y="31233"/>
                    </a:cubicBezTo>
                    <a:cubicBezTo>
                      <a:pt x="19998" y="31185"/>
                      <a:pt x="20039" y="31138"/>
                      <a:pt x="20073" y="31083"/>
                    </a:cubicBezTo>
                    <a:cubicBezTo>
                      <a:pt x="20121" y="31012"/>
                      <a:pt x="20158" y="30930"/>
                      <a:pt x="20185" y="30844"/>
                    </a:cubicBezTo>
                    <a:cubicBezTo>
                      <a:pt x="20295" y="30507"/>
                      <a:pt x="20032" y="30504"/>
                      <a:pt x="19749" y="30402"/>
                    </a:cubicBezTo>
                    <a:cubicBezTo>
                      <a:pt x="19446" y="30289"/>
                      <a:pt x="19136" y="30183"/>
                      <a:pt x="18836" y="30057"/>
                    </a:cubicBezTo>
                    <a:cubicBezTo>
                      <a:pt x="18635" y="29972"/>
                      <a:pt x="18437" y="29859"/>
                      <a:pt x="18236" y="29757"/>
                    </a:cubicBezTo>
                    <a:cubicBezTo>
                      <a:pt x="18369" y="29713"/>
                      <a:pt x="18502" y="29669"/>
                      <a:pt x="18635" y="29621"/>
                    </a:cubicBezTo>
                    <a:cubicBezTo>
                      <a:pt x="19470" y="29315"/>
                      <a:pt x="20292" y="28942"/>
                      <a:pt x="21041" y="28459"/>
                    </a:cubicBezTo>
                    <a:cubicBezTo>
                      <a:pt x="22343" y="27613"/>
                      <a:pt x="23461" y="26438"/>
                      <a:pt x="24050" y="24989"/>
                    </a:cubicBezTo>
                    <a:cubicBezTo>
                      <a:pt x="24084" y="24901"/>
                      <a:pt x="24119" y="24805"/>
                      <a:pt x="24149" y="24717"/>
                    </a:cubicBezTo>
                    <a:cubicBezTo>
                      <a:pt x="24207" y="24853"/>
                      <a:pt x="24272" y="24989"/>
                      <a:pt x="24336" y="25126"/>
                    </a:cubicBezTo>
                    <a:cubicBezTo>
                      <a:pt x="24357" y="25170"/>
                      <a:pt x="24377" y="25214"/>
                      <a:pt x="24397" y="25262"/>
                    </a:cubicBezTo>
                    <a:cubicBezTo>
                      <a:pt x="24650" y="25798"/>
                      <a:pt x="24926" y="26319"/>
                      <a:pt x="25301" y="26782"/>
                    </a:cubicBezTo>
                    <a:cubicBezTo>
                      <a:pt x="25811" y="27411"/>
                      <a:pt x="26629" y="28011"/>
                      <a:pt x="27473" y="28011"/>
                    </a:cubicBezTo>
                    <a:cubicBezTo>
                      <a:pt x="27650" y="28011"/>
                      <a:pt x="27827" y="27985"/>
                      <a:pt x="28004" y="27927"/>
                    </a:cubicBezTo>
                    <a:cubicBezTo>
                      <a:pt x="28031" y="27920"/>
                      <a:pt x="28051" y="27904"/>
                      <a:pt x="28065" y="27883"/>
                    </a:cubicBezTo>
                    <a:cubicBezTo>
                      <a:pt x="28136" y="27849"/>
                      <a:pt x="28153" y="27743"/>
                      <a:pt x="28075" y="27685"/>
                    </a:cubicBezTo>
                    <a:cubicBezTo>
                      <a:pt x="27564" y="27307"/>
                      <a:pt x="27142" y="26935"/>
                      <a:pt x="26800" y="26489"/>
                    </a:cubicBezTo>
                    <a:cubicBezTo>
                      <a:pt x="26535" y="26141"/>
                      <a:pt x="26320" y="25749"/>
                      <a:pt x="26149" y="25272"/>
                    </a:cubicBezTo>
                    <a:cubicBezTo>
                      <a:pt x="25778" y="24219"/>
                      <a:pt x="25632" y="23078"/>
                      <a:pt x="25461" y="21980"/>
                    </a:cubicBezTo>
                    <a:cubicBezTo>
                      <a:pt x="25430" y="21782"/>
                      <a:pt x="25399" y="21585"/>
                      <a:pt x="25372" y="21387"/>
                    </a:cubicBezTo>
                    <a:cubicBezTo>
                      <a:pt x="25788" y="21145"/>
                      <a:pt x="26163" y="20763"/>
                      <a:pt x="26450" y="20385"/>
                    </a:cubicBezTo>
                    <a:close/>
                    <a:moveTo>
                      <a:pt x="17258" y="30030"/>
                    </a:moveTo>
                    <a:cubicBezTo>
                      <a:pt x="17261" y="30084"/>
                      <a:pt x="17261" y="30139"/>
                      <a:pt x="17261" y="30197"/>
                    </a:cubicBezTo>
                    <a:cubicBezTo>
                      <a:pt x="17269" y="30388"/>
                      <a:pt x="17261" y="30578"/>
                      <a:pt x="17245" y="30770"/>
                    </a:cubicBezTo>
                    <a:lnTo>
                      <a:pt x="17245" y="30889"/>
                    </a:lnTo>
                    <a:cubicBezTo>
                      <a:pt x="17184" y="30995"/>
                      <a:pt x="17112" y="31080"/>
                      <a:pt x="17036" y="31161"/>
                    </a:cubicBezTo>
                    <a:cubicBezTo>
                      <a:pt x="16723" y="31379"/>
                      <a:pt x="16451" y="31590"/>
                      <a:pt x="15999" y="31590"/>
                    </a:cubicBezTo>
                    <a:cubicBezTo>
                      <a:pt x="15970" y="31590"/>
                      <a:pt x="15939" y="31589"/>
                      <a:pt x="15908" y="31588"/>
                    </a:cubicBezTo>
                    <a:cubicBezTo>
                      <a:pt x="15418" y="31556"/>
                      <a:pt x="15122" y="31349"/>
                      <a:pt x="14771" y="31138"/>
                    </a:cubicBezTo>
                    <a:cubicBezTo>
                      <a:pt x="14709" y="31076"/>
                      <a:pt x="14655" y="31008"/>
                      <a:pt x="14596" y="30933"/>
                    </a:cubicBezTo>
                    <a:cubicBezTo>
                      <a:pt x="14587" y="30729"/>
                      <a:pt x="14579" y="30524"/>
                      <a:pt x="14579" y="30323"/>
                    </a:cubicBezTo>
                    <a:lnTo>
                      <a:pt x="14579" y="30323"/>
                    </a:lnTo>
                    <a:cubicBezTo>
                      <a:pt x="14622" y="30324"/>
                      <a:pt x="14664" y="30324"/>
                      <a:pt x="14707" y="30324"/>
                    </a:cubicBezTo>
                    <a:cubicBezTo>
                      <a:pt x="15573" y="30324"/>
                      <a:pt x="16420" y="30228"/>
                      <a:pt x="17258" y="30030"/>
                    </a:cubicBezTo>
                    <a:close/>
                    <a:moveTo>
                      <a:pt x="2018" y="30487"/>
                    </a:moveTo>
                    <a:lnTo>
                      <a:pt x="2018" y="30487"/>
                    </a:lnTo>
                    <a:cubicBezTo>
                      <a:pt x="2319" y="30642"/>
                      <a:pt x="2623" y="30719"/>
                      <a:pt x="2913" y="30719"/>
                    </a:cubicBezTo>
                    <a:cubicBezTo>
                      <a:pt x="3083" y="30719"/>
                      <a:pt x="3248" y="30692"/>
                      <a:pt x="3405" y="30640"/>
                    </a:cubicBezTo>
                    <a:cubicBezTo>
                      <a:pt x="3520" y="31001"/>
                      <a:pt x="3633" y="31363"/>
                      <a:pt x="3745" y="31723"/>
                    </a:cubicBezTo>
                    <a:cubicBezTo>
                      <a:pt x="3402" y="31564"/>
                      <a:pt x="3071" y="31372"/>
                      <a:pt x="2754" y="31148"/>
                    </a:cubicBezTo>
                    <a:cubicBezTo>
                      <a:pt x="2461" y="30940"/>
                      <a:pt x="2212" y="30698"/>
                      <a:pt x="2018" y="30487"/>
                    </a:cubicBezTo>
                    <a:close/>
                    <a:moveTo>
                      <a:pt x="3875" y="29236"/>
                    </a:moveTo>
                    <a:cubicBezTo>
                      <a:pt x="4175" y="30200"/>
                      <a:pt x="4481" y="31165"/>
                      <a:pt x="4785" y="32129"/>
                    </a:cubicBezTo>
                    <a:cubicBezTo>
                      <a:pt x="4673" y="32129"/>
                      <a:pt x="4560" y="32126"/>
                      <a:pt x="4440" y="32126"/>
                    </a:cubicBezTo>
                    <a:lnTo>
                      <a:pt x="4247" y="31495"/>
                    </a:lnTo>
                    <a:cubicBezTo>
                      <a:pt x="4025" y="30770"/>
                      <a:pt x="3800" y="30043"/>
                      <a:pt x="3575" y="29318"/>
                    </a:cubicBezTo>
                    <a:cubicBezTo>
                      <a:pt x="3674" y="29294"/>
                      <a:pt x="3776" y="29266"/>
                      <a:pt x="3875" y="29236"/>
                    </a:cubicBezTo>
                    <a:close/>
                    <a:moveTo>
                      <a:pt x="17695" y="29999"/>
                    </a:moveTo>
                    <a:cubicBezTo>
                      <a:pt x="18022" y="30276"/>
                      <a:pt x="18502" y="30415"/>
                      <a:pt x="18887" y="30572"/>
                    </a:cubicBezTo>
                    <a:cubicBezTo>
                      <a:pt x="19102" y="30660"/>
                      <a:pt x="19317" y="30759"/>
                      <a:pt x="19538" y="30820"/>
                    </a:cubicBezTo>
                    <a:cubicBezTo>
                      <a:pt x="19719" y="30872"/>
                      <a:pt x="19787" y="30817"/>
                      <a:pt x="19671" y="30981"/>
                    </a:cubicBezTo>
                    <a:cubicBezTo>
                      <a:pt x="19565" y="31124"/>
                      <a:pt x="19310" y="31144"/>
                      <a:pt x="19150" y="31158"/>
                    </a:cubicBezTo>
                    <a:cubicBezTo>
                      <a:pt x="19126" y="31141"/>
                      <a:pt x="19106" y="31124"/>
                      <a:pt x="19081" y="31110"/>
                    </a:cubicBezTo>
                    <a:cubicBezTo>
                      <a:pt x="19061" y="31097"/>
                      <a:pt x="19037" y="31094"/>
                      <a:pt x="19016" y="31089"/>
                    </a:cubicBezTo>
                    <a:cubicBezTo>
                      <a:pt x="18986" y="31100"/>
                      <a:pt x="18955" y="31110"/>
                      <a:pt x="18925" y="31114"/>
                    </a:cubicBezTo>
                    <a:cubicBezTo>
                      <a:pt x="18870" y="31148"/>
                      <a:pt x="18836" y="31216"/>
                      <a:pt x="18853" y="31284"/>
                    </a:cubicBezTo>
                    <a:cubicBezTo>
                      <a:pt x="18884" y="31421"/>
                      <a:pt x="18949" y="31519"/>
                      <a:pt x="18925" y="31662"/>
                    </a:cubicBezTo>
                    <a:cubicBezTo>
                      <a:pt x="18901" y="31802"/>
                      <a:pt x="18826" y="31915"/>
                      <a:pt x="18720" y="32010"/>
                    </a:cubicBezTo>
                    <a:cubicBezTo>
                      <a:pt x="18601" y="32116"/>
                      <a:pt x="18441" y="32211"/>
                      <a:pt x="18277" y="32214"/>
                    </a:cubicBezTo>
                    <a:cubicBezTo>
                      <a:pt x="18275" y="32214"/>
                      <a:pt x="18273" y="32214"/>
                      <a:pt x="18271" y="32214"/>
                    </a:cubicBezTo>
                    <a:cubicBezTo>
                      <a:pt x="18149" y="32214"/>
                      <a:pt x="18006" y="32113"/>
                      <a:pt x="17884" y="32113"/>
                    </a:cubicBezTo>
                    <a:cubicBezTo>
                      <a:pt x="17851" y="32113"/>
                      <a:pt x="17819" y="32121"/>
                      <a:pt x="17790" y="32140"/>
                    </a:cubicBezTo>
                    <a:cubicBezTo>
                      <a:pt x="17695" y="32201"/>
                      <a:pt x="17691" y="32337"/>
                      <a:pt x="17664" y="32450"/>
                    </a:cubicBezTo>
                    <a:cubicBezTo>
                      <a:pt x="17601" y="32708"/>
                      <a:pt x="17392" y="32836"/>
                      <a:pt x="17167" y="32836"/>
                    </a:cubicBezTo>
                    <a:cubicBezTo>
                      <a:pt x="17063" y="32836"/>
                      <a:pt x="16955" y="32808"/>
                      <a:pt x="16856" y="32753"/>
                    </a:cubicBezTo>
                    <a:cubicBezTo>
                      <a:pt x="16856" y="32750"/>
                      <a:pt x="16852" y="32746"/>
                      <a:pt x="16852" y="32742"/>
                    </a:cubicBezTo>
                    <a:cubicBezTo>
                      <a:pt x="16668" y="32648"/>
                      <a:pt x="16501" y="32368"/>
                      <a:pt x="16402" y="32239"/>
                    </a:cubicBezTo>
                    <a:cubicBezTo>
                      <a:pt x="16335" y="32146"/>
                      <a:pt x="16273" y="32071"/>
                      <a:pt x="16205" y="32000"/>
                    </a:cubicBezTo>
                    <a:cubicBezTo>
                      <a:pt x="16648" y="31962"/>
                      <a:pt x="17033" y="31789"/>
                      <a:pt x="17323" y="31451"/>
                    </a:cubicBezTo>
                    <a:cubicBezTo>
                      <a:pt x="17377" y="31404"/>
                      <a:pt x="17429" y="31352"/>
                      <a:pt x="17473" y="31298"/>
                    </a:cubicBezTo>
                    <a:cubicBezTo>
                      <a:pt x="17588" y="31161"/>
                      <a:pt x="17681" y="31012"/>
                      <a:pt x="17745" y="30848"/>
                    </a:cubicBezTo>
                    <a:cubicBezTo>
                      <a:pt x="17722" y="30568"/>
                      <a:pt x="17698" y="30282"/>
                      <a:pt x="17695" y="29999"/>
                    </a:cubicBezTo>
                    <a:close/>
                    <a:moveTo>
                      <a:pt x="4144" y="23651"/>
                    </a:moveTo>
                    <a:lnTo>
                      <a:pt x="4144" y="23651"/>
                    </a:lnTo>
                    <a:cubicBezTo>
                      <a:pt x="4410" y="23814"/>
                      <a:pt x="4697" y="23950"/>
                      <a:pt x="4983" y="24035"/>
                    </a:cubicBezTo>
                    <a:cubicBezTo>
                      <a:pt x="5020" y="24236"/>
                      <a:pt x="5054" y="24437"/>
                      <a:pt x="5092" y="24642"/>
                    </a:cubicBezTo>
                    <a:cubicBezTo>
                      <a:pt x="5225" y="25389"/>
                      <a:pt x="5354" y="26138"/>
                      <a:pt x="5447" y="26888"/>
                    </a:cubicBezTo>
                    <a:cubicBezTo>
                      <a:pt x="5494" y="27303"/>
                      <a:pt x="5524" y="27726"/>
                      <a:pt x="5501" y="28149"/>
                    </a:cubicBezTo>
                    <a:cubicBezTo>
                      <a:pt x="5483" y="28469"/>
                      <a:pt x="5406" y="28776"/>
                      <a:pt x="5310" y="29082"/>
                    </a:cubicBezTo>
                    <a:cubicBezTo>
                      <a:pt x="5276" y="29195"/>
                      <a:pt x="5044" y="29683"/>
                      <a:pt x="5095" y="29785"/>
                    </a:cubicBezTo>
                    <a:cubicBezTo>
                      <a:pt x="5115" y="29826"/>
                      <a:pt x="5167" y="29836"/>
                      <a:pt x="5211" y="29839"/>
                    </a:cubicBezTo>
                    <a:cubicBezTo>
                      <a:pt x="5233" y="29840"/>
                      <a:pt x="5256" y="29841"/>
                      <a:pt x="5278" y="29841"/>
                    </a:cubicBezTo>
                    <a:cubicBezTo>
                      <a:pt x="5968" y="29841"/>
                      <a:pt x="6449" y="29122"/>
                      <a:pt x="6686" y="28551"/>
                    </a:cubicBezTo>
                    <a:cubicBezTo>
                      <a:pt x="6762" y="28370"/>
                      <a:pt x="6823" y="28173"/>
                      <a:pt x="6874" y="27965"/>
                    </a:cubicBezTo>
                    <a:cubicBezTo>
                      <a:pt x="6960" y="27621"/>
                      <a:pt x="7007" y="27253"/>
                      <a:pt x="7007" y="26888"/>
                    </a:cubicBezTo>
                    <a:cubicBezTo>
                      <a:pt x="7072" y="26987"/>
                      <a:pt x="7140" y="27089"/>
                      <a:pt x="7212" y="27181"/>
                    </a:cubicBezTo>
                    <a:cubicBezTo>
                      <a:pt x="8155" y="28431"/>
                      <a:pt x="9532" y="29284"/>
                      <a:pt x="11008" y="29764"/>
                    </a:cubicBezTo>
                    <a:cubicBezTo>
                      <a:pt x="11581" y="29952"/>
                      <a:pt x="12170" y="30078"/>
                      <a:pt x="12767" y="30166"/>
                    </a:cubicBezTo>
                    <a:cubicBezTo>
                      <a:pt x="12333" y="30303"/>
                      <a:pt x="11908" y="30496"/>
                      <a:pt x="11502" y="30660"/>
                    </a:cubicBezTo>
                    <a:cubicBezTo>
                      <a:pt x="11397" y="30705"/>
                      <a:pt x="11318" y="30800"/>
                      <a:pt x="11352" y="30919"/>
                    </a:cubicBezTo>
                    <a:cubicBezTo>
                      <a:pt x="11441" y="31209"/>
                      <a:pt x="11597" y="31437"/>
                      <a:pt x="11806" y="31588"/>
                    </a:cubicBezTo>
                    <a:cubicBezTo>
                      <a:pt x="11512" y="31989"/>
                      <a:pt x="11246" y="32415"/>
                      <a:pt x="10998" y="32848"/>
                    </a:cubicBezTo>
                    <a:cubicBezTo>
                      <a:pt x="10553" y="32964"/>
                      <a:pt x="10119" y="33066"/>
                      <a:pt x="9636" y="33066"/>
                    </a:cubicBezTo>
                    <a:cubicBezTo>
                      <a:pt x="9553" y="33066"/>
                      <a:pt x="9469" y="33063"/>
                      <a:pt x="9382" y="33057"/>
                    </a:cubicBezTo>
                    <a:cubicBezTo>
                      <a:pt x="8932" y="33022"/>
                      <a:pt x="8476" y="32917"/>
                      <a:pt x="8060" y="32753"/>
                    </a:cubicBezTo>
                    <a:cubicBezTo>
                      <a:pt x="7907" y="32692"/>
                      <a:pt x="7760" y="32616"/>
                      <a:pt x="7617" y="32545"/>
                    </a:cubicBezTo>
                    <a:cubicBezTo>
                      <a:pt x="7580" y="32525"/>
                      <a:pt x="7542" y="32504"/>
                      <a:pt x="7501" y="32487"/>
                    </a:cubicBezTo>
                    <a:cubicBezTo>
                      <a:pt x="8227" y="32245"/>
                      <a:pt x="9720" y="31543"/>
                      <a:pt x="9689" y="29897"/>
                    </a:cubicBezTo>
                    <a:cubicBezTo>
                      <a:pt x="9689" y="29859"/>
                      <a:pt x="9665" y="29829"/>
                      <a:pt x="9628" y="29822"/>
                    </a:cubicBezTo>
                    <a:cubicBezTo>
                      <a:pt x="9623" y="29821"/>
                      <a:pt x="9618" y="29820"/>
                      <a:pt x="9614" y="29820"/>
                    </a:cubicBezTo>
                    <a:cubicBezTo>
                      <a:pt x="9581" y="29820"/>
                      <a:pt x="9551" y="29840"/>
                      <a:pt x="9539" y="29873"/>
                    </a:cubicBezTo>
                    <a:cubicBezTo>
                      <a:pt x="9161" y="30858"/>
                      <a:pt x="8612" y="31519"/>
                      <a:pt x="7855" y="31894"/>
                    </a:cubicBezTo>
                    <a:cubicBezTo>
                      <a:pt x="7463" y="32088"/>
                      <a:pt x="7017" y="32204"/>
                      <a:pt x="6523" y="32248"/>
                    </a:cubicBezTo>
                    <a:cubicBezTo>
                      <a:pt x="6383" y="32153"/>
                      <a:pt x="6233" y="32082"/>
                      <a:pt x="6070" y="32041"/>
                    </a:cubicBezTo>
                    <a:cubicBezTo>
                      <a:pt x="5976" y="32018"/>
                      <a:pt x="5884" y="32009"/>
                      <a:pt x="5793" y="32009"/>
                    </a:cubicBezTo>
                    <a:cubicBezTo>
                      <a:pt x="5641" y="32009"/>
                      <a:pt x="5491" y="32034"/>
                      <a:pt x="5340" y="32061"/>
                    </a:cubicBezTo>
                    <a:cubicBezTo>
                      <a:pt x="5074" y="31216"/>
                      <a:pt x="4813" y="30367"/>
                      <a:pt x="4547" y="29522"/>
                    </a:cubicBezTo>
                    <a:cubicBezTo>
                      <a:pt x="4952" y="28646"/>
                      <a:pt x="4925" y="27556"/>
                      <a:pt x="4870" y="26976"/>
                    </a:cubicBezTo>
                    <a:cubicBezTo>
                      <a:pt x="4860" y="26877"/>
                      <a:pt x="4846" y="26779"/>
                      <a:pt x="4833" y="26680"/>
                    </a:cubicBezTo>
                    <a:cubicBezTo>
                      <a:pt x="5085" y="26268"/>
                      <a:pt x="4945" y="25548"/>
                      <a:pt x="4547" y="25147"/>
                    </a:cubicBezTo>
                    <a:cubicBezTo>
                      <a:pt x="4427" y="24642"/>
                      <a:pt x="4288" y="24141"/>
                      <a:pt x="4144" y="23651"/>
                    </a:cubicBezTo>
                    <a:close/>
                    <a:moveTo>
                      <a:pt x="13469" y="30255"/>
                    </a:moveTo>
                    <a:cubicBezTo>
                      <a:pt x="13523" y="30262"/>
                      <a:pt x="13577" y="30265"/>
                      <a:pt x="13632" y="30272"/>
                    </a:cubicBezTo>
                    <a:cubicBezTo>
                      <a:pt x="13792" y="30285"/>
                      <a:pt x="13949" y="30296"/>
                      <a:pt x="14106" y="30306"/>
                    </a:cubicBezTo>
                    <a:cubicBezTo>
                      <a:pt x="14116" y="30429"/>
                      <a:pt x="14137" y="30555"/>
                      <a:pt x="14153" y="30671"/>
                    </a:cubicBezTo>
                    <a:cubicBezTo>
                      <a:pt x="14205" y="30995"/>
                      <a:pt x="14348" y="31260"/>
                      <a:pt x="14556" y="31462"/>
                    </a:cubicBezTo>
                    <a:cubicBezTo>
                      <a:pt x="14842" y="31795"/>
                      <a:pt x="15380" y="31952"/>
                      <a:pt x="15776" y="31993"/>
                    </a:cubicBezTo>
                    <a:cubicBezTo>
                      <a:pt x="15806" y="31997"/>
                      <a:pt x="15834" y="31997"/>
                      <a:pt x="15864" y="32000"/>
                    </a:cubicBezTo>
                    <a:cubicBezTo>
                      <a:pt x="15823" y="32337"/>
                      <a:pt x="15540" y="32859"/>
                      <a:pt x="15227" y="33022"/>
                    </a:cubicBezTo>
                    <a:cubicBezTo>
                      <a:pt x="15133" y="33071"/>
                      <a:pt x="15041" y="33093"/>
                      <a:pt x="14955" y="33093"/>
                    </a:cubicBezTo>
                    <a:cubicBezTo>
                      <a:pt x="14570" y="33093"/>
                      <a:pt x="14285" y="32657"/>
                      <a:pt x="14249" y="32289"/>
                    </a:cubicBezTo>
                    <a:cubicBezTo>
                      <a:pt x="14238" y="32160"/>
                      <a:pt x="14148" y="32080"/>
                      <a:pt x="14037" y="32080"/>
                    </a:cubicBezTo>
                    <a:cubicBezTo>
                      <a:pt x="14002" y="32080"/>
                      <a:pt x="13965" y="32088"/>
                      <a:pt x="13928" y="32105"/>
                    </a:cubicBezTo>
                    <a:cubicBezTo>
                      <a:pt x="13771" y="32176"/>
                      <a:pt x="13629" y="32193"/>
                      <a:pt x="13486" y="32193"/>
                    </a:cubicBezTo>
                    <a:cubicBezTo>
                      <a:pt x="13387" y="32193"/>
                      <a:pt x="13289" y="32185"/>
                      <a:pt x="13186" y="32181"/>
                    </a:cubicBezTo>
                    <a:cubicBezTo>
                      <a:pt x="13165" y="32170"/>
                      <a:pt x="13145" y="32157"/>
                      <a:pt x="13128" y="32143"/>
                    </a:cubicBezTo>
                    <a:cubicBezTo>
                      <a:pt x="12967" y="32017"/>
                      <a:pt x="12899" y="31839"/>
                      <a:pt x="12882" y="31638"/>
                    </a:cubicBezTo>
                    <a:cubicBezTo>
                      <a:pt x="12876" y="31553"/>
                      <a:pt x="12893" y="31458"/>
                      <a:pt x="12926" y="31369"/>
                    </a:cubicBezTo>
                    <a:cubicBezTo>
                      <a:pt x="12896" y="31349"/>
                      <a:pt x="12862" y="31337"/>
                      <a:pt x="12825" y="31337"/>
                    </a:cubicBezTo>
                    <a:cubicBezTo>
                      <a:pt x="12807" y="31337"/>
                      <a:pt x="12789" y="31340"/>
                      <a:pt x="12770" y="31345"/>
                    </a:cubicBezTo>
                    <a:cubicBezTo>
                      <a:pt x="12683" y="31369"/>
                      <a:pt x="12597" y="31381"/>
                      <a:pt x="12514" y="31381"/>
                    </a:cubicBezTo>
                    <a:cubicBezTo>
                      <a:pt x="12225" y="31381"/>
                      <a:pt x="11973" y="31241"/>
                      <a:pt x="11833" y="30987"/>
                    </a:cubicBezTo>
                    <a:cubicBezTo>
                      <a:pt x="12388" y="30790"/>
                      <a:pt x="12998" y="30595"/>
                      <a:pt x="13469" y="30255"/>
                    </a:cubicBezTo>
                    <a:close/>
                    <a:moveTo>
                      <a:pt x="3926" y="32859"/>
                    </a:moveTo>
                    <a:cubicBezTo>
                      <a:pt x="3984" y="33090"/>
                      <a:pt x="4110" y="33312"/>
                      <a:pt x="4229" y="33438"/>
                    </a:cubicBezTo>
                    <a:cubicBezTo>
                      <a:pt x="4460" y="33671"/>
                      <a:pt x="4762" y="33780"/>
                      <a:pt x="5071" y="33780"/>
                    </a:cubicBezTo>
                    <a:cubicBezTo>
                      <a:pt x="5232" y="33780"/>
                      <a:pt x="5396" y="33751"/>
                      <a:pt x="5552" y="33694"/>
                    </a:cubicBezTo>
                    <a:lnTo>
                      <a:pt x="5552" y="33694"/>
                    </a:lnTo>
                    <a:cubicBezTo>
                      <a:pt x="5620" y="34187"/>
                      <a:pt x="5252" y="34583"/>
                      <a:pt x="4831" y="34583"/>
                    </a:cubicBezTo>
                    <a:cubicBezTo>
                      <a:pt x="4636" y="34583"/>
                      <a:pt x="4429" y="34498"/>
                      <a:pt x="4250" y="34296"/>
                    </a:cubicBezTo>
                    <a:cubicBezTo>
                      <a:pt x="4015" y="34031"/>
                      <a:pt x="3602" y="33165"/>
                      <a:pt x="3926" y="32859"/>
                    </a:cubicBezTo>
                    <a:close/>
                    <a:moveTo>
                      <a:pt x="5781" y="32422"/>
                    </a:moveTo>
                    <a:cubicBezTo>
                      <a:pt x="5924" y="32422"/>
                      <a:pt x="6068" y="32449"/>
                      <a:pt x="6224" y="32525"/>
                    </a:cubicBezTo>
                    <a:cubicBezTo>
                      <a:pt x="6608" y="32709"/>
                      <a:pt x="6806" y="33043"/>
                      <a:pt x="7014" y="33380"/>
                    </a:cubicBezTo>
                    <a:cubicBezTo>
                      <a:pt x="6973" y="33986"/>
                      <a:pt x="6745" y="34559"/>
                      <a:pt x="6383" y="35036"/>
                    </a:cubicBezTo>
                    <a:cubicBezTo>
                      <a:pt x="6348" y="34984"/>
                      <a:pt x="6290" y="34951"/>
                      <a:pt x="6217" y="34951"/>
                    </a:cubicBezTo>
                    <a:cubicBezTo>
                      <a:pt x="6213" y="34951"/>
                      <a:pt x="6210" y="34951"/>
                      <a:pt x="6206" y="34951"/>
                    </a:cubicBezTo>
                    <a:cubicBezTo>
                      <a:pt x="6117" y="34658"/>
                      <a:pt x="6032" y="34365"/>
                      <a:pt x="5947" y="34072"/>
                    </a:cubicBezTo>
                    <a:lnTo>
                      <a:pt x="5947" y="34072"/>
                    </a:lnTo>
                    <a:cubicBezTo>
                      <a:pt x="6039" y="34132"/>
                      <a:pt x="6146" y="34169"/>
                      <a:pt x="6254" y="34169"/>
                    </a:cubicBezTo>
                    <a:cubicBezTo>
                      <a:pt x="6342" y="34169"/>
                      <a:pt x="6432" y="34144"/>
                      <a:pt x="6513" y="34085"/>
                    </a:cubicBezTo>
                    <a:cubicBezTo>
                      <a:pt x="6574" y="34041"/>
                      <a:pt x="6534" y="33936"/>
                      <a:pt x="6458" y="33932"/>
                    </a:cubicBezTo>
                    <a:cubicBezTo>
                      <a:pt x="6175" y="33928"/>
                      <a:pt x="5920" y="33741"/>
                      <a:pt x="5903" y="33472"/>
                    </a:cubicBezTo>
                    <a:cubicBezTo>
                      <a:pt x="5900" y="33445"/>
                      <a:pt x="5903" y="33417"/>
                      <a:pt x="5903" y="33390"/>
                    </a:cubicBezTo>
                    <a:cubicBezTo>
                      <a:pt x="5909" y="33326"/>
                      <a:pt x="5882" y="33257"/>
                      <a:pt x="5831" y="33216"/>
                    </a:cubicBezTo>
                    <a:cubicBezTo>
                      <a:pt x="5792" y="33185"/>
                      <a:pt x="5753" y="33173"/>
                      <a:pt x="5714" y="33173"/>
                    </a:cubicBezTo>
                    <a:cubicBezTo>
                      <a:pt x="5606" y="33173"/>
                      <a:pt x="5498" y="33265"/>
                      <a:pt x="5395" y="33305"/>
                    </a:cubicBezTo>
                    <a:cubicBezTo>
                      <a:pt x="5291" y="33343"/>
                      <a:pt x="5180" y="33366"/>
                      <a:pt x="5070" y="33366"/>
                    </a:cubicBezTo>
                    <a:cubicBezTo>
                      <a:pt x="5001" y="33366"/>
                      <a:pt x="4931" y="33357"/>
                      <a:pt x="4863" y="33335"/>
                    </a:cubicBezTo>
                    <a:cubicBezTo>
                      <a:pt x="4656" y="33271"/>
                      <a:pt x="4352" y="32991"/>
                      <a:pt x="4311" y="32780"/>
                    </a:cubicBezTo>
                    <a:cubicBezTo>
                      <a:pt x="4274" y="32576"/>
                      <a:pt x="4474" y="32543"/>
                      <a:pt x="4682" y="32543"/>
                    </a:cubicBezTo>
                    <a:cubicBezTo>
                      <a:pt x="4780" y="32543"/>
                      <a:pt x="4880" y="32550"/>
                      <a:pt x="4958" y="32550"/>
                    </a:cubicBezTo>
                    <a:cubicBezTo>
                      <a:pt x="4990" y="32550"/>
                      <a:pt x="5018" y="32549"/>
                      <a:pt x="5041" y="32545"/>
                    </a:cubicBezTo>
                    <a:cubicBezTo>
                      <a:pt x="5308" y="32498"/>
                      <a:pt x="5542" y="32422"/>
                      <a:pt x="5781" y="32422"/>
                    </a:cubicBezTo>
                    <a:close/>
                    <a:moveTo>
                      <a:pt x="7014" y="32623"/>
                    </a:moveTo>
                    <a:cubicBezTo>
                      <a:pt x="7675" y="33308"/>
                      <a:pt x="8810" y="33625"/>
                      <a:pt x="9863" y="33625"/>
                    </a:cubicBezTo>
                    <a:cubicBezTo>
                      <a:pt x="10115" y="33625"/>
                      <a:pt x="10364" y="33601"/>
                      <a:pt x="10603" y="33568"/>
                    </a:cubicBezTo>
                    <a:lnTo>
                      <a:pt x="10603" y="33568"/>
                    </a:lnTo>
                    <a:cubicBezTo>
                      <a:pt x="10432" y="33884"/>
                      <a:pt x="10268" y="34202"/>
                      <a:pt x="10109" y="34515"/>
                    </a:cubicBezTo>
                    <a:cubicBezTo>
                      <a:pt x="9876" y="34968"/>
                      <a:pt x="9659" y="35428"/>
                      <a:pt x="9450" y="35891"/>
                    </a:cubicBezTo>
                    <a:cubicBezTo>
                      <a:pt x="9438" y="35891"/>
                      <a:pt x="9427" y="35890"/>
                      <a:pt x="9415" y="35890"/>
                    </a:cubicBezTo>
                    <a:cubicBezTo>
                      <a:pt x="9370" y="35890"/>
                      <a:pt x="9326" y="35896"/>
                      <a:pt x="9280" y="35915"/>
                    </a:cubicBezTo>
                    <a:cubicBezTo>
                      <a:pt x="9175" y="35728"/>
                      <a:pt x="9069" y="35547"/>
                      <a:pt x="8959" y="35367"/>
                    </a:cubicBezTo>
                    <a:cubicBezTo>
                      <a:pt x="8721" y="34975"/>
                      <a:pt x="8476" y="34586"/>
                      <a:pt x="8210" y="34215"/>
                    </a:cubicBezTo>
                    <a:cubicBezTo>
                      <a:pt x="8070" y="34024"/>
                      <a:pt x="7927" y="33837"/>
                      <a:pt x="7778" y="33659"/>
                    </a:cubicBezTo>
                    <a:cubicBezTo>
                      <a:pt x="7699" y="33564"/>
                      <a:pt x="7614" y="33475"/>
                      <a:pt x="7532" y="33384"/>
                    </a:cubicBezTo>
                    <a:cubicBezTo>
                      <a:pt x="7477" y="33318"/>
                      <a:pt x="7433" y="33230"/>
                      <a:pt x="7365" y="33175"/>
                    </a:cubicBezTo>
                    <a:cubicBezTo>
                      <a:pt x="7334" y="33151"/>
                      <a:pt x="7297" y="33134"/>
                      <a:pt x="7266" y="33111"/>
                    </a:cubicBezTo>
                    <a:cubicBezTo>
                      <a:pt x="7167" y="33029"/>
                      <a:pt x="7130" y="32886"/>
                      <a:pt x="7058" y="32783"/>
                    </a:cubicBezTo>
                    <a:cubicBezTo>
                      <a:pt x="7024" y="32733"/>
                      <a:pt x="6987" y="32684"/>
                      <a:pt x="6949" y="32637"/>
                    </a:cubicBezTo>
                    <a:cubicBezTo>
                      <a:pt x="6969" y="32634"/>
                      <a:pt x="6990" y="32627"/>
                      <a:pt x="7014" y="32623"/>
                    </a:cubicBezTo>
                    <a:close/>
                    <a:moveTo>
                      <a:pt x="5044" y="35874"/>
                    </a:moveTo>
                    <a:cubicBezTo>
                      <a:pt x="5054" y="35912"/>
                      <a:pt x="5068" y="35953"/>
                      <a:pt x="5082" y="35994"/>
                    </a:cubicBezTo>
                    <a:cubicBezTo>
                      <a:pt x="5085" y="36011"/>
                      <a:pt x="5088" y="36025"/>
                      <a:pt x="5095" y="36038"/>
                    </a:cubicBezTo>
                    <a:cubicBezTo>
                      <a:pt x="5033" y="36066"/>
                      <a:pt x="4976" y="36089"/>
                      <a:pt x="4915" y="36113"/>
                    </a:cubicBezTo>
                    <a:cubicBezTo>
                      <a:pt x="4952" y="36031"/>
                      <a:pt x="4997" y="35949"/>
                      <a:pt x="5044" y="35874"/>
                    </a:cubicBezTo>
                    <a:close/>
                    <a:moveTo>
                      <a:pt x="5596" y="34682"/>
                    </a:moveTo>
                    <a:cubicBezTo>
                      <a:pt x="5610" y="34733"/>
                      <a:pt x="5623" y="34784"/>
                      <a:pt x="5637" y="34831"/>
                    </a:cubicBezTo>
                    <a:lnTo>
                      <a:pt x="5968" y="35878"/>
                    </a:lnTo>
                    <a:cubicBezTo>
                      <a:pt x="6053" y="36154"/>
                      <a:pt x="6040" y="36352"/>
                      <a:pt x="5974" y="36382"/>
                    </a:cubicBezTo>
                    <a:cubicBezTo>
                      <a:pt x="5967" y="36386"/>
                      <a:pt x="5958" y="36387"/>
                      <a:pt x="5948" y="36387"/>
                    </a:cubicBezTo>
                    <a:cubicBezTo>
                      <a:pt x="5905" y="36387"/>
                      <a:pt x="5837" y="36360"/>
                      <a:pt x="5790" y="36311"/>
                    </a:cubicBezTo>
                    <a:cubicBezTo>
                      <a:pt x="5698" y="36212"/>
                      <a:pt x="5651" y="36052"/>
                      <a:pt x="5603" y="35895"/>
                    </a:cubicBezTo>
                    <a:lnTo>
                      <a:pt x="5289" y="34883"/>
                    </a:lnTo>
                    <a:lnTo>
                      <a:pt x="5293" y="34883"/>
                    </a:lnTo>
                    <a:cubicBezTo>
                      <a:pt x="5296" y="34876"/>
                      <a:pt x="5307" y="34869"/>
                      <a:pt x="5313" y="34866"/>
                    </a:cubicBezTo>
                    <a:cubicBezTo>
                      <a:pt x="5313" y="34862"/>
                      <a:pt x="5316" y="34862"/>
                      <a:pt x="5320" y="34862"/>
                    </a:cubicBezTo>
                    <a:cubicBezTo>
                      <a:pt x="5365" y="34825"/>
                      <a:pt x="5415" y="34798"/>
                      <a:pt x="5470" y="34781"/>
                    </a:cubicBezTo>
                    <a:cubicBezTo>
                      <a:pt x="5514" y="34750"/>
                      <a:pt x="5555" y="34716"/>
                      <a:pt x="5596" y="34682"/>
                    </a:cubicBezTo>
                    <a:close/>
                    <a:moveTo>
                      <a:pt x="19617" y="31431"/>
                    </a:moveTo>
                    <a:cubicBezTo>
                      <a:pt x="19644" y="31471"/>
                      <a:pt x="19671" y="31516"/>
                      <a:pt x="19699" y="31556"/>
                    </a:cubicBezTo>
                    <a:cubicBezTo>
                      <a:pt x="19674" y="31625"/>
                      <a:pt x="19654" y="31693"/>
                      <a:pt x="19633" y="31758"/>
                    </a:cubicBezTo>
                    <a:cubicBezTo>
                      <a:pt x="19609" y="31826"/>
                      <a:pt x="19589" y="31891"/>
                      <a:pt x="19569" y="31959"/>
                    </a:cubicBezTo>
                    <a:cubicBezTo>
                      <a:pt x="19109" y="33097"/>
                      <a:pt x="18727" y="34263"/>
                      <a:pt x="18236" y="35391"/>
                    </a:cubicBezTo>
                    <a:cubicBezTo>
                      <a:pt x="18222" y="35428"/>
                      <a:pt x="18222" y="35459"/>
                      <a:pt x="18230" y="35486"/>
                    </a:cubicBezTo>
                    <a:cubicBezTo>
                      <a:pt x="18199" y="35531"/>
                      <a:pt x="18195" y="35588"/>
                      <a:pt x="18250" y="35636"/>
                    </a:cubicBezTo>
                    <a:cubicBezTo>
                      <a:pt x="18253" y="35639"/>
                      <a:pt x="18257" y="35639"/>
                      <a:pt x="18260" y="35643"/>
                    </a:cubicBezTo>
                    <a:cubicBezTo>
                      <a:pt x="18260" y="35663"/>
                      <a:pt x="18271" y="35684"/>
                      <a:pt x="18284" y="35704"/>
                    </a:cubicBezTo>
                    <a:cubicBezTo>
                      <a:pt x="18533" y="35981"/>
                      <a:pt x="18870" y="36188"/>
                      <a:pt x="19187" y="36385"/>
                    </a:cubicBezTo>
                    <a:cubicBezTo>
                      <a:pt x="18840" y="36978"/>
                      <a:pt x="18427" y="37527"/>
                      <a:pt x="18011" y="38079"/>
                    </a:cubicBezTo>
                    <a:cubicBezTo>
                      <a:pt x="17790" y="38373"/>
                      <a:pt x="17514" y="38686"/>
                      <a:pt x="17302" y="39017"/>
                    </a:cubicBezTo>
                    <a:lnTo>
                      <a:pt x="17302" y="38938"/>
                    </a:lnTo>
                    <a:cubicBezTo>
                      <a:pt x="17319" y="37971"/>
                      <a:pt x="17286" y="37006"/>
                      <a:pt x="17251" y="36038"/>
                    </a:cubicBezTo>
                    <a:cubicBezTo>
                      <a:pt x="17234" y="35558"/>
                      <a:pt x="17197" y="35073"/>
                      <a:pt x="17200" y="34590"/>
                    </a:cubicBezTo>
                    <a:cubicBezTo>
                      <a:pt x="17204" y="34208"/>
                      <a:pt x="17146" y="33779"/>
                      <a:pt x="17170" y="33390"/>
                    </a:cubicBezTo>
                    <a:cubicBezTo>
                      <a:pt x="17170" y="33359"/>
                      <a:pt x="17173" y="33326"/>
                      <a:pt x="17176" y="33295"/>
                    </a:cubicBezTo>
                    <a:cubicBezTo>
                      <a:pt x="17195" y="33296"/>
                      <a:pt x="17213" y="33296"/>
                      <a:pt x="17231" y="33296"/>
                    </a:cubicBezTo>
                    <a:cubicBezTo>
                      <a:pt x="17667" y="33296"/>
                      <a:pt x="17980" y="32982"/>
                      <a:pt x="18063" y="32582"/>
                    </a:cubicBezTo>
                    <a:cubicBezTo>
                      <a:pt x="18141" y="32602"/>
                      <a:pt x="18222" y="32612"/>
                      <a:pt x="18303" y="32612"/>
                    </a:cubicBezTo>
                    <a:cubicBezTo>
                      <a:pt x="18607" y="32612"/>
                      <a:pt x="18910" y="32472"/>
                      <a:pt x="19085" y="32211"/>
                    </a:cubicBezTo>
                    <a:cubicBezTo>
                      <a:pt x="19235" y="32034"/>
                      <a:pt x="19344" y="31761"/>
                      <a:pt x="19323" y="31516"/>
                    </a:cubicBezTo>
                    <a:lnTo>
                      <a:pt x="19323" y="31516"/>
                    </a:lnTo>
                    <a:cubicBezTo>
                      <a:pt x="19324" y="31520"/>
                      <a:pt x="19328" y="31521"/>
                      <a:pt x="19336" y="31521"/>
                    </a:cubicBezTo>
                    <a:cubicBezTo>
                      <a:pt x="19376" y="31521"/>
                      <a:pt x="19500" y="31476"/>
                      <a:pt x="19617" y="31431"/>
                    </a:cubicBezTo>
                    <a:close/>
                    <a:moveTo>
                      <a:pt x="12313" y="31789"/>
                    </a:moveTo>
                    <a:cubicBezTo>
                      <a:pt x="12360" y="31794"/>
                      <a:pt x="12408" y="31797"/>
                      <a:pt x="12457" y="31797"/>
                    </a:cubicBezTo>
                    <a:cubicBezTo>
                      <a:pt x="12496" y="31797"/>
                      <a:pt x="12536" y="31795"/>
                      <a:pt x="12575" y="31792"/>
                    </a:cubicBezTo>
                    <a:lnTo>
                      <a:pt x="12575" y="31792"/>
                    </a:lnTo>
                    <a:cubicBezTo>
                      <a:pt x="12412" y="31805"/>
                      <a:pt x="12783" y="32459"/>
                      <a:pt x="12858" y="32514"/>
                    </a:cubicBezTo>
                    <a:cubicBezTo>
                      <a:pt x="12998" y="32616"/>
                      <a:pt x="13164" y="32651"/>
                      <a:pt x="13335" y="32651"/>
                    </a:cubicBezTo>
                    <a:cubicBezTo>
                      <a:pt x="13519" y="32651"/>
                      <a:pt x="13709" y="32610"/>
                      <a:pt x="13878" y="32566"/>
                    </a:cubicBezTo>
                    <a:cubicBezTo>
                      <a:pt x="14016" y="33071"/>
                      <a:pt x="14416" y="33545"/>
                      <a:pt x="14970" y="33545"/>
                    </a:cubicBezTo>
                    <a:cubicBezTo>
                      <a:pt x="15003" y="33545"/>
                      <a:pt x="15036" y="33543"/>
                      <a:pt x="15070" y="33540"/>
                    </a:cubicBezTo>
                    <a:cubicBezTo>
                      <a:pt x="15090" y="33537"/>
                      <a:pt x="15114" y="33533"/>
                      <a:pt x="15139" y="33530"/>
                    </a:cubicBezTo>
                    <a:cubicBezTo>
                      <a:pt x="15142" y="33581"/>
                      <a:pt x="15149" y="33636"/>
                      <a:pt x="15152" y="33686"/>
                    </a:cubicBezTo>
                    <a:cubicBezTo>
                      <a:pt x="15152" y="34562"/>
                      <a:pt x="15265" y="35459"/>
                      <a:pt x="15319" y="36335"/>
                    </a:cubicBezTo>
                    <a:cubicBezTo>
                      <a:pt x="15367" y="37098"/>
                      <a:pt x="15343" y="37926"/>
                      <a:pt x="15397" y="38724"/>
                    </a:cubicBezTo>
                    <a:cubicBezTo>
                      <a:pt x="15408" y="38727"/>
                      <a:pt x="15414" y="38727"/>
                      <a:pt x="15421" y="38730"/>
                    </a:cubicBezTo>
                    <a:lnTo>
                      <a:pt x="15428" y="38730"/>
                    </a:lnTo>
                    <a:cubicBezTo>
                      <a:pt x="15428" y="38894"/>
                      <a:pt x="15435" y="39058"/>
                      <a:pt x="15441" y="39221"/>
                    </a:cubicBezTo>
                    <a:lnTo>
                      <a:pt x="15441" y="39279"/>
                    </a:lnTo>
                    <a:cubicBezTo>
                      <a:pt x="15391" y="39218"/>
                      <a:pt x="15336" y="39160"/>
                      <a:pt x="15292" y="39102"/>
                    </a:cubicBezTo>
                    <a:cubicBezTo>
                      <a:pt x="15176" y="38959"/>
                      <a:pt x="15057" y="38802"/>
                      <a:pt x="14910" y="38686"/>
                    </a:cubicBezTo>
                    <a:cubicBezTo>
                      <a:pt x="14242" y="37903"/>
                      <a:pt x="13568" y="37115"/>
                      <a:pt x="12852" y="36372"/>
                    </a:cubicBezTo>
                    <a:cubicBezTo>
                      <a:pt x="12893" y="36352"/>
                      <a:pt x="12930" y="36321"/>
                      <a:pt x="12975" y="36291"/>
                    </a:cubicBezTo>
                    <a:cubicBezTo>
                      <a:pt x="13074" y="36222"/>
                      <a:pt x="13176" y="36157"/>
                      <a:pt x="13278" y="36096"/>
                    </a:cubicBezTo>
                    <a:cubicBezTo>
                      <a:pt x="13363" y="36045"/>
                      <a:pt x="13451" y="35990"/>
                      <a:pt x="13519" y="35919"/>
                    </a:cubicBezTo>
                    <a:cubicBezTo>
                      <a:pt x="13533" y="35902"/>
                      <a:pt x="13544" y="35888"/>
                      <a:pt x="13554" y="35874"/>
                    </a:cubicBezTo>
                    <a:cubicBezTo>
                      <a:pt x="13618" y="35833"/>
                      <a:pt x="13683" y="35789"/>
                      <a:pt x="13748" y="35745"/>
                    </a:cubicBezTo>
                    <a:cubicBezTo>
                      <a:pt x="13830" y="35684"/>
                      <a:pt x="13837" y="35595"/>
                      <a:pt x="13775" y="35514"/>
                    </a:cubicBezTo>
                    <a:cubicBezTo>
                      <a:pt x="13761" y="35496"/>
                      <a:pt x="13744" y="35462"/>
                      <a:pt x="13724" y="35424"/>
                    </a:cubicBezTo>
                    <a:cubicBezTo>
                      <a:pt x="13720" y="35415"/>
                      <a:pt x="13720" y="35404"/>
                      <a:pt x="13714" y="35391"/>
                    </a:cubicBezTo>
                    <a:cubicBezTo>
                      <a:pt x="13220" y="34249"/>
                      <a:pt x="12835" y="33077"/>
                      <a:pt x="12368" y="31928"/>
                    </a:cubicBezTo>
                    <a:cubicBezTo>
                      <a:pt x="12350" y="31880"/>
                      <a:pt x="12333" y="31833"/>
                      <a:pt x="12313" y="31789"/>
                    </a:cubicBezTo>
                    <a:close/>
                    <a:moveTo>
                      <a:pt x="16034" y="32392"/>
                    </a:moveTo>
                    <a:cubicBezTo>
                      <a:pt x="16191" y="32742"/>
                      <a:pt x="16468" y="33057"/>
                      <a:pt x="16808" y="33206"/>
                    </a:cubicBezTo>
                    <a:cubicBezTo>
                      <a:pt x="16802" y="33261"/>
                      <a:pt x="16798" y="33312"/>
                      <a:pt x="16795" y="33363"/>
                    </a:cubicBezTo>
                    <a:cubicBezTo>
                      <a:pt x="16716" y="34038"/>
                      <a:pt x="16767" y="34750"/>
                      <a:pt x="16770" y="35418"/>
                    </a:cubicBezTo>
                    <a:cubicBezTo>
                      <a:pt x="16778" y="36457"/>
                      <a:pt x="16819" y="37500"/>
                      <a:pt x="16819" y="38540"/>
                    </a:cubicBezTo>
                    <a:cubicBezTo>
                      <a:pt x="16822" y="39218"/>
                      <a:pt x="16856" y="39896"/>
                      <a:pt x="16893" y="40577"/>
                    </a:cubicBezTo>
                    <a:cubicBezTo>
                      <a:pt x="16689" y="40591"/>
                      <a:pt x="16481" y="40602"/>
                      <a:pt x="16273" y="40608"/>
                    </a:cubicBezTo>
                    <a:cubicBezTo>
                      <a:pt x="16164" y="40612"/>
                      <a:pt x="16048" y="40608"/>
                      <a:pt x="15943" y="40622"/>
                    </a:cubicBezTo>
                    <a:cubicBezTo>
                      <a:pt x="15908" y="39296"/>
                      <a:pt x="15779" y="37971"/>
                      <a:pt x="15732" y="36645"/>
                    </a:cubicBezTo>
                    <a:cubicBezTo>
                      <a:pt x="15697" y="35572"/>
                      <a:pt x="15674" y="34454"/>
                      <a:pt x="15527" y="33370"/>
                    </a:cubicBezTo>
                    <a:cubicBezTo>
                      <a:pt x="15823" y="33155"/>
                      <a:pt x="15973" y="32770"/>
                      <a:pt x="16034" y="32392"/>
                    </a:cubicBezTo>
                    <a:close/>
                    <a:moveTo>
                      <a:pt x="26930" y="47932"/>
                    </a:moveTo>
                    <a:cubicBezTo>
                      <a:pt x="27250" y="48539"/>
                      <a:pt x="27792" y="49033"/>
                      <a:pt x="28341" y="49431"/>
                    </a:cubicBezTo>
                    <a:cubicBezTo>
                      <a:pt x="28471" y="49527"/>
                      <a:pt x="28668" y="49602"/>
                      <a:pt x="28678" y="49789"/>
                    </a:cubicBezTo>
                    <a:cubicBezTo>
                      <a:pt x="28687" y="49969"/>
                      <a:pt x="28566" y="50047"/>
                      <a:pt x="28421" y="50047"/>
                    </a:cubicBezTo>
                    <a:cubicBezTo>
                      <a:pt x="28398" y="50047"/>
                      <a:pt x="28375" y="50045"/>
                      <a:pt x="28351" y="50041"/>
                    </a:cubicBezTo>
                    <a:cubicBezTo>
                      <a:pt x="28339" y="50042"/>
                      <a:pt x="28327" y="50042"/>
                      <a:pt x="28315" y="50042"/>
                    </a:cubicBezTo>
                    <a:cubicBezTo>
                      <a:pt x="28130" y="50042"/>
                      <a:pt x="27931" y="49991"/>
                      <a:pt x="27755" y="49946"/>
                    </a:cubicBezTo>
                    <a:cubicBezTo>
                      <a:pt x="27254" y="49810"/>
                      <a:pt x="26821" y="49588"/>
                      <a:pt x="26395" y="49302"/>
                    </a:cubicBezTo>
                    <a:cubicBezTo>
                      <a:pt x="26363" y="49280"/>
                      <a:pt x="26332" y="49271"/>
                      <a:pt x="26304" y="49271"/>
                    </a:cubicBezTo>
                    <a:cubicBezTo>
                      <a:pt x="26194" y="49271"/>
                      <a:pt x="26117" y="49409"/>
                      <a:pt x="26160" y="49520"/>
                    </a:cubicBezTo>
                    <a:cubicBezTo>
                      <a:pt x="26122" y="49619"/>
                      <a:pt x="26115" y="49725"/>
                      <a:pt x="26115" y="49837"/>
                    </a:cubicBezTo>
                    <a:cubicBezTo>
                      <a:pt x="26115" y="49970"/>
                      <a:pt x="26132" y="50126"/>
                      <a:pt x="25965" y="50143"/>
                    </a:cubicBezTo>
                    <a:cubicBezTo>
                      <a:pt x="25960" y="50144"/>
                      <a:pt x="25955" y="50144"/>
                      <a:pt x="25950" y="50144"/>
                    </a:cubicBezTo>
                    <a:cubicBezTo>
                      <a:pt x="25851" y="50144"/>
                      <a:pt x="25734" y="50052"/>
                      <a:pt x="25665" y="49994"/>
                    </a:cubicBezTo>
                    <a:cubicBezTo>
                      <a:pt x="25349" y="49721"/>
                      <a:pt x="25243" y="49258"/>
                      <a:pt x="25171" y="48859"/>
                    </a:cubicBezTo>
                    <a:cubicBezTo>
                      <a:pt x="25655" y="48675"/>
                      <a:pt x="26122" y="48443"/>
                      <a:pt x="26558" y="48167"/>
                    </a:cubicBezTo>
                    <a:cubicBezTo>
                      <a:pt x="26667" y="48099"/>
                      <a:pt x="26797" y="48020"/>
                      <a:pt x="26930" y="47932"/>
                    </a:cubicBezTo>
                    <a:close/>
                    <a:moveTo>
                      <a:pt x="19879" y="31836"/>
                    </a:moveTo>
                    <a:cubicBezTo>
                      <a:pt x="19889" y="31853"/>
                      <a:pt x="19899" y="31866"/>
                      <a:pt x="19910" y="31884"/>
                    </a:cubicBezTo>
                    <a:cubicBezTo>
                      <a:pt x="20182" y="32497"/>
                      <a:pt x="20533" y="33087"/>
                      <a:pt x="20826" y="33683"/>
                    </a:cubicBezTo>
                    <a:cubicBezTo>
                      <a:pt x="21198" y="34440"/>
                      <a:pt x="21552" y="35207"/>
                      <a:pt x="21893" y="35976"/>
                    </a:cubicBezTo>
                    <a:cubicBezTo>
                      <a:pt x="22578" y="37521"/>
                      <a:pt x="23222" y="39081"/>
                      <a:pt x="23900" y="40629"/>
                    </a:cubicBezTo>
                    <a:cubicBezTo>
                      <a:pt x="24589" y="42206"/>
                      <a:pt x="25318" y="43764"/>
                      <a:pt x="26163" y="45264"/>
                    </a:cubicBezTo>
                    <a:cubicBezTo>
                      <a:pt x="26500" y="45863"/>
                      <a:pt x="26862" y="46474"/>
                      <a:pt x="27230" y="47049"/>
                    </a:cubicBezTo>
                    <a:cubicBezTo>
                      <a:pt x="26848" y="47509"/>
                      <a:pt x="26204" y="47836"/>
                      <a:pt x="25676" y="48106"/>
                    </a:cubicBezTo>
                    <a:cubicBezTo>
                      <a:pt x="25199" y="48351"/>
                      <a:pt x="24698" y="48556"/>
                      <a:pt x="24190" y="48726"/>
                    </a:cubicBezTo>
                    <a:cubicBezTo>
                      <a:pt x="24033" y="48781"/>
                      <a:pt x="23866" y="48842"/>
                      <a:pt x="23696" y="48883"/>
                    </a:cubicBezTo>
                    <a:lnTo>
                      <a:pt x="23692" y="48883"/>
                    </a:lnTo>
                    <a:cubicBezTo>
                      <a:pt x="23539" y="48549"/>
                      <a:pt x="23355" y="48229"/>
                      <a:pt x="23181" y="47905"/>
                    </a:cubicBezTo>
                    <a:cubicBezTo>
                      <a:pt x="23089" y="47734"/>
                      <a:pt x="23007" y="47543"/>
                      <a:pt x="22922" y="47356"/>
                    </a:cubicBezTo>
                    <a:cubicBezTo>
                      <a:pt x="22905" y="47309"/>
                      <a:pt x="22888" y="47264"/>
                      <a:pt x="22875" y="47223"/>
                    </a:cubicBezTo>
                    <a:cubicBezTo>
                      <a:pt x="22653" y="46661"/>
                      <a:pt x="22445" y="46092"/>
                      <a:pt x="22241" y="45522"/>
                    </a:cubicBezTo>
                    <a:cubicBezTo>
                      <a:pt x="21958" y="44739"/>
                      <a:pt x="21668" y="43951"/>
                      <a:pt x="21419" y="43154"/>
                    </a:cubicBezTo>
                    <a:cubicBezTo>
                      <a:pt x="20912" y="41535"/>
                      <a:pt x="20550" y="39879"/>
                      <a:pt x="19988" y="38277"/>
                    </a:cubicBezTo>
                    <a:cubicBezTo>
                      <a:pt x="19899" y="38021"/>
                      <a:pt x="19784" y="37752"/>
                      <a:pt x="19726" y="37480"/>
                    </a:cubicBezTo>
                    <a:cubicBezTo>
                      <a:pt x="19705" y="37500"/>
                      <a:pt x="19688" y="37527"/>
                      <a:pt x="19691" y="37565"/>
                    </a:cubicBezTo>
                    <a:cubicBezTo>
                      <a:pt x="19729" y="38730"/>
                      <a:pt x="20097" y="39927"/>
                      <a:pt x="20386" y="41052"/>
                    </a:cubicBezTo>
                    <a:cubicBezTo>
                      <a:pt x="20690" y="42224"/>
                      <a:pt x="21031" y="43389"/>
                      <a:pt x="21416" y="44541"/>
                    </a:cubicBezTo>
                    <a:cubicBezTo>
                      <a:pt x="21648" y="45229"/>
                      <a:pt x="21893" y="45911"/>
                      <a:pt x="22152" y="46593"/>
                    </a:cubicBezTo>
                    <a:cubicBezTo>
                      <a:pt x="22152" y="46599"/>
                      <a:pt x="22156" y="46613"/>
                      <a:pt x="22156" y="46620"/>
                    </a:cubicBezTo>
                    <a:cubicBezTo>
                      <a:pt x="22162" y="46637"/>
                      <a:pt x="22169" y="46654"/>
                      <a:pt x="22176" y="46671"/>
                    </a:cubicBezTo>
                    <a:cubicBezTo>
                      <a:pt x="22268" y="47891"/>
                      <a:pt x="22466" y="49108"/>
                      <a:pt x="22585" y="50328"/>
                    </a:cubicBezTo>
                    <a:cubicBezTo>
                      <a:pt x="22612" y="50576"/>
                      <a:pt x="22629" y="50842"/>
                      <a:pt x="22663" y="51101"/>
                    </a:cubicBezTo>
                    <a:cubicBezTo>
                      <a:pt x="22663" y="51112"/>
                      <a:pt x="22663" y="51122"/>
                      <a:pt x="22667" y="51136"/>
                    </a:cubicBezTo>
                    <a:cubicBezTo>
                      <a:pt x="22667" y="51156"/>
                      <a:pt x="22670" y="51180"/>
                      <a:pt x="22673" y="51200"/>
                    </a:cubicBezTo>
                    <a:cubicBezTo>
                      <a:pt x="22680" y="51329"/>
                      <a:pt x="22690" y="51459"/>
                      <a:pt x="22704" y="51585"/>
                    </a:cubicBezTo>
                    <a:cubicBezTo>
                      <a:pt x="22711" y="51817"/>
                      <a:pt x="22721" y="52048"/>
                      <a:pt x="22728" y="52281"/>
                    </a:cubicBezTo>
                    <a:cubicBezTo>
                      <a:pt x="21580" y="52416"/>
                      <a:pt x="19293" y="52594"/>
                      <a:pt x="19037" y="52614"/>
                    </a:cubicBezTo>
                    <a:cubicBezTo>
                      <a:pt x="18829" y="52628"/>
                      <a:pt x="18621" y="52641"/>
                      <a:pt x="18414" y="52655"/>
                    </a:cubicBezTo>
                    <a:cubicBezTo>
                      <a:pt x="18267" y="52662"/>
                      <a:pt x="17974" y="52734"/>
                      <a:pt x="17797" y="52734"/>
                    </a:cubicBezTo>
                    <a:cubicBezTo>
                      <a:pt x="17718" y="52734"/>
                      <a:pt x="17667" y="52362"/>
                      <a:pt x="17633" y="51861"/>
                    </a:cubicBezTo>
                    <a:cubicBezTo>
                      <a:pt x="17572" y="50907"/>
                      <a:pt x="17568" y="49492"/>
                      <a:pt x="17552" y="49316"/>
                    </a:cubicBezTo>
                    <a:cubicBezTo>
                      <a:pt x="17490" y="48539"/>
                      <a:pt x="17517" y="47758"/>
                      <a:pt x="17517" y="46977"/>
                    </a:cubicBezTo>
                    <a:cubicBezTo>
                      <a:pt x="17476" y="45557"/>
                      <a:pt x="17445" y="44132"/>
                      <a:pt x="17404" y="42708"/>
                    </a:cubicBezTo>
                    <a:cubicBezTo>
                      <a:pt x="17377" y="41651"/>
                      <a:pt x="17391" y="40574"/>
                      <a:pt x="17333" y="39507"/>
                    </a:cubicBezTo>
                    <a:cubicBezTo>
                      <a:pt x="17667" y="39105"/>
                      <a:pt x="17933" y="38618"/>
                      <a:pt x="18243" y="38209"/>
                    </a:cubicBezTo>
                    <a:cubicBezTo>
                      <a:pt x="18676" y="37640"/>
                      <a:pt x="19109" y="37074"/>
                      <a:pt x="19470" y="36457"/>
                    </a:cubicBezTo>
                    <a:cubicBezTo>
                      <a:pt x="19490" y="36420"/>
                      <a:pt x="19490" y="36382"/>
                      <a:pt x="19480" y="36352"/>
                    </a:cubicBezTo>
                    <a:cubicBezTo>
                      <a:pt x="19515" y="36277"/>
                      <a:pt x="19507" y="36185"/>
                      <a:pt x="19422" y="36127"/>
                    </a:cubicBezTo>
                    <a:cubicBezTo>
                      <a:pt x="19211" y="35987"/>
                      <a:pt x="18993" y="35833"/>
                      <a:pt x="18768" y="35707"/>
                    </a:cubicBezTo>
                    <a:cubicBezTo>
                      <a:pt x="18700" y="35657"/>
                      <a:pt x="18631" y="35599"/>
                      <a:pt x="18563" y="35544"/>
                    </a:cubicBezTo>
                    <a:cubicBezTo>
                      <a:pt x="18580" y="35527"/>
                      <a:pt x="18594" y="35506"/>
                      <a:pt x="18601" y="35482"/>
                    </a:cubicBezTo>
                    <a:cubicBezTo>
                      <a:pt x="19003" y="34419"/>
                      <a:pt x="19439" y="33356"/>
                      <a:pt x="19756" y="32266"/>
                    </a:cubicBezTo>
                    <a:cubicBezTo>
                      <a:pt x="19753" y="32266"/>
                      <a:pt x="19753" y="32259"/>
                      <a:pt x="19753" y="32259"/>
                    </a:cubicBezTo>
                    <a:cubicBezTo>
                      <a:pt x="19793" y="32116"/>
                      <a:pt x="19838" y="31976"/>
                      <a:pt x="19879" y="31836"/>
                    </a:cubicBezTo>
                    <a:close/>
                    <a:moveTo>
                      <a:pt x="12122" y="32024"/>
                    </a:moveTo>
                    <a:cubicBezTo>
                      <a:pt x="12446" y="33200"/>
                      <a:pt x="12916" y="34341"/>
                      <a:pt x="13349" y="35482"/>
                    </a:cubicBezTo>
                    <a:cubicBezTo>
                      <a:pt x="13360" y="35506"/>
                      <a:pt x="13373" y="35527"/>
                      <a:pt x="13387" y="35544"/>
                    </a:cubicBezTo>
                    <a:cubicBezTo>
                      <a:pt x="13124" y="35769"/>
                      <a:pt x="12841" y="35960"/>
                      <a:pt x="12552" y="36160"/>
                    </a:cubicBezTo>
                    <a:cubicBezTo>
                      <a:pt x="12487" y="36181"/>
                      <a:pt x="12440" y="36253"/>
                      <a:pt x="12484" y="36314"/>
                    </a:cubicBezTo>
                    <a:cubicBezTo>
                      <a:pt x="12538" y="36385"/>
                      <a:pt x="12593" y="36457"/>
                      <a:pt x="12647" y="36529"/>
                    </a:cubicBezTo>
                    <a:cubicBezTo>
                      <a:pt x="13462" y="37589"/>
                      <a:pt x="14372" y="38604"/>
                      <a:pt x="15251" y="39624"/>
                    </a:cubicBezTo>
                    <a:cubicBezTo>
                      <a:pt x="15312" y="39718"/>
                      <a:pt x="15380" y="39804"/>
                      <a:pt x="15466" y="39869"/>
                    </a:cubicBezTo>
                    <a:lnTo>
                      <a:pt x="15469" y="39899"/>
                    </a:lnTo>
                    <a:cubicBezTo>
                      <a:pt x="15476" y="39896"/>
                      <a:pt x="15479" y="39896"/>
                      <a:pt x="15486" y="39896"/>
                    </a:cubicBezTo>
                    <a:cubicBezTo>
                      <a:pt x="15479" y="40898"/>
                      <a:pt x="15551" y="41910"/>
                      <a:pt x="15561" y="42905"/>
                    </a:cubicBezTo>
                    <a:cubicBezTo>
                      <a:pt x="15575" y="44371"/>
                      <a:pt x="15571" y="45840"/>
                      <a:pt x="15554" y="47305"/>
                    </a:cubicBezTo>
                    <a:cubicBezTo>
                      <a:pt x="15544" y="47932"/>
                      <a:pt x="15540" y="48562"/>
                      <a:pt x="15531" y="49193"/>
                    </a:cubicBezTo>
                    <a:cubicBezTo>
                      <a:pt x="15523" y="49193"/>
                      <a:pt x="15513" y="49193"/>
                      <a:pt x="15503" y="49190"/>
                    </a:cubicBezTo>
                    <a:cubicBezTo>
                      <a:pt x="15496" y="49486"/>
                      <a:pt x="15486" y="49786"/>
                      <a:pt x="15469" y="50079"/>
                    </a:cubicBezTo>
                    <a:cubicBezTo>
                      <a:pt x="15428" y="50958"/>
                      <a:pt x="15353" y="51834"/>
                      <a:pt x="15251" y="52703"/>
                    </a:cubicBezTo>
                    <a:cubicBezTo>
                      <a:pt x="14911" y="52724"/>
                      <a:pt x="14571" y="52735"/>
                      <a:pt x="14232" y="52735"/>
                    </a:cubicBezTo>
                    <a:cubicBezTo>
                      <a:pt x="13309" y="52735"/>
                      <a:pt x="12387" y="52655"/>
                      <a:pt x="11479" y="52488"/>
                    </a:cubicBezTo>
                    <a:cubicBezTo>
                      <a:pt x="11076" y="52413"/>
                      <a:pt x="10681" y="52325"/>
                      <a:pt x="10285" y="52223"/>
                    </a:cubicBezTo>
                    <a:cubicBezTo>
                      <a:pt x="10258" y="50859"/>
                      <a:pt x="10268" y="49492"/>
                      <a:pt x="10299" y="48133"/>
                    </a:cubicBezTo>
                    <a:cubicBezTo>
                      <a:pt x="10316" y="47452"/>
                      <a:pt x="10347" y="46777"/>
                      <a:pt x="10388" y="46098"/>
                    </a:cubicBezTo>
                    <a:cubicBezTo>
                      <a:pt x="10415" y="45645"/>
                      <a:pt x="10490" y="45168"/>
                      <a:pt x="10490" y="44701"/>
                    </a:cubicBezTo>
                    <a:cubicBezTo>
                      <a:pt x="10531" y="44357"/>
                      <a:pt x="10575" y="44012"/>
                      <a:pt x="10616" y="43672"/>
                    </a:cubicBezTo>
                    <a:cubicBezTo>
                      <a:pt x="10705" y="42949"/>
                      <a:pt x="10834" y="42210"/>
                      <a:pt x="10882" y="41477"/>
                    </a:cubicBezTo>
                    <a:cubicBezTo>
                      <a:pt x="10886" y="41470"/>
                      <a:pt x="10892" y="41467"/>
                      <a:pt x="10895" y="41461"/>
                    </a:cubicBezTo>
                    <a:cubicBezTo>
                      <a:pt x="10892" y="41436"/>
                      <a:pt x="10889" y="41412"/>
                      <a:pt x="10886" y="41389"/>
                    </a:cubicBezTo>
                    <a:cubicBezTo>
                      <a:pt x="10895" y="41242"/>
                      <a:pt x="10899" y="41096"/>
                      <a:pt x="10899" y="40953"/>
                    </a:cubicBezTo>
                    <a:cubicBezTo>
                      <a:pt x="10902" y="40898"/>
                      <a:pt x="11097" y="40775"/>
                      <a:pt x="11134" y="40728"/>
                    </a:cubicBezTo>
                    <a:cubicBezTo>
                      <a:pt x="11233" y="40608"/>
                      <a:pt x="11308" y="40462"/>
                      <a:pt x="11386" y="40329"/>
                    </a:cubicBezTo>
                    <a:cubicBezTo>
                      <a:pt x="11556" y="40042"/>
                      <a:pt x="11707" y="39749"/>
                      <a:pt x="11829" y="39443"/>
                    </a:cubicBezTo>
                    <a:cubicBezTo>
                      <a:pt x="12072" y="38853"/>
                      <a:pt x="12215" y="38219"/>
                      <a:pt x="12194" y="37579"/>
                    </a:cubicBezTo>
                    <a:lnTo>
                      <a:pt x="12194" y="37579"/>
                    </a:lnTo>
                    <a:cubicBezTo>
                      <a:pt x="12194" y="37749"/>
                      <a:pt x="11928" y="38128"/>
                      <a:pt x="11867" y="38298"/>
                    </a:cubicBezTo>
                    <a:cubicBezTo>
                      <a:pt x="11768" y="38577"/>
                      <a:pt x="11686" y="38864"/>
                      <a:pt x="11570" y="39136"/>
                    </a:cubicBezTo>
                    <a:cubicBezTo>
                      <a:pt x="11342" y="39682"/>
                      <a:pt x="10927" y="40148"/>
                      <a:pt x="10507" y="40557"/>
                    </a:cubicBezTo>
                    <a:cubicBezTo>
                      <a:pt x="10152" y="40905"/>
                      <a:pt x="9776" y="41046"/>
                      <a:pt x="9400" y="41046"/>
                    </a:cubicBezTo>
                    <a:cubicBezTo>
                      <a:pt x="8845" y="41046"/>
                      <a:pt x="8289" y="40739"/>
                      <a:pt x="7798" y="40339"/>
                    </a:cubicBezTo>
                    <a:cubicBezTo>
                      <a:pt x="6588" y="39354"/>
                      <a:pt x="5815" y="38001"/>
                      <a:pt x="5058" y="36679"/>
                    </a:cubicBezTo>
                    <a:cubicBezTo>
                      <a:pt x="5129" y="36651"/>
                      <a:pt x="5201" y="36621"/>
                      <a:pt x="5269" y="36590"/>
                    </a:cubicBezTo>
                    <a:cubicBezTo>
                      <a:pt x="5289" y="36631"/>
                      <a:pt x="5307" y="36668"/>
                      <a:pt x="5337" y="36703"/>
                    </a:cubicBezTo>
                    <a:cubicBezTo>
                      <a:pt x="5395" y="36778"/>
                      <a:pt x="5474" y="36832"/>
                      <a:pt x="5562" y="36876"/>
                    </a:cubicBezTo>
                    <a:cubicBezTo>
                      <a:pt x="5677" y="36937"/>
                      <a:pt x="5808" y="36974"/>
                      <a:pt x="5941" y="36974"/>
                    </a:cubicBezTo>
                    <a:cubicBezTo>
                      <a:pt x="5958" y="36974"/>
                      <a:pt x="5974" y="36973"/>
                      <a:pt x="5991" y="36972"/>
                    </a:cubicBezTo>
                    <a:cubicBezTo>
                      <a:pt x="6196" y="36955"/>
                      <a:pt x="6390" y="36846"/>
                      <a:pt x="6502" y="36679"/>
                    </a:cubicBezTo>
                    <a:cubicBezTo>
                      <a:pt x="6622" y="36508"/>
                      <a:pt x="6632" y="36308"/>
                      <a:pt x="6578" y="36116"/>
                    </a:cubicBezTo>
                    <a:cubicBezTo>
                      <a:pt x="6543" y="36004"/>
                      <a:pt x="6506" y="35888"/>
                      <a:pt x="6469" y="35776"/>
                    </a:cubicBezTo>
                    <a:cubicBezTo>
                      <a:pt x="6987" y="35248"/>
                      <a:pt x="7331" y="34573"/>
                      <a:pt x="7423" y="33826"/>
                    </a:cubicBezTo>
                    <a:cubicBezTo>
                      <a:pt x="7617" y="34136"/>
                      <a:pt x="9601" y="37105"/>
                      <a:pt x="10019" y="37930"/>
                    </a:cubicBezTo>
                    <a:cubicBezTo>
                      <a:pt x="10033" y="37933"/>
                      <a:pt x="10047" y="37939"/>
                      <a:pt x="10057" y="37947"/>
                    </a:cubicBezTo>
                    <a:cubicBezTo>
                      <a:pt x="10060" y="37947"/>
                      <a:pt x="10071" y="37953"/>
                      <a:pt x="10084" y="37964"/>
                    </a:cubicBezTo>
                    <a:cubicBezTo>
                      <a:pt x="10125" y="37980"/>
                      <a:pt x="10166" y="38001"/>
                      <a:pt x="10203" y="38025"/>
                    </a:cubicBezTo>
                    <a:cubicBezTo>
                      <a:pt x="10217" y="37991"/>
                      <a:pt x="10227" y="37957"/>
                      <a:pt x="10221" y="37919"/>
                    </a:cubicBezTo>
                    <a:cubicBezTo>
                      <a:pt x="10142" y="37548"/>
                      <a:pt x="9996" y="37221"/>
                      <a:pt x="9815" y="36890"/>
                    </a:cubicBezTo>
                    <a:cubicBezTo>
                      <a:pt x="9686" y="36655"/>
                      <a:pt x="9560" y="36420"/>
                      <a:pt x="9430" y="36185"/>
                    </a:cubicBezTo>
                    <a:lnTo>
                      <a:pt x="9430" y="36185"/>
                    </a:lnTo>
                    <a:cubicBezTo>
                      <a:pt x="9659" y="36273"/>
                      <a:pt x="9873" y="36519"/>
                      <a:pt x="10033" y="36682"/>
                    </a:cubicBezTo>
                    <a:cubicBezTo>
                      <a:pt x="10211" y="36866"/>
                      <a:pt x="10364" y="37068"/>
                      <a:pt x="10538" y="37248"/>
                    </a:cubicBezTo>
                    <a:cubicBezTo>
                      <a:pt x="10552" y="37263"/>
                      <a:pt x="10568" y="37270"/>
                      <a:pt x="10584" y="37270"/>
                    </a:cubicBezTo>
                    <a:cubicBezTo>
                      <a:pt x="10625" y="37270"/>
                      <a:pt x="10663" y="37227"/>
                      <a:pt x="10653" y="37183"/>
                    </a:cubicBezTo>
                    <a:cubicBezTo>
                      <a:pt x="10579" y="36815"/>
                      <a:pt x="10316" y="36549"/>
                      <a:pt x="10051" y="36300"/>
                    </a:cubicBezTo>
                    <a:cubicBezTo>
                      <a:pt x="10010" y="36263"/>
                      <a:pt x="9969" y="36222"/>
                      <a:pt x="9925" y="36178"/>
                    </a:cubicBezTo>
                    <a:cubicBezTo>
                      <a:pt x="10166" y="35629"/>
                      <a:pt x="10425" y="35081"/>
                      <a:pt x="10697" y="34539"/>
                    </a:cubicBezTo>
                    <a:cubicBezTo>
                      <a:pt x="11131" y="33686"/>
                      <a:pt x="11652" y="32865"/>
                      <a:pt x="12122" y="32024"/>
                    </a:cubicBezTo>
                    <a:close/>
                    <a:moveTo>
                      <a:pt x="15946" y="40857"/>
                    </a:moveTo>
                    <a:cubicBezTo>
                      <a:pt x="16052" y="40874"/>
                      <a:pt x="16164" y="40871"/>
                      <a:pt x="16273" y="40874"/>
                    </a:cubicBezTo>
                    <a:cubicBezTo>
                      <a:pt x="16488" y="40877"/>
                      <a:pt x="16699" y="40891"/>
                      <a:pt x="16914" y="40904"/>
                    </a:cubicBezTo>
                    <a:cubicBezTo>
                      <a:pt x="16941" y="41461"/>
                      <a:pt x="16968" y="42019"/>
                      <a:pt x="16975" y="42578"/>
                    </a:cubicBezTo>
                    <a:cubicBezTo>
                      <a:pt x="16992" y="44047"/>
                      <a:pt x="17030" y="45512"/>
                      <a:pt x="17061" y="46977"/>
                    </a:cubicBezTo>
                    <a:cubicBezTo>
                      <a:pt x="17074" y="47588"/>
                      <a:pt x="17094" y="48204"/>
                      <a:pt x="17112" y="48822"/>
                    </a:cubicBezTo>
                    <a:cubicBezTo>
                      <a:pt x="17033" y="49847"/>
                      <a:pt x="17179" y="50862"/>
                      <a:pt x="17255" y="51882"/>
                    </a:cubicBezTo>
                    <a:cubicBezTo>
                      <a:pt x="17269" y="52069"/>
                      <a:pt x="17278" y="52260"/>
                      <a:pt x="17286" y="52448"/>
                    </a:cubicBezTo>
                    <a:cubicBezTo>
                      <a:pt x="17296" y="52638"/>
                      <a:pt x="17316" y="52829"/>
                      <a:pt x="17330" y="53020"/>
                    </a:cubicBezTo>
                    <a:cubicBezTo>
                      <a:pt x="17330" y="53064"/>
                      <a:pt x="17333" y="53108"/>
                      <a:pt x="17360" y="53143"/>
                    </a:cubicBezTo>
                    <a:cubicBezTo>
                      <a:pt x="17401" y="53198"/>
                      <a:pt x="17476" y="53201"/>
                      <a:pt x="17544" y="53201"/>
                    </a:cubicBezTo>
                    <a:cubicBezTo>
                      <a:pt x="17898" y="53201"/>
                      <a:pt x="18259" y="53125"/>
                      <a:pt x="18613" y="53125"/>
                    </a:cubicBezTo>
                    <a:cubicBezTo>
                      <a:pt x="18627" y="53125"/>
                      <a:pt x="18642" y="53125"/>
                      <a:pt x="18656" y="53126"/>
                    </a:cubicBezTo>
                    <a:cubicBezTo>
                      <a:pt x="18705" y="53127"/>
                      <a:pt x="18754" y="53127"/>
                      <a:pt x="18804" y="53127"/>
                    </a:cubicBezTo>
                    <a:cubicBezTo>
                      <a:pt x="19422" y="53127"/>
                      <a:pt x="20054" y="53051"/>
                      <a:pt x="20619" y="53014"/>
                    </a:cubicBezTo>
                    <a:cubicBezTo>
                      <a:pt x="20962" y="52989"/>
                      <a:pt x="21310" y="52959"/>
                      <a:pt x="21657" y="52921"/>
                    </a:cubicBezTo>
                    <a:cubicBezTo>
                      <a:pt x="21706" y="53153"/>
                      <a:pt x="21777" y="53470"/>
                      <a:pt x="21723" y="53586"/>
                    </a:cubicBezTo>
                    <a:cubicBezTo>
                      <a:pt x="21637" y="53770"/>
                      <a:pt x="20898" y="53804"/>
                      <a:pt x="20714" y="53841"/>
                    </a:cubicBezTo>
                    <a:cubicBezTo>
                      <a:pt x="20243" y="53930"/>
                      <a:pt x="19776" y="54008"/>
                      <a:pt x="19303" y="54073"/>
                    </a:cubicBezTo>
                    <a:cubicBezTo>
                      <a:pt x="18386" y="54199"/>
                      <a:pt x="17462" y="54274"/>
                      <a:pt x="16536" y="54294"/>
                    </a:cubicBezTo>
                    <a:cubicBezTo>
                      <a:pt x="16354" y="54299"/>
                      <a:pt x="16172" y="54301"/>
                      <a:pt x="15991" y="54301"/>
                    </a:cubicBezTo>
                    <a:cubicBezTo>
                      <a:pt x="15276" y="54301"/>
                      <a:pt x="14562" y="54269"/>
                      <a:pt x="13851" y="54206"/>
                    </a:cubicBezTo>
                    <a:cubicBezTo>
                      <a:pt x="13339" y="54162"/>
                      <a:pt x="12824" y="54141"/>
                      <a:pt x="12320" y="54039"/>
                    </a:cubicBezTo>
                    <a:cubicBezTo>
                      <a:pt x="11536" y="53882"/>
                      <a:pt x="11485" y="53701"/>
                      <a:pt x="11482" y="53009"/>
                    </a:cubicBezTo>
                    <a:lnTo>
                      <a:pt x="11482" y="53009"/>
                    </a:lnTo>
                    <a:cubicBezTo>
                      <a:pt x="12401" y="53168"/>
                      <a:pt x="13326" y="53247"/>
                      <a:pt x="14253" y="53247"/>
                    </a:cubicBezTo>
                    <a:cubicBezTo>
                      <a:pt x="14601" y="53247"/>
                      <a:pt x="14949" y="53236"/>
                      <a:pt x="15298" y="53214"/>
                    </a:cubicBezTo>
                    <a:cubicBezTo>
                      <a:pt x="15432" y="53193"/>
                      <a:pt x="15575" y="53160"/>
                      <a:pt x="15715" y="53143"/>
                    </a:cubicBezTo>
                    <a:lnTo>
                      <a:pt x="15715" y="53122"/>
                    </a:lnTo>
                    <a:cubicBezTo>
                      <a:pt x="15711" y="52928"/>
                      <a:pt x="15738" y="52734"/>
                      <a:pt x="15745" y="52536"/>
                    </a:cubicBezTo>
                    <a:cubicBezTo>
                      <a:pt x="15742" y="52498"/>
                      <a:pt x="15748" y="52465"/>
                      <a:pt x="15755" y="52434"/>
                    </a:cubicBezTo>
                    <a:cubicBezTo>
                      <a:pt x="15861" y="51971"/>
                      <a:pt x="15814" y="51374"/>
                      <a:pt x="15847" y="50887"/>
                    </a:cubicBezTo>
                    <a:cubicBezTo>
                      <a:pt x="15936" y="49676"/>
                      <a:pt x="15957" y="48416"/>
                      <a:pt x="15973" y="47175"/>
                    </a:cubicBezTo>
                    <a:cubicBezTo>
                      <a:pt x="15998" y="45750"/>
                      <a:pt x="15990" y="44327"/>
                      <a:pt x="15963" y="42905"/>
                    </a:cubicBezTo>
                    <a:cubicBezTo>
                      <a:pt x="15953" y="42377"/>
                      <a:pt x="15949" y="41849"/>
                      <a:pt x="15949" y="41324"/>
                    </a:cubicBezTo>
                    <a:cubicBezTo>
                      <a:pt x="15953" y="41167"/>
                      <a:pt x="15949" y="41014"/>
                      <a:pt x="15946" y="40857"/>
                    </a:cubicBezTo>
                    <a:close/>
                    <a:moveTo>
                      <a:pt x="13560" y="54656"/>
                    </a:moveTo>
                    <a:lnTo>
                      <a:pt x="13560" y="54656"/>
                    </a:lnTo>
                    <a:cubicBezTo>
                      <a:pt x="14225" y="54724"/>
                      <a:pt x="14893" y="54765"/>
                      <a:pt x="15558" y="54782"/>
                    </a:cubicBezTo>
                    <a:cubicBezTo>
                      <a:pt x="15578" y="55058"/>
                      <a:pt x="15595" y="55378"/>
                      <a:pt x="15598" y="55699"/>
                    </a:cubicBezTo>
                    <a:cubicBezTo>
                      <a:pt x="15602" y="56271"/>
                      <a:pt x="15558" y="56854"/>
                      <a:pt x="15520" y="57416"/>
                    </a:cubicBezTo>
                    <a:cubicBezTo>
                      <a:pt x="15503" y="57658"/>
                      <a:pt x="15479" y="57901"/>
                      <a:pt x="15459" y="58142"/>
                    </a:cubicBezTo>
                    <a:cubicBezTo>
                      <a:pt x="15380" y="59090"/>
                      <a:pt x="15298" y="60075"/>
                      <a:pt x="15405" y="61039"/>
                    </a:cubicBezTo>
                    <a:cubicBezTo>
                      <a:pt x="15459" y="61516"/>
                      <a:pt x="15561" y="61952"/>
                      <a:pt x="15732" y="62415"/>
                    </a:cubicBezTo>
                    <a:lnTo>
                      <a:pt x="15745" y="62443"/>
                    </a:lnTo>
                    <a:cubicBezTo>
                      <a:pt x="15719" y="62493"/>
                      <a:pt x="15438" y="62539"/>
                      <a:pt x="15309" y="62539"/>
                    </a:cubicBezTo>
                    <a:cubicBezTo>
                      <a:pt x="15286" y="62539"/>
                      <a:pt x="15268" y="62538"/>
                      <a:pt x="15257" y="62535"/>
                    </a:cubicBezTo>
                    <a:cubicBezTo>
                      <a:pt x="15180" y="62511"/>
                      <a:pt x="15125" y="62456"/>
                      <a:pt x="15063" y="62402"/>
                    </a:cubicBezTo>
                    <a:cubicBezTo>
                      <a:pt x="15026" y="62368"/>
                      <a:pt x="14992" y="62334"/>
                      <a:pt x="14947" y="62303"/>
                    </a:cubicBezTo>
                    <a:cubicBezTo>
                      <a:pt x="14794" y="62195"/>
                      <a:pt x="14614" y="62116"/>
                      <a:pt x="14439" y="62041"/>
                    </a:cubicBezTo>
                    <a:cubicBezTo>
                      <a:pt x="14399" y="62020"/>
                      <a:pt x="14354" y="62003"/>
                      <a:pt x="14313" y="61983"/>
                    </a:cubicBezTo>
                    <a:cubicBezTo>
                      <a:pt x="14263" y="61962"/>
                      <a:pt x="14208" y="61939"/>
                      <a:pt x="14150" y="61918"/>
                    </a:cubicBezTo>
                    <a:cubicBezTo>
                      <a:pt x="14296" y="61666"/>
                      <a:pt x="14239" y="60712"/>
                      <a:pt x="14239" y="60702"/>
                    </a:cubicBezTo>
                    <a:cubicBezTo>
                      <a:pt x="14153" y="59499"/>
                      <a:pt x="14003" y="58282"/>
                      <a:pt x="13860" y="57110"/>
                    </a:cubicBezTo>
                    <a:lnTo>
                      <a:pt x="13819" y="56792"/>
                    </a:lnTo>
                    <a:cubicBezTo>
                      <a:pt x="13752" y="56224"/>
                      <a:pt x="13676" y="55634"/>
                      <a:pt x="13601" y="55054"/>
                    </a:cubicBezTo>
                    <a:cubicBezTo>
                      <a:pt x="13585" y="54928"/>
                      <a:pt x="13574" y="54796"/>
                      <a:pt x="13560" y="54656"/>
                    </a:cubicBezTo>
                    <a:close/>
                    <a:moveTo>
                      <a:pt x="20939" y="54308"/>
                    </a:moveTo>
                    <a:cubicBezTo>
                      <a:pt x="20949" y="54366"/>
                      <a:pt x="20959" y="54424"/>
                      <a:pt x="20970" y="54482"/>
                    </a:cubicBezTo>
                    <a:cubicBezTo>
                      <a:pt x="20997" y="54629"/>
                      <a:pt x="21020" y="54768"/>
                      <a:pt x="21041" y="54901"/>
                    </a:cubicBezTo>
                    <a:cubicBezTo>
                      <a:pt x="21119" y="55480"/>
                      <a:pt x="21208" y="56064"/>
                      <a:pt x="21289" y="56629"/>
                    </a:cubicBezTo>
                    <a:lnTo>
                      <a:pt x="21334" y="56915"/>
                    </a:lnTo>
                    <a:cubicBezTo>
                      <a:pt x="21501" y="58044"/>
                      <a:pt x="21654" y="59059"/>
                      <a:pt x="21849" y="60081"/>
                    </a:cubicBezTo>
                    <a:cubicBezTo>
                      <a:pt x="21913" y="60776"/>
                      <a:pt x="22159" y="61413"/>
                      <a:pt x="22557" y="61925"/>
                    </a:cubicBezTo>
                    <a:cubicBezTo>
                      <a:pt x="22513" y="61942"/>
                      <a:pt x="22466" y="61962"/>
                      <a:pt x="22418" y="61983"/>
                    </a:cubicBezTo>
                    <a:cubicBezTo>
                      <a:pt x="22373" y="62003"/>
                      <a:pt x="22332" y="62020"/>
                      <a:pt x="22288" y="62041"/>
                    </a:cubicBezTo>
                    <a:cubicBezTo>
                      <a:pt x="22118" y="62116"/>
                      <a:pt x="21934" y="62195"/>
                      <a:pt x="21780" y="62303"/>
                    </a:cubicBezTo>
                    <a:cubicBezTo>
                      <a:pt x="21739" y="62334"/>
                      <a:pt x="21702" y="62368"/>
                      <a:pt x="21668" y="62402"/>
                    </a:cubicBezTo>
                    <a:cubicBezTo>
                      <a:pt x="21607" y="62456"/>
                      <a:pt x="21549" y="62511"/>
                      <a:pt x="21470" y="62535"/>
                    </a:cubicBezTo>
                    <a:cubicBezTo>
                      <a:pt x="21443" y="62544"/>
                      <a:pt x="21410" y="62548"/>
                      <a:pt x="21373" y="62548"/>
                    </a:cubicBezTo>
                    <a:cubicBezTo>
                      <a:pt x="21258" y="62548"/>
                      <a:pt x="21109" y="62509"/>
                      <a:pt x="21024" y="62467"/>
                    </a:cubicBezTo>
                    <a:cubicBezTo>
                      <a:pt x="21014" y="62464"/>
                      <a:pt x="21003" y="62456"/>
                      <a:pt x="20997" y="62450"/>
                    </a:cubicBezTo>
                    <a:cubicBezTo>
                      <a:pt x="20990" y="62440"/>
                      <a:pt x="20990" y="62415"/>
                      <a:pt x="20990" y="62399"/>
                    </a:cubicBezTo>
                    <a:cubicBezTo>
                      <a:pt x="20990" y="60916"/>
                      <a:pt x="20492" y="59543"/>
                      <a:pt x="20012" y="58214"/>
                    </a:cubicBezTo>
                    <a:cubicBezTo>
                      <a:pt x="19947" y="58040"/>
                      <a:pt x="19886" y="57866"/>
                      <a:pt x="19821" y="57689"/>
                    </a:cubicBezTo>
                    <a:cubicBezTo>
                      <a:pt x="19633" y="57157"/>
                      <a:pt x="19436" y="56608"/>
                      <a:pt x="19286" y="56053"/>
                    </a:cubicBezTo>
                    <a:cubicBezTo>
                      <a:pt x="19160" y="55586"/>
                      <a:pt x="19068" y="55116"/>
                      <a:pt x="18993" y="54721"/>
                    </a:cubicBezTo>
                    <a:lnTo>
                      <a:pt x="18993" y="54703"/>
                    </a:lnTo>
                    <a:cubicBezTo>
                      <a:pt x="18989" y="54683"/>
                      <a:pt x="18983" y="54653"/>
                      <a:pt x="18976" y="54618"/>
                    </a:cubicBezTo>
                    <a:cubicBezTo>
                      <a:pt x="19633" y="54543"/>
                      <a:pt x="20287" y="54438"/>
                      <a:pt x="20939" y="54308"/>
                    </a:cubicBezTo>
                    <a:close/>
                    <a:moveTo>
                      <a:pt x="13720" y="62351"/>
                    </a:moveTo>
                    <a:cubicBezTo>
                      <a:pt x="14300" y="62351"/>
                      <a:pt x="14859" y="62576"/>
                      <a:pt x="15254" y="62972"/>
                    </a:cubicBezTo>
                    <a:cubicBezTo>
                      <a:pt x="15278" y="62995"/>
                      <a:pt x="15309" y="63026"/>
                      <a:pt x="15350" y="63039"/>
                    </a:cubicBezTo>
                    <a:cubicBezTo>
                      <a:pt x="15364" y="63043"/>
                      <a:pt x="15379" y="63044"/>
                      <a:pt x="15393" y="63044"/>
                    </a:cubicBezTo>
                    <a:cubicBezTo>
                      <a:pt x="15421" y="63044"/>
                      <a:pt x="15448" y="63039"/>
                      <a:pt x="15472" y="63033"/>
                    </a:cubicBezTo>
                    <a:cubicBezTo>
                      <a:pt x="15622" y="62995"/>
                      <a:pt x="15759" y="62910"/>
                      <a:pt x="15861" y="62797"/>
                    </a:cubicBezTo>
                    <a:lnTo>
                      <a:pt x="15861" y="62797"/>
                    </a:lnTo>
                    <a:cubicBezTo>
                      <a:pt x="15960" y="63098"/>
                      <a:pt x="15953" y="63384"/>
                      <a:pt x="15847" y="63595"/>
                    </a:cubicBezTo>
                    <a:cubicBezTo>
                      <a:pt x="15715" y="63847"/>
                      <a:pt x="15405" y="63966"/>
                      <a:pt x="15180" y="64031"/>
                    </a:cubicBezTo>
                    <a:cubicBezTo>
                      <a:pt x="14679" y="64183"/>
                      <a:pt x="14102" y="64256"/>
                      <a:pt x="13424" y="64256"/>
                    </a:cubicBezTo>
                    <a:cubicBezTo>
                      <a:pt x="13339" y="64256"/>
                      <a:pt x="13253" y="64255"/>
                      <a:pt x="13165" y="64252"/>
                    </a:cubicBezTo>
                    <a:lnTo>
                      <a:pt x="13066" y="64249"/>
                    </a:lnTo>
                    <a:cubicBezTo>
                      <a:pt x="12739" y="64246"/>
                      <a:pt x="12245" y="64235"/>
                      <a:pt x="12058" y="64007"/>
                    </a:cubicBezTo>
                    <a:cubicBezTo>
                      <a:pt x="11986" y="63922"/>
                      <a:pt x="11962" y="63813"/>
                      <a:pt x="11986" y="63673"/>
                    </a:cubicBezTo>
                    <a:cubicBezTo>
                      <a:pt x="12047" y="63326"/>
                      <a:pt x="12432" y="62845"/>
                      <a:pt x="12742" y="62631"/>
                    </a:cubicBezTo>
                    <a:cubicBezTo>
                      <a:pt x="13074" y="62399"/>
                      <a:pt x="13455" y="62351"/>
                      <a:pt x="13714" y="62351"/>
                    </a:cubicBezTo>
                    <a:close/>
                    <a:moveTo>
                      <a:pt x="23018" y="62351"/>
                    </a:moveTo>
                    <a:cubicBezTo>
                      <a:pt x="23277" y="62351"/>
                      <a:pt x="23655" y="62399"/>
                      <a:pt x="23989" y="62631"/>
                    </a:cubicBezTo>
                    <a:cubicBezTo>
                      <a:pt x="24295" y="62845"/>
                      <a:pt x="24680" y="63326"/>
                      <a:pt x="24742" y="63673"/>
                    </a:cubicBezTo>
                    <a:cubicBezTo>
                      <a:pt x="24766" y="63813"/>
                      <a:pt x="24745" y="63922"/>
                      <a:pt x="24674" y="64007"/>
                    </a:cubicBezTo>
                    <a:cubicBezTo>
                      <a:pt x="24483" y="64235"/>
                      <a:pt x="23989" y="64246"/>
                      <a:pt x="23665" y="64249"/>
                    </a:cubicBezTo>
                    <a:lnTo>
                      <a:pt x="23566" y="64252"/>
                    </a:lnTo>
                    <a:cubicBezTo>
                      <a:pt x="23478" y="64255"/>
                      <a:pt x="23392" y="64256"/>
                      <a:pt x="23307" y="64256"/>
                    </a:cubicBezTo>
                    <a:cubicBezTo>
                      <a:pt x="22627" y="64256"/>
                      <a:pt x="22049" y="64183"/>
                      <a:pt x="21549" y="64031"/>
                    </a:cubicBezTo>
                    <a:cubicBezTo>
                      <a:pt x="21327" y="63966"/>
                      <a:pt x="21017" y="63847"/>
                      <a:pt x="20885" y="63595"/>
                    </a:cubicBezTo>
                    <a:cubicBezTo>
                      <a:pt x="20799" y="63431"/>
                      <a:pt x="20775" y="63220"/>
                      <a:pt x="20819" y="62985"/>
                    </a:cubicBezTo>
                    <a:cubicBezTo>
                      <a:pt x="20853" y="62940"/>
                      <a:pt x="20880" y="62890"/>
                      <a:pt x="20901" y="62828"/>
                    </a:cubicBezTo>
                    <a:cubicBezTo>
                      <a:pt x="21003" y="62927"/>
                      <a:pt x="21126" y="62999"/>
                      <a:pt x="21259" y="63033"/>
                    </a:cubicBezTo>
                    <a:cubicBezTo>
                      <a:pt x="21282" y="63039"/>
                      <a:pt x="21308" y="63044"/>
                      <a:pt x="21335" y="63044"/>
                    </a:cubicBezTo>
                    <a:cubicBezTo>
                      <a:pt x="21350" y="63044"/>
                      <a:pt x="21364" y="63043"/>
                      <a:pt x="21379" y="63039"/>
                    </a:cubicBezTo>
                    <a:cubicBezTo>
                      <a:pt x="21423" y="63026"/>
                      <a:pt x="21453" y="62995"/>
                      <a:pt x="21481" y="62967"/>
                    </a:cubicBezTo>
                    <a:cubicBezTo>
                      <a:pt x="21873" y="62576"/>
                      <a:pt x="22431" y="62351"/>
                      <a:pt x="23011" y="62351"/>
                    </a:cubicBezTo>
                    <a:close/>
                    <a:moveTo>
                      <a:pt x="14389" y="0"/>
                    </a:moveTo>
                    <a:cubicBezTo>
                      <a:pt x="14373" y="0"/>
                      <a:pt x="14357" y="2"/>
                      <a:pt x="14341" y="6"/>
                    </a:cubicBezTo>
                    <a:cubicBezTo>
                      <a:pt x="13554" y="190"/>
                      <a:pt x="12930" y="650"/>
                      <a:pt x="12538" y="1331"/>
                    </a:cubicBezTo>
                    <a:cubicBezTo>
                      <a:pt x="12068" y="944"/>
                      <a:pt x="11512" y="743"/>
                      <a:pt x="10914" y="743"/>
                    </a:cubicBezTo>
                    <a:cubicBezTo>
                      <a:pt x="10818" y="743"/>
                      <a:pt x="10721" y="749"/>
                      <a:pt x="10623" y="759"/>
                    </a:cubicBezTo>
                    <a:cubicBezTo>
                      <a:pt x="10524" y="773"/>
                      <a:pt x="10442" y="837"/>
                      <a:pt x="10422" y="929"/>
                    </a:cubicBezTo>
                    <a:cubicBezTo>
                      <a:pt x="10398" y="1011"/>
                      <a:pt x="10432" y="1093"/>
                      <a:pt x="10510" y="1147"/>
                    </a:cubicBezTo>
                    <a:lnTo>
                      <a:pt x="10620" y="1223"/>
                    </a:lnTo>
                    <a:cubicBezTo>
                      <a:pt x="10763" y="1325"/>
                      <a:pt x="10909" y="1424"/>
                      <a:pt x="11052" y="1526"/>
                    </a:cubicBezTo>
                    <a:cubicBezTo>
                      <a:pt x="11033" y="1526"/>
                      <a:pt x="11014" y="1526"/>
                      <a:pt x="10995" y="1526"/>
                    </a:cubicBezTo>
                    <a:cubicBezTo>
                      <a:pt x="10565" y="1526"/>
                      <a:pt x="10146" y="1604"/>
                      <a:pt x="9853" y="1673"/>
                    </a:cubicBezTo>
                    <a:cubicBezTo>
                      <a:pt x="9045" y="1860"/>
                      <a:pt x="8203" y="2238"/>
                      <a:pt x="7276" y="2827"/>
                    </a:cubicBezTo>
                    <a:cubicBezTo>
                      <a:pt x="5688" y="3840"/>
                      <a:pt x="4315" y="5234"/>
                      <a:pt x="3300" y="6856"/>
                    </a:cubicBezTo>
                    <a:cubicBezTo>
                      <a:pt x="2273" y="8502"/>
                      <a:pt x="1633" y="10387"/>
                      <a:pt x="1445" y="12302"/>
                    </a:cubicBezTo>
                    <a:cubicBezTo>
                      <a:pt x="1346" y="13331"/>
                      <a:pt x="1367" y="14363"/>
                      <a:pt x="1507" y="15365"/>
                    </a:cubicBezTo>
                    <a:cubicBezTo>
                      <a:pt x="1653" y="16401"/>
                      <a:pt x="1864" y="17509"/>
                      <a:pt x="2150" y="18750"/>
                    </a:cubicBezTo>
                    <a:cubicBezTo>
                      <a:pt x="2011" y="19087"/>
                      <a:pt x="1939" y="19455"/>
                      <a:pt x="1933" y="19833"/>
                    </a:cubicBezTo>
                    <a:cubicBezTo>
                      <a:pt x="1912" y="20978"/>
                      <a:pt x="2468" y="22130"/>
                      <a:pt x="3251" y="22938"/>
                    </a:cubicBezTo>
                    <a:cubicBezTo>
                      <a:pt x="3255" y="22941"/>
                      <a:pt x="3262" y="22948"/>
                      <a:pt x="3265" y="22948"/>
                    </a:cubicBezTo>
                    <a:cubicBezTo>
                      <a:pt x="3385" y="23374"/>
                      <a:pt x="3507" y="23797"/>
                      <a:pt x="3627" y="24209"/>
                    </a:cubicBezTo>
                    <a:cubicBezTo>
                      <a:pt x="3691" y="24428"/>
                      <a:pt x="3753" y="24642"/>
                      <a:pt x="3814" y="24857"/>
                    </a:cubicBezTo>
                    <a:cubicBezTo>
                      <a:pt x="3776" y="24864"/>
                      <a:pt x="3739" y="24867"/>
                      <a:pt x="3701" y="24873"/>
                    </a:cubicBezTo>
                    <a:cubicBezTo>
                      <a:pt x="3655" y="24867"/>
                      <a:pt x="3608" y="24864"/>
                      <a:pt x="3561" y="24864"/>
                    </a:cubicBezTo>
                    <a:cubicBezTo>
                      <a:pt x="3483" y="24864"/>
                      <a:pt x="3405" y="24873"/>
                      <a:pt x="3327" y="24894"/>
                    </a:cubicBezTo>
                    <a:lnTo>
                      <a:pt x="2386" y="25156"/>
                    </a:lnTo>
                    <a:cubicBezTo>
                      <a:pt x="1902" y="25293"/>
                      <a:pt x="1615" y="25798"/>
                      <a:pt x="1752" y="26281"/>
                    </a:cubicBezTo>
                    <a:lnTo>
                      <a:pt x="1776" y="26366"/>
                    </a:lnTo>
                    <a:lnTo>
                      <a:pt x="0" y="27154"/>
                    </a:lnTo>
                    <a:lnTo>
                      <a:pt x="1925" y="26908"/>
                    </a:lnTo>
                    <a:lnTo>
                      <a:pt x="1950" y="26993"/>
                    </a:lnTo>
                    <a:cubicBezTo>
                      <a:pt x="2063" y="27396"/>
                      <a:pt x="2430" y="27661"/>
                      <a:pt x="2829" y="27661"/>
                    </a:cubicBezTo>
                    <a:cubicBezTo>
                      <a:pt x="2910" y="27661"/>
                      <a:pt x="2993" y="27650"/>
                      <a:pt x="3075" y="27627"/>
                    </a:cubicBezTo>
                    <a:lnTo>
                      <a:pt x="3405" y="27536"/>
                    </a:lnTo>
                    <a:lnTo>
                      <a:pt x="3405" y="27536"/>
                    </a:lnTo>
                    <a:cubicBezTo>
                      <a:pt x="3388" y="27972"/>
                      <a:pt x="3374" y="28404"/>
                      <a:pt x="3361" y="28837"/>
                    </a:cubicBezTo>
                    <a:cubicBezTo>
                      <a:pt x="3119" y="28919"/>
                      <a:pt x="2900" y="29021"/>
                      <a:pt x="2935" y="29131"/>
                    </a:cubicBezTo>
                    <a:cubicBezTo>
                      <a:pt x="3040" y="29471"/>
                      <a:pt x="3146" y="29812"/>
                      <a:pt x="3255" y="30153"/>
                    </a:cubicBezTo>
                    <a:cubicBezTo>
                      <a:pt x="3176" y="30168"/>
                      <a:pt x="3093" y="30176"/>
                      <a:pt x="3007" y="30176"/>
                    </a:cubicBezTo>
                    <a:cubicBezTo>
                      <a:pt x="2907" y="30176"/>
                      <a:pt x="2802" y="30166"/>
                      <a:pt x="2693" y="30146"/>
                    </a:cubicBezTo>
                    <a:cubicBezTo>
                      <a:pt x="2287" y="30071"/>
                      <a:pt x="1936" y="29818"/>
                      <a:pt x="1595" y="29573"/>
                    </a:cubicBezTo>
                    <a:cubicBezTo>
                      <a:pt x="1435" y="29461"/>
                      <a:pt x="1268" y="29342"/>
                      <a:pt x="1101" y="29243"/>
                    </a:cubicBezTo>
                    <a:cubicBezTo>
                      <a:pt x="1077" y="29229"/>
                      <a:pt x="1053" y="29223"/>
                      <a:pt x="1031" y="29223"/>
                    </a:cubicBezTo>
                    <a:cubicBezTo>
                      <a:pt x="987" y="29223"/>
                      <a:pt x="948" y="29246"/>
                      <a:pt x="923" y="29280"/>
                    </a:cubicBezTo>
                    <a:cubicBezTo>
                      <a:pt x="903" y="29280"/>
                      <a:pt x="883" y="29290"/>
                      <a:pt x="866" y="29307"/>
                    </a:cubicBezTo>
                    <a:cubicBezTo>
                      <a:pt x="846" y="29331"/>
                      <a:pt x="835" y="29362"/>
                      <a:pt x="846" y="29392"/>
                    </a:cubicBezTo>
                    <a:cubicBezTo>
                      <a:pt x="1019" y="30101"/>
                      <a:pt x="1582" y="30824"/>
                      <a:pt x="2515" y="31547"/>
                    </a:cubicBezTo>
                    <a:cubicBezTo>
                      <a:pt x="2948" y="31884"/>
                      <a:pt x="3432" y="32153"/>
                      <a:pt x="3950" y="32357"/>
                    </a:cubicBezTo>
                    <a:lnTo>
                      <a:pt x="3950" y="32361"/>
                    </a:lnTo>
                    <a:cubicBezTo>
                      <a:pt x="3578" y="32423"/>
                      <a:pt x="3350" y="32821"/>
                      <a:pt x="3364" y="33200"/>
                    </a:cubicBezTo>
                    <a:cubicBezTo>
                      <a:pt x="3381" y="33744"/>
                      <a:pt x="3660" y="34392"/>
                      <a:pt x="4093" y="34740"/>
                    </a:cubicBezTo>
                    <a:cubicBezTo>
                      <a:pt x="4305" y="34913"/>
                      <a:pt x="4543" y="34985"/>
                      <a:pt x="4778" y="34992"/>
                    </a:cubicBezTo>
                    <a:cubicBezTo>
                      <a:pt x="4836" y="35172"/>
                      <a:pt x="4890" y="35356"/>
                      <a:pt x="4945" y="35544"/>
                    </a:cubicBezTo>
                    <a:cubicBezTo>
                      <a:pt x="4901" y="35595"/>
                      <a:pt x="4860" y="35646"/>
                      <a:pt x="4819" y="35701"/>
                    </a:cubicBezTo>
                    <a:cubicBezTo>
                      <a:pt x="4652" y="35929"/>
                      <a:pt x="4424" y="36226"/>
                      <a:pt x="4373" y="36502"/>
                    </a:cubicBezTo>
                    <a:cubicBezTo>
                      <a:pt x="4359" y="36583"/>
                      <a:pt x="4369" y="36665"/>
                      <a:pt x="4393" y="36747"/>
                    </a:cubicBezTo>
                    <a:cubicBezTo>
                      <a:pt x="4448" y="36948"/>
                      <a:pt x="4598" y="37146"/>
                      <a:pt x="4690" y="37316"/>
                    </a:cubicBezTo>
                    <a:cubicBezTo>
                      <a:pt x="4829" y="37571"/>
                      <a:pt x="4972" y="37827"/>
                      <a:pt x="5119" y="38076"/>
                    </a:cubicBezTo>
                    <a:cubicBezTo>
                      <a:pt x="5889" y="39381"/>
                      <a:pt x="6847" y="40717"/>
                      <a:pt x="8278" y="41402"/>
                    </a:cubicBezTo>
                    <a:cubicBezTo>
                      <a:pt x="8633" y="41572"/>
                      <a:pt x="8970" y="41647"/>
                      <a:pt x="9289" y="41647"/>
                    </a:cubicBezTo>
                    <a:cubicBezTo>
                      <a:pt x="9696" y="41647"/>
                      <a:pt x="10073" y="41524"/>
                      <a:pt x="10415" y="41317"/>
                    </a:cubicBezTo>
                    <a:cubicBezTo>
                      <a:pt x="10419" y="41379"/>
                      <a:pt x="10422" y="41440"/>
                      <a:pt x="10425" y="41505"/>
                    </a:cubicBezTo>
                    <a:lnTo>
                      <a:pt x="10425" y="41631"/>
                    </a:lnTo>
                    <a:cubicBezTo>
                      <a:pt x="10293" y="42370"/>
                      <a:pt x="10224" y="43133"/>
                      <a:pt x="10122" y="43866"/>
                    </a:cubicBezTo>
                    <a:cubicBezTo>
                      <a:pt x="9887" y="45553"/>
                      <a:pt x="9812" y="47237"/>
                      <a:pt x="9785" y="48927"/>
                    </a:cubicBezTo>
                    <a:cubicBezTo>
                      <a:pt x="9781" y="49033"/>
                      <a:pt x="9777" y="49132"/>
                      <a:pt x="9774" y="49234"/>
                    </a:cubicBezTo>
                    <a:cubicBezTo>
                      <a:pt x="9774" y="49234"/>
                      <a:pt x="9771" y="49237"/>
                      <a:pt x="9768" y="49237"/>
                    </a:cubicBezTo>
                    <a:cubicBezTo>
                      <a:pt x="9768" y="49319"/>
                      <a:pt x="9771" y="49404"/>
                      <a:pt x="9771" y="49489"/>
                    </a:cubicBezTo>
                    <a:cubicBezTo>
                      <a:pt x="9771" y="49813"/>
                      <a:pt x="9774" y="50137"/>
                      <a:pt x="9795" y="50461"/>
                    </a:cubicBezTo>
                    <a:cubicBezTo>
                      <a:pt x="9798" y="50593"/>
                      <a:pt x="9798" y="50727"/>
                      <a:pt x="9805" y="50859"/>
                    </a:cubicBezTo>
                    <a:cubicBezTo>
                      <a:pt x="9808" y="51357"/>
                      <a:pt x="9815" y="51855"/>
                      <a:pt x="9832" y="52355"/>
                    </a:cubicBezTo>
                    <a:cubicBezTo>
                      <a:pt x="9835" y="52407"/>
                      <a:pt x="9853" y="52444"/>
                      <a:pt x="9876" y="52478"/>
                    </a:cubicBezTo>
                    <a:lnTo>
                      <a:pt x="9876" y="52649"/>
                    </a:lnTo>
                    <a:cubicBezTo>
                      <a:pt x="10268" y="52761"/>
                      <a:pt x="10671" y="52856"/>
                      <a:pt x="11070" y="52935"/>
                    </a:cubicBezTo>
                    <a:cubicBezTo>
                      <a:pt x="11042" y="53238"/>
                      <a:pt x="10994" y="53562"/>
                      <a:pt x="11073" y="53845"/>
                    </a:cubicBezTo>
                    <a:cubicBezTo>
                      <a:pt x="11073" y="53868"/>
                      <a:pt x="11076" y="53889"/>
                      <a:pt x="11090" y="53909"/>
                    </a:cubicBezTo>
                    <a:cubicBezTo>
                      <a:pt x="11093" y="53913"/>
                      <a:pt x="11093" y="53916"/>
                      <a:pt x="11097" y="53916"/>
                    </a:cubicBezTo>
                    <a:cubicBezTo>
                      <a:pt x="11100" y="53930"/>
                      <a:pt x="11103" y="53943"/>
                      <a:pt x="11106" y="53954"/>
                    </a:cubicBezTo>
                    <a:cubicBezTo>
                      <a:pt x="11127" y="53998"/>
                      <a:pt x="11165" y="54032"/>
                      <a:pt x="11209" y="54049"/>
                    </a:cubicBezTo>
                    <a:cubicBezTo>
                      <a:pt x="11649" y="54496"/>
                      <a:pt x="12405" y="54519"/>
                      <a:pt x="12998" y="54595"/>
                    </a:cubicBezTo>
                    <a:cubicBezTo>
                      <a:pt x="13015" y="54595"/>
                      <a:pt x="13036" y="54598"/>
                      <a:pt x="13056" y="54598"/>
                    </a:cubicBezTo>
                    <a:cubicBezTo>
                      <a:pt x="13074" y="54731"/>
                      <a:pt x="13094" y="54854"/>
                      <a:pt x="13104" y="54977"/>
                    </a:cubicBezTo>
                    <a:cubicBezTo>
                      <a:pt x="13172" y="55610"/>
                      <a:pt x="13250" y="56257"/>
                      <a:pt x="13325" y="56881"/>
                    </a:cubicBezTo>
                    <a:lnTo>
                      <a:pt x="13352" y="57124"/>
                    </a:lnTo>
                    <a:cubicBezTo>
                      <a:pt x="13404" y="57566"/>
                      <a:pt x="13472" y="58016"/>
                      <a:pt x="13540" y="58449"/>
                    </a:cubicBezTo>
                    <a:cubicBezTo>
                      <a:pt x="13608" y="58898"/>
                      <a:pt x="13676" y="59362"/>
                      <a:pt x="13731" y="59819"/>
                    </a:cubicBezTo>
                    <a:lnTo>
                      <a:pt x="13744" y="59955"/>
                    </a:lnTo>
                    <a:cubicBezTo>
                      <a:pt x="13779" y="60232"/>
                      <a:pt x="13813" y="60514"/>
                      <a:pt x="13813" y="60793"/>
                    </a:cubicBezTo>
                    <a:cubicBezTo>
                      <a:pt x="13813" y="60964"/>
                      <a:pt x="13789" y="61135"/>
                      <a:pt x="13769" y="61301"/>
                    </a:cubicBezTo>
                    <a:cubicBezTo>
                      <a:pt x="13758" y="61373"/>
                      <a:pt x="13748" y="61441"/>
                      <a:pt x="13741" y="61512"/>
                    </a:cubicBezTo>
                    <a:lnTo>
                      <a:pt x="13734" y="61533"/>
                    </a:lnTo>
                    <a:cubicBezTo>
                      <a:pt x="13717" y="61602"/>
                      <a:pt x="13700" y="61679"/>
                      <a:pt x="13662" y="61734"/>
                    </a:cubicBezTo>
                    <a:cubicBezTo>
                      <a:pt x="13649" y="61755"/>
                      <a:pt x="13615" y="61782"/>
                      <a:pt x="13581" y="61809"/>
                    </a:cubicBezTo>
                    <a:cubicBezTo>
                      <a:pt x="13530" y="61850"/>
                      <a:pt x="13373" y="61863"/>
                      <a:pt x="13233" y="61880"/>
                    </a:cubicBezTo>
                    <a:cubicBezTo>
                      <a:pt x="13104" y="61894"/>
                      <a:pt x="12984" y="61908"/>
                      <a:pt x="12906" y="61939"/>
                    </a:cubicBezTo>
                    <a:cubicBezTo>
                      <a:pt x="12668" y="62038"/>
                      <a:pt x="12446" y="62190"/>
                      <a:pt x="12269" y="62385"/>
                    </a:cubicBezTo>
                    <a:cubicBezTo>
                      <a:pt x="11888" y="62801"/>
                      <a:pt x="11393" y="63417"/>
                      <a:pt x="11519" y="63997"/>
                    </a:cubicBezTo>
                    <a:cubicBezTo>
                      <a:pt x="11540" y="64103"/>
                      <a:pt x="11581" y="64212"/>
                      <a:pt x="11638" y="64337"/>
                    </a:cubicBezTo>
                    <a:lnTo>
                      <a:pt x="11652" y="64355"/>
                    </a:lnTo>
                    <a:cubicBezTo>
                      <a:pt x="12023" y="64661"/>
                      <a:pt x="12746" y="64737"/>
                      <a:pt x="13363" y="64737"/>
                    </a:cubicBezTo>
                    <a:cubicBezTo>
                      <a:pt x="13687" y="64737"/>
                      <a:pt x="13976" y="64716"/>
                      <a:pt x="14174" y="64699"/>
                    </a:cubicBezTo>
                    <a:cubicBezTo>
                      <a:pt x="14430" y="64675"/>
                      <a:pt x="14685" y="64638"/>
                      <a:pt x="14930" y="64590"/>
                    </a:cubicBezTo>
                    <a:cubicBezTo>
                      <a:pt x="15221" y="64559"/>
                      <a:pt x="15472" y="64495"/>
                      <a:pt x="15677" y="64399"/>
                    </a:cubicBezTo>
                    <a:cubicBezTo>
                      <a:pt x="15800" y="64362"/>
                      <a:pt x="15899" y="64328"/>
                      <a:pt x="15987" y="64290"/>
                    </a:cubicBezTo>
                    <a:cubicBezTo>
                      <a:pt x="16083" y="64252"/>
                      <a:pt x="16191" y="64205"/>
                      <a:pt x="16276" y="64123"/>
                    </a:cubicBezTo>
                    <a:cubicBezTo>
                      <a:pt x="16379" y="64027"/>
                      <a:pt x="16440" y="63884"/>
                      <a:pt x="16468" y="63700"/>
                    </a:cubicBezTo>
                    <a:cubicBezTo>
                      <a:pt x="16515" y="63343"/>
                      <a:pt x="16430" y="62999"/>
                      <a:pt x="16290" y="62596"/>
                    </a:cubicBezTo>
                    <a:cubicBezTo>
                      <a:pt x="16267" y="62528"/>
                      <a:pt x="16243" y="62460"/>
                      <a:pt x="16218" y="62395"/>
                    </a:cubicBezTo>
                    <a:cubicBezTo>
                      <a:pt x="16188" y="62310"/>
                      <a:pt x="16157" y="62228"/>
                      <a:pt x="16130" y="62146"/>
                    </a:cubicBezTo>
                    <a:cubicBezTo>
                      <a:pt x="15793" y="61165"/>
                      <a:pt x="15817" y="60105"/>
                      <a:pt x="15867" y="59189"/>
                    </a:cubicBezTo>
                    <a:cubicBezTo>
                      <a:pt x="15885" y="58824"/>
                      <a:pt x="15912" y="58449"/>
                      <a:pt x="15939" y="58085"/>
                    </a:cubicBezTo>
                    <a:cubicBezTo>
                      <a:pt x="16014" y="56997"/>
                      <a:pt x="16092" y="55876"/>
                      <a:pt x="15998" y="54785"/>
                    </a:cubicBezTo>
                    <a:cubicBezTo>
                      <a:pt x="16055" y="54785"/>
                      <a:pt x="16113" y="54788"/>
                      <a:pt x="16171" y="54788"/>
                    </a:cubicBezTo>
                    <a:cubicBezTo>
                      <a:pt x="16948" y="54785"/>
                      <a:pt x="17725" y="54744"/>
                      <a:pt x="18499" y="54670"/>
                    </a:cubicBezTo>
                    <a:cubicBezTo>
                      <a:pt x="18546" y="54813"/>
                      <a:pt x="18587" y="54956"/>
                      <a:pt x="18625" y="55092"/>
                    </a:cubicBezTo>
                    <a:cubicBezTo>
                      <a:pt x="18812" y="56234"/>
                      <a:pt x="19211" y="57358"/>
                      <a:pt x="19596" y="58445"/>
                    </a:cubicBezTo>
                    <a:cubicBezTo>
                      <a:pt x="19715" y="58786"/>
                      <a:pt x="19842" y="59144"/>
                      <a:pt x="19960" y="59491"/>
                    </a:cubicBezTo>
                    <a:cubicBezTo>
                      <a:pt x="20131" y="60013"/>
                      <a:pt x="20274" y="60551"/>
                      <a:pt x="20414" y="61073"/>
                    </a:cubicBezTo>
                    <a:cubicBezTo>
                      <a:pt x="20458" y="61243"/>
                      <a:pt x="20506" y="61418"/>
                      <a:pt x="20550" y="61588"/>
                    </a:cubicBezTo>
                    <a:cubicBezTo>
                      <a:pt x="20652" y="61959"/>
                      <a:pt x="20543" y="62310"/>
                      <a:pt x="20424" y="62685"/>
                    </a:cubicBezTo>
                    <a:cubicBezTo>
                      <a:pt x="20322" y="63008"/>
                      <a:pt x="20213" y="63346"/>
                      <a:pt x="20264" y="63700"/>
                    </a:cubicBezTo>
                    <a:cubicBezTo>
                      <a:pt x="20287" y="63884"/>
                      <a:pt x="20353" y="64027"/>
                      <a:pt x="20451" y="64123"/>
                    </a:cubicBezTo>
                    <a:cubicBezTo>
                      <a:pt x="20537" y="64205"/>
                      <a:pt x="20646" y="64252"/>
                      <a:pt x="20741" y="64290"/>
                    </a:cubicBezTo>
                    <a:cubicBezTo>
                      <a:pt x="20833" y="64328"/>
                      <a:pt x="20932" y="64362"/>
                      <a:pt x="21048" y="64399"/>
                    </a:cubicBezTo>
                    <a:cubicBezTo>
                      <a:pt x="21259" y="64495"/>
                      <a:pt x="21511" y="64559"/>
                      <a:pt x="21797" y="64590"/>
                    </a:cubicBezTo>
                    <a:cubicBezTo>
                      <a:pt x="22046" y="64638"/>
                      <a:pt x="22302" y="64675"/>
                      <a:pt x="22557" y="64699"/>
                    </a:cubicBezTo>
                    <a:cubicBezTo>
                      <a:pt x="22752" y="64716"/>
                      <a:pt x="23045" y="64737"/>
                      <a:pt x="23365" y="64737"/>
                    </a:cubicBezTo>
                    <a:cubicBezTo>
                      <a:pt x="23982" y="64737"/>
                      <a:pt x="24708" y="64661"/>
                      <a:pt x="25080" y="64355"/>
                    </a:cubicBezTo>
                    <a:lnTo>
                      <a:pt x="25093" y="64337"/>
                    </a:lnTo>
                    <a:cubicBezTo>
                      <a:pt x="25151" y="64212"/>
                      <a:pt x="25188" y="64103"/>
                      <a:pt x="25212" y="63997"/>
                    </a:cubicBezTo>
                    <a:cubicBezTo>
                      <a:pt x="25335" y="63417"/>
                      <a:pt x="24844" y="62801"/>
                      <a:pt x="24463" y="62385"/>
                    </a:cubicBezTo>
                    <a:cubicBezTo>
                      <a:pt x="24285" y="62190"/>
                      <a:pt x="24064" y="62038"/>
                      <a:pt x="23822" y="61939"/>
                    </a:cubicBezTo>
                    <a:cubicBezTo>
                      <a:pt x="23669" y="61874"/>
                      <a:pt x="23532" y="61850"/>
                      <a:pt x="23409" y="61826"/>
                    </a:cubicBezTo>
                    <a:cubicBezTo>
                      <a:pt x="23164" y="61782"/>
                      <a:pt x="22973" y="61745"/>
                      <a:pt x="22772" y="61434"/>
                    </a:cubicBezTo>
                    <a:cubicBezTo>
                      <a:pt x="22414" y="60869"/>
                      <a:pt x="22295" y="60238"/>
                      <a:pt x="22186" y="59529"/>
                    </a:cubicBezTo>
                    <a:cubicBezTo>
                      <a:pt x="22115" y="59076"/>
                      <a:pt x="22060" y="58609"/>
                      <a:pt x="22005" y="58159"/>
                    </a:cubicBezTo>
                    <a:cubicBezTo>
                      <a:pt x="21951" y="57723"/>
                      <a:pt x="21896" y="57270"/>
                      <a:pt x="21832" y="56830"/>
                    </a:cubicBezTo>
                    <a:lnTo>
                      <a:pt x="21794" y="56581"/>
                    </a:lnTo>
                    <a:cubicBezTo>
                      <a:pt x="21698" y="55961"/>
                      <a:pt x="21600" y="55324"/>
                      <a:pt x="21498" y="54694"/>
                    </a:cubicBezTo>
                    <a:cubicBezTo>
                      <a:pt x="21478" y="54568"/>
                      <a:pt x="21460" y="54438"/>
                      <a:pt x="21446" y="54308"/>
                    </a:cubicBezTo>
                    <a:cubicBezTo>
                      <a:pt x="21440" y="54274"/>
                      <a:pt x="21437" y="54240"/>
                      <a:pt x="21433" y="54206"/>
                    </a:cubicBezTo>
                    <a:cubicBezTo>
                      <a:pt x="21634" y="54162"/>
                      <a:pt x="21835" y="54114"/>
                      <a:pt x="22033" y="54066"/>
                    </a:cubicBezTo>
                    <a:cubicBezTo>
                      <a:pt x="22033" y="54056"/>
                      <a:pt x="22033" y="54046"/>
                      <a:pt x="22036" y="54036"/>
                    </a:cubicBezTo>
                    <a:cubicBezTo>
                      <a:pt x="22074" y="54032"/>
                      <a:pt x="22107" y="54005"/>
                      <a:pt x="22121" y="53947"/>
                    </a:cubicBezTo>
                    <a:cubicBezTo>
                      <a:pt x="22203" y="53602"/>
                      <a:pt x="22145" y="53231"/>
                      <a:pt x="22101" y="52874"/>
                    </a:cubicBezTo>
                    <a:cubicBezTo>
                      <a:pt x="22363" y="52843"/>
                      <a:pt x="22626" y="52805"/>
                      <a:pt x="22888" y="52764"/>
                    </a:cubicBezTo>
                    <a:cubicBezTo>
                      <a:pt x="22888" y="52761"/>
                      <a:pt x="22888" y="52758"/>
                      <a:pt x="22884" y="52754"/>
                    </a:cubicBezTo>
                    <a:lnTo>
                      <a:pt x="22884" y="52754"/>
                    </a:lnTo>
                    <a:cubicBezTo>
                      <a:pt x="22895" y="52758"/>
                      <a:pt x="22902" y="52758"/>
                      <a:pt x="22909" y="52761"/>
                    </a:cubicBezTo>
                    <a:cubicBezTo>
                      <a:pt x="23027" y="52699"/>
                      <a:pt x="23150" y="52638"/>
                      <a:pt x="23270" y="52584"/>
                    </a:cubicBezTo>
                    <a:cubicBezTo>
                      <a:pt x="23270" y="52577"/>
                      <a:pt x="23273" y="52567"/>
                      <a:pt x="23273" y="52560"/>
                    </a:cubicBezTo>
                    <a:cubicBezTo>
                      <a:pt x="23256" y="51312"/>
                      <a:pt x="23007" y="50072"/>
                      <a:pt x="22884" y="48835"/>
                    </a:cubicBezTo>
                    <a:cubicBezTo>
                      <a:pt x="22888" y="48814"/>
                      <a:pt x="22888" y="48797"/>
                      <a:pt x="22895" y="48777"/>
                    </a:cubicBezTo>
                    <a:cubicBezTo>
                      <a:pt x="22895" y="48767"/>
                      <a:pt x="22898" y="48760"/>
                      <a:pt x="22902" y="48753"/>
                    </a:cubicBezTo>
                    <a:cubicBezTo>
                      <a:pt x="22881" y="48525"/>
                      <a:pt x="22857" y="48300"/>
                      <a:pt x="22820" y="48078"/>
                    </a:cubicBezTo>
                    <a:lnTo>
                      <a:pt x="22820" y="48078"/>
                    </a:lnTo>
                    <a:cubicBezTo>
                      <a:pt x="22994" y="48484"/>
                      <a:pt x="23188" y="48899"/>
                      <a:pt x="23485" y="49190"/>
                    </a:cubicBezTo>
                    <a:cubicBezTo>
                      <a:pt x="23505" y="49210"/>
                      <a:pt x="23532" y="49220"/>
                      <a:pt x="23556" y="49223"/>
                    </a:cubicBezTo>
                    <a:cubicBezTo>
                      <a:pt x="23559" y="49237"/>
                      <a:pt x="23570" y="49251"/>
                      <a:pt x="23576" y="49264"/>
                    </a:cubicBezTo>
                    <a:cubicBezTo>
                      <a:pt x="23597" y="49269"/>
                      <a:pt x="23621" y="49272"/>
                      <a:pt x="23646" y="49272"/>
                    </a:cubicBezTo>
                    <a:cubicBezTo>
                      <a:pt x="23691" y="49272"/>
                      <a:pt x="23742" y="49264"/>
                      <a:pt x="23795" y="49251"/>
                    </a:cubicBezTo>
                    <a:cubicBezTo>
                      <a:pt x="23845" y="49237"/>
                      <a:pt x="23903" y="49217"/>
                      <a:pt x="23958" y="49193"/>
                    </a:cubicBezTo>
                    <a:cubicBezTo>
                      <a:pt x="23979" y="49193"/>
                      <a:pt x="24002" y="49193"/>
                      <a:pt x="24026" y="49186"/>
                    </a:cubicBezTo>
                    <a:cubicBezTo>
                      <a:pt x="24279" y="49135"/>
                      <a:pt x="24531" y="49070"/>
                      <a:pt x="24779" y="48992"/>
                    </a:cubicBezTo>
                    <a:cubicBezTo>
                      <a:pt x="24864" y="49578"/>
                      <a:pt x="25049" y="50239"/>
                      <a:pt x="25635" y="50494"/>
                    </a:cubicBezTo>
                    <a:cubicBezTo>
                      <a:pt x="25743" y="50542"/>
                      <a:pt x="25867" y="50572"/>
                      <a:pt x="25987" y="50572"/>
                    </a:cubicBezTo>
                    <a:cubicBezTo>
                      <a:pt x="26165" y="50572"/>
                      <a:pt x="26336" y="50506"/>
                      <a:pt x="26436" y="50335"/>
                    </a:cubicBezTo>
                    <a:cubicBezTo>
                      <a:pt x="26521" y="50192"/>
                      <a:pt x="26517" y="50031"/>
                      <a:pt x="26500" y="49865"/>
                    </a:cubicBezTo>
                    <a:lnTo>
                      <a:pt x="26500" y="49865"/>
                    </a:lnTo>
                    <a:cubicBezTo>
                      <a:pt x="26971" y="50239"/>
                      <a:pt x="27715" y="50597"/>
                      <a:pt x="28342" y="50597"/>
                    </a:cubicBezTo>
                    <a:cubicBezTo>
                      <a:pt x="28718" y="50597"/>
                      <a:pt x="29052" y="50468"/>
                      <a:pt x="29261" y="50137"/>
                    </a:cubicBezTo>
                    <a:cubicBezTo>
                      <a:pt x="29575" y="49646"/>
                      <a:pt x="29108" y="49339"/>
                      <a:pt x="28750" y="49094"/>
                    </a:cubicBezTo>
                    <a:cubicBezTo>
                      <a:pt x="28167" y="48695"/>
                      <a:pt x="27735" y="48188"/>
                      <a:pt x="27247" y="47697"/>
                    </a:cubicBezTo>
                    <a:cubicBezTo>
                      <a:pt x="27479" y="47506"/>
                      <a:pt x="27782" y="47216"/>
                      <a:pt x="27618" y="46903"/>
                    </a:cubicBezTo>
                    <a:cubicBezTo>
                      <a:pt x="26719" y="45185"/>
                      <a:pt x="25788" y="43481"/>
                      <a:pt x="24970" y="41722"/>
                    </a:cubicBezTo>
                    <a:cubicBezTo>
                      <a:pt x="24149" y="39947"/>
                      <a:pt x="23409" y="38137"/>
                      <a:pt x="22619" y="36349"/>
                    </a:cubicBezTo>
                    <a:cubicBezTo>
                      <a:pt x="22217" y="35435"/>
                      <a:pt x="21805" y="34529"/>
                      <a:pt x="21361" y="33639"/>
                    </a:cubicBezTo>
                    <a:cubicBezTo>
                      <a:pt x="21096" y="33111"/>
                      <a:pt x="20836" y="32549"/>
                      <a:pt x="20526" y="32030"/>
                    </a:cubicBezTo>
                    <a:cubicBezTo>
                      <a:pt x="20888" y="32010"/>
                      <a:pt x="21218" y="31962"/>
                      <a:pt x="21518" y="31891"/>
                    </a:cubicBezTo>
                    <a:cubicBezTo>
                      <a:pt x="21964" y="31785"/>
                      <a:pt x="22574" y="31536"/>
                      <a:pt x="23059" y="31179"/>
                    </a:cubicBezTo>
                    <a:cubicBezTo>
                      <a:pt x="23450" y="30967"/>
                      <a:pt x="23784" y="30691"/>
                      <a:pt x="23944" y="30251"/>
                    </a:cubicBezTo>
                    <a:cubicBezTo>
                      <a:pt x="24350" y="30412"/>
                      <a:pt x="24785" y="30492"/>
                      <a:pt x="25231" y="30492"/>
                    </a:cubicBezTo>
                    <a:cubicBezTo>
                      <a:pt x="25654" y="30492"/>
                      <a:pt x="26087" y="30420"/>
                      <a:pt x="26514" y="30276"/>
                    </a:cubicBezTo>
                    <a:cubicBezTo>
                      <a:pt x="28290" y="29672"/>
                      <a:pt x="30113" y="28039"/>
                      <a:pt x="30461" y="26128"/>
                    </a:cubicBezTo>
                    <a:cubicBezTo>
                      <a:pt x="30484" y="25982"/>
                      <a:pt x="30488" y="25801"/>
                      <a:pt x="30389" y="25699"/>
                    </a:cubicBezTo>
                    <a:cubicBezTo>
                      <a:pt x="30376" y="25685"/>
                      <a:pt x="30362" y="25675"/>
                      <a:pt x="30344" y="25664"/>
                    </a:cubicBezTo>
                    <a:cubicBezTo>
                      <a:pt x="30330" y="25656"/>
                      <a:pt x="30316" y="25650"/>
                      <a:pt x="30302" y="25650"/>
                    </a:cubicBezTo>
                    <a:cubicBezTo>
                      <a:pt x="30299" y="25650"/>
                      <a:pt x="30297" y="25650"/>
                      <a:pt x="30294" y="25650"/>
                    </a:cubicBezTo>
                    <a:cubicBezTo>
                      <a:pt x="30273" y="25650"/>
                      <a:pt x="30256" y="25668"/>
                      <a:pt x="30242" y="25681"/>
                    </a:cubicBezTo>
                    <a:cubicBezTo>
                      <a:pt x="29888" y="26039"/>
                      <a:pt x="29608" y="26472"/>
                      <a:pt x="29128" y="26677"/>
                    </a:cubicBezTo>
                    <a:cubicBezTo>
                      <a:pt x="28966" y="26746"/>
                      <a:pt x="28807" y="26781"/>
                      <a:pt x="28651" y="26781"/>
                    </a:cubicBezTo>
                    <a:cubicBezTo>
                      <a:pt x="28516" y="26781"/>
                      <a:pt x="28383" y="26754"/>
                      <a:pt x="28252" y="26701"/>
                    </a:cubicBezTo>
                    <a:cubicBezTo>
                      <a:pt x="27645" y="26455"/>
                      <a:pt x="27285" y="25719"/>
                      <a:pt x="27158" y="25416"/>
                    </a:cubicBezTo>
                    <a:cubicBezTo>
                      <a:pt x="26630" y="24141"/>
                      <a:pt x="26623" y="22761"/>
                      <a:pt x="26739" y="21381"/>
                    </a:cubicBezTo>
                    <a:cubicBezTo>
                      <a:pt x="26773" y="20951"/>
                      <a:pt x="26821" y="20522"/>
                      <a:pt x="26868" y="20096"/>
                    </a:cubicBezTo>
                    <a:cubicBezTo>
                      <a:pt x="26886" y="19939"/>
                      <a:pt x="26903" y="19779"/>
                      <a:pt x="26920" y="19622"/>
                    </a:cubicBezTo>
                    <a:cubicBezTo>
                      <a:pt x="27380" y="18682"/>
                      <a:pt x="27557" y="17543"/>
                      <a:pt x="27271" y="16531"/>
                    </a:cubicBezTo>
                    <a:cubicBezTo>
                      <a:pt x="27219" y="16357"/>
                      <a:pt x="27158" y="16190"/>
                      <a:pt x="27080" y="16030"/>
                    </a:cubicBezTo>
                    <a:lnTo>
                      <a:pt x="27080" y="15505"/>
                    </a:lnTo>
                    <a:cubicBezTo>
                      <a:pt x="27076" y="15440"/>
                      <a:pt x="27080" y="15376"/>
                      <a:pt x="27080" y="15308"/>
                    </a:cubicBezTo>
                    <a:lnTo>
                      <a:pt x="27080" y="15294"/>
                    </a:lnTo>
                    <a:cubicBezTo>
                      <a:pt x="27121" y="14047"/>
                      <a:pt x="27104" y="12969"/>
                      <a:pt x="27025" y="12002"/>
                    </a:cubicBezTo>
                    <a:cubicBezTo>
                      <a:pt x="26848" y="9902"/>
                      <a:pt x="26181" y="7909"/>
                      <a:pt x="25089" y="6236"/>
                    </a:cubicBezTo>
                    <a:cubicBezTo>
                      <a:pt x="24926" y="5987"/>
                      <a:pt x="24756" y="5748"/>
                      <a:pt x="24592" y="5517"/>
                    </a:cubicBezTo>
                    <a:cubicBezTo>
                      <a:pt x="23290" y="3683"/>
                      <a:pt x="21613" y="2357"/>
                      <a:pt x="19466" y="1461"/>
                    </a:cubicBezTo>
                    <a:cubicBezTo>
                      <a:pt x="18401" y="1016"/>
                      <a:pt x="17317" y="792"/>
                      <a:pt x="16256" y="792"/>
                    </a:cubicBezTo>
                    <a:cubicBezTo>
                      <a:pt x="15561" y="792"/>
                      <a:pt x="14876" y="888"/>
                      <a:pt x="14211" y="1080"/>
                    </a:cubicBezTo>
                    <a:cubicBezTo>
                      <a:pt x="14375" y="831"/>
                      <a:pt x="14497" y="565"/>
                      <a:pt x="14593" y="271"/>
                    </a:cubicBezTo>
                    <a:cubicBezTo>
                      <a:pt x="14614" y="200"/>
                      <a:pt x="14596" y="125"/>
                      <a:pt x="14546" y="70"/>
                    </a:cubicBezTo>
                    <a:cubicBezTo>
                      <a:pt x="14505" y="25"/>
                      <a:pt x="14448" y="0"/>
                      <a:pt x="14389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9"/>
              <p:cNvSpPr/>
              <p:nvPr/>
            </p:nvSpPr>
            <p:spPr>
              <a:xfrm>
                <a:off x="982275" y="1202950"/>
                <a:ext cx="1479873" cy="3115429"/>
              </a:xfrm>
              <a:custGeom>
                <a:rect b="b" l="l" r="r" t="t"/>
                <a:pathLst>
                  <a:path extrusionOk="0" h="64817" w="30789">
                    <a:moveTo>
                      <a:pt x="14219" y="671"/>
                    </a:moveTo>
                    <a:cubicBezTo>
                      <a:pt x="14079" y="931"/>
                      <a:pt x="13900" y="1163"/>
                      <a:pt x="13665" y="1383"/>
                    </a:cubicBezTo>
                    <a:lnTo>
                      <a:pt x="13665" y="1383"/>
                    </a:lnTo>
                    <a:lnTo>
                      <a:pt x="13663" y="1381"/>
                    </a:lnTo>
                    <a:cubicBezTo>
                      <a:pt x="13636" y="1408"/>
                      <a:pt x="13616" y="1438"/>
                      <a:pt x="13602" y="1466"/>
                    </a:cubicBezTo>
                    <a:cubicBezTo>
                      <a:pt x="13588" y="1496"/>
                      <a:pt x="13581" y="1528"/>
                      <a:pt x="13581" y="1558"/>
                    </a:cubicBezTo>
                    <a:cubicBezTo>
                      <a:pt x="13581" y="1606"/>
                      <a:pt x="13595" y="1650"/>
                      <a:pt x="13619" y="1684"/>
                    </a:cubicBezTo>
                    <a:cubicBezTo>
                      <a:pt x="13643" y="1721"/>
                      <a:pt x="13674" y="1752"/>
                      <a:pt x="13715" y="1773"/>
                    </a:cubicBezTo>
                    <a:cubicBezTo>
                      <a:pt x="13751" y="1797"/>
                      <a:pt x="13796" y="1811"/>
                      <a:pt x="13847" y="1811"/>
                    </a:cubicBezTo>
                    <a:cubicBezTo>
                      <a:pt x="13881" y="1811"/>
                      <a:pt x="13915" y="1803"/>
                      <a:pt x="13949" y="1786"/>
                    </a:cubicBezTo>
                    <a:cubicBezTo>
                      <a:pt x="14744" y="1459"/>
                      <a:pt x="15558" y="1312"/>
                      <a:pt x="16376" y="1312"/>
                    </a:cubicBezTo>
                    <a:cubicBezTo>
                      <a:pt x="18049" y="1312"/>
                      <a:pt x="19722" y="1940"/>
                      <a:pt x="21208" y="2938"/>
                    </a:cubicBezTo>
                    <a:cubicBezTo>
                      <a:pt x="22694" y="3933"/>
                      <a:pt x="23992" y="5303"/>
                      <a:pt x="24913" y="6779"/>
                    </a:cubicBezTo>
                    <a:lnTo>
                      <a:pt x="25131" y="7133"/>
                    </a:lnTo>
                    <a:cubicBezTo>
                      <a:pt x="25601" y="7887"/>
                      <a:pt x="25932" y="8592"/>
                      <a:pt x="26177" y="9356"/>
                    </a:cubicBezTo>
                    <a:cubicBezTo>
                      <a:pt x="26460" y="10242"/>
                      <a:pt x="26644" y="11165"/>
                      <a:pt x="26723" y="12106"/>
                    </a:cubicBezTo>
                    <a:cubicBezTo>
                      <a:pt x="26805" y="13083"/>
                      <a:pt x="26846" y="14128"/>
                      <a:pt x="26848" y="15284"/>
                    </a:cubicBezTo>
                    <a:lnTo>
                      <a:pt x="26848" y="15284"/>
                    </a:lnTo>
                    <a:cubicBezTo>
                      <a:pt x="26501" y="14940"/>
                      <a:pt x="26059" y="14700"/>
                      <a:pt x="25540" y="14624"/>
                    </a:cubicBezTo>
                    <a:cubicBezTo>
                      <a:pt x="25475" y="14614"/>
                      <a:pt x="25407" y="14607"/>
                      <a:pt x="25339" y="14603"/>
                    </a:cubicBezTo>
                    <a:lnTo>
                      <a:pt x="25325" y="14603"/>
                    </a:lnTo>
                    <a:cubicBezTo>
                      <a:pt x="25158" y="14663"/>
                      <a:pt x="24995" y="14737"/>
                      <a:pt x="24831" y="14787"/>
                    </a:cubicBezTo>
                    <a:lnTo>
                      <a:pt x="24831" y="14787"/>
                    </a:lnTo>
                    <a:cubicBezTo>
                      <a:pt x="24821" y="14788"/>
                      <a:pt x="24809" y="14790"/>
                      <a:pt x="24798" y="14794"/>
                    </a:cubicBezTo>
                    <a:lnTo>
                      <a:pt x="24798" y="14794"/>
                    </a:lnTo>
                    <a:lnTo>
                      <a:pt x="24797" y="14791"/>
                    </a:lnTo>
                    <a:cubicBezTo>
                      <a:pt x="24630" y="14828"/>
                      <a:pt x="24466" y="14842"/>
                      <a:pt x="24302" y="14842"/>
                    </a:cubicBezTo>
                    <a:cubicBezTo>
                      <a:pt x="23962" y="14842"/>
                      <a:pt x="23632" y="14770"/>
                      <a:pt x="23314" y="14644"/>
                    </a:cubicBezTo>
                    <a:cubicBezTo>
                      <a:pt x="22841" y="14454"/>
                      <a:pt x="22394" y="14147"/>
                      <a:pt x="21989" y="13789"/>
                    </a:cubicBezTo>
                    <a:cubicBezTo>
                      <a:pt x="21580" y="13435"/>
                      <a:pt x="21212" y="13029"/>
                      <a:pt x="20888" y="12654"/>
                    </a:cubicBezTo>
                    <a:cubicBezTo>
                      <a:pt x="20010" y="11634"/>
                      <a:pt x="19452" y="10477"/>
                      <a:pt x="18880" y="9276"/>
                    </a:cubicBezTo>
                    <a:lnTo>
                      <a:pt x="18880" y="9276"/>
                    </a:lnTo>
                    <a:cubicBezTo>
                      <a:pt x="18713" y="8578"/>
                      <a:pt x="18489" y="7808"/>
                      <a:pt x="18172" y="7086"/>
                    </a:cubicBezTo>
                    <a:cubicBezTo>
                      <a:pt x="17858" y="6366"/>
                      <a:pt x="17457" y="5696"/>
                      <a:pt x="16941" y="5197"/>
                    </a:cubicBezTo>
                    <a:cubicBezTo>
                      <a:pt x="16928" y="5184"/>
                      <a:pt x="16914" y="5177"/>
                      <a:pt x="16900" y="5174"/>
                    </a:cubicBezTo>
                    <a:cubicBezTo>
                      <a:pt x="16887" y="5167"/>
                      <a:pt x="16873" y="5167"/>
                      <a:pt x="16859" y="5167"/>
                    </a:cubicBezTo>
                    <a:cubicBezTo>
                      <a:pt x="16832" y="5167"/>
                      <a:pt x="16802" y="5174"/>
                      <a:pt x="16778" y="5194"/>
                    </a:cubicBezTo>
                    <a:cubicBezTo>
                      <a:pt x="16768" y="5201"/>
                      <a:pt x="16757" y="5215"/>
                      <a:pt x="16751" y="5229"/>
                    </a:cubicBezTo>
                    <a:cubicBezTo>
                      <a:pt x="16741" y="5242"/>
                      <a:pt x="16737" y="5259"/>
                      <a:pt x="16737" y="5276"/>
                    </a:cubicBezTo>
                    <a:cubicBezTo>
                      <a:pt x="16737" y="5290"/>
                      <a:pt x="16741" y="5303"/>
                      <a:pt x="16747" y="5317"/>
                    </a:cubicBezTo>
                    <a:cubicBezTo>
                      <a:pt x="16884" y="5651"/>
                      <a:pt x="17057" y="5965"/>
                      <a:pt x="17227" y="6281"/>
                    </a:cubicBezTo>
                    <a:cubicBezTo>
                      <a:pt x="17402" y="6595"/>
                      <a:pt x="17575" y="6909"/>
                      <a:pt x="17718" y="7232"/>
                    </a:cubicBezTo>
                    <a:cubicBezTo>
                      <a:pt x="18042" y="7965"/>
                      <a:pt x="18295" y="8725"/>
                      <a:pt x="18475" y="9502"/>
                    </a:cubicBezTo>
                    <a:cubicBezTo>
                      <a:pt x="18679" y="10399"/>
                      <a:pt x="18782" y="11308"/>
                      <a:pt x="18782" y="12222"/>
                    </a:cubicBezTo>
                    <a:cubicBezTo>
                      <a:pt x="18782" y="12902"/>
                      <a:pt x="18726" y="13586"/>
                      <a:pt x="18614" y="14259"/>
                    </a:cubicBezTo>
                    <a:lnTo>
                      <a:pt x="18614" y="14259"/>
                    </a:lnTo>
                    <a:cubicBezTo>
                      <a:pt x="17300" y="14372"/>
                      <a:pt x="15993" y="14495"/>
                      <a:pt x="14689" y="14693"/>
                    </a:cubicBezTo>
                    <a:cubicBezTo>
                      <a:pt x="13450" y="14878"/>
                      <a:pt x="12072" y="15023"/>
                      <a:pt x="10874" y="15460"/>
                    </a:cubicBezTo>
                    <a:lnTo>
                      <a:pt x="10874" y="15460"/>
                    </a:lnTo>
                    <a:cubicBezTo>
                      <a:pt x="10653" y="14970"/>
                      <a:pt x="10408" y="14490"/>
                      <a:pt x="10242" y="13987"/>
                    </a:cubicBezTo>
                    <a:cubicBezTo>
                      <a:pt x="9973" y="13183"/>
                      <a:pt x="9781" y="12357"/>
                      <a:pt x="9672" y="11519"/>
                    </a:cubicBezTo>
                    <a:cubicBezTo>
                      <a:pt x="9605" y="10992"/>
                      <a:pt x="9574" y="10470"/>
                      <a:pt x="9574" y="9952"/>
                    </a:cubicBezTo>
                    <a:cubicBezTo>
                      <a:pt x="9574" y="8722"/>
                      <a:pt x="9740" y="7505"/>
                      <a:pt x="9945" y="6271"/>
                    </a:cubicBezTo>
                    <a:cubicBezTo>
                      <a:pt x="9948" y="6264"/>
                      <a:pt x="9948" y="6257"/>
                      <a:pt x="9948" y="6254"/>
                    </a:cubicBezTo>
                    <a:cubicBezTo>
                      <a:pt x="9948" y="6237"/>
                      <a:pt x="9945" y="6223"/>
                      <a:pt x="9938" y="6210"/>
                    </a:cubicBezTo>
                    <a:cubicBezTo>
                      <a:pt x="9932" y="6193"/>
                      <a:pt x="9918" y="6176"/>
                      <a:pt x="9901" y="6166"/>
                    </a:cubicBezTo>
                    <a:cubicBezTo>
                      <a:pt x="9883" y="6155"/>
                      <a:pt x="9866" y="6152"/>
                      <a:pt x="9846" y="6152"/>
                    </a:cubicBezTo>
                    <a:cubicBezTo>
                      <a:pt x="9830" y="6152"/>
                      <a:pt x="9809" y="6159"/>
                      <a:pt x="9792" y="6169"/>
                    </a:cubicBezTo>
                    <a:cubicBezTo>
                      <a:pt x="9775" y="6179"/>
                      <a:pt x="9761" y="6199"/>
                      <a:pt x="9751" y="6220"/>
                    </a:cubicBezTo>
                    <a:cubicBezTo>
                      <a:pt x="9311" y="7316"/>
                      <a:pt x="9131" y="8508"/>
                      <a:pt x="9120" y="9696"/>
                    </a:cubicBezTo>
                    <a:lnTo>
                      <a:pt x="9120" y="9696"/>
                    </a:lnTo>
                    <a:cubicBezTo>
                      <a:pt x="8559" y="10800"/>
                      <a:pt x="8257" y="12096"/>
                      <a:pt x="7928" y="13206"/>
                    </a:cubicBezTo>
                    <a:cubicBezTo>
                      <a:pt x="7655" y="14123"/>
                      <a:pt x="7379" y="15043"/>
                      <a:pt x="6997" y="15915"/>
                    </a:cubicBezTo>
                    <a:cubicBezTo>
                      <a:pt x="6885" y="16175"/>
                      <a:pt x="6769" y="16440"/>
                      <a:pt x="6626" y="16686"/>
                    </a:cubicBezTo>
                    <a:cubicBezTo>
                      <a:pt x="6486" y="16934"/>
                      <a:pt x="6319" y="17163"/>
                      <a:pt x="6111" y="17347"/>
                    </a:cubicBezTo>
                    <a:cubicBezTo>
                      <a:pt x="5866" y="17562"/>
                      <a:pt x="5552" y="17691"/>
                      <a:pt x="5249" y="17691"/>
                    </a:cubicBezTo>
                    <a:cubicBezTo>
                      <a:pt x="5119" y="17691"/>
                      <a:pt x="4990" y="17664"/>
                      <a:pt x="4871" y="17613"/>
                    </a:cubicBezTo>
                    <a:cubicBezTo>
                      <a:pt x="4751" y="17559"/>
                      <a:pt x="4642" y="17477"/>
                      <a:pt x="4547" y="17361"/>
                    </a:cubicBezTo>
                    <a:lnTo>
                      <a:pt x="4537" y="17347"/>
                    </a:lnTo>
                    <a:lnTo>
                      <a:pt x="4520" y="17343"/>
                    </a:lnTo>
                    <a:cubicBezTo>
                      <a:pt x="4481" y="17341"/>
                      <a:pt x="4443" y="17339"/>
                      <a:pt x="4407" y="17336"/>
                    </a:cubicBezTo>
                    <a:lnTo>
                      <a:pt x="4407" y="17336"/>
                    </a:lnTo>
                    <a:lnTo>
                      <a:pt x="4407" y="17293"/>
                    </a:lnTo>
                    <a:lnTo>
                      <a:pt x="4363" y="17296"/>
                    </a:lnTo>
                    <a:cubicBezTo>
                      <a:pt x="4315" y="17302"/>
                      <a:pt x="4269" y="17309"/>
                      <a:pt x="4225" y="17315"/>
                    </a:cubicBezTo>
                    <a:lnTo>
                      <a:pt x="4225" y="17315"/>
                    </a:lnTo>
                    <a:cubicBezTo>
                      <a:pt x="4214" y="17313"/>
                      <a:pt x="4205" y="17313"/>
                      <a:pt x="4196" y="17313"/>
                    </a:cubicBezTo>
                    <a:lnTo>
                      <a:pt x="4175" y="17310"/>
                    </a:lnTo>
                    <a:lnTo>
                      <a:pt x="4162" y="17323"/>
                    </a:lnTo>
                    <a:lnTo>
                      <a:pt x="4162" y="17323"/>
                    </a:lnTo>
                    <a:cubicBezTo>
                      <a:pt x="3981" y="17354"/>
                      <a:pt x="3806" y="17407"/>
                      <a:pt x="3644" y="17477"/>
                    </a:cubicBezTo>
                    <a:cubicBezTo>
                      <a:pt x="3383" y="17590"/>
                      <a:pt x="3157" y="17740"/>
                      <a:pt x="2967" y="17920"/>
                    </a:cubicBezTo>
                    <a:lnTo>
                      <a:pt x="2967" y="17920"/>
                    </a:lnTo>
                    <a:cubicBezTo>
                      <a:pt x="2916" y="17748"/>
                      <a:pt x="2859" y="17572"/>
                      <a:pt x="2799" y="17392"/>
                    </a:cubicBezTo>
                    <a:cubicBezTo>
                      <a:pt x="2689" y="17051"/>
                      <a:pt x="2577" y="16703"/>
                      <a:pt x="2492" y="16369"/>
                    </a:cubicBezTo>
                    <a:cubicBezTo>
                      <a:pt x="2410" y="16031"/>
                      <a:pt x="2352" y="15704"/>
                      <a:pt x="2352" y="15401"/>
                    </a:cubicBezTo>
                    <a:lnTo>
                      <a:pt x="2352" y="15350"/>
                    </a:lnTo>
                    <a:lnTo>
                      <a:pt x="2352" y="15347"/>
                    </a:lnTo>
                    <a:lnTo>
                      <a:pt x="2352" y="15343"/>
                    </a:lnTo>
                    <a:cubicBezTo>
                      <a:pt x="2274" y="14767"/>
                      <a:pt x="2233" y="14185"/>
                      <a:pt x="2233" y="13609"/>
                    </a:cubicBezTo>
                    <a:cubicBezTo>
                      <a:pt x="2233" y="13251"/>
                      <a:pt x="2250" y="12893"/>
                      <a:pt x="2280" y="12538"/>
                    </a:cubicBezTo>
                    <a:cubicBezTo>
                      <a:pt x="2437" y="10749"/>
                      <a:pt x="3003" y="8991"/>
                      <a:pt x="3909" y="7450"/>
                    </a:cubicBezTo>
                    <a:cubicBezTo>
                      <a:pt x="4785" y="5971"/>
                      <a:pt x="5992" y="4663"/>
                      <a:pt x="7400" y="3667"/>
                    </a:cubicBezTo>
                    <a:cubicBezTo>
                      <a:pt x="8204" y="3099"/>
                      <a:pt x="8957" y="2696"/>
                      <a:pt x="9707" y="2434"/>
                    </a:cubicBezTo>
                    <a:cubicBezTo>
                      <a:pt x="10177" y="2267"/>
                      <a:pt x="10643" y="2165"/>
                      <a:pt x="11093" y="2127"/>
                    </a:cubicBezTo>
                    <a:cubicBezTo>
                      <a:pt x="11165" y="2120"/>
                      <a:pt x="11236" y="2117"/>
                      <a:pt x="11308" y="2117"/>
                    </a:cubicBezTo>
                    <a:cubicBezTo>
                      <a:pt x="11472" y="2117"/>
                      <a:pt x="11635" y="2130"/>
                      <a:pt x="11796" y="2144"/>
                    </a:cubicBezTo>
                    <a:cubicBezTo>
                      <a:pt x="11923" y="2154"/>
                      <a:pt x="12057" y="2164"/>
                      <a:pt x="12182" y="2168"/>
                    </a:cubicBezTo>
                    <a:lnTo>
                      <a:pt x="12182" y="2168"/>
                    </a:lnTo>
                    <a:cubicBezTo>
                      <a:pt x="12218" y="2186"/>
                      <a:pt x="12254" y="2195"/>
                      <a:pt x="12293" y="2195"/>
                    </a:cubicBezTo>
                    <a:cubicBezTo>
                      <a:pt x="12327" y="2195"/>
                      <a:pt x="12364" y="2187"/>
                      <a:pt x="12396" y="2168"/>
                    </a:cubicBezTo>
                    <a:lnTo>
                      <a:pt x="12396" y="2168"/>
                    </a:lnTo>
                    <a:cubicBezTo>
                      <a:pt x="12442" y="2167"/>
                      <a:pt x="12488" y="2164"/>
                      <a:pt x="12535" y="2158"/>
                    </a:cubicBezTo>
                    <a:cubicBezTo>
                      <a:pt x="12562" y="2154"/>
                      <a:pt x="12590" y="2144"/>
                      <a:pt x="12610" y="2127"/>
                    </a:cubicBezTo>
                    <a:cubicBezTo>
                      <a:pt x="12631" y="2110"/>
                      <a:pt x="12647" y="2086"/>
                      <a:pt x="12655" y="2062"/>
                    </a:cubicBezTo>
                    <a:lnTo>
                      <a:pt x="12655" y="2059"/>
                    </a:lnTo>
                    <a:cubicBezTo>
                      <a:pt x="12658" y="2045"/>
                      <a:pt x="12661" y="2031"/>
                      <a:pt x="12661" y="2018"/>
                    </a:cubicBezTo>
                    <a:cubicBezTo>
                      <a:pt x="12661" y="1977"/>
                      <a:pt x="12644" y="1936"/>
                      <a:pt x="12610" y="1909"/>
                    </a:cubicBezTo>
                    <a:cubicBezTo>
                      <a:pt x="12517" y="1829"/>
                      <a:pt x="12407" y="1762"/>
                      <a:pt x="12279" y="1705"/>
                    </a:cubicBezTo>
                    <a:lnTo>
                      <a:pt x="12279" y="1705"/>
                    </a:lnTo>
                    <a:lnTo>
                      <a:pt x="12279" y="1704"/>
                    </a:lnTo>
                    <a:cubicBezTo>
                      <a:pt x="12130" y="1587"/>
                      <a:pt x="11969" y="1465"/>
                      <a:pt x="11787" y="1332"/>
                    </a:cubicBezTo>
                    <a:lnTo>
                      <a:pt x="11787" y="1332"/>
                    </a:lnTo>
                    <a:cubicBezTo>
                      <a:pt x="12123" y="1431"/>
                      <a:pt x="12425" y="1615"/>
                      <a:pt x="12692" y="1882"/>
                    </a:cubicBezTo>
                    <a:cubicBezTo>
                      <a:pt x="12716" y="1905"/>
                      <a:pt x="12746" y="1923"/>
                      <a:pt x="12781" y="1936"/>
                    </a:cubicBezTo>
                    <a:cubicBezTo>
                      <a:pt x="12811" y="1950"/>
                      <a:pt x="12845" y="1957"/>
                      <a:pt x="12883" y="1957"/>
                    </a:cubicBezTo>
                    <a:cubicBezTo>
                      <a:pt x="12897" y="1957"/>
                      <a:pt x="12910" y="1954"/>
                      <a:pt x="12927" y="1954"/>
                    </a:cubicBezTo>
                    <a:cubicBezTo>
                      <a:pt x="12965" y="1946"/>
                      <a:pt x="12995" y="1933"/>
                      <a:pt x="13023" y="1913"/>
                    </a:cubicBezTo>
                    <a:cubicBezTo>
                      <a:pt x="13050" y="1892"/>
                      <a:pt x="13073" y="1864"/>
                      <a:pt x="13087" y="1831"/>
                    </a:cubicBezTo>
                    <a:cubicBezTo>
                      <a:pt x="13333" y="1304"/>
                      <a:pt x="13723" y="909"/>
                      <a:pt x="14219" y="671"/>
                    </a:cubicBezTo>
                    <a:close/>
                    <a:moveTo>
                      <a:pt x="14389" y="508"/>
                    </a:moveTo>
                    <a:lnTo>
                      <a:pt x="14290" y="549"/>
                    </a:lnTo>
                    <a:cubicBezTo>
                      <a:pt x="13724" y="788"/>
                      <a:pt x="13281" y="1218"/>
                      <a:pt x="13015" y="1797"/>
                    </a:cubicBezTo>
                    <a:cubicBezTo>
                      <a:pt x="13005" y="1817"/>
                      <a:pt x="12992" y="1834"/>
                      <a:pt x="12974" y="1844"/>
                    </a:cubicBezTo>
                    <a:cubicBezTo>
                      <a:pt x="12958" y="1858"/>
                      <a:pt x="12938" y="1868"/>
                      <a:pt x="12913" y="1872"/>
                    </a:cubicBezTo>
                    <a:cubicBezTo>
                      <a:pt x="12903" y="1872"/>
                      <a:pt x="12893" y="1875"/>
                      <a:pt x="12883" y="1875"/>
                    </a:cubicBezTo>
                    <a:cubicBezTo>
                      <a:pt x="12856" y="1875"/>
                      <a:pt x="12831" y="1868"/>
                      <a:pt x="12808" y="1861"/>
                    </a:cubicBezTo>
                    <a:cubicBezTo>
                      <a:pt x="12784" y="1851"/>
                      <a:pt x="12763" y="1837"/>
                      <a:pt x="12749" y="1824"/>
                    </a:cubicBezTo>
                    <a:cubicBezTo>
                      <a:pt x="12419" y="1493"/>
                      <a:pt x="12031" y="1282"/>
                      <a:pt x="11598" y="1200"/>
                    </a:cubicBezTo>
                    <a:lnTo>
                      <a:pt x="11417" y="1166"/>
                    </a:lnTo>
                    <a:lnTo>
                      <a:pt x="11417" y="1166"/>
                    </a:lnTo>
                    <a:lnTo>
                      <a:pt x="11568" y="1275"/>
                    </a:lnTo>
                    <a:cubicBezTo>
                      <a:pt x="11823" y="1456"/>
                      <a:pt x="12034" y="1616"/>
                      <a:pt x="12228" y="1770"/>
                    </a:cubicBezTo>
                    <a:lnTo>
                      <a:pt x="12232" y="1773"/>
                    </a:lnTo>
                    <a:lnTo>
                      <a:pt x="12235" y="1773"/>
                    </a:lnTo>
                    <a:cubicBezTo>
                      <a:pt x="12361" y="1831"/>
                      <a:pt x="12467" y="1896"/>
                      <a:pt x="12559" y="1970"/>
                    </a:cubicBezTo>
                    <a:cubicBezTo>
                      <a:pt x="12573" y="1981"/>
                      <a:pt x="12579" y="1998"/>
                      <a:pt x="12579" y="2018"/>
                    </a:cubicBezTo>
                    <a:cubicBezTo>
                      <a:pt x="12579" y="2024"/>
                      <a:pt x="12579" y="2030"/>
                      <a:pt x="12577" y="2036"/>
                    </a:cubicBezTo>
                    <a:lnTo>
                      <a:pt x="12577" y="2036"/>
                    </a:lnTo>
                    <a:lnTo>
                      <a:pt x="12576" y="2035"/>
                    </a:lnTo>
                    <a:cubicBezTo>
                      <a:pt x="12573" y="2049"/>
                      <a:pt x="12565" y="2059"/>
                      <a:pt x="12559" y="2066"/>
                    </a:cubicBezTo>
                    <a:cubicBezTo>
                      <a:pt x="12549" y="2072"/>
                      <a:pt x="12538" y="2076"/>
                      <a:pt x="12529" y="2076"/>
                    </a:cubicBezTo>
                    <a:cubicBezTo>
                      <a:pt x="12477" y="2083"/>
                      <a:pt x="12430" y="2086"/>
                      <a:pt x="12381" y="2086"/>
                    </a:cubicBezTo>
                    <a:lnTo>
                      <a:pt x="12368" y="2086"/>
                    </a:lnTo>
                    <a:lnTo>
                      <a:pt x="12358" y="2093"/>
                    </a:lnTo>
                    <a:cubicBezTo>
                      <a:pt x="12337" y="2107"/>
                      <a:pt x="12314" y="2113"/>
                      <a:pt x="12293" y="2113"/>
                    </a:cubicBezTo>
                    <a:cubicBezTo>
                      <a:pt x="12269" y="2113"/>
                      <a:pt x="12246" y="2107"/>
                      <a:pt x="12218" y="2093"/>
                    </a:cubicBezTo>
                    <a:lnTo>
                      <a:pt x="12211" y="2086"/>
                    </a:lnTo>
                    <a:lnTo>
                      <a:pt x="12201" y="2086"/>
                    </a:lnTo>
                    <a:cubicBezTo>
                      <a:pt x="12071" y="2083"/>
                      <a:pt x="11936" y="2072"/>
                      <a:pt x="11802" y="2062"/>
                    </a:cubicBezTo>
                    <a:cubicBezTo>
                      <a:pt x="11642" y="2049"/>
                      <a:pt x="11475" y="2035"/>
                      <a:pt x="11308" y="2035"/>
                    </a:cubicBezTo>
                    <a:cubicBezTo>
                      <a:pt x="11233" y="2035"/>
                      <a:pt x="11159" y="2039"/>
                      <a:pt x="11087" y="2045"/>
                    </a:cubicBezTo>
                    <a:cubicBezTo>
                      <a:pt x="10630" y="2083"/>
                      <a:pt x="10157" y="2188"/>
                      <a:pt x="9679" y="2355"/>
                    </a:cubicBezTo>
                    <a:cubicBezTo>
                      <a:pt x="8922" y="2621"/>
                      <a:pt x="8159" y="3030"/>
                      <a:pt x="7351" y="3599"/>
                    </a:cubicBezTo>
                    <a:cubicBezTo>
                      <a:pt x="5934" y="4601"/>
                      <a:pt x="4721" y="5916"/>
                      <a:pt x="3842" y="7409"/>
                    </a:cubicBezTo>
                    <a:cubicBezTo>
                      <a:pt x="2925" y="8957"/>
                      <a:pt x="2355" y="10729"/>
                      <a:pt x="2198" y="12532"/>
                    </a:cubicBezTo>
                    <a:cubicBezTo>
                      <a:pt x="2168" y="12889"/>
                      <a:pt x="2151" y="13247"/>
                      <a:pt x="2151" y="13609"/>
                    </a:cubicBezTo>
                    <a:cubicBezTo>
                      <a:pt x="2151" y="14186"/>
                      <a:pt x="2192" y="14770"/>
                      <a:pt x="2273" y="15347"/>
                    </a:cubicBezTo>
                    <a:lnTo>
                      <a:pt x="2270" y="15347"/>
                    </a:lnTo>
                    <a:lnTo>
                      <a:pt x="2270" y="15401"/>
                    </a:lnTo>
                    <a:cubicBezTo>
                      <a:pt x="2270" y="15715"/>
                      <a:pt x="2328" y="16049"/>
                      <a:pt x="2414" y="16386"/>
                    </a:cubicBezTo>
                    <a:cubicBezTo>
                      <a:pt x="2499" y="16727"/>
                      <a:pt x="2611" y="17074"/>
                      <a:pt x="2724" y="17415"/>
                    </a:cubicBezTo>
                    <a:cubicBezTo>
                      <a:pt x="2788" y="17623"/>
                      <a:pt x="2853" y="17817"/>
                      <a:pt x="2908" y="18008"/>
                    </a:cubicBezTo>
                    <a:lnTo>
                      <a:pt x="2928" y="18076"/>
                    </a:lnTo>
                    <a:lnTo>
                      <a:pt x="2975" y="18026"/>
                    </a:lnTo>
                    <a:cubicBezTo>
                      <a:pt x="3170" y="17831"/>
                      <a:pt x="3402" y="17671"/>
                      <a:pt x="3675" y="17551"/>
                    </a:cubicBezTo>
                    <a:cubicBezTo>
                      <a:pt x="3834" y="17483"/>
                      <a:pt x="4012" y="17433"/>
                      <a:pt x="4192" y="17401"/>
                    </a:cubicBezTo>
                    <a:lnTo>
                      <a:pt x="4210" y="17398"/>
                    </a:lnTo>
                    <a:lnTo>
                      <a:pt x="4211" y="17396"/>
                    </a:lnTo>
                    <a:lnTo>
                      <a:pt x="4211" y="17396"/>
                    </a:lnTo>
                    <a:cubicBezTo>
                      <a:pt x="4214" y="17397"/>
                      <a:pt x="4217" y="17397"/>
                      <a:pt x="4219" y="17398"/>
                    </a:cubicBezTo>
                    <a:lnTo>
                      <a:pt x="4230" y="17398"/>
                    </a:lnTo>
                    <a:cubicBezTo>
                      <a:pt x="4263" y="17391"/>
                      <a:pt x="4293" y="17386"/>
                      <a:pt x="4325" y="17382"/>
                    </a:cubicBezTo>
                    <a:lnTo>
                      <a:pt x="4325" y="17382"/>
                    </a:lnTo>
                    <a:lnTo>
                      <a:pt x="4332" y="17412"/>
                    </a:lnTo>
                    <a:lnTo>
                      <a:pt x="4363" y="17415"/>
                    </a:lnTo>
                    <a:cubicBezTo>
                      <a:pt x="4407" y="17418"/>
                      <a:pt x="4448" y="17421"/>
                      <a:pt x="4492" y="17424"/>
                    </a:cubicBezTo>
                    <a:lnTo>
                      <a:pt x="4492" y="17424"/>
                    </a:lnTo>
                    <a:cubicBezTo>
                      <a:pt x="4592" y="17544"/>
                      <a:pt x="4711" y="17628"/>
                      <a:pt x="4836" y="17688"/>
                    </a:cubicBezTo>
                    <a:cubicBezTo>
                      <a:pt x="4970" y="17746"/>
                      <a:pt x="5109" y="17773"/>
                      <a:pt x="5249" y="17773"/>
                    </a:cubicBezTo>
                    <a:cubicBezTo>
                      <a:pt x="5576" y="17773"/>
                      <a:pt x="5907" y="17633"/>
                      <a:pt x="6162" y="17408"/>
                    </a:cubicBezTo>
                    <a:cubicBezTo>
                      <a:pt x="6384" y="17217"/>
                      <a:pt x="6554" y="16979"/>
                      <a:pt x="6697" y="16727"/>
                    </a:cubicBezTo>
                    <a:cubicBezTo>
                      <a:pt x="6844" y="16475"/>
                      <a:pt x="6959" y="16206"/>
                      <a:pt x="7072" y="15950"/>
                    </a:cubicBezTo>
                    <a:cubicBezTo>
                      <a:pt x="7453" y="15070"/>
                      <a:pt x="7733" y="14147"/>
                      <a:pt x="8006" y="13230"/>
                    </a:cubicBezTo>
                    <a:cubicBezTo>
                      <a:pt x="8337" y="12112"/>
                      <a:pt x="8639" y="10814"/>
                      <a:pt x="9199" y="9720"/>
                    </a:cubicBezTo>
                    <a:lnTo>
                      <a:pt x="9202" y="9710"/>
                    </a:lnTo>
                    <a:lnTo>
                      <a:pt x="9202" y="9699"/>
                    </a:lnTo>
                    <a:cubicBezTo>
                      <a:pt x="9212" y="8517"/>
                      <a:pt x="9393" y="7335"/>
                      <a:pt x="9825" y="6251"/>
                    </a:cubicBezTo>
                    <a:cubicBezTo>
                      <a:pt x="9830" y="6240"/>
                      <a:pt x="9833" y="6240"/>
                      <a:pt x="9836" y="6237"/>
                    </a:cubicBezTo>
                    <a:cubicBezTo>
                      <a:pt x="9839" y="6234"/>
                      <a:pt x="9843" y="6234"/>
                      <a:pt x="9846" y="6234"/>
                    </a:cubicBezTo>
                    <a:cubicBezTo>
                      <a:pt x="9853" y="6234"/>
                      <a:pt x="9857" y="6237"/>
                      <a:pt x="9860" y="6237"/>
                    </a:cubicBezTo>
                    <a:cubicBezTo>
                      <a:pt x="9863" y="6240"/>
                      <a:pt x="9863" y="6240"/>
                      <a:pt x="9863" y="6244"/>
                    </a:cubicBezTo>
                    <a:cubicBezTo>
                      <a:pt x="9866" y="6248"/>
                      <a:pt x="9866" y="6248"/>
                      <a:pt x="9866" y="6254"/>
                    </a:cubicBezTo>
                    <a:lnTo>
                      <a:pt x="9866" y="6257"/>
                    </a:lnTo>
                    <a:lnTo>
                      <a:pt x="9866" y="6261"/>
                    </a:lnTo>
                    <a:cubicBezTo>
                      <a:pt x="9659" y="7491"/>
                      <a:pt x="9492" y="8714"/>
                      <a:pt x="9492" y="9952"/>
                    </a:cubicBezTo>
                    <a:cubicBezTo>
                      <a:pt x="9492" y="10473"/>
                      <a:pt x="9523" y="10998"/>
                      <a:pt x="9591" y="11530"/>
                    </a:cubicBezTo>
                    <a:cubicBezTo>
                      <a:pt x="9699" y="12371"/>
                      <a:pt x="9894" y="13203"/>
                      <a:pt x="10163" y="14010"/>
                    </a:cubicBezTo>
                    <a:cubicBezTo>
                      <a:pt x="10337" y="14536"/>
                      <a:pt x="10593" y="15026"/>
                      <a:pt x="10814" y="15527"/>
                    </a:cubicBezTo>
                    <a:lnTo>
                      <a:pt x="10827" y="15561"/>
                    </a:lnTo>
                    <a:lnTo>
                      <a:pt x="10865" y="15547"/>
                    </a:lnTo>
                    <a:cubicBezTo>
                      <a:pt x="12058" y="15108"/>
                      <a:pt x="13449" y="14962"/>
                      <a:pt x="14699" y="14774"/>
                    </a:cubicBezTo>
                    <a:cubicBezTo>
                      <a:pt x="16001" y="14576"/>
                      <a:pt x="17313" y="14454"/>
                      <a:pt x="18625" y="14341"/>
                    </a:cubicBezTo>
                    <a:lnTo>
                      <a:pt x="18679" y="14341"/>
                    </a:lnTo>
                    <a:lnTo>
                      <a:pt x="18687" y="14307"/>
                    </a:lnTo>
                    <a:cubicBezTo>
                      <a:pt x="18806" y="13615"/>
                      <a:pt x="18863" y="12920"/>
                      <a:pt x="18863" y="12222"/>
                    </a:cubicBezTo>
                    <a:cubicBezTo>
                      <a:pt x="18863" y="11302"/>
                      <a:pt x="18761" y="10385"/>
                      <a:pt x="18553" y="9485"/>
                    </a:cubicBezTo>
                    <a:cubicBezTo>
                      <a:pt x="18373" y="8701"/>
                      <a:pt x="18121" y="7937"/>
                      <a:pt x="17793" y="7201"/>
                    </a:cubicBezTo>
                    <a:cubicBezTo>
                      <a:pt x="17650" y="6871"/>
                      <a:pt x="17473" y="6554"/>
                      <a:pt x="17299" y="6240"/>
                    </a:cubicBezTo>
                    <a:cubicBezTo>
                      <a:pt x="17129" y="5927"/>
                      <a:pt x="16958" y="5614"/>
                      <a:pt x="16823" y="5287"/>
                    </a:cubicBezTo>
                    <a:cubicBezTo>
                      <a:pt x="16819" y="5279"/>
                      <a:pt x="16819" y="5276"/>
                      <a:pt x="16819" y="5276"/>
                    </a:cubicBezTo>
                    <a:cubicBezTo>
                      <a:pt x="16819" y="5273"/>
                      <a:pt x="16819" y="5269"/>
                      <a:pt x="16823" y="5266"/>
                    </a:cubicBezTo>
                    <a:cubicBezTo>
                      <a:pt x="16823" y="5262"/>
                      <a:pt x="16829" y="5259"/>
                      <a:pt x="16836" y="5252"/>
                    </a:cubicBezTo>
                    <a:cubicBezTo>
                      <a:pt x="16843" y="5249"/>
                      <a:pt x="16853" y="5249"/>
                      <a:pt x="16859" y="5249"/>
                    </a:cubicBezTo>
                    <a:lnTo>
                      <a:pt x="16873" y="5249"/>
                    </a:lnTo>
                    <a:cubicBezTo>
                      <a:pt x="16877" y="5252"/>
                      <a:pt x="16880" y="5252"/>
                      <a:pt x="16884" y="5256"/>
                    </a:cubicBezTo>
                    <a:cubicBezTo>
                      <a:pt x="17388" y="5743"/>
                      <a:pt x="17787" y="6404"/>
                      <a:pt x="18097" y="7120"/>
                    </a:cubicBezTo>
                    <a:cubicBezTo>
                      <a:pt x="18410" y="7832"/>
                      <a:pt x="18635" y="8599"/>
                      <a:pt x="18802" y="9298"/>
                    </a:cubicBezTo>
                    <a:lnTo>
                      <a:pt x="18802" y="9301"/>
                    </a:lnTo>
                    <a:lnTo>
                      <a:pt x="18802" y="9304"/>
                    </a:lnTo>
                    <a:cubicBezTo>
                      <a:pt x="19375" y="10507"/>
                      <a:pt x="19937" y="11676"/>
                      <a:pt x="20826" y="12705"/>
                    </a:cubicBezTo>
                    <a:cubicBezTo>
                      <a:pt x="21260" y="13213"/>
                      <a:pt x="21774" y="13765"/>
                      <a:pt x="22360" y="14194"/>
                    </a:cubicBezTo>
                    <a:cubicBezTo>
                      <a:pt x="22650" y="14406"/>
                      <a:pt x="22960" y="14590"/>
                      <a:pt x="23284" y="14720"/>
                    </a:cubicBezTo>
                    <a:cubicBezTo>
                      <a:pt x="23607" y="14849"/>
                      <a:pt x="23948" y="14924"/>
                      <a:pt x="24302" y="14924"/>
                    </a:cubicBezTo>
                    <a:cubicBezTo>
                      <a:pt x="24470" y="14924"/>
                      <a:pt x="24640" y="14907"/>
                      <a:pt x="24814" y="14873"/>
                    </a:cubicBezTo>
                    <a:cubicBezTo>
                      <a:pt x="24821" y="14869"/>
                      <a:pt x="24827" y="14869"/>
                      <a:pt x="24834" y="14869"/>
                    </a:cubicBezTo>
                    <a:lnTo>
                      <a:pt x="24838" y="14869"/>
                    </a:lnTo>
                    <a:lnTo>
                      <a:pt x="24845" y="14866"/>
                    </a:lnTo>
                    <a:cubicBezTo>
                      <a:pt x="25014" y="14816"/>
                      <a:pt x="25179" y="14743"/>
                      <a:pt x="25342" y="14686"/>
                    </a:cubicBezTo>
                    <a:lnTo>
                      <a:pt x="25342" y="14686"/>
                    </a:lnTo>
                    <a:cubicBezTo>
                      <a:pt x="25405" y="14689"/>
                      <a:pt x="25467" y="14696"/>
                      <a:pt x="25526" y="14702"/>
                    </a:cubicBezTo>
                    <a:cubicBezTo>
                      <a:pt x="26065" y="14784"/>
                      <a:pt x="26515" y="15043"/>
                      <a:pt x="26858" y="15415"/>
                    </a:cubicBezTo>
                    <a:lnTo>
                      <a:pt x="26930" y="15490"/>
                    </a:lnTo>
                    <a:lnTo>
                      <a:pt x="26930" y="15384"/>
                    </a:lnTo>
                    <a:cubicBezTo>
                      <a:pt x="26930" y="14188"/>
                      <a:pt x="26889" y="13104"/>
                      <a:pt x="26804" y="12099"/>
                    </a:cubicBezTo>
                    <a:cubicBezTo>
                      <a:pt x="26726" y="11151"/>
                      <a:pt x="26539" y="10221"/>
                      <a:pt x="26256" y="9328"/>
                    </a:cubicBezTo>
                    <a:cubicBezTo>
                      <a:pt x="26010" y="8558"/>
                      <a:pt x="25672" y="7846"/>
                      <a:pt x="25202" y="7089"/>
                    </a:cubicBezTo>
                    <a:lnTo>
                      <a:pt x="24981" y="6734"/>
                    </a:lnTo>
                    <a:cubicBezTo>
                      <a:pt x="24057" y="5249"/>
                      <a:pt x="22752" y="3872"/>
                      <a:pt x="21256" y="2870"/>
                    </a:cubicBezTo>
                    <a:cubicBezTo>
                      <a:pt x="19756" y="1864"/>
                      <a:pt x="18070" y="1231"/>
                      <a:pt x="16376" y="1231"/>
                    </a:cubicBezTo>
                    <a:cubicBezTo>
                      <a:pt x="15551" y="1231"/>
                      <a:pt x="14723" y="1381"/>
                      <a:pt x="13919" y="1712"/>
                    </a:cubicBezTo>
                    <a:cubicBezTo>
                      <a:pt x="13895" y="1721"/>
                      <a:pt x="13871" y="1729"/>
                      <a:pt x="13847" y="1729"/>
                    </a:cubicBezTo>
                    <a:cubicBezTo>
                      <a:pt x="13813" y="1729"/>
                      <a:pt x="13782" y="1718"/>
                      <a:pt x="13751" y="1701"/>
                    </a:cubicBezTo>
                    <a:cubicBezTo>
                      <a:pt x="13724" y="1688"/>
                      <a:pt x="13704" y="1663"/>
                      <a:pt x="13687" y="1640"/>
                    </a:cubicBezTo>
                    <a:cubicBezTo>
                      <a:pt x="13674" y="1616"/>
                      <a:pt x="13663" y="1589"/>
                      <a:pt x="13663" y="1558"/>
                    </a:cubicBezTo>
                    <a:cubicBezTo>
                      <a:pt x="13663" y="1537"/>
                      <a:pt x="13666" y="1520"/>
                      <a:pt x="13674" y="1500"/>
                    </a:cubicBezTo>
                    <a:cubicBezTo>
                      <a:pt x="13683" y="1483"/>
                      <a:pt x="13697" y="1463"/>
                      <a:pt x="13718" y="1442"/>
                    </a:cubicBezTo>
                    <a:cubicBezTo>
                      <a:pt x="13990" y="1186"/>
                      <a:pt x="14191" y="917"/>
                      <a:pt x="14341" y="604"/>
                    </a:cubicBezTo>
                    <a:lnTo>
                      <a:pt x="14389" y="508"/>
                    </a:lnTo>
                    <a:close/>
                    <a:moveTo>
                      <a:pt x="25117" y="15193"/>
                    </a:moveTo>
                    <a:cubicBezTo>
                      <a:pt x="25281" y="15193"/>
                      <a:pt x="25452" y="15214"/>
                      <a:pt x="25625" y="15258"/>
                    </a:cubicBezTo>
                    <a:cubicBezTo>
                      <a:pt x="26040" y="15371"/>
                      <a:pt x="26364" y="15619"/>
                      <a:pt x="26600" y="15943"/>
                    </a:cubicBezTo>
                    <a:cubicBezTo>
                      <a:pt x="26835" y="16267"/>
                      <a:pt x="26981" y="16669"/>
                      <a:pt x="27046" y="17081"/>
                    </a:cubicBezTo>
                    <a:cubicBezTo>
                      <a:pt x="27073" y="17258"/>
                      <a:pt x="27083" y="17436"/>
                      <a:pt x="27083" y="17617"/>
                    </a:cubicBezTo>
                    <a:cubicBezTo>
                      <a:pt x="27083" y="18359"/>
                      <a:pt x="26862" y="19109"/>
                      <a:pt x="26477" y="19739"/>
                    </a:cubicBezTo>
                    <a:cubicBezTo>
                      <a:pt x="26259" y="20101"/>
                      <a:pt x="25979" y="20428"/>
                      <a:pt x="25645" y="20684"/>
                    </a:cubicBezTo>
                    <a:cubicBezTo>
                      <a:pt x="25626" y="20698"/>
                      <a:pt x="25606" y="20712"/>
                      <a:pt x="25586" y="20726"/>
                    </a:cubicBezTo>
                    <a:lnTo>
                      <a:pt x="25586" y="20726"/>
                    </a:lnTo>
                    <a:cubicBezTo>
                      <a:pt x="25477" y="19922"/>
                      <a:pt x="25377" y="19118"/>
                      <a:pt x="25295" y="18312"/>
                    </a:cubicBezTo>
                    <a:cubicBezTo>
                      <a:pt x="25235" y="17726"/>
                      <a:pt x="25204" y="17131"/>
                      <a:pt x="25159" y="16535"/>
                    </a:cubicBezTo>
                    <a:lnTo>
                      <a:pt x="25159" y="16535"/>
                    </a:lnTo>
                    <a:cubicBezTo>
                      <a:pt x="25309" y="16563"/>
                      <a:pt x="25435" y="16620"/>
                      <a:pt x="25546" y="16696"/>
                    </a:cubicBezTo>
                    <a:cubicBezTo>
                      <a:pt x="25717" y="16812"/>
                      <a:pt x="25843" y="16979"/>
                      <a:pt x="25942" y="17170"/>
                    </a:cubicBezTo>
                    <a:cubicBezTo>
                      <a:pt x="26037" y="17361"/>
                      <a:pt x="26099" y="17576"/>
                      <a:pt x="26136" y="17790"/>
                    </a:cubicBezTo>
                    <a:cubicBezTo>
                      <a:pt x="26139" y="17804"/>
                      <a:pt x="26143" y="17814"/>
                      <a:pt x="26150" y="17824"/>
                    </a:cubicBezTo>
                    <a:cubicBezTo>
                      <a:pt x="26160" y="17837"/>
                      <a:pt x="26174" y="17851"/>
                      <a:pt x="26188" y="17858"/>
                    </a:cubicBezTo>
                    <a:cubicBezTo>
                      <a:pt x="26201" y="17865"/>
                      <a:pt x="26215" y="17869"/>
                      <a:pt x="26232" y="17869"/>
                    </a:cubicBezTo>
                    <a:cubicBezTo>
                      <a:pt x="26252" y="17869"/>
                      <a:pt x="26273" y="17862"/>
                      <a:pt x="26290" y="17851"/>
                    </a:cubicBezTo>
                    <a:cubicBezTo>
                      <a:pt x="26296" y="17845"/>
                      <a:pt x="26306" y="17837"/>
                      <a:pt x="26314" y="17828"/>
                    </a:cubicBezTo>
                    <a:cubicBezTo>
                      <a:pt x="26320" y="17817"/>
                      <a:pt x="26323" y="17807"/>
                      <a:pt x="26327" y="17797"/>
                    </a:cubicBezTo>
                    <a:cubicBezTo>
                      <a:pt x="26351" y="17702"/>
                      <a:pt x="26361" y="17606"/>
                      <a:pt x="26361" y="17510"/>
                    </a:cubicBezTo>
                    <a:cubicBezTo>
                      <a:pt x="26361" y="17204"/>
                      <a:pt x="26242" y="16911"/>
                      <a:pt x="26048" y="16672"/>
                    </a:cubicBezTo>
                    <a:cubicBezTo>
                      <a:pt x="25856" y="16434"/>
                      <a:pt x="25587" y="16253"/>
                      <a:pt x="25291" y="16168"/>
                    </a:cubicBezTo>
                    <a:cubicBezTo>
                      <a:pt x="25240" y="16154"/>
                      <a:pt x="25183" y="16142"/>
                      <a:pt x="25124" y="16134"/>
                    </a:cubicBezTo>
                    <a:lnTo>
                      <a:pt x="25124" y="16134"/>
                    </a:lnTo>
                    <a:cubicBezTo>
                      <a:pt x="25092" y="15819"/>
                      <a:pt x="25056" y="15504"/>
                      <a:pt x="25003" y="15195"/>
                    </a:cubicBezTo>
                    <a:lnTo>
                      <a:pt x="25003" y="15195"/>
                    </a:lnTo>
                    <a:cubicBezTo>
                      <a:pt x="25042" y="15193"/>
                      <a:pt x="25078" y="15193"/>
                      <a:pt x="25117" y="15193"/>
                    </a:cubicBezTo>
                    <a:close/>
                    <a:moveTo>
                      <a:pt x="25117" y="15111"/>
                    </a:moveTo>
                    <a:cubicBezTo>
                      <a:pt x="25070" y="15111"/>
                      <a:pt x="25022" y="15111"/>
                      <a:pt x="24974" y="15115"/>
                    </a:cubicBezTo>
                    <a:lnTo>
                      <a:pt x="24957" y="15115"/>
                    </a:lnTo>
                    <a:lnTo>
                      <a:pt x="24947" y="15129"/>
                    </a:lnTo>
                    <a:cubicBezTo>
                      <a:pt x="24947" y="15129"/>
                      <a:pt x="24944" y="15129"/>
                      <a:pt x="24936" y="15135"/>
                    </a:cubicBezTo>
                    <a:lnTo>
                      <a:pt x="24913" y="15149"/>
                    </a:lnTo>
                    <a:lnTo>
                      <a:pt x="24916" y="15176"/>
                    </a:lnTo>
                    <a:cubicBezTo>
                      <a:pt x="24974" y="15506"/>
                      <a:pt x="25012" y="15841"/>
                      <a:pt x="25046" y="16175"/>
                    </a:cubicBezTo>
                    <a:lnTo>
                      <a:pt x="25049" y="16209"/>
                    </a:lnTo>
                    <a:lnTo>
                      <a:pt x="25079" y="16212"/>
                    </a:lnTo>
                    <a:cubicBezTo>
                      <a:pt x="25148" y="16219"/>
                      <a:pt x="25213" y="16229"/>
                      <a:pt x="25271" y="16247"/>
                    </a:cubicBezTo>
                    <a:cubicBezTo>
                      <a:pt x="25550" y="16324"/>
                      <a:pt x="25802" y="16499"/>
                      <a:pt x="25986" y="16723"/>
                    </a:cubicBezTo>
                    <a:cubicBezTo>
                      <a:pt x="26167" y="16952"/>
                      <a:pt x="26279" y="17228"/>
                      <a:pt x="26279" y="17510"/>
                    </a:cubicBezTo>
                    <a:cubicBezTo>
                      <a:pt x="26279" y="17599"/>
                      <a:pt x="26269" y="17688"/>
                      <a:pt x="26249" y="17776"/>
                    </a:cubicBezTo>
                    <a:lnTo>
                      <a:pt x="26245" y="17780"/>
                    </a:lnTo>
                    <a:lnTo>
                      <a:pt x="26242" y="17783"/>
                    </a:lnTo>
                    <a:cubicBezTo>
                      <a:pt x="26238" y="17783"/>
                      <a:pt x="26235" y="17787"/>
                      <a:pt x="26232" y="17787"/>
                    </a:cubicBezTo>
                    <a:cubicBezTo>
                      <a:pt x="26229" y="17787"/>
                      <a:pt x="26221" y="17783"/>
                      <a:pt x="26221" y="17783"/>
                    </a:cubicBezTo>
                    <a:lnTo>
                      <a:pt x="26218" y="17780"/>
                    </a:lnTo>
                    <a:lnTo>
                      <a:pt x="26218" y="17776"/>
                    </a:lnTo>
                    <a:cubicBezTo>
                      <a:pt x="26167" y="17483"/>
                      <a:pt x="26068" y="17183"/>
                      <a:pt x="25901" y="16942"/>
                    </a:cubicBezTo>
                    <a:cubicBezTo>
                      <a:pt x="25816" y="16819"/>
                      <a:pt x="25713" y="16713"/>
                      <a:pt x="25591" y="16628"/>
                    </a:cubicBezTo>
                    <a:cubicBezTo>
                      <a:pt x="25468" y="16543"/>
                      <a:pt x="25325" y="16481"/>
                      <a:pt x="25161" y="16451"/>
                    </a:cubicBezTo>
                    <a:cubicBezTo>
                      <a:pt x="25145" y="16447"/>
                      <a:pt x="25131" y="16447"/>
                      <a:pt x="25117" y="16444"/>
                    </a:cubicBezTo>
                    <a:lnTo>
                      <a:pt x="25070" y="16440"/>
                    </a:lnTo>
                    <a:lnTo>
                      <a:pt x="25073" y="16488"/>
                    </a:lnTo>
                    <a:cubicBezTo>
                      <a:pt x="25120" y="17098"/>
                      <a:pt x="25151" y="17715"/>
                      <a:pt x="25213" y="18318"/>
                    </a:cubicBezTo>
                    <a:cubicBezTo>
                      <a:pt x="25298" y="19150"/>
                      <a:pt x="25400" y="19975"/>
                      <a:pt x="25516" y="20802"/>
                    </a:cubicBezTo>
                    <a:lnTo>
                      <a:pt x="25523" y="20864"/>
                    </a:lnTo>
                    <a:lnTo>
                      <a:pt x="25578" y="20830"/>
                    </a:lnTo>
                    <a:cubicBezTo>
                      <a:pt x="25615" y="20806"/>
                      <a:pt x="25656" y="20779"/>
                      <a:pt x="25693" y="20752"/>
                    </a:cubicBezTo>
                    <a:cubicBezTo>
                      <a:pt x="26040" y="20486"/>
                      <a:pt x="26323" y="20148"/>
                      <a:pt x="26545" y="19780"/>
                    </a:cubicBezTo>
                    <a:cubicBezTo>
                      <a:pt x="26937" y="19140"/>
                      <a:pt x="27165" y="18373"/>
                      <a:pt x="27165" y="17617"/>
                    </a:cubicBezTo>
                    <a:cubicBezTo>
                      <a:pt x="27165" y="17433"/>
                      <a:pt x="27155" y="17249"/>
                      <a:pt x="27124" y="17068"/>
                    </a:cubicBezTo>
                    <a:cubicBezTo>
                      <a:pt x="27060" y="16645"/>
                      <a:pt x="26910" y="16233"/>
                      <a:pt x="26668" y="15895"/>
                    </a:cubicBezTo>
                    <a:cubicBezTo>
                      <a:pt x="26422" y="15558"/>
                      <a:pt x="26081" y="15299"/>
                      <a:pt x="25645" y="15179"/>
                    </a:cubicBezTo>
                    <a:cubicBezTo>
                      <a:pt x="25465" y="15132"/>
                      <a:pt x="25288" y="15111"/>
                      <a:pt x="25117" y="15111"/>
                    </a:cubicBezTo>
                    <a:close/>
                    <a:moveTo>
                      <a:pt x="4152" y="17932"/>
                    </a:moveTo>
                    <a:cubicBezTo>
                      <a:pt x="4176" y="18254"/>
                      <a:pt x="4223" y="18581"/>
                      <a:pt x="4279" y="18906"/>
                    </a:cubicBezTo>
                    <a:lnTo>
                      <a:pt x="4279" y="18906"/>
                    </a:lnTo>
                    <a:cubicBezTo>
                      <a:pt x="4277" y="18906"/>
                      <a:pt x="4276" y="18907"/>
                      <a:pt x="4274" y="18908"/>
                    </a:cubicBezTo>
                    <a:lnTo>
                      <a:pt x="4275" y="18909"/>
                    </a:lnTo>
                    <a:lnTo>
                      <a:pt x="4275" y="18909"/>
                    </a:lnTo>
                    <a:cubicBezTo>
                      <a:pt x="4058" y="19039"/>
                      <a:pt x="3875" y="19229"/>
                      <a:pt x="3749" y="19446"/>
                    </a:cubicBezTo>
                    <a:cubicBezTo>
                      <a:pt x="3620" y="19668"/>
                      <a:pt x="3548" y="19917"/>
                      <a:pt x="3548" y="20168"/>
                    </a:cubicBezTo>
                    <a:cubicBezTo>
                      <a:pt x="3548" y="20363"/>
                      <a:pt x="3593" y="20564"/>
                      <a:pt x="3695" y="20745"/>
                    </a:cubicBezTo>
                    <a:cubicBezTo>
                      <a:pt x="3702" y="20761"/>
                      <a:pt x="3716" y="20775"/>
                      <a:pt x="3732" y="20782"/>
                    </a:cubicBezTo>
                    <a:cubicBezTo>
                      <a:pt x="3746" y="20789"/>
                      <a:pt x="3763" y="20793"/>
                      <a:pt x="3777" y="20793"/>
                    </a:cubicBezTo>
                    <a:cubicBezTo>
                      <a:pt x="3801" y="20793"/>
                      <a:pt x="3824" y="20786"/>
                      <a:pt x="3845" y="20769"/>
                    </a:cubicBezTo>
                    <a:cubicBezTo>
                      <a:pt x="3851" y="20761"/>
                      <a:pt x="3862" y="20752"/>
                      <a:pt x="3869" y="20741"/>
                    </a:cubicBezTo>
                    <a:cubicBezTo>
                      <a:pt x="3872" y="20728"/>
                      <a:pt x="3875" y="20714"/>
                      <a:pt x="3875" y="20700"/>
                    </a:cubicBezTo>
                    <a:lnTo>
                      <a:pt x="3875" y="20694"/>
                    </a:lnTo>
                    <a:lnTo>
                      <a:pt x="3875" y="20690"/>
                    </a:lnTo>
                    <a:cubicBezTo>
                      <a:pt x="3869" y="20615"/>
                      <a:pt x="3865" y="20537"/>
                      <a:pt x="3865" y="20459"/>
                    </a:cubicBezTo>
                    <a:cubicBezTo>
                      <a:pt x="3865" y="20223"/>
                      <a:pt x="3900" y="19992"/>
                      <a:pt x="3985" y="19784"/>
                    </a:cubicBezTo>
                    <a:cubicBezTo>
                      <a:pt x="4063" y="19597"/>
                      <a:pt x="4181" y="19432"/>
                      <a:pt x="4357" y="19309"/>
                    </a:cubicBezTo>
                    <a:lnTo>
                      <a:pt x="4357" y="19309"/>
                    </a:lnTo>
                    <a:cubicBezTo>
                      <a:pt x="4436" y="19701"/>
                      <a:pt x="4520" y="20090"/>
                      <a:pt x="4588" y="20465"/>
                    </a:cubicBezTo>
                    <a:cubicBezTo>
                      <a:pt x="4758" y="21426"/>
                      <a:pt x="4927" y="22394"/>
                      <a:pt x="5094" y="23362"/>
                    </a:cubicBezTo>
                    <a:lnTo>
                      <a:pt x="5094" y="23362"/>
                    </a:lnTo>
                    <a:cubicBezTo>
                      <a:pt x="4706" y="23201"/>
                      <a:pt x="4352" y="22953"/>
                      <a:pt x="4046" y="22660"/>
                    </a:cubicBezTo>
                    <a:cubicBezTo>
                      <a:pt x="3388" y="22029"/>
                      <a:pt x="2914" y="21150"/>
                      <a:pt x="2816" y="20237"/>
                    </a:cubicBezTo>
                    <a:cubicBezTo>
                      <a:pt x="2805" y="20132"/>
                      <a:pt x="2799" y="20025"/>
                      <a:pt x="2799" y="19917"/>
                    </a:cubicBezTo>
                    <a:cubicBezTo>
                      <a:pt x="2799" y="19555"/>
                      <a:pt x="2867" y="19198"/>
                      <a:pt x="3016" y="18884"/>
                    </a:cubicBezTo>
                    <a:cubicBezTo>
                      <a:pt x="3167" y="18570"/>
                      <a:pt x="3395" y="18301"/>
                      <a:pt x="3722" y="18114"/>
                    </a:cubicBezTo>
                    <a:cubicBezTo>
                      <a:pt x="3864" y="18034"/>
                      <a:pt x="4007" y="17973"/>
                      <a:pt x="4152" y="17932"/>
                    </a:cubicBezTo>
                    <a:close/>
                    <a:moveTo>
                      <a:pt x="4227" y="17828"/>
                    </a:moveTo>
                    <a:lnTo>
                      <a:pt x="4179" y="17842"/>
                    </a:lnTo>
                    <a:cubicBezTo>
                      <a:pt x="4012" y="17882"/>
                      <a:pt x="3845" y="17950"/>
                      <a:pt x="3681" y="18042"/>
                    </a:cubicBezTo>
                    <a:cubicBezTo>
                      <a:pt x="3340" y="18240"/>
                      <a:pt x="3098" y="18523"/>
                      <a:pt x="2942" y="18850"/>
                    </a:cubicBezTo>
                    <a:cubicBezTo>
                      <a:pt x="2788" y="19174"/>
                      <a:pt x="2717" y="19545"/>
                      <a:pt x="2717" y="19917"/>
                    </a:cubicBezTo>
                    <a:cubicBezTo>
                      <a:pt x="2717" y="20029"/>
                      <a:pt x="2724" y="20138"/>
                      <a:pt x="2734" y="20247"/>
                    </a:cubicBezTo>
                    <a:cubicBezTo>
                      <a:pt x="2836" y="21181"/>
                      <a:pt x="3317" y="22074"/>
                      <a:pt x="3991" y="22721"/>
                    </a:cubicBezTo>
                    <a:cubicBezTo>
                      <a:pt x="4300" y="23017"/>
                      <a:pt x="4661" y="23272"/>
                      <a:pt x="5062" y="23435"/>
                    </a:cubicBezTo>
                    <a:lnTo>
                      <a:pt x="5062" y="23435"/>
                    </a:lnTo>
                    <a:lnTo>
                      <a:pt x="5061" y="23437"/>
                    </a:lnTo>
                    <a:cubicBezTo>
                      <a:pt x="5086" y="23447"/>
                      <a:pt x="5109" y="23457"/>
                      <a:pt x="5130" y="23465"/>
                    </a:cubicBezTo>
                    <a:lnTo>
                      <a:pt x="5198" y="23488"/>
                    </a:lnTo>
                    <a:lnTo>
                      <a:pt x="5184" y="23416"/>
                    </a:lnTo>
                    <a:cubicBezTo>
                      <a:pt x="5014" y="22428"/>
                      <a:pt x="4844" y="21436"/>
                      <a:pt x="4666" y="20448"/>
                    </a:cubicBezTo>
                    <a:cubicBezTo>
                      <a:pt x="4595" y="20053"/>
                      <a:pt x="4506" y="19644"/>
                      <a:pt x="4424" y="19235"/>
                    </a:cubicBezTo>
                    <a:lnTo>
                      <a:pt x="4414" y="19177"/>
                    </a:lnTo>
                    <a:lnTo>
                      <a:pt x="4363" y="19207"/>
                    </a:lnTo>
                    <a:cubicBezTo>
                      <a:pt x="4145" y="19341"/>
                      <a:pt x="3998" y="19535"/>
                      <a:pt x="3909" y="19753"/>
                    </a:cubicBezTo>
                    <a:cubicBezTo>
                      <a:pt x="3818" y="19971"/>
                      <a:pt x="3784" y="20217"/>
                      <a:pt x="3784" y="20459"/>
                    </a:cubicBezTo>
                    <a:cubicBezTo>
                      <a:pt x="3784" y="20541"/>
                      <a:pt x="3787" y="20618"/>
                      <a:pt x="3793" y="20700"/>
                    </a:cubicBezTo>
                    <a:lnTo>
                      <a:pt x="3793" y="20704"/>
                    </a:lnTo>
                    <a:cubicBezTo>
                      <a:pt x="3793" y="20704"/>
                      <a:pt x="3793" y="20707"/>
                      <a:pt x="3790" y="20707"/>
                    </a:cubicBezTo>
                    <a:cubicBezTo>
                      <a:pt x="3787" y="20711"/>
                      <a:pt x="3780" y="20711"/>
                      <a:pt x="3777" y="20711"/>
                    </a:cubicBezTo>
                    <a:lnTo>
                      <a:pt x="3770" y="20711"/>
                    </a:lnTo>
                    <a:cubicBezTo>
                      <a:pt x="3766" y="20707"/>
                      <a:pt x="3766" y="20707"/>
                      <a:pt x="3766" y="20704"/>
                    </a:cubicBezTo>
                    <a:cubicBezTo>
                      <a:pt x="3671" y="20537"/>
                      <a:pt x="3630" y="20353"/>
                      <a:pt x="3630" y="20168"/>
                    </a:cubicBezTo>
                    <a:cubicBezTo>
                      <a:pt x="3630" y="19934"/>
                      <a:pt x="3698" y="19695"/>
                      <a:pt x="3818" y="19487"/>
                    </a:cubicBezTo>
                    <a:cubicBezTo>
                      <a:pt x="3941" y="19279"/>
                      <a:pt x="4114" y="19099"/>
                      <a:pt x="4318" y="18976"/>
                    </a:cubicBezTo>
                    <a:lnTo>
                      <a:pt x="4322" y="18976"/>
                    </a:lnTo>
                    <a:cubicBezTo>
                      <a:pt x="4325" y="18973"/>
                      <a:pt x="4336" y="18969"/>
                      <a:pt x="4342" y="18966"/>
                    </a:cubicBezTo>
                    <a:lnTo>
                      <a:pt x="4373" y="18952"/>
                    </a:lnTo>
                    <a:lnTo>
                      <a:pt x="4366" y="18921"/>
                    </a:lnTo>
                    <a:cubicBezTo>
                      <a:pt x="4305" y="18570"/>
                      <a:pt x="4254" y="18223"/>
                      <a:pt x="4230" y="17875"/>
                    </a:cubicBezTo>
                    <a:lnTo>
                      <a:pt x="4227" y="17828"/>
                    </a:lnTo>
                    <a:close/>
                    <a:moveTo>
                      <a:pt x="3760" y="25393"/>
                    </a:moveTo>
                    <a:lnTo>
                      <a:pt x="3757" y="25406"/>
                    </a:lnTo>
                    <a:lnTo>
                      <a:pt x="3757" y="25405"/>
                    </a:lnTo>
                    <a:lnTo>
                      <a:pt x="3760" y="25393"/>
                    </a:lnTo>
                    <a:close/>
                    <a:moveTo>
                      <a:pt x="4012" y="25428"/>
                    </a:moveTo>
                    <a:cubicBezTo>
                      <a:pt x="4192" y="25428"/>
                      <a:pt x="4366" y="25499"/>
                      <a:pt x="4493" y="25621"/>
                    </a:cubicBezTo>
                    <a:cubicBezTo>
                      <a:pt x="4622" y="25741"/>
                      <a:pt x="4704" y="25911"/>
                      <a:pt x="4707" y="26115"/>
                    </a:cubicBezTo>
                    <a:lnTo>
                      <a:pt x="4707" y="26129"/>
                    </a:lnTo>
                    <a:cubicBezTo>
                      <a:pt x="4707" y="26218"/>
                      <a:pt x="4697" y="26293"/>
                      <a:pt x="4669" y="26361"/>
                    </a:cubicBezTo>
                    <a:cubicBezTo>
                      <a:pt x="4636" y="26466"/>
                      <a:pt x="4574" y="26552"/>
                      <a:pt x="4493" y="26627"/>
                    </a:cubicBezTo>
                    <a:cubicBezTo>
                      <a:pt x="4414" y="26702"/>
                      <a:pt x="4315" y="26763"/>
                      <a:pt x="4206" y="26818"/>
                    </a:cubicBezTo>
                    <a:cubicBezTo>
                      <a:pt x="4049" y="26896"/>
                      <a:pt x="3869" y="26951"/>
                      <a:pt x="3691" y="26998"/>
                    </a:cubicBezTo>
                    <a:cubicBezTo>
                      <a:pt x="3514" y="27046"/>
                      <a:pt x="3340" y="27084"/>
                      <a:pt x="3197" y="27125"/>
                    </a:cubicBezTo>
                    <a:cubicBezTo>
                      <a:pt x="3164" y="27135"/>
                      <a:pt x="3132" y="27138"/>
                      <a:pt x="3102" y="27138"/>
                    </a:cubicBezTo>
                    <a:cubicBezTo>
                      <a:pt x="3027" y="27138"/>
                      <a:pt x="2952" y="27111"/>
                      <a:pt x="2890" y="27067"/>
                    </a:cubicBezTo>
                    <a:cubicBezTo>
                      <a:pt x="2832" y="27023"/>
                      <a:pt x="2788" y="26957"/>
                      <a:pt x="2764" y="26883"/>
                    </a:cubicBezTo>
                    <a:lnTo>
                      <a:pt x="2566" y="26170"/>
                    </a:lnTo>
                    <a:cubicBezTo>
                      <a:pt x="2557" y="26139"/>
                      <a:pt x="2553" y="26109"/>
                      <a:pt x="2553" y="26078"/>
                    </a:cubicBezTo>
                    <a:cubicBezTo>
                      <a:pt x="2553" y="26000"/>
                      <a:pt x="2577" y="25925"/>
                      <a:pt x="2625" y="25867"/>
                    </a:cubicBezTo>
                    <a:cubicBezTo>
                      <a:pt x="2669" y="25806"/>
                      <a:pt x="2734" y="25761"/>
                      <a:pt x="2809" y="25738"/>
                    </a:cubicBezTo>
                    <a:lnTo>
                      <a:pt x="3589" y="25523"/>
                    </a:lnTo>
                    <a:lnTo>
                      <a:pt x="3593" y="25519"/>
                    </a:lnTo>
                    <a:cubicBezTo>
                      <a:pt x="3647" y="25499"/>
                      <a:pt x="3702" y="25482"/>
                      <a:pt x="3757" y="25475"/>
                    </a:cubicBezTo>
                    <a:cubicBezTo>
                      <a:pt x="3757" y="25475"/>
                      <a:pt x="3758" y="25475"/>
                      <a:pt x="3758" y="25475"/>
                    </a:cubicBezTo>
                    <a:lnTo>
                      <a:pt x="3758" y="25475"/>
                    </a:lnTo>
                    <a:cubicBezTo>
                      <a:pt x="3763" y="25475"/>
                      <a:pt x="3767" y="25474"/>
                      <a:pt x="3770" y="25472"/>
                    </a:cubicBezTo>
                    <a:lnTo>
                      <a:pt x="3773" y="25472"/>
                    </a:lnTo>
                    <a:cubicBezTo>
                      <a:pt x="3851" y="25441"/>
                      <a:pt x="3933" y="25428"/>
                      <a:pt x="4012" y="25428"/>
                    </a:cubicBezTo>
                    <a:close/>
                    <a:moveTo>
                      <a:pt x="4012" y="25346"/>
                    </a:moveTo>
                    <a:cubicBezTo>
                      <a:pt x="3926" y="25346"/>
                      <a:pt x="3839" y="25361"/>
                      <a:pt x="3753" y="25391"/>
                    </a:cubicBezTo>
                    <a:lnTo>
                      <a:pt x="3753" y="25391"/>
                    </a:lnTo>
                    <a:lnTo>
                      <a:pt x="3752" y="25390"/>
                    </a:lnTo>
                    <a:cubicBezTo>
                      <a:pt x="3749" y="25390"/>
                      <a:pt x="3749" y="25390"/>
                      <a:pt x="3746" y="25393"/>
                    </a:cubicBezTo>
                    <a:lnTo>
                      <a:pt x="3739" y="25393"/>
                    </a:lnTo>
                    <a:cubicBezTo>
                      <a:pt x="3737" y="25393"/>
                      <a:pt x="3736" y="25393"/>
                      <a:pt x="3732" y="25395"/>
                    </a:cubicBezTo>
                    <a:lnTo>
                      <a:pt x="3732" y="25395"/>
                    </a:lnTo>
                    <a:cubicBezTo>
                      <a:pt x="3671" y="25403"/>
                      <a:pt x="3615" y="25422"/>
                      <a:pt x="3562" y="25444"/>
                    </a:cubicBezTo>
                    <a:lnTo>
                      <a:pt x="3562" y="25445"/>
                    </a:lnTo>
                    <a:lnTo>
                      <a:pt x="3562" y="25445"/>
                    </a:lnTo>
                    <a:lnTo>
                      <a:pt x="2788" y="25659"/>
                    </a:lnTo>
                    <a:cubicBezTo>
                      <a:pt x="2693" y="25686"/>
                      <a:pt x="2615" y="25744"/>
                      <a:pt x="2557" y="25816"/>
                    </a:cubicBezTo>
                    <a:cubicBezTo>
                      <a:pt x="2502" y="25891"/>
                      <a:pt x="2472" y="25983"/>
                      <a:pt x="2472" y="26078"/>
                    </a:cubicBezTo>
                    <a:cubicBezTo>
                      <a:pt x="2472" y="26115"/>
                      <a:pt x="2478" y="26153"/>
                      <a:pt x="2489" y="26191"/>
                    </a:cubicBezTo>
                    <a:lnTo>
                      <a:pt x="2686" y="26906"/>
                    </a:lnTo>
                    <a:lnTo>
                      <a:pt x="2686" y="26903"/>
                    </a:lnTo>
                    <a:cubicBezTo>
                      <a:pt x="2714" y="26998"/>
                      <a:pt x="2771" y="27077"/>
                      <a:pt x="2843" y="27135"/>
                    </a:cubicBezTo>
                    <a:cubicBezTo>
                      <a:pt x="2918" y="27189"/>
                      <a:pt x="3007" y="27220"/>
                      <a:pt x="3102" y="27220"/>
                    </a:cubicBezTo>
                    <a:cubicBezTo>
                      <a:pt x="3139" y="27220"/>
                      <a:pt x="3180" y="27213"/>
                      <a:pt x="3218" y="27202"/>
                    </a:cubicBezTo>
                    <a:cubicBezTo>
                      <a:pt x="3361" y="27166"/>
                      <a:pt x="3535" y="27128"/>
                      <a:pt x="3712" y="27077"/>
                    </a:cubicBezTo>
                    <a:cubicBezTo>
                      <a:pt x="3892" y="27029"/>
                      <a:pt x="4076" y="26971"/>
                      <a:pt x="4243" y="26889"/>
                    </a:cubicBezTo>
                    <a:cubicBezTo>
                      <a:pt x="4394" y="26818"/>
                      <a:pt x="4529" y="26722"/>
                      <a:pt x="4632" y="26600"/>
                    </a:cubicBezTo>
                    <a:cubicBezTo>
                      <a:pt x="4680" y="26538"/>
                      <a:pt x="4721" y="26466"/>
                      <a:pt x="4748" y="26389"/>
                    </a:cubicBezTo>
                    <a:cubicBezTo>
                      <a:pt x="4775" y="26310"/>
                      <a:pt x="4789" y="26225"/>
                      <a:pt x="4789" y="26129"/>
                    </a:cubicBezTo>
                    <a:lnTo>
                      <a:pt x="4789" y="26115"/>
                    </a:lnTo>
                    <a:cubicBezTo>
                      <a:pt x="4785" y="25887"/>
                      <a:pt x="4693" y="25697"/>
                      <a:pt x="4550" y="25560"/>
                    </a:cubicBezTo>
                    <a:cubicBezTo>
                      <a:pt x="4407" y="25424"/>
                      <a:pt x="4213" y="25346"/>
                      <a:pt x="4012" y="25346"/>
                    </a:cubicBezTo>
                    <a:close/>
                    <a:moveTo>
                      <a:pt x="24626" y="15340"/>
                    </a:moveTo>
                    <a:cubicBezTo>
                      <a:pt x="24619" y="15448"/>
                      <a:pt x="24616" y="15557"/>
                      <a:pt x="24616" y="15663"/>
                    </a:cubicBezTo>
                    <a:cubicBezTo>
                      <a:pt x="24616" y="16212"/>
                      <a:pt x="24691" y="16782"/>
                      <a:pt x="24790" y="17323"/>
                    </a:cubicBezTo>
                    <a:lnTo>
                      <a:pt x="24790" y="17323"/>
                    </a:lnTo>
                    <a:lnTo>
                      <a:pt x="24790" y="17323"/>
                    </a:lnTo>
                    <a:cubicBezTo>
                      <a:pt x="24838" y="17871"/>
                      <a:pt x="24900" y="18418"/>
                      <a:pt x="24953" y="18946"/>
                    </a:cubicBezTo>
                    <a:cubicBezTo>
                      <a:pt x="24988" y="19276"/>
                      <a:pt x="25022" y="19603"/>
                      <a:pt x="25059" y="19930"/>
                    </a:cubicBezTo>
                    <a:cubicBezTo>
                      <a:pt x="25117" y="20448"/>
                      <a:pt x="25186" y="20966"/>
                      <a:pt x="25257" y="21484"/>
                    </a:cubicBezTo>
                    <a:cubicBezTo>
                      <a:pt x="25322" y="21947"/>
                      <a:pt x="25390" y="22408"/>
                      <a:pt x="25465" y="22868"/>
                    </a:cubicBezTo>
                    <a:cubicBezTo>
                      <a:pt x="25584" y="23604"/>
                      <a:pt x="25730" y="24579"/>
                      <a:pt x="26031" y="25482"/>
                    </a:cubicBezTo>
                    <a:cubicBezTo>
                      <a:pt x="26180" y="25935"/>
                      <a:pt x="26372" y="26372"/>
                      <a:pt x="26613" y="26749"/>
                    </a:cubicBezTo>
                    <a:cubicBezTo>
                      <a:pt x="26814" y="27059"/>
                      <a:pt x="27051" y="27332"/>
                      <a:pt x="27334" y="27546"/>
                    </a:cubicBezTo>
                    <a:lnTo>
                      <a:pt x="27334" y="27546"/>
                    </a:lnTo>
                    <a:cubicBezTo>
                      <a:pt x="27013" y="27450"/>
                      <a:pt x="26723" y="27309"/>
                      <a:pt x="26457" y="27117"/>
                    </a:cubicBezTo>
                    <a:cubicBezTo>
                      <a:pt x="26130" y="26883"/>
                      <a:pt x="25843" y="26573"/>
                      <a:pt x="25584" y="26177"/>
                    </a:cubicBezTo>
                    <a:cubicBezTo>
                      <a:pt x="25339" y="25802"/>
                      <a:pt x="25137" y="25407"/>
                      <a:pt x="24950" y="25002"/>
                    </a:cubicBezTo>
                    <a:lnTo>
                      <a:pt x="24953" y="25002"/>
                    </a:lnTo>
                    <a:cubicBezTo>
                      <a:pt x="24840" y="24754"/>
                      <a:pt x="24730" y="24507"/>
                      <a:pt x="24616" y="24257"/>
                    </a:cubicBezTo>
                    <a:lnTo>
                      <a:pt x="24616" y="24257"/>
                    </a:lnTo>
                    <a:cubicBezTo>
                      <a:pt x="24784" y="23606"/>
                      <a:pt x="24865" y="22908"/>
                      <a:pt x="24879" y="22197"/>
                    </a:cubicBezTo>
                    <a:cubicBezTo>
                      <a:pt x="24882" y="22104"/>
                      <a:pt x="24882" y="22009"/>
                      <a:pt x="24882" y="21914"/>
                    </a:cubicBezTo>
                    <a:cubicBezTo>
                      <a:pt x="24882" y="21260"/>
                      <a:pt x="24834" y="20598"/>
                      <a:pt x="24752" y="19951"/>
                    </a:cubicBezTo>
                    <a:cubicBezTo>
                      <a:pt x="24650" y="19116"/>
                      <a:pt x="24497" y="18308"/>
                      <a:pt x="24333" y="17579"/>
                    </a:cubicBezTo>
                    <a:cubicBezTo>
                      <a:pt x="24330" y="17559"/>
                      <a:pt x="24323" y="17524"/>
                      <a:pt x="24313" y="17477"/>
                    </a:cubicBezTo>
                    <a:cubicBezTo>
                      <a:pt x="24250" y="17149"/>
                      <a:pt x="24082" y="16236"/>
                      <a:pt x="23912" y="15399"/>
                    </a:cubicBezTo>
                    <a:lnTo>
                      <a:pt x="23912" y="15399"/>
                    </a:lnTo>
                    <a:cubicBezTo>
                      <a:pt x="23982" y="15407"/>
                      <a:pt x="24052" y="15412"/>
                      <a:pt x="24122" y="15412"/>
                    </a:cubicBezTo>
                    <a:cubicBezTo>
                      <a:pt x="24291" y="15412"/>
                      <a:pt x="24459" y="15389"/>
                      <a:pt x="24626" y="15340"/>
                    </a:cubicBezTo>
                    <a:close/>
                    <a:moveTo>
                      <a:pt x="24715" y="15227"/>
                    </a:moveTo>
                    <a:lnTo>
                      <a:pt x="24657" y="15245"/>
                    </a:lnTo>
                    <a:cubicBezTo>
                      <a:pt x="24480" y="15302"/>
                      <a:pt x="24299" y="15330"/>
                      <a:pt x="24122" y="15330"/>
                    </a:cubicBezTo>
                    <a:cubicBezTo>
                      <a:pt x="24037" y="15330"/>
                      <a:pt x="23952" y="15322"/>
                      <a:pt x="23866" y="15313"/>
                    </a:cubicBezTo>
                    <a:lnTo>
                      <a:pt x="23808" y="15302"/>
                    </a:lnTo>
                    <a:lnTo>
                      <a:pt x="23822" y="15360"/>
                    </a:lnTo>
                    <a:cubicBezTo>
                      <a:pt x="23918" y="15844"/>
                      <a:pt x="24016" y="16362"/>
                      <a:pt x="24098" y="16782"/>
                    </a:cubicBezTo>
                    <a:cubicBezTo>
                      <a:pt x="24136" y="16989"/>
                      <a:pt x="24170" y="17173"/>
                      <a:pt x="24197" y="17313"/>
                    </a:cubicBezTo>
                    <a:cubicBezTo>
                      <a:pt x="24211" y="17384"/>
                      <a:pt x="24225" y="17446"/>
                      <a:pt x="24235" y="17494"/>
                    </a:cubicBezTo>
                    <a:cubicBezTo>
                      <a:pt x="24241" y="17541"/>
                      <a:pt x="24248" y="17576"/>
                      <a:pt x="24255" y="17596"/>
                    </a:cubicBezTo>
                    <a:cubicBezTo>
                      <a:pt x="24415" y="18325"/>
                      <a:pt x="24568" y="19130"/>
                      <a:pt x="24670" y="19961"/>
                    </a:cubicBezTo>
                    <a:cubicBezTo>
                      <a:pt x="24752" y="20605"/>
                      <a:pt x="24801" y="21266"/>
                      <a:pt x="24801" y="21914"/>
                    </a:cubicBezTo>
                    <a:cubicBezTo>
                      <a:pt x="24801" y="22009"/>
                      <a:pt x="24801" y="22101"/>
                      <a:pt x="24797" y="22193"/>
                    </a:cubicBezTo>
                    <a:lnTo>
                      <a:pt x="24797" y="22197"/>
                    </a:lnTo>
                    <a:cubicBezTo>
                      <a:pt x="24783" y="22905"/>
                      <a:pt x="24702" y="23604"/>
                      <a:pt x="24535" y="24248"/>
                    </a:cubicBezTo>
                    <a:lnTo>
                      <a:pt x="24531" y="24262"/>
                    </a:lnTo>
                    <a:lnTo>
                      <a:pt x="24535" y="24275"/>
                    </a:lnTo>
                    <a:cubicBezTo>
                      <a:pt x="24650" y="24528"/>
                      <a:pt x="24763" y="24783"/>
                      <a:pt x="24879" y="25035"/>
                    </a:cubicBezTo>
                    <a:cubicBezTo>
                      <a:pt x="25066" y="25441"/>
                      <a:pt x="25268" y="25843"/>
                      <a:pt x="25516" y="26225"/>
                    </a:cubicBezTo>
                    <a:cubicBezTo>
                      <a:pt x="25779" y="26623"/>
                      <a:pt x="26075" y="26944"/>
                      <a:pt x="26409" y="27186"/>
                    </a:cubicBezTo>
                    <a:cubicBezTo>
                      <a:pt x="26743" y="27427"/>
                      <a:pt x="27118" y="27591"/>
                      <a:pt x="27544" y="27683"/>
                    </a:cubicBezTo>
                    <a:lnTo>
                      <a:pt x="27779" y="27734"/>
                    </a:lnTo>
                    <a:lnTo>
                      <a:pt x="27779" y="27734"/>
                    </a:lnTo>
                    <a:lnTo>
                      <a:pt x="27571" y="27608"/>
                    </a:lnTo>
                    <a:cubicBezTo>
                      <a:pt x="27213" y="27391"/>
                      <a:pt x="26924" y="27077"/>
                      <a:pt x="26685" y="26705"/>
                    </a:cubicBezTo>
                    <a:cubicBezTo>
                      <a:pt x="26323" y="26147"/>
                      <a:pt x="26085" y="25461"/>
                      <a:pt x="25911" y="24777"/>
                    </a:cubicBezTo>
                    <a:cubicBezTo>
                      <a:pt x="25741" y="24091"/>
                      <a:pt x="25636" y="23410"/>
                      <a:pt x="25546" y="22854"/>
                    </a:cubicBezTo>
                    <a:cubicBezTo>
                      <a:pt x="25472" y="22394"/>
                      <a:pt x="25400" y="21934"/>
                      <a:pt x="25339" y="21471"/>
                    </a:cubicBezTo>
                    <a:cubicBezTo>
                      <a:pt x="25268" y="20956"/>
                      <a:pt x="25199" y="20438"/>
                      <a:pt x="25141" y="19920"/>
                    </a:cubicBezTo>
                    <a:cubicBezTo>
                      <a:pt x="25104" y="19593"/>
                      <a:pt x="25066" y="19266"/>
                      <a:pt x="25035" y="18938"/>
                    </a:cubicBezTo>
                    <a:cubicBezTo>
                      <a:pt x="24981" y="18407"/>
                      <a:pt x="24920" y="17862"/>
                      <a:pt x="24872" y="17313"/>
                    </a:cubicBezTo>
                    <a:lnTo>
                      <a:pt x="24872" y="17310"/>
                    </a:lnTo>
                    <a:cubicBezTo>
                      <a:pt x="24773" y="16768"/>
                      <a:pt x="24698" y="16206"/>
                      <a:pt x="24698" y="15663"/>
                    </a:cubicBezTo>
                    <a:cubicBezTo>
                      <a:pt x="24698" y="15537"/>
                      <a:pt x="24702" y="15412"/>
                      <a:pt x="24711" y="15289"/>
                    </a:cubicBezTo>
                    <a:lnTo>
                      <a:pt x="24715" y="15227"/>
                    </a:lnTo>
                    <a:close/>
                    <a:moveTo>
                      <a:pt x="4542" y="27338"/>
                    </a:moveTo>
                    <a:cubicBezTo>
                      <a:pt x="4559" y="27558"/>
                      <a:pt x="4567" y="27769"/>
                      <a:pt x="4567" y="27970"/>
                    </a:cubicBezTo>
                    <a:cubicBezTo>
                      <a:pt x="4567" y="28230"/>
                      <a:pt x="4553" y="28470"/>
                      <a:pt x="4525" y="28688"/>
                    </a:cubicBezTo>
                    <a:lnTo>
                      <a:pt x="4525" y="28688"/>
                    </a:lnTo>
                    <a:cubicBezTo>
                      <a:pt x="4511" y="28680"/>
                      <a:pt x="4497" y="28674"/>
                      <a:pt x="4482" y="28668"/>
                    </a:cubicBezTo>
                    <a:cubicBezTo>
                      <a:pt x="4448" y="28654"/>
                      <a:pt x="4411" y="28651"/>
                      <a:pt x="4377" y="28651"/>
                    </a:cubicBezTo>
                    <a:cubicBezTo>
                      <a:pt x="4305" y="28651"/>
                      <a:pt x="4237" y="28668"/>
                      <a:pt x="4169" y="28689"/>
                    </a:cubicBezTo>
                    <a:cubicBezTo>
                      <a:pt x="4160" y="28690"/>
                      <a:pt x="4146" y="28693"/>
                      <a:pt x="4130" y="28697"/>
                    </a:cubicBezTo>
                    <a:lnTo>
                      <a:pt x="4130" y="28697"/>
                    </a:lnTo>
                    <a:cubicBezTo>
                      <a:pt x="4142" y="28293"/>
                      <a:pt x="4152" y="27886"/>
                      <a:pt x="4161" y="27481"/>
                    </a:cubicBezTo>
                    <a:lnTo>
                      <a:pt x="4161" y="27481"/>
                    </a:lnTo>
                    <a:lnTo>
                      <a:pt x="4301" y="27445"/>
                    </a:lnTo>
                    <a:cubicBezTo>
                      <a:pt x="4387" y="27418"/>
                      <a:pt x="4469" y="27383"/>
                      <a:pt x="4542" y="27338"/>
                    </a:cubicBezTo>
                    <a:close/>
                    <a:moveTo>
                      <a:pt x="4611" y="27189"/>
                    </a:moveTo>
                    <a:lnTo>
                      <a:pt x="4554" y="27230"/>
                    </a:lnTo>
                    <a:cubicBezTo>
                      <a:pt x="4472" y="27292"/>
                      <a:pt x="4380" y="27336"/>
                      <a:pt x="4278" y="27363"/>
                    </a:cubicBezTo>
                    <a:lnTo>
                      <a:pt x="4080" y="27421"/>
                    </a:lnTo>
                    <a:lnTo>
                      <a:pt x="4080" y="27452"/>
                    </a:lnTo>
                    <a:cubicBezTo>
                      <a:pt x="4070" y="27885"/>
                      <a:pt x="4059" y="28317"/>
                      <a:pt x="4046" y="28750"/>
                    </a:cubicBezTo>
                    <a:lnTo>
                      <a:pt x="4043" y="28805"/>
                    </a:lnTo>
                    <a:lnTo>
                      <a:pt x="4043" y="28805"/>
                    </a:lnTo>
                    <a:lnTo>
                      <a:pt x="4097" y="28791"/>
                    </a:lnTo>
                    <a:cubicBezTo>
                      <a:pt x="4138" y="28781"/>
                      <a:pt x="4172" y="28774"/>
                      <a:pt x="4192" y="28767"/>
                    </a:cubicBezTo>
                    <a:cubicBezTo>
                      <a:pt x="4257" y="28747"/>
                      <a:pt x="4322" y="28733"/>
                      <a:pt x="4377" y="28733"/>
                    </a:cubicBezTo>
                    <a:cubicBezTo>
                      <a:pt x="4404" y="28733"/>
                      <a:pt x="4431" y="28736"/>
                      <a:pt x="4455" y="28743"/>
                    </a:cubicBezTo>
                    <a:cubicBezTo>
                      <a:pt x="4482" y="28753"/>
                      <a:pt x="4502" y="28767"/>
                      <a:pt x="4526" y="28791"/>
                    </a:cubicBezTo>
                    <a:lnTo>
                      <a:pt x="4584" y="28846"/>
                    </a:lnTo>
                    <a:lnTo>
                      <a:pt x="4595" y="28767"/>
                    </a:lnTo>
                    <a:cubicBezTo>
                      <a:pt x="4632" y="28525"/>
                      <a:pt x="4649" y="28259"/>
                      <a:pt x="4649" y="27970"/>
                    </a:cubicBezTo>
                    <a:cubicBezTo>
                      <a:pt x="4649" y="27745"/>
                      <a:pt x="4639" y="27509"/>
                      <a:pt x="4619" y="27261"/>
                    </a:cubicBezTo>
                    <a:lnTo>
                      <a:pt x="4611" y="27189"/>
                    </a:lnTo>
                    <a:close/>
                    <a:moveTo>
                      <a:pt x="4558" y="17945"/>
                    </a:moveTo>
                    <a:lnTo>
                      <a:pt x="4558" y="17945"/>
                    </a:lnTo>
                    <a:cubicBezTo>
                      <a:pt x="4586" y="17956"/>
                      <a:pt x="4615" y="17965"/>
                      <a:pt x="4644" y="17971"/>
                    </a:cubicBezTo>
                    <a:lnTo>
                      <a:pt x="4644" y="17971"/>
                    </a:lnTo>
                    <a:cubicBezTo>
                      <a:pt x="4651" y="17982"/>
                      <a:pt x="4658" y="17993"/>
                      <a:pt x="4663" y="18005"/>
                    </a:cubicBezTo>
                    <a:lnTo>
                      <a:pt x="4669" y="18015"/>
                    </a:lnTo>
                    <a:lnTo>
                      <a:pt x="4683" y="18021"/>
                    </a:lnTo>
                    <a:cubicBezTo>
                      <a:pt x="4864" y="18103"/>
                      <a:pt x="5058" y="18141"/>
                      <a:pt x="5259" y="18141"/>
                    </a:cubicBezTo>
                    <a:cubicBezTo>
                      <a:pt x="5318" y="18141"/>
                      <a:pt x="5378" y="18137"/>
                      <a:pt x="5439" y="18129"/>
                    </a:cubicBezTo>
                    <a:lnTo>
                      <a:pt x="5439" y="18129"/>
                    </a:lnTo>
                    <a:cubicBezTo>
                      <a:pt x="5483" y="18790"/>
                      <a:pt x="5543" y="19450"/>
                      <a:pt x="5580" y="20094"/>
                    </a:cubicBezTo>
                    <a:cubicBezTo>
                      <a:pt x="5624" y="20820"/>
                      <a:pt x="5756" y="21543"/>
                      <a:pt x="5845" y="22254"/>
                    </a:cubicBezTo>
                    <a:cubicBezTo>
                      <a:pt x="6015" y="23577"/>
                      <a:pt x="6239" y="24975"/>
                      <a:pt x="6823" y="26199"/>
                    </a:cubicBezTo>
                    <a:lnTo>
                      <a:pt x="6823" y="26199"/>
                    </a:lnTo>
                    <a:cubicBezTo>
                      <a:pt x="6816" y="26308"/>
                      <a:pt x="6816" y="26416"/>
                      <a:pt x="6816" y="26521"/>
                    </a:cubicBezTo>
                    <a:cubicBezTo>
                      <a:pt x="6816" y="26732"/>
                      <a:pt x="6824" y="26941"/>
                      <a:pt x="6824" y="27149"/>
                    </a:cubicBezTo>
                    <a:cubicBezTo>
                      <a:pt x="6824" y="27421"/>
                      <a:pt x="6810" y="27690"/>
                      <a:pt x="6745" y="27959"/>
                    </a:cubicBezTo>
                    <a:cubicBezTo>
                      <a:pt x="6676" y="28259"/>
                      <a:pt x="6574" y="28505"/>
                      <a:pt x="6442" y="28720"/>
                    </a:cubicBezTo>
                    <a:cubicBezTo>
                      <a:pt x="6341" y="28887"/>
                      <a:pt x="6217" y="29033"/>
                      <a:pt x="6074" y="29167"/>
                    </a:cubicBezTo>
                    <a:lnTo>
                      <a:pt x="6074" y="29167"/>
                    </a:lnTo>
                    <a:cubicBezTo>
                      <a:pt x="6212" y="28776"/>
                      <a:pt x="6264" y="28340"/>
                      <a:pt x="6264" y="27888"/>
                    </a:cubicBezTo>
                    <a:cubicBezTo>
                      <a:pt x="6264" y="27325"/>
                      <a:pt x="6182" y="26732"/>
                      <a:pt x="6077" y="26167"/>
                    </a:cubicBezTo>
                    <a:cubicBezTo>
                      <a:pt x="5975" y="25604"/>
                      <a:pt x="5852" y="25066"/>
                      <a:pt x="5767" y="24610"/>
                    </a:cubicBezTo>
                    <a:cubicBezTo>
                      <a:pt x="5756" y="24548"/>
                      <a:pt x="5747" y="24487"/>
                      <a:pt x="5736" y="24429"/>
                    </a:cubicBezTo>
                    <a:cubicBezTo>
                      <a:pt x="5539" y="23273"/>
                      <a:pt x="5338" y="22122"/>
                      <a:pt x="5130" y="20970"/>
                    </a:cubicBezTo>
                    <a:cubicBezTo>
                      <a:pt x="4955" y="20002"/>
                      <a:pt x="4850" y="18919"/>
                      <a:pt x="4558" y="17945"/>
                    </a:cubicBezTo>
                    <a:close/>
                    <a:moveTo>
                      <a:pt x="4421" y="17776"/>
                    </a:moveTo>
                    <a:lnTo>
                      <a:pt x="4452" y="17878"/>
                    </a:lnTo>
                    <a:cubicBezTo>
                      <a:pt x="4765" y="18864"/>
                      <a:pt x="4871" y="19981"/>
                      <a:pt x="5048" y="20983"/>
                    </a:cubicBezTo>
                    <a:cubicBezTo>
                      <a:pt x="5256" y="22136"/>
                      <a:pt x="5457" y="23287"/>
                      <a:pt x="5654" y="24442"/>
                    </a:cubicBezTo>
                    <a:cubicBezTo>
                      <a:pt x="5665" y="24503"/>
                      <a:pt x="5675" y="24561"/>
                      <a:pt x="5685" y="24623"/>
                    </a:cubicBezTo>
                    <a:cubicBezTo>
                      <a:pt x="5770" y="25083"/>
                      <a:pt x="5896" y="25621"/>
                      <a:pt x="5998" y="26184"/>
                    </a:cubicBezTo>
                    <a:cubicBezTo>
                      <a:pt x="6101" y="26746"/>
                      <a:pt x="6182" y="27333"/>
                      <a:pt x="6182" y="27888"/>
                    </a:cubicBezTo>
                    <a:cubicBezTo>
                      <a:pt x="6182" y="28396"/>
                      <a:pt x="6115" y="28879"/>
                      <a:pt x="5937" y="29296"/>
                    </a:cubicBezTo>
                    <a:lnTo>
                      <a:pt x="5869" y="29448"/>
                    </a:lnTo>
                    <a:lnTo>
                      <a:pt x="5998" y="29343"/>
                    </a:lnTo>
                    <a:cubicBezTo>
                      <a:pt x="6203" y="29173"/>
                      <a:pt x="6374" y="28986"/>
                      <a:pt x="6513" y="28764"/>
                    </a:cubicBezTo>
                    <a:cubicBezTo>
                      <a:pt x="6649" y="28539"/>
                      <a:pt x="6755" y="28283"/>
                      <a:pt x="6827" y="27980"/>
                    </a:cubicBezTo>
                    <a:cubicBezTo>
                      <a:pt x="6892" y="27701"/>
                      <a:pt x="6905" y="27421"/>
                      <a:pt x="6905" y="27149"/>
                    </a:cubicBezTo>
                    <a:cubicBezTo>
                      <a:pt x="6905" y="26937"/>
                      <a:pt x="6898" y="26729"/>
                      <a:pt x="6898" y="26521"/>
                    </a:cubicBezTo>
                    <a:cubicBezTo>
                      <a:pt x="6898" y="26412"/>
                      <a:pt x="6898" y="26303"/>
                      <a:pt x="6905" y="26191"/>
                    </a:cubicBezTo>
                    <a:lnTo>
                      <a:pt x="6905" y="26180"/>
                    </a:lnTo>
                    <a:lnTo>
                      <a:pt x="6901" y="26170"/>
                    </a:lnTo>
                    <a:cubicBezTo>
                      <a:pt x="6322" y="24961"/>
                      <a:pt x="6097" y="23570"/>
                      <a:pt x="5927" y="22244"/>
                    </a:cubicBezTo>
                    <a:cubicBezTo>
                      <a:pt x="5835" y="21529"/>
                      <a:pt x="5702" y="20806"/>
                      <a:pt x="5661" y="20091"/>
                    </a:cubicBezTo>
                    <a:cubicBezTo>
                      <a:pt x="5624" y="19429"/>
                      <a:pt x="5562" y="18754"/>
                      <a:pt x="5515" y="18080"/>
                    </a:cubicBezTo>
                    <a:lnTo>
                      <a:pt x="5515" y="18039"/>
                    </a:lnTo>
                    <a:lnTo>
                      <a:pt x="5470" y="18042"/>
                    </a:lnTo>
                    <a:cubicBezTo>
                      <a:pt x="5399" y="18053"/>
                      <a:pt x="5327" y="18059"/>
                      <a:pt x="5259" y="18059"/>
                    </a:cubicBezTo>
                    <a:cubicBezTo>
                      <a:pt x="5072" y="18059"/>
                      <a:pt x="4892" y="18023"/>
                      <a:pt x="4728" y="17952"/>
                    </a:cubicBezTo>
                    <a:lnTo>
                      <a:pt x="4728" y="17952"/>
                    </a:lnTo>
                    <a:cubicBezTo>
                      <a:pt x="4721" y="17939"/>
                      <a:pt x="4711" y="17926"/>
                      <a:pt x="4704" y="17913"/>
                    </a:cubicBezTo>
                    <a:lnTo>
                      <a:pt x="4693" y="17899"/>
                    </a:lnTo>
                    <a:lnTo>
                      <a:pt x="4677" y="17896"/>
                    </a:lnTo>
                    <a:cubicBezTo>
                      <a:pt x="4622" y="17886"/>
                      <a:pt x="4567" y="17862"/>
                      <a:pt x="4513" y="17831"/>
                    </a:cubicBezTo>
                    <a:lnTo>
                      <a:pt x="4421" y="17776"/>
                    </a:lnTo>
                    <a:close/>
                    <a:moveTo>
                      <a:pt x="9160" y="10816"/>
                    </a:moveTo>
                    <a:cubicBezTo>
                      <a:pt x="9180" y="11072"/>
                      <a:pt x="9206" y="11325"/>
                      <a:pt x="9237" y="11577"/>
                    </a:cubicBezTo>
                    <a:cubicBezTo>
                      <a:pt x="9352" y="12470"/>
                      <a:pt x="9553" y="13356"/>
                      <a:pt x="9850" y="14208"/>
                    </a:cubicBezTo>
                    <a:cubicBezTo>
                      <a:pt x="10030" y="14740"/>
                      <a:pt x="10234" y="15333"/>
                      <a:pt x="10528" y="15854"/>
                    </a:cubicBezTo>
                    <a:lnTo>
                      <a:pt x="10545" y="15882"/>
                    </a:lnTo>
                    <a:lnTo>
                      <a:pt x="10575" y="15871"/>
                    </a:lnTo>
                    <a:cubicBezTo>
                      <a:pt x="10676" y="15845"/>
                      <a:pt x="10776" y="15814"/>
                      <a:pt x="10879" y="15788"/>
                    </a:cubicBezTo>
                    <a:lnTo>
                      <a:pt x="10879" y="15788"/>
                    </a:lnTo>
                    <a:lnTo>
                      <a:pt x="10879" y="15789"/>
                    </a:lnTo>
                    <a:cubicBezTo>
                      <a:pt x="12065" y="15667"/>
                      <a:pt x="13254" y="15319"/>
                      <a:pt x="14423" y="15138"/>
                    </a:cubicBezTo>
                    <a:cubicBezTo>
                      <a:pt x="15813" y="14924"/>
                      <a:pt x="17218" y="14757"/>
                      <a:pt x="18622" y="14688"/>
                    </a:cubicBezTo>
                    <a:cubicBezTo>
                      <a:pt x="18667" y="14686"/>
                      <a:pt x="18706" y="14671"/>
                      <a:pt x="18737" y="14648"/>
                    </a:cubicBezTo>
                    <a:lnTo>
                      <a:pt x="18737" y="14648"/>
                    </a:lnTo>
                    <a:cubicBezTo>
                      <a:pt x="18748" y="14650"/>
                      <a:pt x="18759" y="14652"/>
                      <a:pt x="18772" y="14652"/>
                    </a:cubicBezTo>
                    <a:cubicBezTo>
                      <a:pt x="18796" y="14652"/>
                      <a:pt x="18820" y="14646"/>
                      <a:pt x="18842" y="14638"/>
                    </a:cubicBezTo>
                    <a:lnTo>
                      <a:pt x="18843" y="14638"/>
                    </a:lnTo>
                    <a:cubicBezTo>
                      <a:pt x="18888" y="14638"/>
                      <a:pt x="18932" y="14624"/>
                      <a:pt x="18966" y="14597"/>
                    </a:cubicBezTo>
                    <a:cubicBezTo>
                      <a:pt x="18986" y="14583"/>
                      <a:pt x="19000" y="14563"/>
                      <a:pt x="19014" y="14542"/>
                    </a:cubicBezTo>
                    <a:cubicBezTo>
                      <a:pt x="19024" y="14522"/>
                      <a:pt x="19034" y="14495"/>
                      <a:pt x="19038" y="14468"/>
                    </a:cubicBezTo>
                    <a:cubicBezTo>
                      <a:pt x="19138" y="13901"/>
                      <a:pt x="19199" y="13328"/>
                      <a:pt x="19224" y="12755"/>
                    </a:cubicBezTo>
                    <a:lnTo>
                      <a:pt x="19224" y="12755"/>
                    </a:lnTo>
                    <a:cubicBezTo>
                      <a:pt x="19232" y="12752"/>
                      <a:pt x="19242" y="12750"/>
                      <a:pt x="19252" y="12746"/>
                    </a:cubicBezTo>
                    <a:cubicBezTo>
                      <a:pt x="19303" y="12730"/>
                      <a:pt x="19358" y="12722"/>
                      <a:pt x="19412" y="12722"/>
                    </a:cubicBezTo>
                    <a:cubicBezTo>
                      <a:pt x="19473" y="12722"/>
                      <a:pt x="19538" y="12733"/>
                      <a:pt x="19604" y="12753"/>
                    </a:cubicBezTo>
                    <a:cubicBezTo>
                      <a:pt x="19733" y="12791"/>
                      <a:pt x="19842" y="12862"/>
                      <a:pt x="19944" y="12955"/>
                    </a:cubicBezTo>
                    <a:cubicBezTo>
                      <a:pt x="20049" y="13049"/>
                      <a:pt x="20145" y="13162"/>
                      <a:pt x="20241" y="13282"/>
                    </a:cubicBezTo>
                    <a:cubicBezTo>
                      <a:pt x="20250" y="13295"/>
                      <a:pt x="20264" y="13309"/>
                      <a:pt x="20282" y="13315"/>
                    </a:cubicBezTo>
                    <a:cubicBezTo>
                      <a:pt x="20295" y="13323"/>
                      <a:pt x="20309" y="13326"/>
                      <a:pt x="20326" y="13326"/>
                    </a:cubicBezTo>
                    <a:cubicBezTo>
                      <a:pt x="20340" y="13326"/>
                      <a:pt x="20356" y="13323"/>
                      <a:pt x="20367" y="13315"/>
                    </a:cubicBezTo>
                    <a:cubicBezTo>
                      <a:pt x="20387" y="13309"/>
                      <a:pt x="20404" y="13291"/>
                      <a:pt x="20414" y="13274"/>
                    </a:cubicBezTo>
                    <a:cubicBezTo>
                      <a:pt x="20425" y="13254"/>
                      <a:pt x="20428" y="13233"/>
                      <a:pt x="20428" y="13210"/>
                    </a:cubicBezTo>
                    <a:lnTo>
                      <a:pt x="20428" y="13183"/>
                    </a:lnTo>
                    <a:cubicBezTo>
                      <a:pt x="20397" y="12975"/>
                      <a:pt x="20295" y="12797"/>
                      <a:pt x="20165" y="12658"/>
                    </a:cubicBezTo>
                    <a:cubicBezTo>
                      <a:pt x="20036" y="12521"/>
                      <a:pt x="19873" y="12423"/>
                      <a:pt x="19716" y="12365"/>
                    </a:cubicBezTo>
                    <a:cubicBezTo>
                      <a:pt x="19668" y="12348"/>
                      <a:pt x="19607" y="12330"/>
                      <a:pt x="19538" y="12321"/>
                    </a:cubicBezTo>
                    <a:cubicBezTo>
                      <a:pt x="19470" y="12307"/>
                      <a:pt x="19399" y="12300"/>
                      <a:pt x="19324" y="12300"/>
                    </a:cubicBezTo>
                    <a:cubicBezTo>
                      <a:pt x="19292" y="12300"/>
                      <a:pt x="19262" y="12302"/>
                      <a:pt x="19231" y="12304"/>
                    </a:cubicBezTo>
                    <a:lnTo>
                      <a:pt x="19231" y="12304"/>
                    </a:lnTo>
                    <a:lnTo>
                      <a:pt x="19231" y="12218"/>
                    </a:lnTo>
                    <a:cubicBezTo>
                      <a:pt x="19231" y="11812"/>
                      <a:pt x="19215" y="11404"/>
                      <a:pt x="19174" y="10997"/>
                    </a:cubicBezTo>
                    <a:lnTo>
                      <a:pt x="19174" y="10997"/>
                    </a:lnTo>
                    <a:cubicBezTo>
                      <a:pt x="19629" y="11908"/>
                      <a:pt x="20257" y="12749"/>
                      <a:pt x="20925" y="13462"/>
                    </a:cubicBezTo>
                    <a:cubicBezTo>
                      <a:pt x="21219" y="13772"/>
                      <a:pt x="21583" y="14133"/>
                      <a:pt x="21989" y="14464"/>
                    </a:cubicBezTo>
                    <a:cubicBezTo>
                      <a:pt x="22387" y="14785"/>
                      <a:pt x="22829" y="15074"/>
                      <a:pt x="23287" y="15246"/>
                    </a:cubicBezTo>
                    <a:lnTo>
                      <a:pt x="23287" y="15246"/>
                    </a:lnTo>
                    <a:cubicBezTo>
                      <a:pt x="23477" y="16543"/>
                      <a:pt x="23721" y="17841"/>
                      <a:pt x="23887" y="19140"/>
                    </a:cubicBezTo>
                    <a:cubicBezTo>
                      <a:pt x="24010" y="20101"/>
                      <a:pt x="24139" y="21089"/>
                      <a:pt x="24139" y="22067"/>
                    </a:cubicBezTo>
                    <a:cubicBezTo>
                      <a:pt x="24139" y="23103"/>
                      <a:pt x="23992" y="24126"/>
                      <a:pt x="23536" y="25083"/>
                    </a:cubicBezTo>
                    <a:lnTo>
                      <a:pt x="23539" y="25083"/>
                    </a:lnTo>
                    <a:cubicBezTo>
                      <a:pt x="22896" y="26436"/>
                      <a:pt x="21873" y="27485"/>
                      <a:pt x="20650" y="28239"/>
                    </a:cubicBezTo>
                    <a:cubicBezTo>
                      <a:pt x="19429" y="28995"/>
                      <a:pt x="18005" y="29456"/>
                      <a:pt x="16560" y="29629"/>
                    </a:cubicBezTo>
                    <a:cubicBezTo>
                      <a:pt x="16209" y="29673"/>
                      <a:pt x="15857" y="29701"/>
                      <a:pt x="15503" y="29714"/>
                    </a:cubicBezTo>
                    <a:cubicBezTo>
                      <a:pt x="15442" y="29718"/>
                      <a:pt x="15381" y="29718"/>
                      <a:pt x="15319" y="29718"/>
                    </a:cubicBezTo>
                    <a:lnTo>
                      <a:pt x="15187" y="29718"/>
                    </a:lnTo>
                    <a:cubicBezTo>
                      <a:pt x="15094" y="29718"/>
                      <a:pt x="15003" y="29718"/>
                      <a:pt x="14907" y="29725"/>
                    </a:cubicBezTo>
                    <a:cubicBezTo>
                      <a:pt x="14767" y="29735"/>
                      <a:pt x="14627" y="29742"/>
                      <a:pt x="14484" y="29742"/>
                    </a:cubicBezTo>
                    <a:cubicBezTo>
                      <a:pt x="13619" y="29742"/>
                      <a:pt x="12685" y="29561"/>
                      <a:pt x="11867" y="29340"/>
                    </a:cubicBezTo>
                    <a:cubicBezTo>
                      <a:pt x="10899" y="29080"/>
                      <a:pt x="9955" y="28671"/>
                      <a:pt x="9168" y="28045"/>
                    </a:cubicBezTo>
                    <a:cubicBezTo>
                      <a:pt x="8807" y="27759"/>
                      <a:pt x="8483" y="27427"/>
                      <a:pt x="8207" y="27056"/>
                    </a:cubicBezTo>
                    <a:cubicBezTo>
                      <a:pt x="7593" y="26221"/>
                      <a:pt x="7208" y="25315"/>
                      <a:pt x="6942" y="24368"/>
                    </a:cubicBezTo>
                    <a:cubicBezTo>
                      <a:pt x="6676" y="23420"/>
                      <a:pt x="6533" y="22428"/>
                      <a:pt x="6398" y="21416"/>
                    </a:cubicBezTo>
                    <a:cubicBezTo>
                      <a:pt x="6245" y="20270"/>
                      <a:pt x="6154" y="19108"/>
                      <a:pt x="6029" y="17947"/>
                    </a:cubicBezTo>
                    <a:lnTo>
                      <a:pt x="6029" y="17947"/>
                    </a:lnTo>
                    <a:cubicBezTo>
                      <a:pt x="6067" y="17927"/>
                      <a:pt x="6108" y="17904"/>
                      <a:pt x="6145" y="17878"/>
                    </a:cubicBezTo>
                    <a:cubicBezTo>
                      <a:pt x="6374" y="17735"/>
                      <a:pt x="6568" y="17548"/>
                      <a:pt x="6738" y="17337"/>
                    </a:cubicBezTo>
                    <a:cubicBezTo>
                      <a:pt x="6991" y="17020"/>
                      <a:pt x="7188" y="16645"/>
                      <a:pt x="7355" y="16263"/>
                    </a:cubicBezTo>
                    <a:cubicBezTo>
                      <a:pt x="7519" y="15882"/>
                      <a:pt x="7655" y="15490"/>
                      <a:pt x="7777" y="15135"/>
                    </a:cubicBezTo>
                    <a:cubicBezTo>
                      <a:pt x="8169" y="14034"/>
                      <a:pt x="8455" y="12903"/>
                      <a:pt x="8807" y="11796"/>
                    </a:cubicBezTo>
                    <a:cubicBezTo>
                      <a:pt x="8912" y="11461"/>
                      <a:pt x="9032" y="11135"/>
                      <a:pt x="9160" y="10816"/>
                    </a:cubicBezTo>
                    <a:close/>
                    <a:moveTo>
                      <a:pt x="9219" y="10460"/>
                    </a:moveTo>
                    <a:lnTo>
                      <a:pt x="9151" y="10623"/>
                    </a:lnTo>
                    <a:cubicBezTo>
                      <a:pt x="8998" y="10998"/>
                      <a:pt x="8855" y="11376"/>
                      <a:pt x="8729" y="11772"/>
                    </a:cubicBezTo>
                    <a:cubicBezTo>
                      <a:pt x="8378" y="12883"/>
                      <a:pt x="8087" y="14010"/>
                      <a:pt x="7703" y="15108"/>
                    </a:cubicBezTo>
                    <a:cubicBezTo>
                      <a:pt x="7535" y="15578"/>
                      <a:pt x="7355" y="16117"/>
                      <a:pt x="7103" y="16604"/>
                    </a:cubicBezTo>
                    <a:cubicBezTo>
                      <a:pt x="6980" y="16849"/>
                      <a:pt x="6837" y="17081"/>
                      <a:pt x="6673" y="17285"/>
                    </a:cubicBezTo>
                    <a:cubicBezTo>
                      <a:pt x="6510" y="17494"/>
                      <a:pt x="6319" y="17671"/>
                      <a:pt x="6104" y="17810"/>
                    </a:cubicBezTo>
                    <a:cubicBezTo>
                      <a:pt x="6060" y="17837"/>
                      <a:pt x="6012" y="17862"/>
                      <a:pt x="5965" y="17889"/>
                    </a:cubicBezTo>
                    <a:lnTo>
                      <a:pt x="5940" y="17899"/>
                    </a:lnTo>
                    <a:lnTo>
                      <a:pt x="5944" y="17927"/>
                    </a:lnTo>
                    <a:cubicBezTo>
                      <a:pt x="6070" y="19095"/>
                      <a:pt x="6162" y="20267"/>
                      <a:pt x="6316" y="21430"/>
                    </a:cubicBezTo>
                    <a:cubicBezTo>
                      <a:pt x="6452" y="22438"/>
                      <a:pt x="6599" y="23434"/>
                      <a:pt x="6865" y="24391"/>
                    </a:cubicBezTo>
                    <a:cubicBezTo>
                      <a:pt x="7130" y="25346"/>
                      <a:pt x="7522" y="26259"/>
                      <a:pt x="8142" y="27104"/>
                    </a:cubicBezTo>
                    <a:cubicBezTo>
                      <a:pt x="8422" y="27482"/>
                      <a:pt x="8752" y="27816"/>
                      <a:pt x="9117" y="28110"/>
                    </a:cubicBezTo>
                    <a:cubicBezTo>
                      <a:pt x="9918" y="28743"/>
                      <a:pt x="10868" y="29159"/>
                      <a:pt x="11846" y="29421"/>
                    </a:cubicBezTo>
                    <a:cubicBezTo>
                      <a:pt x="12668" y="29640"/>
                      <a:pt x="13605" y="29824"/>
                      <a:pt x="14484" y="29824"/>
                    </a:cubicBezTo>
                    <a:cubicBezTo>
                      <a:pt x="14627" y="29824"/>
                      <a:pt x="14774" y="29817"/>
                      <a:pt x="14914" y="29807"/>
                    </a:cubicBezTo>
                    <a:cubicBezTo>
                      <a:pt x="15003" y="29799"/>
                      <a:pt x="15094" y="29799"/>
                      <a:pt x="15187" y="29799"/>
                    </a:cubicBezTo>
                    <a:lnTo>
                      <a:pt x="15319" y="29799"/>
                    </a:lnTo>
                    <a:cubicBezTo>
                      <a:pt x="15381" y="29799"/>
                      <a:pt x="15442" y="29799"/>
                      <a:pt x="15507" y="29796"/>
                    </a:cubicBezTo>
                    <a:cubicBezTo>
                      <a:pt x="15862" y="29783"/>
                      <a:pt x="16216" y="29755"/>
                      <a:pt x="16570" y="29711"/>
                    </a:cubicBezTo>
                    <a:cubicBezTo>
                      <a:pt x="18025" y="29534"/>
                      <a:pt x="19460" y="29071"/>
                      <a:pt x="20694" y="28311"/>
                    </a:cubicBezTo>
                    <a:cubicBezTo>
                      <a:pt x="21927" y="27547"/>
                      <a:pt x="22963" y="26487"/>
                      <a:pt x="23611" y="25121"/>
                    </a:cubicBezTo>
                    <a:cubicBezTo>
                      <a:pt x="24074" y="24146"/>
                      <a:pt x="24221" y="23110"/>
                      <a:pt x="24221" y="22067"/>
                    </a:cubicBezTo>
                    <a:cubicBezTo>
                      <a:pt x="24221" y="21082"/>
                      <a:pt x="24091" y="20091"/>
                      <a:pt x="23969" y="19130"/>
                    </a:cubicBezTo>
                    <a:cubicBezTo>
                      <a:pt x="23802" y="17821"/>
                      <a:pt x="23553" y="16516"/>
                      <a:pt x="23366" y="15210"/>
                    </a:cubicBezTo>
                    <a:lnTo>
                      <a:pt x="23362" y="15187"/>
                    </a:lnTo>
                    <a:lnTo>
                      <a:pt x="23338" y="15179"/>
                    </a:lnTo>
                    <a:cubicBezTo>
                      <a:pt x="22885" y="15012"/>
                      <a:pt x="22442" y="14723"/>
                      <a:pt x="22040" y="14399"/>
                    </a:cubicBezTo>
                    <a:cubicBezTo>
                      <a:pt x="21638" y="14075"/>
                      <a:pt x="21276" y="13714"/>
                      <a:pt x="20987" y="13404"/>
                    </a:cubicBezTo>
                    <a:cubicBezTo>
                      <a:pt x="20268" y="12640"/>
                      <a:pt x="19599" y="11728"/>
                      <a:pt x="19143" y="10742"/>
                    </a:cubicBezTo>
                    <a:lnTo>
                      <a:pt x="19034" y="10504"/>
                    </a:lnTo>
                    <a:lnTo>
                      <a:pt x="19065" y="10763"/>
                    </a:lnTo>
                    <a:cubicBezTo>
                      <a:pt x="19126" y="11247"/>
                      <a:pt x="19150" y="11731"/>
                      <a:pt x="19150" y="12218"/>
                    </a:cubicBezTo>
                    <a:lnTo>
                      <a:pt x="19150" y="12351"/>
                    </a:lnTo>
                    <a:lnTo>
                      <a:pt x="19150" y="12398"/>
                    </a:lnTo>
                    <a:lnTo>
                      <a:pt x="19198" y="12392"/>
                    </a:lnTo>
                    <a:cubicBezTo>
                      <a:pt x="19239" y="12385"/>
                      <a:pt x="19280" y="12382"/>
                      <a:pt x="19324" y="12382"/>
                    </a:cubicBezTo>
                    <a:cubicBezTo>
                      <a:pt x="19392" y="12382"/>
                      <a:pt x="19460" y="12389"/>
                      <a:pt x="19525" y="12398"/>
                    </a:cubicBezTo>
                    <a:cubicBezTo>
                      <a:pt x="19586" y="12412"/>
                      <a:pt x="19644" y="12426"/>
                      <a:pt x="19689" y="12443"/>
                    </a:cubicBezTo>
                    <a:cubicBezTo>
                      <a:pt x="19835" y="12494"/>
                      <a:pt x="19985" y="12586"/>
                      <a:pt x="20107" y="12716"/>
                    </a:cubicBezTo>
                    <a:cubicBezTo>
                      <a:pt x="20227" y="12842"/>
                      <a:pt x="20319" y="13005"/>
                      <a:pt x="20346" y="13196"/>
                    </a:cubicBezTo>
                    <a:lnTo>
                      <a:pt x="20346" y="13210"/>
                    </a:lnTo>
                    <a:cubicBezTo>
                      <a:pt x="20346" y="13224"/>
                      <a:pt x="20343" y="13233"/>
                      <a:pt x="20340" y="13237"/>
                    </a:cubicBezTo>
                    <a:cubicBezTo>
                      <a:pt x="20336" y="13241"/>
                      <a:pt x="20332" y="13244"/>
                      <a:pt x="20332" y="13244"/>
                    </a:cubicBezTo>
                    <a:lnTo>
                      <a:pt x="20319" y="13244"/>
                    </a:lnTo>
                    <a:cubicBezTo>
                      <a:pt x="20315" y="13241"/>
                      <a:pt x="20309" y="13237"/>
                      <a:pt x="20305" y="13230"/>
                    </a:cubicBezTo>
                    <a:cubicBezTo>
                      <a:pt x="20206" y="13111"/>
                      <a:pt x="20107" y="12991"/>
                      <a:pt x="19999" y="12893"/>
                    </a:cubicBezTo>
                    <a:cubicBezTo>
                      <a:pt x="19890" y="12794"/>
                      <a:pt x="19770" y="12716"/>
                      <a:pt x="19627" y="12675"/>
                    </a:cubicBezTo>
                    <a:cubicBezTo>
                      <a:pt x="19555" y="12654"/>
                      <a:pt x="19484" y="12640"/>
                      <a:pt x="19412" y="12640"/>
                    </a:cubicBezTo>
                    <a:cubicBezTo>
                      <a:pt x="19351" y="12640"/>
                      <a:pt x="19289" y="12651"/>
                      <a:pt x="19231" y="12668"/>
                    </a:cubicBezTo>
                    <a:lnTo>
                      <a:pt x="19228" y="12668"/>
                    </a:lnTo>
                    <a:cubicBezTo>
                      <a:pt x="19208" y="12675"/>
                      <a:pt x="19187" y="12681"/>
                      <a:pt x="19170" y="12689"/>
                    </a:cubicBezTo>
                    <a:lnTo>
                      <a:pt x="19143" y="12699"/>
                    </a:lnTo>
                    <a:lnTo>
                      <a:pt x="19143" y="12722"/>
                    </a:lnTo>
                    <a:cubicBezTo>
                      <a:pt x="19119" y="13302"/>
                      <a:pt x="19058" y="13881"/>
                      <a:pt x="18959" y="14454"/>
                    </a:cubicBezTo>
                    <a:cubicBezTo>
                      <a:pt x="18956" y="14474"/>
                      <a:pt x="18949" y="14488"/>
                      <a:pt x="18942" y="14501"/>
                    </a:cubicBezTo>
                    <a:cubicBezTo>
                      <a:pt x="18932" y="14522"/>
                      <a:pt x="18918" y="14536"/>
                      <a:pt x="18901" y="14542"/>
                    </a:cubicBezTo>
                    <a:cubicBezTo>
                      <a:pt x="18884" y="14553"/>
                      <a:pt x="18863" y="14556"/>
                      <a:pt x="18843" y="14556"/>
                    </a:cubicBezTo>
                    <a:lnTo>
                      <a:pt x="18822" y="14556"/>
                    </a:lnTo>
                    <a:lnTo>
                      <a:pt x="18813" y="14559"/>
                    </a:lnTo>
                    <a:cubicBezTo>
                      <a:pt x="18799" y="14566"/>
                      <a:pt x="18786" y="14570"/>
                      <a:pt x="18772" y="14570"/>
                    </a:cubicBezTo>
                    <a:cubicBezTo>
                      <a:pt x="18761" y="14570"/>
                      <a:pt x="18751" y="14570"/>
                      <a:pt x="18741" y="14566"/>
                    </a:cubicBezTo>
                    <a:lnTo>
                      <a:pt x="18717" y="14559"/>
                    </a:lnTo>
                    <a:lnTo>
                      <a:pt x="18700" y="14573"/>
                    </a:lnTo>
                    <a:cubicBezTo>
                      <a:pt x="18679" y="14594"/>
                      <a:pt x="18656" y="14603"/>
                      <a:pt x="18618" y="14607"/>
                    </a:cubicBezTo>
                    <a:cubicBezTo>
                      <a:pt x="17211" y="14675"/>
                      <a:pt x="15804" y="14842"/>
                      <a:pt x="14413" y="15057"/>
                    </a:cubicBezTo>
                    <a:cubicBezTo>
                      <a:pt x="13234" y="15241"/>
                      <a:pt x="12048" y="15585"/>
                      <a:pt x="10868" y="15708"/>
                    </a:cubicBezTo>
                    <a:lnTo>
                      <a:pt x="10865" y="15708"/>
                    </a:lnTo>
                    <a:cubicBezTo>
                      <a:pt x="10770" y="15733"/>
                      <a:pt x="10675" y="15760"/>
                      <a:pt x="10583" y="15784"/>
                    </a:cubicBezTo>
                    <a:lnTo>
                      <a:pt x="10583" y="15784"/>
                    </a:lnTo>
                    <a:cubicBezTo>
                      <a:pt x="10302" y="15280"/>
                      <a:pt x="10105" y="14703"/>
                      <a:pt x="9924" y="14185"/>
                    </a:cubicBezTo>
                    <a:cubicBezTo>
                      <a:pt x="9635" y="13336"/>
                      <a:pt x="9434" y="12456"/>
                      <a:pt x="9318" y="11567"/>
                    </a:cubicBezTo>
                    <a:cubicBezTo>
                      <a:pt x="9281" y="11261"/>
                      <a:pt x="9250" y="10951"/>
                      <a:pt x="9229" y="10637"/>
                    </a:cubicBezTo>
                    <a:lnTo>
                      <a:pt x="9219" y="10460"/>
                    </a:lnTo>
                    <a:close/>
                    <a:moveTo>
                      <a:pt x="26676" y="20552"/>
                    </a:moveTo>
                    <a:lnTo>
                      <a:pt x="26661" y="20854"/>
                    </a:lnTo>
                    <a:cubicBezTo>
                      <a:pt x="26651" y="21027"/>
                      <a:pt x="26641" y="21215"/>
                      <a:pt x="26624" y="21409"/>
                    </a:cubicBezTo>
                    <a:cubicBezTo>
                      <a:pt x="26620" y="21477"/>
                      <a:pt x="26613" y="21543"/>
                      <a:pt x="26610" y="21610"/>
                    </a:cubicBezTo>
                    <a:cubicBezTo>
                      <a:pt x="26569" y="22166"/>
                      <a:pt x="26525" y="22779"/>
                      <a:pt x="26525" y="23393"/>
                    </a:cubicBezTo>
                    <a:cubicBezTo>
                      <a:pt x="26525" y="23945"/>
                      <a:pt x="26559" y="24503"/>
                      <a:pt x="26668" y="25022"/>
                    </a:cubicBezTo>
                    <a:cubicBezTo>
                      <a:pt x="26777" y="25540"/>
                      <a:pt x="26957" y="26021"/>
                      <a:pt x="27251" y="26419"/>
                    </a:cubicBezTo>
                    <a:cubicBezTo>
                      <a:pt x="27517" y="26784"/>
                      <a:pt x="27871" y="27080"/>
                      <a:pt x="28345" y="27278"/>
                    </a:cubicBezTo>
                    <a:cubicBezTo>
                      <a:pt x="28546" y="27363"/>
                      <a:pt x="28753" y="27404"/>
                      <a:pt x="28961" y="27404"/>
                    </a:cubicBezTo>
                    <a:cubicBezTo>
                      <a:pt x="29244" y="27404"/>
                      <a:pt x="29527" y="27329"/>
                      <a:pt x="29796" y="27182"/>
                    </a:cubicBezTo>
                    <a:lnTo>
                      <a:pt x="29796" y="27182"/>
                    </a:lnTo>
                    <a:cubicBezTo>
                      <a:pt x="29515" y="27648"/>
                      <a:pt x="29133" y="28100"/>
                      <a:pt x="28686" y="28505"/>
                    </a:cubicBezTo>
                    <a:cubicBezTo>
                      <a:pt x="28195" y="28945"/>
                      <a:pt x="27629" y="29323"/>
                      <a:pt x="27036" y="29595"/>
                    </a:cubicBezTo>
                    <a:cubicBezTo>
                      <a:pt x="26511" y="29840"/>
                      <a:pt x="25966" y="29963"/>
                      <a:pt x="25438" y="29963"/>
                    </a:cubicBezTo>
                    <a:cubicBezTo>
                      <a:pt x="25114" y="29963"/>
                      <a:pt x="24797" y="29916"/>
                      <a:pt x="24497" y="29820"/>
                    </a:cubicBezTo>
                    <a:cubicBezTo>
                      <a:pt x="24102" y="29697"/>
                      <a:pt x="23758" y="29503"/>
                      <a:pt x="23481" y="29251"/>
                    </a:cubicBezTo>
                    <a:cubicBezTo>
                      <a:pt x="23393" y="29173"/>
                      <a:pt x="23318" y="29074"/>
                      <a:pt x="23246" y="28975"/>
                    </a:cubicBezTo>
                    <a:lnTo>
                      <a:pt x="23243" y="28975"/>
                    </a:lnTo>
                    <a:cubicBezTo>
                      <a:pt x="23185" y="28900"/>
                      <a:pt x="23124" y="28822"/>
                      <a:pt x="23055" y="28747"/>
                    </a:cubicBezTo>
                    <a:cubicBezTo>
                      <a:pt x="22984" y="28675"/>
                      <a:pt x="22905" y="28610"/>
                      <a:pt x="22810" y="28559"/>
                    </a:cubicBezTo>
                    <a:cubicBezTo>
                      <a:pt x="22793" y="28549"/>
                      <a:pt x="22773" y="28546"/>
                      <a:pt x="22756" y="28546"/>
                    </a:cubicBezTo>
                    <a:cubicBezTo>
                      <a:pt x="22735" y="28546"/>
                      <a:pt x="22718" y="28549"/>
                      <a:pt x="22701" y="28556"/>
                    </a:cubicBezTo>
                    <a:lnTo>
                      <a:pt x="22701" y="28559"/>
                    </a:lnTo>
                    <a:cubicBezTo>
                      <a:pt x="22684" y="28566"/>
                      <a:pt x="22671" y="28577"/>
                      <a:pt x="22660" y="28590"/>
                    </a:cubicBezTo>
                    <a:cubicBezTo>
                      <a:pt x="22650" y="28604"/>
                      <a:pt x="22643" y="28621"/>
                      <a:pt x="22636" y="28638"/>
                    </a:cubicBezTo>
                    <a:cubicBezTo>
                      <a:pt x="22630" y="28685"/>
                      <a:pt x="22622" y="28733"/>
                      <a:pt x="22622" y="28781"/>
                    </a:cubicBezTo>
                    <a:cubicBezTo>
                      <a:pt x="22622" y="28937"/>
                      <a:pt x="22674" y="29088"/>
                      <a:pt x="22756" y="29227"/>
                    </a:cubicBezTo>
                    <a:cubicBezTo>
                      <a:pt x="22875" y="29435"/>
                      <a:pt x="23059" y="29619"/>
                      <a:pt x="23246" y="29769"/>
                    </a:cubicBezTo>
                    <a:cubicBezTo>
                      <a:pt x="23404" y="29897"/>
                      <a:pt x="23561" y="29998"/>
                      <a:pt x="23678" y="30069"/>
                    </a:cubicBezTo>
                    <a:lnTo>
                      <a:pt x="23678" y="30069"/>
                    </a:lnTo>
                    <a:cubicBezTo>
                      <a:pt x="23545" y="30172"/>
                      <a:pt x="23430" y="30299"/>
                      <a:pt x="23318" y="30423"/>
                    </a:cubicBezTo>
                    <a:cubicBezTo>
                      <a:pt x="23215" y="30532"/>
                      <a:pt x="23110" y="30648"/>
                      <a:pt x="22998" y="30737"/>
                    </a:cubicBezTo>
                    <a:cubicBezTo>
                      <a:pt x="22622" y="31043"/>
                      <a:pt x="22204" y="31259"/>
                      <a:pt x="21754" y="31378"/>
                    </a:cubicBezTo>
                    <a:cubicBezTo>
                      <a:pt x="21349" y="31488"/>
                      <a:pt x="20927" y="31552"/>
                      <a:pt x="20514" y="31571"/>
                    </a:cubicBezTo>
                    <a:lnTo>
                      <a:pt x="20514" y="31571"/>
                    </a:lnTo>
                    <a:cubicBezTo>
                      <a:pt x="20440" y="31468"/>
                      <a:pt x="20360" y="31368"/>
                      <a:pt x="20278" y="31273"/>
                    </a:cubicBezTo>
                    <a:lnTo>
                      <a:pt x="20278" y="31273"/>
                    </a:lnTo>
                    <a:cubicBezTo>
                      <a:pt x="20315" y="31233"/>
                      <a:pt x="20350" y="31193"/>
                      <a:pt x="20381" y="31146"/>
                    </a:cubicBezTo>
                    <a:cubicBezTo>
                      <a:pt x="20431" y="31067"/>
                      <a:pt x="20469" y="30985"/>
                      <a:pt x="20496" y="30897"/>
                    </a:cubicBezTo>
                    <a:cubicBezTo>
                      <a:pt x="20516" y="30839"/>
                      <a:pt x="20524" y="30791"/>
                      <a:pt x="20524" y="30747"/>
                    </a:cubicBezTo>
                    <a:cubicBezTo>
                      <a:pt x="20524" y="30716"/>
                      <a:pt x="20520" y="30689"/>
                      <a:pt x="20513" y="30666"/>
                    </a:cubicBezTo>
                    <a:cubicBezTo>
                      <a:pt x="20499" y="30621"/>
                      <a:pt x="20472" y="30587"/>
                      <a:pt x="20438" y="30560"/>
                    </a:cubicBezTo>
                    <a:cubicBezTo>
                      <a:pt x="20414" y="30540"/>
                      <a:pt x="20387" y="30526"/>
                      <a:pt x="20356" y="30508"/>
                    </a:cubicBezTo>
                    <a:cubicBezTo>
                      <a:pt x="20309" y="30488"/>
                      <a:pt x="20258" y="30471"/>
                      <a:pt x="20203" y="30454"/>
                    </a:cubicBezTo>
                    <a:cubicBezTo>
                      <a:pt x="20152" y="30441"/>
                      <a:pt x="20094" y="30423"/>
                      <a:pt x="20036" y="30400"/>
                    </a:cubicBezTo>
                    <a:cubicBezTo>
                      <a:pt x="19733" y="30287"/>
                      <a:pt x="19423" y="30185"/>
                      <a:pt x="19126" y="30059"/>
                    </a:cubicBezTo>
                    <a:cubicBezTo>
                      <a:pt x="18957" y="29986"/>
                      <a:pt x="18785" y="29896"/>
                      <a:pt x="18613" y="29804"/>
                    </a:cubicBezTo>
                    <a:lnTo>
                      <a:pt x="18613" y="29804"/>
                    </a:lnTo>
                    <a:cubicBezTo>
                      <a:pt x="18717" y="29771"/>
                      <a:pt x="18819" y="29734"/>
                      <a:pt x="18921" y="29697"/>
                    </a:cubicBezTo>
                    <a:cubicBezTo>
                      <a:pt x="19760" y="29390"/>
                      <a:pt x="20585" y="29019"/>
                      <a:pt x="21337" y="28532"/>
                    </a:cubicBezTo>
                    <a:cubicBezTo>
                      <a:pt x="22643" y="27683"/>
                      <a:pt x="23767" y="26501"/>
                      <a:pt x="24360" y="25042"/>
                    </a:cubicBezTo>
                    <a:cubicBezTo>
                      <a:pt x="24383" y="24985"/>
                      <a:pt x="24405" y="24927"/>
                      <a:pt x="24426" y="24868"/>
                    </a:cubicBezTo>
                    <a:lnTo>
                      <a:pt x="24426" y="24868"/>
                    </a:lnTo>
                    <a:cubicBezTo>
                      <a:pt x="24473" y="24974"/>
                      <a:pt x="24522" y="25078"/>
                      <a:pt x="24572" y="25182"/>
                    </a:cubicBezTo>
                    <a:cubicBezTo>
                      <a:pt x="24593" y="25226"/>
                      <a:pt x="24613" y="25271"/>
                      <a:pt x="24637" y="25318"/>
                    </a:cubicBezTo>
                    <a:cubicBezTo>
                      <a:pt x="24886" y="25857"/>
                      <a:pt x="25165" y="26381"/>
                      <a:pt x="25540" y="26845"/>
                    </a:cubicBezTo>
                    <a:cubicBezTo>
                      <a:pt x="25799" y="27166"/>
                      <a:pt x="26136" y="27476"/>
                      <a:pt x="26515" y="27707"/>
                    </a:cubicBezTo>
                    <a:cubicBezTo>
                      <a:pt x="26893" y="27939"/>
                      <a:pt x="27316" y="28092"/>
                      <a:pt x="27748" y="28092"/>
                    </a:cubicBezTo>
                    <a:cubicBezTo>
                      <a:pt x="27929" y="28092"/>
                      <a:pt x="28110" y="28065"/>
                      <a:pt x="28290" y="28007"/>
                    </a:cubicBezTo>
                    <a:cubicBezTo>
                      <a:pt x="28324" y="27995"/>
                      <a:pt x="28350" y="27974"/>
                      <a:pt x="28366" y="27953"/>
                    </a:cubicBezTo>
                    <a:lnTo>
                      <a:pt x="28366" y="27953"/>
                    </a:lnTo>
                    <a:cubicBezTo>
                      <a:pt x="28388" y="27940"/>
                      <a:pt x="28405" y="27922"/>
                      <a:pt x="28420" y="27902"/>
                    </a:cubicBezTo>
                    <a:cubicBezTo>
                      <a:pt x="28433" y="27877"/>
                      <a:pt x="28440" y="27850"/>
                      <a:pt x="28440" y="27820"/>
                    </a:cubicBezTo>
                    <a:cubicBezTo>
                      <a:pt x="28440" y="27800"/>
                      <a:pt x="28433" y="27772"/>
                      <a:pt x="28423" y="27751"/>
                    </a:cubicBezTo>
                    <a:cubicBezTo>
                      <a:pt x="28412" y="27728"/>
                      <a:pt x="28396" y="27707"/>
                      <a:pt x="28371" y="27690"/>
                    </a:cubicBezTo>
                    <a:cubicBezTo>
                      <a:pt x="27864" y="27315"/>
                      <a:pt x="27442" y="26947"/>
                      <a:pt x="27104" y="26504"/>
                    </a:cubicBezTo>
                    <a:cubicBezTo>
                      <a:pt x="26842" y="26160"/>
                      <a:pt x="26627" y="25771"/>
                      <a:pt x="26463" y="25298"/>
                    </a:cubicBezTo>
                    <a:cubicBezTo>
                      <a:pt x="26092" y="24251"/>
                      <a:pt x="25946" y="23110"/>
                      <a:pt x="25775" y="22013"/>
                    </a:cubicBezTo>
                    <a:cubicBezTo>
                      <a:pt x="25746" y="21824"/>
                      <a:pt x="25716" y="21635"/>
                      <a:pt x="25690" y="21450"/>
                    </a:cubicBezTo>
                    <a:lnTo>
                      <a:pt x="25690" y="21450"/>
                    </a:lnTo>
                    <a:cubicBezTo>
                      <a:pt x="26065" y="21224"/>
                      <a:pt x="26404" y="20891"/>
                      <a:pt x="26676" y="20552"/>
                    </a:cubicBezTo>
                    <a:close/>
                    <a:moveTo>
                      <a:pt x="17493" y="30121"/>
                    </a:moveTo>
                    <a:lnTo>
                      <a:pt x="17493" y="30121"/>
                    </a:lnTo>
                    <a:cubicBezTo>
                      <a:pt x="17493" y="30143"/>
                      <a:pt x="17493" y="30165"/>
                      <a:pt x="17493" y="30188"/>
                    </a:cubicBezTo>
                    <a:lnTo>
                      <a:pt x="17493" y="30236"/>
                    </a:lnTo>
                    <a:cubicBezTo>
                      <a:pt x="17493" y="30294"/>
                      <a:pt x="17497" y="30351"/>
                      <a:pt x="17497" y="30410"/>
                    </a:cubicBezTo>
                    <a:cubicBezTo>
                      <a:pt x="17497" y="30543"/>
                      <a:pt x="17490" y="30672"/>
                      <a:pt x="17477" y="30805"/>
                    </a:cubicBezTo>
                    <a:lnTo>
                      <a:pt x="17477" y="30880"/>
                    </a:lnTo>
                    <a:lnTo>
                      <a:pt x="17477" y="30918"/>
                    </a:lnTo>
                    <a:lnTo>
                      <a:pt x="17477" y="30918"/>
                    </a:lnTo>
                    <a:cubicBezTo>
                      <a:pt x="17417" y="31016"/>
                      <a:pt x="17352" y="31094"/>
                      <a:pt x="17279" y="31169"/>
                    </a:cubicBezTo>
                    <a:lnTo>
                      <a:pt x="17280" y="31170"/>
                    </a:lnTo>
                    <a:lnTo>
                      <a:pt x="17280" y="31170"/>
                    </a:lnTo>
                    <a:cubicBezTo>
                      <a:pt x="17126" y="31278"/>
                      <a:pt x="16984" y="31382"/>
                      <a:pt x="16826" y="31460"/>
                    </a:cubicBezTo>
                    <a:cubicBezTo>
                      <a:pt x="16666" y="31537"/>
                      <a:pt x="16491" y="31589"/>
                      <a:pt x="16274" y="31589"/>
                    </a:cubicBezTo>
                    <a:cubicBezTo>
                      <a:pt x="16243" y="31589"/>
                      <a:pt x="16212" y="31589"/>
                      <a:pt x="16181" y="31586"/>
                    </a:cubicBezTo>
                    <a:cubicBezTo>
                      <a:pt x="15943" y="31572"/>
                      <a:pt x="15752" y="31514"/>
                      <a:pt x="15575" y="31432"/>
                    </a:cubicBezTo>
                    <a:cubicBezTo>
                      <a:pt x="15401" y="31354"/>
                      <a:pt x="15241" y="31248"/>
                      <a:pt x="15065" y="31143"/>
                    </a:cubicBezTo>
                    <a:lnTo>
                      <a:pt x="15065" y="31143"/>
                    </a:lnTo>
                    <a:cubicBezTo>
                      <a:pt x="15012" y="31087"/>
                      <a:pt x="14962" y="31025"/>
                      <a:pt x="14910" y="30960"/>
                    </a:cubicBezTo>
                    <a:lnTo>
                      <a:pt x="14910" y="30960"/>
                    </a:lnTo>
                    <a:cubicBezTo>
                      <a:pt x="14900" y="30779"/>
                      <a:pt x="14893" y="30594"/>
                      <a:pt x="14893" y="30413"/>
                    </a:cubicBezTo>
                    <a:lnTo>
                      <a:pt x="14893" y="30403"/>
                    </a:lnTo>
                    <a:lnTo>
                      <a:pt x="15003" y="30403"/>
                    </a:lnTo>
                    <a:cubicBezTo>
                      <a:pt x="15845" y="30403"/>
                      <a:pt x="16674" y="30308"/>
                      <a:pt x="17493" y="30121"/>
                    </a:cubicBezTo>
                    <a:close/>
                    <a:moveTo>
                      <a:pt x="26770" y="20291"/>
                    </a:moveTo>
                    <a:lnTo>
                      <a:pt x="26692" y="20397"/>
                    </a:lnTo>
                    <a:cubicBezTo>
                      <a:pt x="26405" y="20775"/>
                      <a:pt x="26034" y="21154"/>
                      <a:pt x="25625" y="21392"/>
                    </a:cubicBezTo>
                    <a:lnTo>
                      <a:pt x="25601" y="21406"/>
                    </a:lnTo>
                    <a:lnTo>
                      <a:pt x="25605" y="21433"/>
                    </a:lnTo>
                    <a:cubicBezTo>
                      <a:pt x="25632" y="21631"/>
                      <a:pt x="25663" y="21829"/>
                      <a:pt x="25693" y="22026"/>
                    </a:cubicBezTo>
                    <a:cubicBezTo>
                      <a:pt x="25864" y="23120"/>
                      <a:pt x="26010" y="24269"/>
                      <a:pt x="26385" y="25325"/>
                    </a:cubicBezTo>
                    <a:cubicBezTo>
                      <a:pt x="26556" y="25806"/>
                      <a:pt x="26773" y="26201"/>
                      <a:pt x="27039" y="26552"/>
                    </a:cubicBezTo>
                    <a:cubicBezTo>
                      <a:pt x="27383" y="27005"/>
                      <a:pt x="27813" y="27380"/>
                      <a:pt x="28324" y="27755"/>
                    </a:cubicBezTo>
                    <a:cubicBezTo>
                      <a:pt x="28338" y="27765"/>
                      <a:pt x="28345" y="27775"/>
                      <a:pt x="28351" y="27789"/>
                    </a:cubicBezTo>
                    <a:cubicBezTo>
                      <a:pt x="28355" y="27800"/>
                      <a:pt x="28358" y="27809"/>
                      <a:pt x="28358" y="27820"/>
                    </a:cubicBezTo>
                    <a:cubicBezTo>
                      <a:pt x="28358" y="27833"/>
                      <a:pt x="28355" y="27847"/>
                      <a:pt x="28348" y="27861"/>
                    </a:cubicBezTo>
                    <a:cubicBezTo>
                      <a:pt x="28341" y="27871"/>
                      <a:pt x="28331" y="27877"/>
                      <a:pt x="28321" y="27885"/>
                    </a:cubicBezTo>
                    <a:lnTo>
                      <a:pt x="28310" y="27888"/>
                    </a:lnTo>
                    <a:lnTo>
                      <a:pt x="28304" y="27898"/>
                    </a:lnTo>
                    <a:cubicBezTo>
                      <a:pt x="28300" y="27905"/>
                      <a:pt x="28294" y="27912"/>
                      <a:pt x="28286" y="27915"/>
                    </a:cubicBezTo>
                    <a:cubicBezTo>
                      <a:pt x="28280" y="27922"/>
                      <a:pt x="28273" y="27926"/>
                      <a:pt x="28263" y="27929"/>
                    </a:cubicBezTo>
                    <a:cubicBezTo>
                      <a:pt x="28093" y="27984"/>
                      <a:pt x="27922" y="28011"/>
                      <a:pt x="27748" y="28011"/>
                    </a:cubicBezTo>
                    <a:cubicBezTo>
                      <a:pt x="27336" y="28011"/>
                      <a:pt x="26927" y="27864"/>
                      <a:pt x="26559" y="27636"/>
                    </a:cubicBezTo>
                    <a:cubicBezTo>
                      <a:pt x="26188" y="27411"/>
                      <a:pt x="25856" y="27108"/>
                      <a:pt x="25605" y="26794"/>
                    </a:cubicBezTo>
                    <a:cubicBezTo>
                      <a:pt x="25233" y="26337"/>
                      <a:pt x="24961" y="25819"/>
                      <a:pt x="24708" y="25284"/>
                    </a:cubicBezTo>
                    <a:cubicBezTo>
                      <a:pt x="24688" y="25237"/>
                      <a:pt x="24668" y="25193"/>
                      <a:pt x="24644" y="25149"/>
                    </a:cubicBezTo>
                    <a:lnTo>
                      <a:pt x="24644" y="25149"/>
                    </a:lnTo>
                    <a:lnTo>
                      <a:pt x="24647" y="25148"/>
                    </a:lnTo>
                    <a:cubicBezTo>
                      <a:pt x="24582" y="25011"/>
                      <a:pt x="24518" y="24876"/>
                      <a:pt x="24459" y="24739"/>
                    </a:cubicBezTo>
                    <a:lnTo>
                      <a:pt x="24419" y="24640"/>
                    </a:lnTo>
                    <a:lnTo>
                      <a:pt x="24384" y="24742"/>
                    </a:lnTo>
                    <a:cubicBezTo>
                      <a:pt x="24354" y="24831"/>
                      <a:pt x="24320" y="24923"/>
                      <a:pt x="24286" y="25011"/>
                    </a:cubicBezTo>
                    <a:cubicBezTo>
                      <a:pt x="23700" y="26453"/>
                      <a:pt x="22589" y="27622"/>
                      <a:pt x="21290" y="28464"/>
                    </a:cubicBezTo>
                    <a:cubicBezTo>
                      <a:pt x="20547" y="28945"/>
                      <a:pt x="19729" y="29313"/>
                      <a:pt x="18894" y="29623"/>
                    </a:cubicBezTo>
                    <a:cubicBezTo>
                      <a:pt x="18761" y="29670"/>
                      <a:pt x="18629" y="29714"/>
                      <a:pt x="18495" y="29758"/>
                    </a:cubicBezTo>
                    <a:lnTo>
                      <a:pt x="18404" y="29786"/>
                    </a:lnTo>
                    <a:lnTo>
                      <a:pt x="18489" y="29834"/>
                    </a:lnTo>
                    <a:cubicBezTo>
                      <a:pt x="18690" y="29936"/>
                      <a:pt x="18891" y="30045"/>
                      <a:pt x="19092" y="30134"/>
                    </a:cubicBezTo>
                    <a:cubicBezTo>
                      <a:pt x="19395" y="30260"/>
                      <a:pt x="19706" y="30365"/>
                      <a:pt x="20008" y="30478"/>
                    </a:cubicBezTo>
                    <a:cubicBezTo>
                      <a:pt x="20070" y="30499"/>
                      <a:pt x="20128" y="30519"/>
                      <a:pt x="20183" y="30535"/>
                    </a:cubicBezTo>
                    <a:cubicBezTo>
                      <a:pt x="20223" y="30546"/>
                      <a:pt x="20261" y="30560"/>
                      <a:pt x="20295" y="30573"/>
                    </a:cubicBezTo>
                    <a:cubicBezTo>
                      <a:pt x="20343" y="30594"/>
                      <a:pt x="20381" y="30614"/>
                      <a:pt x="20404" y="30642"/>
                    </a:cubicBezTo>
                    <a:cubicBezTo>
                      <a:pt x="20417" y="30655"/>
                      <a:pt x="20428" y="30669"/>
                      <a:pt x="20435" y="30686"/>
                    </a:cubicBezTo>
                    <a:cubicBezTo>
                      <a:pt x="20438" y="30703"/>
                      <a:pt x="20442" y="30724"/>
                      <a:pt x="20442" y="30747"/>
                    </a:cubicBezTo>
                    <a:cubicBezTo>
                      <a:pt x="20442" y="30778"/>
                      <a:pt x="20435" y="30818"/>
                      <a:pt x="20421" y="30870"/>
                    </a:cubicBezTo>
                    <a:cubicBezTo>
                      <a:pt x="20394" y="30952"/>
                      <a:pt x="20356" y="31030"/>
                      <a:pt x="20312" y="31101"/>
                    </a:cubicBezTo>
                    <a:cubicBezTo>
                      <a:pt x="20278" y="31153"/>
                      <a:pt x="20241" y="31197"/>
                      <a:pt x="20197" y="31241"/>
                    </a:cubicBezTo>
                    <a:lnTo>
                      <a:pt x="20169" y="31268"/>
                    </a:lnTo>
                    <a:lnTo>
                      <a:pt x="20192" y="31299"/>
                    </a:lnTo>
                    <a:cubicBezTo>
                      <a:pt x="20288" y="31405"/>
                      <a:pt x="20376" y="31521"/>
                      <a:pt x="20462" y="31636"/>
                    </a:cubicBezTo>
                    <a:lnTo>
                      <a:pt x="20472" y="31657"/>
                    </a:lnTo>
                    <a:lnTo>
                      <a:pt x="20496" y="31654"/>
                    </a:lnTo>
                    <a:cubicBezTo>
                      <a:pt x="20919" y="31636"/>
                      <a:pt x="21358" y="31572"/>
                      <a:pt x="21774" y="31456"/>
                    </a:cubicBezTo>
                    <a:cubicBezTo>
                      <a:pt x="22237" y="31333"/>
                      <a:pt x="22667" y="31112"/>
                      <a:pt x="23049" y="30801"/>
                    </a:cubicBezTo>
                    <a:lnTo>
                      <a:pt x="23052" y="30801"/>
                    </a:lnTo>
                    <a:cubicBezTo>
                      <a:pt x="23168" y="30706"/>
                      <a:pt x="23277" y="30587"/>
                      <a:pt x="23379" y="30478"/>
                    </a:cubicBezTo>
                    <a:cubicBezTo>
                      <a:pt x="23505" y="30342"/>
                      <a:pt x="23632" y="30202"/>
                      <a:pt x="23778" y="30100"/>
                    </a:cubicBezTo>
                    <a:lnTo>
                      <a:pt x="23829" y="30062"/>
                    </a:lnTo>
                    <a:lnTo>
                      <a:pt x="23775" y="30032"/>
                    </a:lnTo>
                    <a:cubicBezTo>
                      <a:pt x="23618" y="29939"/>
                      <a:pt x="23349" y="29769"/>
                      <a:pt x="23121" y="29547"/>
                    </a:cubicBezTo>
                    <a:cubicBezTo>
                      <a:pt x="23004" y="29439"/>
                      <a:pt x="22902" y="29316"/>
                      <a:pt x="22827" y="29186"/>
                    </a:cubicBezTo>
                    <a:cubicBezTo>
                      <a:pt x="22752" y="29057"/>
                      <a:pt x="22704" y="28920"/>
                      <a:pt x="22704" y="28781"/>
                    </a:cubicBezTo>
                    <a:cubicBezTo>
                      <a:pt x="22704" y="28740"/>
                      <a:pt x="22707" y="28695"/>
                      <a:pt x="22718" y="28654"/>
                    </a:cubicBezTo>
                    <a:cubicBezTo>
                      <a:pt x="22718" y="28648"/>
                      <a:pt x="22721" y="28644"/>
                      <a:pt x="22725" y="28641"/>
                    </a:cubicBezTo>
                    <a:cubicBezTo>
                      <a:pt x="22728" y="28638"/>
                      <a:pt x="22732" y="28634"/>
                      <a:pt x="22735" y="28631"/>
                    </a:cubicBezTo>
                    <a:cubicBezTo>
                      <a:pt x="22742" y="28627"/>
                      <a:pt x="22748" y="28627"/>
                      <a:pt x="22756" y="28627"/>
                    </a:cubicBezTo>
                    <a:cubicBezTo>
                      <a:pt x="22762" y="28627"/>
                      <a:pt x="22769" y="28631"/>
                      <a:pt x="22773" y="28631"/>
                    </a:cubicBezTo>
                    <a:cubicBezTo>
                      <a:pt x="22858" y="28675"/>
                      <a:pt x="22929" y="28736"/>
                      <a:pt x="22994" y="28805"/>
                    </a:cubicBezTo>
                    <a:cubicBezTo>
                      <a:pt x="23062" y="28872"/>
                      <a:pt x="23120" y="28950"/>
                      <a:pt x="23180" y="29025"/>
                    </a:cubicBezTo>
                    <a:lnTo>
                      <a:pt x="23180" y="29025"/>
                    </a:lnTo>
                    <a:lnTo>
                      <a:pt x="23178" y="29026"/>
                    </a:lnTo>
                    <a:cubicBezTo>
                      <a:pt x="23253" y="29125"/>
                      <a:pt x="23332" y="29224"/>
                      <a:pt x="23427" y="29313"/>
                    </a:cubicBezTo>
                    <a:cubicBezTo>
                      <a:pt x="23714" y="29574"/>
                      <a:pt x="24064" y="29772"/>
                      <a:pt x="24473" y="29898"/>
                    </a:cubicBezTo>
                    <a:cubicBezTo>
                      <a:pt x="24783" y="29997"/>
                      <a:pt x="25107" y="30045"/>
                      <a:pt x="25438" y="30045"/>
                    </a:cubicBezTo>
                    <a:cubicBezTo>
                      <a:pt x="25976" y="30045"/>
                      <a:pt x="26535" y="29919"/>
                      <a:pt x="27070" y="29670"/>
                    </a:cubicBezTo>
                    <a:cubicBezTo>
                      <a:pt x="27673" y="29394"/>
                      <a:pt x="28242" y="29009"/>
                      <a:pt x="28740" y="28566"/>
                    </a:cubicBezTo>
                    <a:cubicBezTo>
                      <a:pt x="29234" y="28119"/>
                      <a:pt x="29653" y="27611"/>
                      <a:pt x="29946" y="27084"/>
                    </a:cubicBezTo>
                    <a:lnTo>
                      <a:pt x="30028" y="26941"/>
                    </a:lnTo>
                    <a:lnTo>
                      <a:pt x="30028" y="26941"/>
                    </a:lnTo>
                    <a:lnTo>
                      <a:pt x="29889" y="27032"/>
                    </a:lnTo>
                    <a:cubicBezTo>
                      <a:pt x="29589" y="27227"/>
                      <a:pt x="29275" y="27322"/>
                      <a:pt x="28961" y="27322"/>
                    </a:cubicBezTo>
                    <a:cubicBezTo>
                      <a:pt x="28764" y="27322"/>
                      <a:pt x="28566" y="27284"/>
                      <a:pt x="28376" y="27202"/>
                    </a:cubicBezTo>
                    <a:cubicBezTo>
                      <a:pt x="27915" y="27012"/>
                      <a:pt x="27574" y="26722"/>
                      <a:pt x="27316" y="26372"/>
                    </a:cubicBezTo>
                    <a:cubicBezTo>
                      <a:pt x="27033" y="25983"/>
                      <a:pt x="26855" y="25513"/>
                      <a:pt x="26750" y="25005"/>
                    </a:cubicBezTo>
                    <a:cubicBezTo>
                      <a:pt x="26641" y="24494"/>
                      <a:pt x="26606" y="23941"/>
                      <a:pt x="26606" y="23393"/>
                    </a:cubicBezTo>
                    <a:cubicBezTo>
                      <a:pt x="26606" y="22783"/>
                      <a:pt x="26651" y="22172"/>
                      <a:pt x="26692" y="21617"/>
                    </a:cubicBezTo>
                    <a:cubicBezTo>
                      <a:pt x="26695" y="21549"/>
                      <a:pt x="26702" y="21484"/>
                      <a:pt x="26705" y="21416"/>
                    </a:cubicBezTo>
                    <a:cubicBezTo>
                      <a:pt x="26723" y="21219"/>
                      <a:pt x="26732" y="21031"/>
                      <a:pt x="26743" y="20857"/>
                    </a:cubicBezTo>
                    <a:lnTo>
                      <a:pt x="26770" y="20291"/>
                    </a:lnTo>
                    <a:close/>
                    <a:moveTo>
                      <a:pt x="17572" y="30018"/>
                    </a:moveTo>
                    <a:lnTo>
                      <a:pt x="17524" y="30032"/>
                    </a:lnTo>
                    <a:cubicBezTo>
                      <a:pt x="16696" y="30225"/>
                      <a:pt x="15857" y="30321"/>
                      <a:pt x="15003" y="30321"/>
                    </a:cubicBezTo>
                    <a:lnTo>
                      <a:pt x="14852" y="30321"/>
                    </a:lnTo>
                    <a:lnTo>
                      <a:pt x="14811" y="30318"/>
                    </a:lnTo>
                    <a:lnTo>
                      <a:pt x="14811" y="30362"/>
                    </a:lnTo>
                    <a:lnTo>
                      <a:pt x="14811" y="30413"/>
                    </a:lnTo>
                    <a:cubicBezTo>
                      <a:pt x="14811" y="30601"/>
                      <a:pt x="14819" y="30788"/>
                      <a:pt x="14829" y="30976"/>
                    </a:cubicBezTo>
                    <a:lnTo>
                      <a:pt x="14829" y="30985"/>
                    </a:lnTo>
                    <a:lnTo>
                      <a:pt x="14835" y="30996"/>
                    </a:lnTo>
                    <a:cubicBezTo>
                      <a:pt x="14893" y="31071"/>
                      <a:pt x="14951" y="31142"/>
                      <a:pt x="15013" y="31204"/>
                    </a:cubicBezTo>
                    <a:lnTo>
                      <a:pt x="15016" y="31210"/>
                    </a:lnTo>
                    <a:lnTo>
                      <a:pt x="15019" y="31210"/>
                    </a:lnTo>
                    <a:cubicBezTo>
                      <a:pt x="15197" y="31317"/>
                      <a:pt x="15360" y="31425"/>
                      <a:pt x="15541" y="31507"/>
                    </a:cubicBezTo>
                    <a:cubicBezTo>
                      <a:pt x="15725" y="31592"/>
                      <a:pt x="15926" y="31654"/>
                      <a:pt x="16178" y="31667"/>
                    </a:cubicBezTo>
                    <a:cubicBezTo>
                      <a:pt x="16209" y="31671"/>
                      <a:pt x="16243" y="31671"/>
                      <a:pt x="16274" y="31671"/>
                    </a:cubicBezTo>
                    <a:cubicBezTo>
                      <a:pt x="16505" y="31671"/>
                      <a:pt x="16693" y="31616"/>
                      <a:pt x="16864" y="31534"/>
                    </a:cubicBezTo>
                    <a:cubicBezTo>
                      <a:pt x="17030" y="31449"/>
                      <a:pt x="17177" y="31340"/>
                      <a:pt x="17334" y="31231"/>
                    </a:cubicBezTo>
                    <a:lnTo>
                      <a:pt x="17337" y="31231"/>
                    </a:lnTo>
                    <a:lnTo>
                      <a:pt x="17340" y="31227"/>
                    </a:lnTo>
                    <a:cubicBezTo>
                      <a:pt x="17416" y="31146"/>
                      <a:pt x="17490" y="31057"/>
                      <a:pt x="17551" y="30949"/>
                    </a:cubicBezTo>
                    <a:lnTo>
                      <a:pt x="17559" y="30938"/>
                    </a:lnTo>
                    <a:lnTo>
                      <a:pt x="17559" y="30928"/>
                    </a:lnTo>
                    <a:lnTo>
                      <a:pt x="17559" y="30880"/>
                    </a:lnTo>
                    <a:lnTo>
                      <a:pt x="17559" y="30812"/>
                    </a:lnTo>
                    <a:cubicBezTo>
                      <a:pt x="17572" y="30679"/>
                      <a:pt x="17579" y="30546"/>
                      <a:pt x="17579" y="30410"/>
                    </a:cubicBezTo>
                    <a:cubicBezTo>
                      <a:pt x="17579" y="30351"/>
                      <a:pt x="17575" y="30294"/>
                      <a:pt x="17575" y="30233"/>
                    </a:cubicBezTo>
                    <a:lnTo>
                      <a:pt x="17575" y="30188"/>
                    </a:lnTo>
                    <a:cubicBezTo>
                      <a:pt x="17575" y="30147"/>
                      <a:pt x="17575" y="30106"/>
                      <a:pt x="17572" y="30069"/>
                    </a:cubicBezTo>
                    <a:lnTo>
                      <a:pt x="17572" y="30018"/>
                    </a:lnTo>
                    <a:close/>
                    <a:moveTo>
                      <a:pt x="2467" y="30651"/>
                    </a:moveTo>
                    <a:cubicBezTo>
                      <a:pt x="2709" y="30749"/>
                      <a:pt x="2949" y="30798"/>
                      <a:pt x="3184" y="30798"/>
                    </a:cubicBezTo>
                    <a:cubicBezTo>
                      <a:pt x="3344" y="30798"/>
                      <a:pt x="3500" y="30775"/>
                      <a:pt x="3652" y="30729"/>
                    </a:cubicBezTo>
                    <a:lnTo>
                      <a:pt x="3652" y="30729"/>
                    </a:lnTo>
                    <a:cubicBezTo>
                      <a:pt x="3751" y="31048"/>
                      <a:pt x="3850" y="31366"/>
                      <a:pt x="3949" y="31685"/>
                    </a:cubicBezTo>
                    <a:lnTo>
                      <a:pt x="3949" y="31685"/>
                    </a:lnTo>
                    <a:cubicBezTo>
                      <a:pt x="3639" y="31536"/>
                      <a:pt x="3337" y="31359"/>
                      <a:pt x="3051" y="31153"/>
                    </a:cubicBezTo>
                    <a:cubicBezTo>
                      <a:pt x="2829" y="30997"/>
                      <a:pt x="2634" y="30820"/>
                      <a:pt x="2467" y="30651"/>
                    </a:cubicBezTo>
                    <a:close/>
                    <a:moveTo>
                      <a:pt x="2107" y="30386"/>
                    </a:moveTo>
                    <a:lnTo>
                      <a:pt x="2264" y="30553"/>
                    </a:lnTo>
                    <a:cubicBezTo>
                      <a:pt x="2458" y="30768"/>
                      <a:pt x="2706" y="31010"/>
                      <a:pt x="3003" y="31221"/>
                    </a:cubicBezTo>
                    <a:cubicBezTo>
                      <a:pt x="3323" y="31446"/>
                      <a:pt x="3654" y="31640"/>
                      <a:pt x="4002" y="31800"/>
                    </a:cubicBezTo>
                    <a:lnTo>
                      <a:pt x="4084" y="31841"/>
                    </a:lnTo>
                    <a:lnTo>
                      <a:pt x="4056" y="31753"/>
                    </a:lnTo>
                    <a:cubicBezTo>
                      <a:pt x="3944" y="31391"/>
                      <a:pt x="3831" y="31026"/>
                      <a:pt x="3719" y="30666"/>
                    </a:cubicBezTo>
                    <a:lnTo>
                      <a:pt x="3705" y="30628"/>
                    </a:lnTo>
                    <a:lnTo>
                      <a:pt x="3667" y="30642"/>
                    </a:lnTo>
                    <a:cubicBezTo>
                      <a:pt x="3511" y="30693"/>
                      <a:pt x="3351" y="30716"/>
                      <a:pt x="3184" y="30716"/>
                    </a:cubicBezTo>
                    <a:cubicBezTo>
                      <a:pt x="2901" y="30716"/>
                      <a:pt x="2607" y="30642"/>
                      <a:pt x="2311" y="30491"/>
                    </a:cubicBezTo>
                    <a:lnTo>
                      <a:pt x="2107" y="30386"/>
                    </a:lnTo>
                    <a:close/>
                    <a:moveTo>
                      <a:pt x="4120" y="29325"/>
                    </a:moveTo>
                    <a:cubicBezTo>
                      <a:pt x="4414" y="30263"/>
                      <a:pt x="4707" y="31196"/>
                      <a:pt x="5004" y="32127"/>
                    </a:cubicBezTo>
                    <a:lnTo>
                      <a:pt x="5004" y="32127"/>
                    </a:lnTo>
                    <a:cubicBezTo>
                      <a:pt x="4920" y="32126"/>
                      <a:pt x="4835" y="32124"/>
                      <a:pt x="4746" y="32124"/>
                    </a:cubicBezTo>
                    <a:lnTo>
                      <a:pt x="4746" y="32124"/>
                    </a:lnTo>
                    <a:lnTo>
                      <a:pt x="4561" y="31521"/>
                    </a:lnTo>
                    <a:cubicBezTo>
                      <a:pt x="4340" y="30808"/>
                      <a:pt x="4119" y="30100"/>
                      <a:pt x="3899" y="29387"/>
                    </a:cubicBezTo>
                    <a:lnTo>
                      <a:pt x="3899" y="29387"/>
                    </a:lnTo>
                    <a:cubicBezTo>
                      <a:pt x="3973" y="29369"/>
                      <a:pt x="4047" y="29349"/>
                      <a:pt x="4120" y="29325"/>
                    </a:cubicBezTo>
                    <a:close/>
                    <a:moveTo>
                      <a:pt x="4175" y="29220"/>
                    </a:moveTo>
                    <a:lnTo>
                      <a:pt x="4134" y="29234"/>
                    </a:lnTo>
                    <a:cubicBezTo>
                      <a:pt x="4035" y="29268"/>
                      <a:pt x="3936" y="29296"/>
                      <a:pt x="3838" y="29316"/>
                    </a:cubicBezTo>
                    <a:lnTo>
                      <a:pt x="3793" y="29326"/>
                    </a:lnTo>
                    <a:lnTo>
                      <a:pt x="3807" y="29370"/>
                    </a:lnTo>
                    <a:cubicBezTo>
                      <a:pt x="4032" y="30096"/>
                      <a:pt x="4257" y="30818"/>
                      <a:pt x="4482" y="31545"/>
                    </a:cubicBezTo>
                    <a:lnTo>
                      <a:pt x="4687" y="32206"/>
                    </a:lnTo>
                    <a:lnTo>
                      <a:pt x="4713" y="32206"/>
                    </a:lnTo>
                    <a:cubicBezTo>
                      <a:pt x="4833" y="32206"/>
                      <a:pt x="4946" y="32209"/>
                      <a:pt x="5058" y="32209"/>
                    </a:cubicBezTo>
                    <a:lnTo>
                      <a:pt x="5113" y="32209"/>
                    </a:lnTo>
                    <a:lnTo>
                      <a:pt x="5099" y="32155"/>
                    </a:lnTo>
                    <a:cubicBezTo>
                      <a:pt x="4792" y="31194"/>
                      <a:pt x="4489" y="30225"/>
                      <a:pt x="4186" y="29261"/>
                    </a:cubicBezTo>
                    <a:lnTo>
                      <a:pt x="4175" y="29220"/>
                    </a:lnTo>
                    <a:close/>
                    <a:moveTo>
                      <a:pt x="18010" y="30123"/>
                    </a:moveTo>
                    <a:lnTo>
                      <a:pt x="18010" y="30123"/>
                    </a:lnTo>
                    <a:cubicBezTo>
                      <a:pt x="18164" y="30239"/>
                      <a:pt x="18343" y="30329"/>
                      <a:pt x="18526" y="30406"/>
                    </a:cubicBezTo>
                    <a:cubicBezTo>
                      <a:pt x="18737" y="30499"/>
                      <a:pt x="18952" y="30573"/>
                      <a:pt x="19146" y="30652"/>
                    </a:cubicBezTo>
                    <a:lnTo>
                      <a:pt x="19143" y="30652"/>
                    </a:lnTo>
                    <a:cubicBezTo>
                      <a:pt x="19358" y="30737"/>
                      <a:pt x="19576" y="30836"/>
                      <a:pt x="19801" y="30900"/>
                    </a:cubicBezTo>
                    <a:cubicBezTo>
                      <a:pt x="19832" y="30908"/>
                      <a:pt x="19859" y="30914"/>
                      <a:pt x="19886" y="30917"/>
                    </a:cubicBezTo>
                    <a:cubicBezTo>
                      <a:pt x="19903" y="30921"/>
                      <a:pt x="19917" y="30924"/>
                      <a:pt x="19931" y="30924"/>
                    </a:cubicBezTo>
                    <a:cubicBezTo>
                      <a:pt x="19938" y="30927"/>
                      <a:pt x="19947" y="30928"/>
                      <a:pt x="19953" y="30930"/>
                    </a:cubicBezTo>
                    <a:lnTo>
                      <a:pt x="19953" y="30930"/>
                    </a:lnTo>
                    <a:cubicBezTo>
                      <a:pt x="19951" y="30933"/>
                      <a:pt x="19948" y="30937"/>
                      <a:pt x="19944" y="30941"/>
                    </a:cubicBezTo>
                    <a:cubicBezTo>
                      <a:pt x="19937" y="30955"/>
                      <a:pt x="19923" y="30976"/>
                      <a:pt x="19910" y="30996"/>
                    </a:cubicBezTo>
                    <a:cubicBezTo>
                      <a:pt x="19890" y="31026"/>
                      <a:pt x="19859" y="31051"/>
                      <a:pt x="19821" y="31071"/>
                    </a:cubicBezTo>
                    <a:cubicBezTo>
                      <a:pt x="19767" y="31101"/>
                      <a:pt x="19695" y="31119"/>
                      <a:pt x="19624" y="31133"/>
                    </a:cubicBezTo>
                    <a:cubicBezTo>
                      <a:pt x="19558" y="31145"/>
                      <a:pt x="19489" y="31148"/>
                      <a:pt x="19434" y="31155"/>
                    </a:cubicBezTo>
                    <a:lnTo>
                      <a:pt x="19434" y="31155"/>
                    </a:lnTo>
                    <a:cubicBezTo>
                      <a:pt x="19417" y="31139"/>
                      <a:pt x="19397" y="31125"/>
                      <a:pt x="19375" y="31112"/>
                    </a:cubicBezTo>
                    <a:cubicBezTo>
                      <a:pt x="19361" y="31105"/>
                      <a:pt x="19344" y="31098"/>
                      <a:pt x="19330" y="31095"/>
                    </a:cubicBezTo>
                    <a:cubicBezTo>
                      <a:pt x="19317" y="31092"/>
                      <a:pt x="19307" y="31088"/>
                      <a:pt x="19293" y="31088"/>
                    </a:cubicBezTo>
                    <a:lnTo>
                      <a:pt x="19283" y="31088"/>
                    </a:lnTo>
                    <a:lnTo>
                      <a:pt x="19276" y="31092"/>
                    </a:lnTo>
                    <a:cubicBezTo>
                      <a:pt x="19249" y="31101"/>
                      <a:pt x="19222" y="31108"/>
                      <a:pt x="19195" y="31112"/>
                    </a:cubicBezTo>
                    <a:lnTo>
                      <a:pt x="19184" y="31112"/>
                    </a:lnTo>
                    <a:lnTo>
                      <a:pt x="19177" y="31119"/>
                    </a:lnTo>
                    <a:cubicBezTo>
                      <a:pt x="19146" y="31136"/>
                      <a:pt x="19126" y="31160"/>
                      <a:pt x="19109" y="31190"/>
                    </a:cubicBezTo>
                    <a:cubicBezTo>
                      <a:pt x="19092" y="31221"/>
                      <a:pt x="19082" y="31255"/>
                      <a:pt x="19082" y="31289"/>
                    </a:cubicBezTo>
                    <a:cubicBezTo>
                      <a:pt x="19082" y="31306"/>
                      <a:pt x="19082" y="31320"/>
                      <a:pt x="19085" y="31333"/>
                    </a:cubicBezTo>
                    <a:cubicBezTo>
                      <a:pt x="19099" y="31394"/>
                      <a:pt x="19119" y="31446"/>
                      <a:pt x="19133" y="31493"/>
                    </a:cubicBezTo>
                    <a:cubicBezTo>
                      <a:pt x="19150" y="31545"/>
                      <a:pt x="19160" y="31589"/>
                      <a:pt x="19160" y="31640"/>
                    </a:cubicBezTo>
                    <a:cubicBezTo>
                      <a:pt x="19160" y="31657"/>
                      <a:pt x="19160" y="31674"/>
                      <a:pt x="19157" y="31694"/>
                    </a:cubicBezTo>
                    <a:cubicBezTo>
                      <a:pt x="19146" y="31759"/>
                      <a:pt x="19123" y="31817"/>
                      <a:pt x="19092" y="31872"/>
                    </a:cubicBezTo>
                    <a:cubicBezTo>
                      <a:pt x="19058" y="31926"/>
                      <a:pt x="19017" y="31974"/>
                      <a:pt x="18970" y="32018"/>
                    </a:cubicBezTo>
                    <a:lnTo>
                      <a:pt x="18966" y="32018"/>
                    </a:lnTo>
                    <a:cubicBezTo>
                      <a:pt x="18912" y="32069"/>
                      <a:pt x="18843" y="32117"/>
                      <a:pt x="18772" y="32155"/>
                    </a:cubicBezTo>
                    <a:cubicBezTo>
                      <a:pt x="18700" y="32188"/>
                      <a:pt x="18622" y="32212"/>
                      <a:pt x="18547" y="32212"/>
                    </a:cubicBezTo>
                    <a:cubicBezTo>
                      <a:pt x="18520" y="32212"/>
                      <a:pt x="18492" y="32209"/>
                      <a:pt x="18462" y="32199"/>
                    </a:cubicBezTo>
                    <a:cubicBezTo>
                      <a:pt x="18418" y="32185"/>
                      <a:pt x="18366" y="32165"/>
                      <a:pt x="18315" y="32148"/>
                    </a:cubicBezTo>
                    <a:cubicBezTo>
                      <a:pt x="18264" y="32127"/>
                      <a:pt x="18213" y="32114"/>
                      <a:pt x="18158" y="32114"/>
                    </a:cubicBezTo>
                    <a:cubicBezTo>
                      <a:pt x="18117" y="32114"/>
                      <a:pt x="18076" y="32121"/>
                      <a:pt x="18042" y="32144"/>
                    </a:cubicBezTo>
                    <a:lnTo>
                      <a:pt x="18039" y="32144"/>
                    </a:lnTo>
                    <a:cubicBezTo>
                      <a:pt x="18012" y="32165"/>
                      <a:pt x="17988" y="32188"/>
                      <a:pt x="17971" y="32216"/>
                    </a:cubicBezTo>
                    <a:cubicBezTo>
                      <a:pt x="17947" y="32257"/>
                      <a:pt x="17933" y="32305"/>
                      <a:pt x="17923" y="32349"/>
                    </a:cubicBezTo>
                    <a:cubicBezTo>
                      <a:pt x="17913" y="32393"/>
                      <a:pt x="17906" y="32437"/>
                      <a:pt x="17899" y="32478"/>
                    </a:cubicBezTo>
                    <a:cubicBezTo>
                      <a:pt x="17869" y="32597"/>
                      <a:pt x="17807" y="32687"/>
                      <a:pt x="17726" y="32744"/>
                    </a:cubicBezTo>
                    <a:cubicBezTo>
                      <a:pt x="17644" y="32802"/>
                      <a:pt x="17545" y="32833"/>
                      <a:pt x="17439" y="32833"/>
                    </a:cubicBezTo>
                    <a:cubicBezTo>
                      <a:pt x="17348" y="32833"/>
                      <a:pt x="17251" y="32811"/>
                      <a:pt x="17163" y="32765"/>
                    </a:cubicBezTo>
                    <a:lnTo>
                      <a:pt x="17163" y="32765"/>
                    </a:lnTo>
                    <a:cubicBezTo>
                      <a:pt x="17163" y="32765"/>
                      <a:pt x="17163" y="32764"/>
                      <a:pt x="17163" y="32764"/>
                    </a:cubicBezTo>
                    <a:lnTo>
                      <a:pt x="17162" y="32765"/>
                    </a:lnTo>
                    <a:lnTo>
                      <a:pt x="17162" y="32765"/>
                    </a:lnTo>
                    <a:cubicBezTo>
                      <a:pt x="17162" y="32765"/>
                      <a:pt x="17162" y="32764"/>
                      <a:pt x="17162" y="32764"/>
                    </a:cubicBezTo>
                    <a:lnTo>
                      <a:pt x="17162" y="32764"/>
                    </a:lnTo>
                    <a:lnTo>
                      <a:pt x="17160" y="32754"/>
                    </a:lnTo>
                    <a:lnTo>
                      <a:pt x="17142" y="32744"/>
                    </a:lnTo>
                    <a:cubicBezTo>
                      <a:pt x="17102" y="32723"/>
                      <a:pt x="17061" y="32693"/>
                      <a:pt x="17020" y="32652"/>
                    </a:cubicBezTo>
                    <a:cubicBezTo>
                      <a:pt x="16958" y="32591"/>
                      <a:pt x="16900" y="32516"/>
                      <a:pt x="16846" y="32444"/>
                    </a:cubicBezTo>
                    <a:cubicBezTo>
                      <a:pt x="16795" y="32373"/>
                      <a:pt x="16747" y="32301"/>
                      <a:pt x="16706" y="32250"/>
                    </a:cubicBezTo>
                    <a:cubicBezTo>
                      <a:pt x="16657" y="32186"/>
                      <a:pt x="16612" y="32127"/>
                      <a:pt x="16563" y="32071"/>
                    </a:cubicBezTo>
                    <a:lnTo>
                      <a:pt x="16563" y="32071"/>
                    </a:lnTo>
                    <a:cubicBezTo>
                      <a:pt x="16758" y="32045"/>
                      <a:pt x="16944" y="31993"/>
                      <a:pt x="17112" y="31913"/>
                    </a:cubicBezTo>
                    <a:cubicBezTo>
                      <a:pt x="17305" y="31821"/>
                      <a:pt x="17479" y="31689"/>
                      <a:pt x="17625" y="31519"/>
                    </a:cubicBezTo>
                    <a:lnTo>
                      <a:pt x="17625" y="31519"/>
                    </a:lnTo>
                    <a:lnTo>
                      <a:pt x="17627" y="31521"/>
                    </a:lnTo>
                    <a:cubicBezTo>
                      <a:pt x="17677" y="31470"/>
                      <a:pt x="17729" y="31419"/>
                      <a:pt x="17776" y="31364"/>
                    </a:cubicBezTo>
                    <a:cubicBezTo>
                      <a:pt x="17896" y="31224"/>
                      <a:pt x="17988" y="31071"/>
                      <a:pt x="18056" y="30904"/>
                    </a:cubicBezTo>
                    <a:lnTo>
                      <a:pt x="18059" y="30894"/>
                    </a:lnTo>
                    <a:lnTo>
                      <a:pt x="18059" y="30883"/>
                    </a:lnTo>
                    <a:cubicBezTo>
                      <a:pt x="18038" y="30632"/>
                      <a:pt x="18017" y="30376"/>
                      <a:pt x="18010" y="30123"/>
                    </a:cubicBezTo>
                    <a:close/>
                    <a:moveTo>
                      <a:pt x="17927" y="29950"/>
                    </a:moveTo>
                    <a:lnTo>
                      <a:pt x="17927" y="30038"/>
                    </a:lnTo>
                    <a:cubicBezTo>
                      <a:pt x="17930" y="30320"/>
                      <a:pt x="17953" y="30601"/>
                      <a:pt x="17976" y="30876"/>
                    </a:cubicBezTo>
                    <a:lnTo>
                      <a:pt x="17976" y="30876"/>
                    </a:lnTo>
                    <a:cubicBezTo>
                      <a:pt x="17915" y="31032"/>
                      <a:pt x="17827" y="31181"/>
                      <a:pt x="17715" y="31309"/>
                    </a:cubicBezTo>
                    <a:cubicBezTo>
                      <a:pt x="17671" y="31364"/>
                      <a:pt x="17620" y="31411"/>
                      <a:pt x="17569" y="31460"/>
                    </a:cubicBezTo>
                    <a:lnTo>
                      <a:pt x="17569" y="31463"/>
                    </a:lnTo>
                    <a:lnTo>
                      <a:pt x="17565" y="31463"/>
                    </a:lnTo>
                    <a:cubicBezTo>
                      <a:pt x="17425" y="31627"/>
                      <a:pt x="17262" y="31753"/>
                      <a:pt x="17078" y="31841"/>
                    </a:cubicBezTo>
                    <a:cubicBezTo>
                      <a:pt x="16894" y="31926"/>
                      <a:pt x="16693" y="31981"/>
                      <a:pt x="16475" y="31998"/>
                    </a:cubicBezTo>
                    <a:lnTo>
                      <a:pt x="16389" y="32004"/>
                    </a:lnTo>
                    <a:lnTo>
                      <a:pt x="16447" y="32066"/>
                    </a:lnTo>
                    <a:cubicBezTo>
                      <a:pt x="16516" y="32134"/>
                      <a:pt x="16573" y="32212"/>
                      <a:pt x="16642" y="32301"/>
                    </a:cubicBezTo>
                    <a:cubicBezTo>
                      <a:pt x="16666" y="32332"/>
                      <a:pt x="16696" y="32373"/>
                      <a:pt x="16730" y="32421"/>
                    </a:cubicBezTo>
                    <a:cubicBezTo>
                      <a:pt x="16778" y="32489"/>
                      <a:pt x="16836" y="32570"/>
                      <a:pt x="16897" y="32642"/>
                    </a:cubicBezTo>
                    <a:cubicBezTo>
                      <a:pt x="16959" y="32711"/>
                      <a:pt x="17025" y="32773"/>
                      <a:pt x="17096" y="32814"/>
                    </a:cubicBezTo>
                    <a:lnTo>
                      <a:pt x="17096" y="32814"/>
                    </a:lnTo>
                    <a:lnTo>
                      <a:pt x="17098" y="32819"/>
                    </a:lnTo>
                    <a:lnTo>
                      <a:pt x="17112" y="32830"/>
                    </a:lnTo>
                    <a:cubicBezTo>
                      <a:pt x="17214" y="32887"/>
                      <a:pt x="17330" y="32915"/>
                      <a:pt x="17439" y="32915"/>
                    </a:cubicBezTo>
                    <a:cubicBezTo>
                      <a:pt x="17562" y="32915"/>
                      <a:pt x="17677" y="32880"/>
                      <a:pt x="17773" y="32813"/>
                    </a:cubicBezTo>
                    <a:cubicBezTo>
                      <a:pt x="17869" y="32741"/>
                      <a:pt x="17943" y="32635"/>
                      <a:pt x="17978" y="32495"/>
                    </a:cubicBezTo>
                    <a:cubicBezTo>
                      <a:pt x="17984" y="32468"/>
                      <a:pt x="17991" y="32437"/>
                      <a:pt x="17995" y="32410"/>
                    </a:cubicBezTo>
                    <a:cubicBezTo>
                      <a:pt x="18005" y="32366"/>
                      <a:pt x="18012" y="32325"/>
                      <a:pt x="18025" y="32291"/>
                    </a:cubicBezTo>
                    <a:cubicBezTo>
                      <a:pt x="18032" y="32274"/>
                      <a:pt x="18042" y="32257"/>
                      <a:pt x="18049" y="32247"/>
                    </a:cubicBezTo>
                    <a:cubicBezTo>
                      <a:pt x="18059" y="32233"/>
                      <a:pt x="18070" y="32223"/>
                      <a:pt x="18083" y="32212"/>
                    </a:cubicBezTo>
                    <a:cubicBezTo>
                      <a:pt x="18107" y="32199"/>
                      <a:pt x="18131" y="32196"/>
                      <a:pt x="18158" y="32196"/>
                    </a:cubicBezTo>
                    <a:cubicBezTo>
                      <a:pt x="18182" y="32196"/>
                      <a:pt x="18209" y="32199"/>
                      <a:pt x="18240" y="32209"/>
                    </a:cubicBezTo>
                    <a:cubicBezTo>
                      <a:pt x="18288" y="32223"/>
                      <a:pt x="18336" y="32243"/>
                      <a:pt x="18386" y="32260"/>
                    </a:cubicBezTo>
                    <a:cubicBezTo>
                      <a:pt x="18438" y="32281"/>
                      <a:pt x="18492" y="32294"/>
                      <a:pt x="18547" y="32294"/>
                    </a:cubicBezTo>
                    <a:lnTo>
                      <a:pt x="18550" y="32294"/>
                    </a:lnTo>
                    <a:cubicBezTo>
                      <a:pt x="18638" y="32294"/>
                      <a:pt x="18728" y="32267"/>
                      <a:pt x="18806" y="32226"/>
                    </a:cubicBezTo>
                    <a:cubicBezTo>
                      <a:pt x="18888" y="32188"/>
                      <a:pt x="18959" y="32134"/>
                      <a:pt x="19020" y="32080"/>
                    </a:cubicBezTo>
                    <a:cubicBezTo>
                      <a:pt x="19078" y="32032"/>
                      <a:pt x="19126" y="31974"/>
                      <a:pt x="19160" y="31913"/>
                    </a:cubicBezTo>
                    <a:cubicBezTo>
                      <a:pt x="19198" y="31851"/>
                      <a:pt x="19225" y="31783"/>
                      <a:pt x="19239" y="31705"/>
                    </a:cubicBezTo>
                    <a:cubicBezTo>
                      <a:pt x="19242" y="31685"/>
                      <a:pt x="19242" y="31660"/>
                      <a:pt x="19242" y="31640"/>
                    </a:cubicBezTo>
                    <a:cubicBezTo>
                      <a:pt x="19242" y="31578"/>
                      <a:pt x="19228" y="31521"/>
                      <a:pt x="19211" y="31470"/>
                    </a:cubicBezTo>
                    <a:cubicBezTo>
                      <a:pt x="19195" y="31419"/>
                      <a:pt x="19177" y="31367"/>
                      <a:pt x="19163" y="31317"/>
                    </a:cubicBezTo>
                    <a:lnTo>
                      <a:pt x="19163" y="31289"/>
                    </a:lnTo>
                    <a:cubicBezTo>
                      <a:pt x="19163" y="31268"/>
                      <a:pt x="19167" y="31248"/>
                      <a:pt x="19177" y="31231"/>
                    </a:cubicBezTo>
                    <a:cubicBezTo>
                      <a:pt x="19186" y="31217"/>
                      <a:pt x="19199" y="31202"/>
                      <a:pt x="19214" y="31192"/>
                    </a:cubicBezTo>
                    <a:lnTo>
                      <a:pt x="19214" y="31192"/>
                    </a:lnTo>
                    <a:cubicBezTo>
                      <a:pt x="19241" y="31186"/>
                      <a:pt x="19268" y="31180"/>
                      <a:pt x="19293" y="31170"/>
                    </a:cubicBezTo>
                    <a:lnTo>
                      <a:pt x="19293" y="31170"/>
                    </a:lnTo>
                    <a:cubicBezTo>
                      <a:pt x="19299" y="31172"/>
                      <a:pt x="19306" y="31173"/>
                      <a:pt x="19310" y="31173"/>
                    </a:cubicBezTo>
                    <a:cubicBezTo>
                      <a:pt x="19321" y="31177"/>
                      <a:pt x="19327" y="31180"/>
                      <a:pt x="19334" y="31183"/>
                    </a:cubicBezTo>
                    <a:cubicBezTo>
                      <a:pt x="19354" y="31197"/>
                      <a:pt x="19375" y="31210"/>
                      <a:pt x="19395" y="31227"/>
                    </a:cubicBezTo>
                    <a:lnTo>
                      <a:pt x="19409" y="31238"/>
                    </a:lnTo>
                    <a:lnTo>
                      <a:pt x="19426" y="31238"/>
                    </a:lnTo>
                    <a:cubicBezTo>
                      <a:pt x="19505" y="31231"/>
                      <a:pt x="19613" y="31224"/>
                      <a:pt x="19712" y="31197"/>
                    </a:cubicBezTo>
                    <a:cubicBezTo>
                      <a:pt x="19763" y="31183"/>
                      <a:pt x="19815" y="31166"/>
                      <a:pt x="19859" y="31142"/>
                    </a:cubicBezTo>
                    <a:cubicBezTo>
                      <a:pt x="19906" y="31119"/>
                      <a:pt x="19944" y="31084"/>
                      <a:pt x="19975" y="31043"/>
                    </a:cubicBezTo>
                    <a:cubicBezTo>
                      <a:pt x="19995" y="31016"/>
                      <a:pt x="20012" y="30993"/>
                      <a:pt x="20022" y="30972"/>
                    </a:cubicBezTo>
                    <a:cubicBezTo>
                      <a:pt x="20026" y="30965"/>
                      <a:pt x="20033" y="30955"/>
                      <a:pt x="20036" y="30944"/>
                    </a:cubicBezTo>
                    <a:cubicBezTo>
                      <a:pt x="20039" y="30938"/>
                      <a:pt x="20039" y="30928"/>
                      <a:pt x="20039" y="30914"/>
                    </a:cubicBezTo>
                    <a:lnTo>
                      <a:pt x="20039" y="30897"/>
                    </a:lnTo>
                    <a:cubicBezTo>
                      <a:pt x="20036" y="30887"/>
                      <a:pt x="20029" y="30877"/>
                      <a:pt x="20019" y="30870"/>
                    </a:cubicBezTo>
                    <a:cubicBezTo>
                      <a:pt x="20012" y="30863"/>
                      <a:pt x="20005" y="30859"/>
                      <a:pt x="19999" y="30856"/>
                    </a:cubicBezTo>
                    <a:cubicBezTo>
                      <a:pt x="19988" y="30853"/>
                      <a:pt x="19978" y="30850"/>
                      <a:pt x="19964" y="30850"/>
                    </a:cubicBezTo>
                    <a:cubicBezTo>
                      <a:pt x="19947" y="30846"/>
                      <a:pt x="19927" y="30842"/>
                      <a:pt x="19903" y="30839"/>
                    </a:cubicBezTo>
                    <a:cubicBezTo>
                      <a:pt x="19879" y="30836"/>
                      <a:pt x="19852" y="30829"/>
                      <a:pt x="19824" y="30822"/>
                    </a:cubicBezTo>
                    <a:cubicBezTo>
                      <a:pt x="19604" y="30760"/>
                      <a:pt x="19392" y="30666"/>
                      <a:pt x="19177" y="30573"/>
                    </a:cubicBezTo>
                    <a:cubicBezTo>
                      <a:pt x="18983" y="30495"/>
                      <a:pt x="18765" y="30420"/>
                      <a:pt x="18557" y="30331"/>
                    </a:cubicBezTo>
                    <a:cubicBezTo>
                      <a:pt x="18352" y="30243"/>
                      <a:pt x="18155" y="30140"/>
                      <a:pt x="17995" y="30008"/>
                    </a:cubicBezTo>
                    <a:lnTo>
                      <a:pt x="17927" y="29950"/>
                    </a:lnTo>
                    <a:close/>
                    <a:moveTo>
                      <a:pt x="4487" y="23777"/>
                    </a:moveTo>
                    <a:cubicBezTo>
                      <a:pt x="4720" y="23913"/>
                      <a:pt x="4968" y="24028"/>
                      <a:pt x="5219" y="24104"/>
                    </a:cubicBezTo>
                    <a:lnTo>
                      <a:pt x="5219" y="24104"/>
                    </a:lnTo>
                    <a:cubicBezTo>
                      <a:pt x="5255" y="24298"/>
                      <a:pt x="5287" y="24491"/>
                      <a:pt x="5324" y="24687"/>
                    </a:cubicBezTo>
                    <a:cubicBezTo>
                      <a:pt x="5457" y="25434"/>
                      <a:pt x="5586" y="26184"/>
                      <a:pt x="5679" y="26930"/>
                    </a:cubicBezTo>
                    <a:cubicBezTo>
                      <a:pt x="5715" y="27251"/>
                      <a:pt x="5740" y="27567"/>
                      <a:pt x="5740" y="27888"/>
                    </a:cubicBezTo>
                    <a:cubicBezTo>
                      <a:pt x="5740" y="27987"/>
                      <a:pt x="5740" y="28086"/>
                      <a:pt x="5733" y="28184"/>
                    </a:cubicBezTo>
                    <a:cubicBezTo>
                      <a:pt x="5715" y="28498"/>
                      <a:pt x="5638" y="28805"/>
                      <a:pt x="5545" y="29111"/>
                    </a:cubicBezTo>
                    <a:cubicBezTo>
                      <a:pt x="5542" y="29121"/>
                      <a:pt x="5535" y="29138"/>
                      <a:pt x="5528" y="29159"/>
                    </a:cubicBezTo>
                    <a:cubicBezTo>
                      <a:pt x="5511" y="29193"/>
                      <a:pt x="5495" y="29241"/>
                      <a:pt x="5470" y="29296"/>
                    </a:cubicBezTo>
                    <a:cubicBezTo>
                      <a:pt x="5440" y="29377"/>
                      <a:pt x="5402" y="29469"/>
                      <a:pt x="5372" y="29558"/>
                    </a:cubicBezTo>
                    <a:cubicBezTo>
                      <a:pt x="5358" y="29599"/>
                      <a:pt x="5344" y="29643"/>
                      <a:pt x="5334" y="29681"/>
                    </a:cubicBezTo>
                    <a:cubicBezTo>
                      <a:pt x="5327" y="29718"/>
                      <a:pt x="5320" y="29752"/>
                      <a:pt x="5320" y="29783"/>
                    </a:cubicBezTo>
                    <a:cubicBezTo>
                      <a:pt x="5320" y="29793"/>
                      <a:pt x="5320" y="29803"/>
                      <a:pt x="5324" y="29813"/>
                    </a:cubicBezTo>
                    <a:cubicBezTo>
                      <a:pt x="5324" y="29824"/>
                      <a:pt x="5327" y="29834"/>
                      <a:pt x="5331" y="29844"/>
                    </a:cubicBezTo>
                    <a:cubicBezTo>
                      <a:pt x="5341" y="29857"/>
                      <a:pt x="5351" y="29871"/>
                      <a:pt x="5365" y="29881"/>
                    </a:cubicBezTo>
                    <a:cubicBezTo>
                      <a:pt x="5382" y="29895"/>
                      <a:pt x="5402" y="29906"/>
                      <a:pt x="5423" y="29909"/>
                    </a:cubicBezTo>
                    <a:cubicBezTo>
                      <a:pt x="5443" y="29916"/>
                      <a:pt x="5464" y="29919"/>
                      <a:pt x="5484" y="29919"/>
                    </a:cubicBezTo>
                    <a:cubicBezTo>
                      <a:pt x="5504" y="29919"/>
                      <a:pt x="5528" y="29922"/>
                      <a:pt x="5552" y="29922"/>
                    </a:cubicBezTo>
                    <a:cubicBezTo>
                      <a:pt x="5733" y="29922"/>
                      <a:pt x="5896" y="29875"/>
                      <a:pt x="6050" y="29796"/>
                    </a:cubicBezTo>
                    <a:cubicBezTo>
                      <a:pt x="6275" y="29677"/>
                      <a:pt x="6465" y="29486"/>
                      <a:pt x="6626" y="29272"/>
                    </a:cubicBezTo>
                    <a:cubicBezTo>
                      <a:pt x="6783" y="29060"/>
                      <a:pt x="6909" y="28822"/>
                      <a:pt x="6997" y="28604"/>
                    </a:cubicBezTo>
                    <a:cubicBezTo>
                      <a:pt x="7072" y="28423"/>
                      <a:pt x="7137" y="28222"/>
                      <a:pt x="7188" y="28014"/>
                    </a:cubicBezTo>
                    <a:cubicBezTo>
                      <a:pt x="7263" y="27708"/>
                      <a:pt x="7309" y="27385"/>
                      <a:pt x="7319" y="27061"/>
                    </a:cubicBezTo>
                    <a:lnTo>
                      <a:pt x="7319" y="27061"/>
                    </a:lnTo>
                    <a:cubicBezTo>
                      <a:pt x="7362" y="27124"/>
                      <a:pt x="7406" y="27187"/>
                      <a:pt x="7453" y="27247"/>
                    </a:cubicBezTo>
                    <a:cubicBezTo>
                      <a:pt x="8401" y="28505"/>
                      <a:pt x="9789" y="29360"/>
                      <a:pt x="11271" y="29844"/>
                    </a:cubicBezTo>
                    <a:cubicBezTo>
                      <a:pt x="11789" y="30014"/>
                      <a:pt x="12325" y="30133"/>
                      <a:pt x="12864" y="30220"/>
                    </a:cubicBezTo>
                    <a:lnTo>
                      <a:pt x="12864" y="30220"/>
                    </a:lnTo>
                    <a:cubicBezTo>
                      <a:pt x="12484" y="30349"/>
                      <a:pt x="12113" y="30519"/>
                      <a:pt x="11758" y="30662"/>
                    </a:cubicBezTo>
                    <a:cubicBezTo>
                      <a:pt x="11711" y="30683"/>
                      <a:pt x="11666" y="30713"/>
                      <a:pt x="11632" y="30754"/>
                    </a:cubicBezTo>
                    <a:cubicBezTo>
                      <a:pt x="11615" y="30774"/>
                      <a:pt x="11601" y="30795"/>
                      <a:pt x="11591" y="30822"/>
                    </a:cubicBezTo>
                    <a:cubicBezTo>
                      <a:pt x="11581" y="30846"/>
                      <a:pt x="11577" y="30873"/>
                      <a:pt x="11577" y="30900"/>
                    </a:cubicBezTo>
                    <a:cubicBezTo>
                      <a:pt x="11577" y="30924"/>
                      <a:pt x="11581" y="30944"/>
                      <a:pt x="11588" y="30969"/>
                    </a:cubicBezTo>
                    <a:cubicBezTo>
                      <a:pt x="11672" y="31253"/>
                      <a:pt x="11823" y="31479"/>
                      <a:pt x="12021" y="31635"/>
                    </a:cubicBezTo>
                    <a:lnTo>
                      <a:pt x="12021" y="31635"/>
                    </a:lnTo>
                    <a:cubicBezTo>
                      <a:pt x="11741" y="32025"/>
                      <a:pt x="11482" y="32431"/>
                      <a:pt x="11243" y="32850"/>
                    </a:cubicBezTo>
                    <a:lnTo>
                      <a:pt x="11243" y="32850"/>
                    </a:lnTo>
                    <a:cubicBezTo>
                      <a:pt x="10808" y="32964"/>
                      <a:pt x="10383" y="33064"/>
                      <a:pt x="9915" y="33064"/>
                    </a:cubicBezTo>
                    <a:cubicBezTo>
                      <a:pt x="9830" y="33064"/>
                      <a:pt x="9744" y="33061"/>
                      <a:pt x="9655" y="33055"/>
                    </a:cubicBezTo>
                    <a:cubicBezTo>
                      <a:pt x="9216" y="33020"/>
                      <a:pt x="8762" y="32915"/>
                      <a:pt x="8347" y="32754"/>
                    </a:cubicBezTo>
                    <a:cubicBezTo>
                      <a:pt x="8197" y="32693"/>
                      <a:pt x="8051" y="32621"/>
                      <a:pt x="7911" y="32547"/>
                    </a:cubicBezTo>
                    <a:cubicBezTo>
                      <a:pt x="7900" y="32542"/>
                      <a:pt x="7890" y="32537"/>
                      <a:pt x="7880" y="32532"/>
                    </a:cubicBezTo>
                    <a:lnTo>
                      <a:pt x="7880" y="32532"/>
                    </a:lnTo>
                    <a:cubicBezTo>
                      <a:pt x="8238" y="32402"/>
                      <a:pt x="8739" y="32176"/>
                      <a:pt x="9165" y="31800"/>
                    </a:cubicBezTo>
                    <a:cubicBezTo>
                      <a:pt x="9396" y="31595"/>
                      <a:pt x="9608" y="31347"/>
                      <a:pt x="9758" y="31047"/>
                    </a:cubicBezTo>
                    <a:cubicBezTo>
                      <a:pt x="9911" y="30747"/>
                      <a:pt x="10003" y="30396"/>
                      <a:pt x="10003" y="29987"/>
                    </a:cubicBezTo>
                    <a:lnTo>
                      <a:pt x="10003" y="29936"/>
                    </a:lnTo>
                    <a:cubicBezTo>
                      <a:pt x="10003" y="29909"/>
                      <a:pt x="9993" y="29881"/>
                      <a:pt x="9976" y="29861"/>
                    </a:cubicBezTo>
                    <a:cubicBezTo>
                      <a:pt x="9962" y="29840"/>
                      <a:pt x="9935" y="29827"/>
                      <a:pt x="9907" y="29820"/>
                    </a:cubicBezTo>
                    <a:lnTo>
                      <a:pt x="9887" y="29820"/>
                    </a:lnTo>
                    <a:cubicBezTo>
                      <a:pt x="9863" y="29820"/>
                      <a:pt x="9839" y="29827"/>
                      <a:pt x="9819" y="29840"/>
                    </a:cubicBezTo>
                    <a:cubicBezTo>
                      <a:pt x="9798" y="29854"/>
                      <a:pt x="9781" y="29875"/>
                      <a:pt x="9775" y="29898"/>
                    </a:cubicBezTo>
                    <a:cubicBezTo>
                      <a:pt x="9587" y="30386"/>
                      <a:pt x="9355" y="30795"/>
                      <a:pt x="9079" y="31125"/>
                    </a:cubicBezTo>
                    <a:cubicBezTo>
                      <a:pt x="8807" y="31456"/>
                      <a:pt x="8483" y="31712"/>
                      <a:pt x="8112" y="31896"/>
                    </a:cubicBezTo>
                    <a:cubicBezTo>
                      <a:pt x="7727" y="32084"/>
                      <a:pt x="7292" y="32203"/>
                      <a:pt x="6808" y="32245"/>
                    </a:cubicBezTo>
                    <a:lnTo>
                      <a:pt x="6808" y="32245"/>
                    </a:lnTo>
                    <a:cubicBezTo>
                      <a:pt x="6668" y="32154"/>
                      <a:pt x="6516" y="32082"/>
                      <a:pt x="6349" y="32042"/>
                    </a:cubicBezTo>
                    <a:cubicBezTo>
                      <a:pt x="6251" y="32015"/>
                      <a:pt x="6155" y="32008"/>
                      <a:pt x="6060" y="32008"/>
                    </a:cubicBezTo>
                    <a:cubicBezTo>
                      <a:pt x="5919" y="32008"/>
                      <a:pt x="5781" y="32028"/>
                      <a:pt x="5640" y="32053"/>
                    </a:cubicBezTo>
                    <a:lnTo>
                      <a:pt x="5640" y="32053"/>
                    </a:lnTo>
                    <a:cubicBezTo>
                      <a:pt x="5383" y="31223"/>
                      <a:pt x="5122" y="30390"/>
                      <a:pt x="4865" y="29561"/>
                    </a:cubicBezTo>
                    <a:lnTo>
                      <a:pt x="4865" y="29561"/>
                    </a:lnTo>
                    <a:cubicBezTo>
                      <a:pt x="5141" y="28951"/>
                      <a:pt x="5215" y="28247"/>
                      <a:pt x="5215" y="27677"/>
                    </a:cubicBezTo>
                    <a:cubicBezTo>
                      <a:pt x="5215" y="27421"/>
                      <a:pt x="5201" y="27193"/>
                      <a:pt x="5184" y="27009"/>
                    </a:cubicBezTo>
                    <a:lnTo>
                      <a:pt x="5184" y="27012"/>
                    </a:lnTo>
                    <a:cubicBezTo>
                      <a:pt x="5174" y="26914"/>
                      <a:pt x="5161" y="26819"/>
                      <a:pt x="5149" y="26724"/>
                    </a:cubicBezTo>
                    <a:lnTo>
                      <a:pt x="5149" y="26724"/>
                    </a:lnTo>
                    <a:cubicBezTo>
                      <a:pt x="5235" y="26577"/>
                      <a:pt x="5273" y="26403"/>
                      <a:pt x="5273" y="26214"/>
                    </a:cubicBezTo>
                    <a:cubicBezTo>
                      <a:pt x="5273" y="26027"/>
                      <a:pt x="5235" y="25832"/>
                      <a:pt x="5163" y="25648"/>
                    </a:cubicBezTo>
                    <a:cubicBezTo>
                      <a:pt x="5093" y="25468"/>
                      <a:pt x="4991" y="25301"/>
                      <a:pt x="4858" y="25165"/>
                    </a:cubicBezTo>
                    <a:lnTo>
                      <a:pt x="4858" y="25165"/>
                    </a:lnTo>
                    <a:cubicBezTo>
                      <a:pt x="4744" y="24697"/>
                      <a:pt x="4616" y="24234"/>
                      <a:pt x="4487" y="23777"/>
                    </a:cubicBezTo>
                    <a:close/>
                    <a:moveTo>
                      <a:pt x="13749" y="30336"/>
                    </a:moveTo>
                    <a:cubicBezTo>
                      <a:pt x="13799" y="30342"/>
                      <a:pt x="13851" y="30345"/>
                      <a:pt x="13902" y="30351"/>
                    </a:cubicBezTo>
                    <a:cubicBezTo>
                      <a:pt x="14050" y="30364"/>
                      <a:pt x="14196" y="30374"/>
                      <a:pt x="14341" y="30384"/>
                    </a:cubicBezTo>
                    <a:lnTo>
                      <a:pt x="14341" y="30384"/>
                    </a:lnTo>
                    <a:cubicBezTo>
                      <a:pt x="14352" y="30498"/>
                      <a:pt x="14370" y="30612"/>
                      <a:pt x="14385" y="30716"/>
                    </a:cubicBezTo>
                    <a:cubicBezTo>
                      <a:pt x="14437" y="31049"/>
                      <a:pt x="14585" y="31321"/>
                      <a:pt x="14799" y="31528"/>
                    </a:cubicBezTo>
                    <a:lnTo>
                      <a:pt x="14799" y="31528"/>
                    </a:lnTo>
                    <a:cubicBezTo>
                      <a:pt x="14948" y="31701"/>
                      <a:pt x="15159" y="31824"/>
                      <a:pt x="15384" y="31913"/>
                    </a:cubicBezTo>
                    <a:cubicBezTo>
                      <a:pt x="15606" y="32001"/>
                      <a:pt x="15844" y="32053"/>
                      <a:pt x="16046" y="32073"/>
                    </a:cubicBezTo>
                    <a:cubicBezTo>
                      <a:pt x="16060" y="32075"/>
                      <a:pt x="16075" y="32076"/>
                      <a:pt x="16090" y="32076"/>
                    </a:cubicBezTo>
                    <a:lnTo>
                      <a:pt x="16090" y="32076"/>
                    </a:lnTo>
                    <a:cubicBezTo>
                      <a:pt x="16077" y="32147"/>
                      <a:pt x="16055" y="32223"/>
                      <a:pt x="16025" y="32305"/>
                    </a:cubicBezTo>
                    <a:cubicBezTo>
                      <a:pt x="15970" y="32448"/>
                      <a:pt x="15892" y="32601"/>
                      <a:pt x="15796" y="32731"/>
                    </a:cubicBezTo>
                    <a:cubicBezTo>
                      <a:pt x="15749" y="32795"/>
                      <a:pt x="15698" y="32857"/>
                      <a:pt x="15643" y="32904"/>
                    </a:cubicBezTo>
                    <a:cubicBezTo>
                      <a:pt x="15592" y="32956"/>
                      <a:pt x="15534" y="32997"/>
                      <a:pt x="15480" y="33027"/>
                    </a:cubicBezTo>
                    <a:cubicBezTo>
                      <a:pt x="15391" y="33071"/>
                      <a:pt x="15305" y="33091"/>
                      <a:pt x="15228" y="33091"/>
                    </a:cubicBezTo>
                    <a:cubicBezTo>
                      <a:pt x="15139" y="33091"/>
                      <a:pt x="15057" y="33068"/>
                      <a:pt x="14978" y="33024"/>
                    </a:cubicBezTo>
                    <a:cubicBezTo>
                      <a:pt x="14866" y="32959"/>
                      <a:pt x="14767" y="32850"/>
                      <a:pt x="14696" y="32723"/>
                    </a:cubicBezTo>
                    <a:cubicBezTo>
                      <a:pt x="14621" y="32597"/>
                      <a:pt x="14577" y="32454"/>
                      <a:pt x="14563" y="32322"/>
                    </a:cubicBezTo>
                    <a:cubicBezTo>
                      <a:pt x="14556" y="32250"/>
                      <a:pt x="14528" y="32188"/>
                      <a:pt x="14481" y="32144"/>
                    </a:cubicBezTo>
                    <a:cubicBezTo>
                      <a:pt x="14437" y="32100"/>
                      <a:pt x="14375" y="32076"/>
                      <a:pt x="14311" y="32076"/>
                    </a:cubicBezTo>
                    <a:cubicBezTo>
                      <a:pt x="14270" y="32076"/>
                      <a:pt x="14229" y="32086"/>
                      <a:pt x="14185" y="32107"/>
                    </a:cubicBezTo>
                    <a:cubicBezTo>
                      <a:pt x="14034" y="32175"/>
                      <a:pt x="13899" y="32192"/>
                      <a:pt x="13755" y="32192"/>
                    </a:cubicBezTo>
                    <a:cubicBezTo>
                      <a:pt x="13662" y="32192"/>
                      <a:pt x="13569" y="32182"/>
                      <a:pt x="13470" y="32179"/>
                    </a:cubicBezTo>
                    <a:lnTo>
                      <a:pt x="13470" y="32179"/>
                    </a:lnTo>
                    <a:cubicBezTo>
                      <a:pt x="13453" y="32168"/>
                      <a:pt x="13439" y="32160"/>
                      <a:pt x="13424" y="32151"/>
                    </a:cubicBezTo>
                    <a:cubicBezTo>
                      <a:pt x="13350" y="32094"/>
                      <a:pt x="13298" y="32022"/>
                      <a:pt x="13261" y="31940"/>
                    </a:cubicBezTo>
                    <a:cubicBezTo>
                      <a:pt x="13224" y="31861"/>
                      <a:pt x="13203" y="31773"/>
                      <a:pt x="13196" y="31674"/>
                    </a:cubicBezTo>
                    <a:lnTo>
                      <a:pt x="13196" y="31644"/>
                    </a:lnTo>
                    <a:cubicBezTo>
                      <a:pt x="13196" y="31572"/>
                      <a:pt x="13210" y="31493"/>
                      <a:pt x="13240" y="31425"/>
                    </a:cubicBezTo>
                    <a:lnTo>
                      <a:pt x="13251" y="31394"/>
                    </a:lnTo>
                    <a:lnTo>
                      <a:pt x="13224" y="31374"/>
                    </a:lnTo>
                    <a:cubicBezTo>
                      <a:pt x="13186" y="31350"/>
                      <a:pt x="13142" y="31337"/>
                      <a:pt x="13094" y="31337"/>
                    </a:cubicBezTo>
                    <a:cubicBezTo>
                      <a:pt x="13073" y="31337"/>
                      <a:pt x="13053" y="31337"/>
                      <a:pt x="13032" y="31344"/>
                    </a:cubicBezTo>
                    <a:cubicBezTo>
                      <a:pt x="12947" y="31367"/>
                      <a:pt x="12862" y="31378"/>
                      <a:pt x="12784" y="31378"/>
                    </a:cubicBezTo>
                    <a:cubicBezTo>
                      <a:pt x="12644" y="31378"/>
                      <a:pt x="12518" y="31344"/>
                      <a:pt x="12409" y="31282"/>
                    </a:cubicBezTo>
                    <a:cubicBezTo>
                      <a:pt x="12313" y="31228"/>
                      <a:pt x="12230" y="31148"/>
                      <a:pt x="12165" y="31048"/>
                    </a:cubicBezTo>
                    <a:lnTo>
                      <a:pt x="12165" y="31048"/>
                    </a:lnTo>
                    <a:cubicBezTo>
                      <a:pt x="12428" y="30954"/>
                      <a:pt x="12704" y="30863"/>
                      <a:pt x="12971" y="30751"/>
                    </a:cubicBezTo>
                    <a:cubicBezTo>
                      <a:pt x="13248" y="30637"/>
                      <a:pt x="13514" y="30505"/>
                      <a:pt x="13749" y="30336"/>
                    </a:cubicBezTo>
                    <a:close/>
                    <a:moveTo>
                      <a:pt x="4350" y="23597"/>
                    </a:moveTo>
                    <a:lnTo>
                      <a:pt x="4380" y="23699"/>
                    </a:lnTo>
                    <a:cubicBezTo>
                      <a:pt x="4520" y="24193"/>
                      <a:pt x="4660" y="24692"/>
                      <a:pt x="4782" y="25195"/>
                    </a:cubicBezTo>
                    <a:lnTo>
                      <a:pt x="4785" y="25206"/>
                    </a:lnTo>
                    <a:lnTo>
                      <a:pt x="4792" y="25216"/>
                    </a:lnTo>
                    <a:cubicBezTo>
                      <a:pt x="4918" y="25342"/>
                      <a:pt x="5017" y="25505"/>
                      <a:pt x="5086" y="25680"/>
                    </a:cubicBezTo>
                    <a:cubicBezTo>
                      <a:pt x="5154" y="25853"/>
                      <a:pt x="5191" y="26041"/>
                      <a:pt x="5191" y="26214"/>
                    </a:cubicBezTo>
                    <a:cubicBezTo>
                      <a:pt x="5191" y="26395"/>
                      <a:pt x="5154" y="26565"/>
                      <a:pt x="5072" y="26699"/>
                    </a:cubicBezTo>
                    <a:lnTo>
                      <a:pt x="5065" y="26708"/>
                    </a:lnTo>
                    <a:lnTo>
                      <a:pt x="5065" y="26722"/>
                    </a:lnTo>
                    <a:cubicBezTo>
                      <a:pt x="5078" y="26821"/>
                      <a:pt x="5092" y="26920"/>
                      <a:pt x="5102" y="27018"/>
                    </a:cubicBezTo>
                    <a:cubicBezTo>
                      <a:pt x="5119" y="27196"/>
                      <a:pt x="5133" y="27424"/>
                      <a:pt x="5133" y="27677"/>
                    </a:cubicBezTo>
                    <a:cubicBezTo>
                      <a:pt x="5133" y="28245"/>
                      <a:pt x="5058" y="28948"/>
                      <a:pt x="4782" y="29544"/>
                    </a:cubicBezTo>
                    <a:lnTo>
                      <a:pt x="4775" y="29558"/>
                    </a:lnTo>
                    <a:lnTo>
                      <a:pt x="4782" y="29571"/>
                    </a:lnTo>
                    <a:cubicBezTo>
                      <a:pt x="5045" y="30420"/>
                      <a:pt x="5311" y="31265"/>
                      <a:pt x="5572" y="32114"/>
                    </a:cubicBezTo>
                    <a:lnTo>
                      <a:pt x="5583" y="32148"/>
                    </a:lnTo>
                    <a:lnTo>
                      <a:pt x="5621" y="32141"/>
                    </a:lnTo>
                    <a:cubicBezTo>
                      <a:pt x="5770" y="32114"/>
                      <a:pt x="5913" y="32090"/>
                      <a:pt x="6060" y="32090"/>
                    </a:cubicBezTo>
                    <a:cubicBezTo>
                      <a:pt x="6149" y="32090"/>
                      <a:pt x="6241" y="32097"/>
                      <a:pt x="6333" y="32121"/>
                    </a:cubicBezTo>
                    <a:cubicBezTo>
                      <a:pt x="6489" y="32158"/>
                      <a:pt x="6640" y="32229"/>
                      <a:pt x="6772" y="32322"/>
                    </a:cubicBezTo>
                    <a:lnTo>
                      <a:pt x="6786" y="32328"/>
                    </a:lnTo>
                    <a:lnTo>
                      <a:pt x="6799" y="32328"/>
                    </a:lnTo>
                    <a:cubicBezTo>
                      <a:pt x="7297" y="32284"/>
                      <a:pt x="7750" y="32168"/>
                      <a:pt x="8145" y="31971"/>
                    </a:cubicBezTo>
                    <a:cubicBezTo>
                      <a:pt x="8531" y="31780"/>
                      <a:pt x="8861" y="31517"/>
                      <a:pt x="9144" y="31177"/>
                    </a:cubicBezTo>
                    <a:cubicBezTo>
                      <a:pt x="9427" y="30839"/>
                      <a:pt x="9662" y="30423"/>
                      <a:pt x="9850" y="29926"/>
                    </a:cubicBezTo>
                    <a:lnTo>
                      <a:pt x="9853" y="29926"/>
                    </a:lnTo>
                    <a:cubicBezTo>
                      <a:pt x="9853" y="29919"/>
                      <a:pt x="9860" y="29912"/>
                      <a:pt x="9866" y="29909"/>
                    </a:cubicBezTo>
                    <a:cubicBezTo>
                      <a:pt x="9870" y="29906"/>
                      <a:pt x="9880" y="29902"/>
                      <a:pt x="9887" y="29902"/>
                    </a:cubicBezTo>
                    <a:lnTo>
                      <a:pt x="9894" y="29902"/>
                    </a:lnTo>
                    <a:cubicBezTo>
                      <a:pt x="9904" y="29902"/>
                      <a:pt x="9911" y="29909"/>
                      <a:pt x="9915" y="29912"/>
                    </a:cubicBezTo>
                    <a:cubicBezTo>
                      <a:pt x="9918" y="29919"/>
                      <a:pt x="9921" y="29926"/>
                      <a:pt x="9921" y="29936"/>
                    </a:cubicBezTo>
                    <a:lnTo>
                      <a:pt x="9921" y="29987"/>
                    </a:lnTo>
                    <a:cubicBezTo>
                      <a:pt x="9921" y="30383"/>
                      <a:pt x="9833" y="30720"/>
                      <a:pt x="9686" y="31010"/>
                    </a:cubicBezTo>
                    <a:cubicBezTo>
                      <a:pt x="9468" y="31443"/>
                      <a:pt x="9120" y="31770"/>
                      <a:pt x="8759" y="32008"/>
                    </a:cubicBezTo>
                    <a:cubicBezTo>
                      <a:pt x="8401" y="32247"/>
                      <a:pt x="8030" y="32396"/>
                      <a:pt x="7764" y="32485"/>
                    </a:cubicBezTo>
                    <a:lnTo>
                      <a:pt x="7669" y="32516"/>
                    </a:lnTo>
                    <a:lnTo>
                      <a:pt x="7757" y="32560"/>
                    </a:lnTo>
                    <a:cubicBezTo>
                      <a:pt x="7795" y="32580"/>
                      <a:pt x="7832" y="32601"/>
                      <a:pt x="7873" y="32621"/>
                    </a:cubicBezTo>
                    <a:cubicBezTo>
                      <a:pt x="8016" y="32693"/>
                      <a:pt x="8163" y="32768"/>
                      <a:pt x="8316" y="32830"/>
                    </a:cubicBezTo>
                    <a:cubicBezTo>
                      <a:pt x="8738" y="32997"/>
                      <a:pt x="9199" y="33102"/>
                      <a:pt x="9652" y="33136"/>
                    </a:cubicBezTo>
                    <a:cubicBezTo>
                      <a:pt x="9740" y="33143"/>
                      <a:pt x="9830" y="33146"/>
                      <a:pt x="9915" y="33146"/>
                    </a:cubicBezTo>
                    <a:cubicBezTo>
                      <a:pt x="10402" y="33146"/>
                      <a:pt x="10838" y="33044"/>
                      <a:pt x="11281" y="32925"/>
                    </a:cubicBezTo>
                    <a:lnTo>
                      <a:pt x="11294" y="32921"/>
                    </a:lnTo>
                    <a:lnTo>
                      <a:pt x="11305" y="32907"/>
                    </a:lnTo>
                    <a:cubicBezTo>
                      <a:pt x="11554" y="32475"/>
                      <a:pt x="11819" y="32053"/>
                      <a:pt x="12109" y="31650"/>
                    </a:cubicBezTo>
                    <a:lnTo>
                      <a:pt x="12133" y="31616"/>
                    </a:lnTo>
                    <a:lnTo>
                      <a:pt x="12102" y="31592"/>
                    </a:lnTo>
                    <a:cubicBezTo>
                      <a:pt x="11905" y="31449"/>
                      <a:pt x="11748" y="31231"/>
                      <a:pt x="11666" y="30944"/>
                    </a:cubicBezTo>
                    <a:cubicBezTo>
                      <a:pt x="11659" y="30931"/>
                      <a:pt x="11659" y="30914"/>
                      <a:pt x="11659" y="30900"/>
                    </a:cubicBezTo>
                    <a:cubicBezTo>
                      <a:pt x="11659" y="30883"/>
                      <a:pt x="11662" y="30867"/>
                      <a:pt x="11670" y="30850"/>
                    </a:cubicBezTo>
                    <a:cubicBezTo>
                      <a:pt x="11676" y="30826"/>
                      <a:pt x="11694" y="30805"/>
                      <a:pt x="11714" y="30785"/>
                    </a:cubicBezTo>
                    <a:cubicBezTo>
                      <a:pt x="11734" y="30768"/>
                      <a:pt x="11761" y="30751"/>
                      <a:pt x="11788" y="30740"/>
                    </a:cubicBezTo>
                    <a:cubicBezTo>
                      <a:pt x="12197" y="30573"/>
                      <a:pt x="12623" y="30379"/>
                      <a:pt x="13053" y="30246"/>
                    </a:cubicBezTo>
                    <a:lnTo>
                      <a:pt x="13224" y="30192"/>
                    </a:lnTo>
                    <a:lnTo>
                      <a:pt x="13046" y="30164"/>
                    </a:lnTo>
                    <a:cubicBezTo>
                      <a:pt x="12450" y="30076"/>
                      <a:pt x="11864" y="29950"/>
                      <a:pt x="11294" y="29766"/>
                    </a:cubicBezTo>
                    <a:cubicBezTo>
                      <a:pt x="9825" y="29285"/>
                      <a:pt x="8452" y="28440"/>
                      <a:pt x="7519" y="27196"/>
                    </a:cubicBezTo>
                    <a:cubicBezTo>
                      <a:pt x="7447" y="27104"/>
                      <a:pt x="7379" y="27005"/>
                      <a:pt x="7314" y="26906"/>
                    </a:cubicBezTo>
                    <a:lnTo>
                      <a:pt x="7239" y="26794"/>
                    </a:lnTo>
                    <a:lnTo>
                      <a:pt x="7239" y="26927"/>
                    </a:lnTo>
                    <a:cubicBezTo>
                      <a:pt x="7239" y="27288"/>
                      <a:pt x="7192" y="27652"/>
                      <a:pt x="7106" y="27997"/>
                    </a:cubicBezTo>
                    <a:cubicBezTo>
                      <a:pt x="7058" y="28198"/>
                      <a:pt x="6994" y="28396"/>
                      <a:pt x="6922" y="28572"/>
                    </a:cubicBezTo>
                    <a:cubicBezTo>
                      <a:pt x="6803" y="28855"/>
                      <a:pt x="6626" y="29176"/>
                      <a:pt x="6398" y="29421"/>
                    </a:cubicBezTo>
                    <a:cubicBezTo>
                      <a:pt x="6281" y="29544"/>
                      <a:pt x="6152" y="29650"/>
                      <a:pt x="6009" y="29722"/>
                    </a:cubicBezTo>
                    <a:cubicBezTo>
                      <a:pt x="5869" y="29796"/>
                      <a:pt x="5715" y="29840"/>
                      <a:pt x="5552" y="29840"/>
                    </a:cubicBezTo>
                    <a:cubicBezTo>
                      <a:pt x="5531" y="29840"/>
                      <a:pt x="5508" y="29837"/>
                      <a:pt x="5487" y="29837"/>
                    </a:cubicBezTo>
                    <a:cubicBezTo>
                      <a:pt x="5467" y="29837"/>
                      <a:pt x="5446" y="29834"/>
                      <a:pt x="5433" y="29827"/>
                    </a:cubicBezTo>
                    <a:cubicBezTo>
                      <a:pt x="5426" y="29824"/>
                      <a:pt x="5419" y="29820"/>
                      <a:pt x="5416" y="29817"/>
                    </a:cubicBezTo>
                    <a:cubicBezTo>
                      <a:pt x="5409" y="29813"/>
                      <a:pt x="5405" y="29810"/>
                      <a:pt x="5405" y="29807"/>
                    </a:cubicBezTo>
                    <a:cubicBezTo>
                      <a:pt x="5405" y="29807"/>
                      <a:pt x="5402" y="29803"/>
                      <a:pt x="5402" y="29799"/>
                    </a:cubicBezTo>
                    <a:lnTo>
                      <a:pt x="5402" y="29783"/>
                    </a:lnTo>
                    <a:cubicBezTo>
                      <a:pt x="5402" y="29769"/>
                      <a:pt x="5405" y="29749"/>
                      <a:pt x="5409" y="29722"/>
                    </a:cubicBezTo>
                    <a:cubicBezTo>
                      <a:pt x="5419" y="29681"/>
                      <a:pt x="5433" y="29626"/>
                      <a:pt x="5454" y="29571"/>
                    </a:cubicBezTo>
                    <a:cubicBezTo>
                      <a:pt x="5484" y="29486"/>
                      <a:pt x="5518" y="29394"/>
                      <a:pt x="5552" y="29316"/>
                    </a:cubicBezTo>
                    <a:cubicBezTo>
                      <a:pt x="5569" y="29275"/>
                      <a:pt x="5583" y="29241"/>
                      <a:pt x="5597" y="29210"/>
                    </a:cubicBezTo>
                    <a:cubicBezTo>
                      <a:pt x="5607" y="29176"/>
                      <a:pt x="5617" y="29152"/>
                      <a:pt x="5624" y="29135"/>
                    </a:cubicBezTo>
                    <a:cubicBezTo>
                      <a:pt x="5715" y="28825"/>
                      <a:pt x="5797" y="28515"/>
                      <a:pt x="5814" y="28188"/>
                    </a:cubicBezTo>
                    <a:cubicBezTo>
                      <a:pt x="5822" y="28089"/>
                      <a:pt x="5822" y="27987"/>
                      <a:pt x="5822" y="27888"/>
                    </a:cubicBezTo>
                    <a:cubicBezTo>
                      <a:pt x="5822" y="27564"/>
                      <a:pt x="5797" y="27240"/>
                      <a:pt x="5760" y="26924"/>
                    </a:cubicBezTo>
                    <a:cubicBezTo>
                      <a:pt x="5668" y="26170"/>
                      <a:pt x="5539" y="25420"/>
                      <a:pt x="5405" y="24674"/>
                    </a:cubicBezTo>
                    <a:cubicBezTo>
                      <a:pt x="5368" y="24470"/>
                      <a:pt x="5331" y="24269"/>
                      <a:pt x="5297" y="24067"/>
                    </a:cubicBezTo>
                    <a:lnTo>
                      <a:pt x="5293" y="24040"/>
                    </a:lnTo>
                    <a:lnTo>
                      <a:pt x="5270" y="24033"/>
                    </a:lnTo>
                    <a:cubicBezTo>
                      <a:pt x="4983" y="23951"/>
                      <a:pt x="4704" y="23816"/>
                      <a:pt x="4441" y="23655"/>
                    </a:cubicBezTo>
                    <a:lnTo>
                      <a:pt x="4350" y="23597"/>
                    </a:lnTo>
                    <a:close/>
                    <a:moveTo>
                      <a:pt x="13731" y="30249"/>
                    </a:moveTo>
                    <a:lnTo>
                      <a:pt x="13718" y="30260"/>
                    </a:lnTo>
                    <a:cubicBezTo>
                      <a:pt x="13486" y="30427"/>
                      <a:pt x="13220" y="30560"/>
                      <a:pt x="12941" y="30675"/>
                    </a:cubicBezTo>
                    <a:cubicBezTo>
                      <a:pt x="12661" y="30791"/>
                      <a:pt x="12372" y="30890"/>
                      <a:pt x="12092" y="30985"/>
                    </a:cubicBezTo>
                    <a:lnTo>
                      <a:pt x="12044" y="31003"/>
                    </a:lnTo>
                    <a:lnTo>
                      <a:pt x="12068" y="31047"/>
                    </a:lnTo>
                    <a:cubicBezTo>
                      <a:pt x="12143" y="31180"/>
                      <a:pt x="12246" y="31282"/>
                      <a:pt x="12368" y="31353"/>
                    </a:cubicBezTo>
                    <a:cubicBezTo>
                      <a:pt x="12491" y="31422"/>
                      <a:pt x="12634" y="31460"/>
                      <a:pt x="12784" y="31460"/>
                    </a:cubicBezTo>
                    <a:cubicBezTo>
                      <a:pt x="12872" y="31460"/>
                      <a:pt x="12961" y="31446"/>
                      <a:pt x="13053" y="31422"/>
                    </a:cubicBezTo>
                    <a:cubicBezTo>
                      <a:pt x="13067" y="31419"/>
                      <a:pt x="13081" y="31419"/>
                      <a:pt x="13094" y="31419"/>
                    </a:cubicBezTo>
                    <a:cubicBezTo>
                      <a:pt x="13114" y="31419"/>
                      <a:pt x="13132" y="31422"/>
                      <a:pt x="13150" y="31428"/>
                    </a:cubicBezTo>
                    <a:lnTo>
                      <a:pt x="13150" y="31428"/>
                    </a:lnTo>
                    <a:cubicBezTo>
                      <a:pt x="13127" y="31497"/>
                      <a:pt x="13114" y="31570"/>
                      <a:pt x="13114" y="31644"/>
                    </a:cubicBezTo>
                    <a:lnTo>
                      <a:pt x="13114" y="31681"/>
                    </a:lnTo>
                    <a:cubicBezTo>
                      <a:pt x="13122" y="31787"/>
                      <a:pt x="13145" y="31885"/>
                      <a:pt x="13186" y="31974"/>
                    </a:cubicBezTo>
                    <a:cubicBezTo>
                      <a:pt x="13227" y="32066"/>
                      <a:pt x="13288" y="32148"/>
                      <a:pt x="13377" y="32216"/>
                    </a:cubicBezTo>
                    <a:cubicBezTo>
                      <a:pt x="13397" y="32233"/>
                      <a:pt x="13418" y="32243"/>
                      <a:pt x="13438" y="32253"/>
                    </a:cubicBezTo>
                    <a:lnTo>
                      <a:pt x="13449" y="32260"/>
                    </a:lnTo>
                    <a:lnTo>
                      <a:pt x="13459" y="32260"/>
                    </a:lnTo>
                    <a:cubicBezTo>
                      <a:pt x="13558" y="32264"/>
                      <a:pt x="13657" y="32274"/>
                      <a:pt x="13755" y="32274"/>
                    </a:cubicBezTo>
                    <a:cubicBezTo>
                      <a:pt x="13902" y="32274"/>
                      <a:pt x="14055" y="32253"/>
                      <a:pt x="14218" y="32182"/>
                    </a:cubicBezTo>
                    <a:cubicBezTo>
                      <a:pt x="14253" y="32165"/>
                      <a:pt x="14283" y="32158"/>
                      <a:pt x="14311" y="32158"/>
                    </a:cubicBezTo>
                    <a:cubicBezTo>
                      <a:pt x="14355" y="32158"/>
                      <a:pt x="14396" y="32175"/>
                      <a:pt x="14426" y="32202"/>
                    </a:cubicBezTo>
                    <a:cubicBezTo>
                      <a:pt x="14457" y="32233"/>
                      <a:pt x="14478" y="32274"/>
                      <a:pt x="14481" y="32332"/>
                    </a:cubicBezTo>
                    <a:cubicBezTo>
                      <a:pt x="14492" y="32427"/>
                      <a:pt x="14515" y="32526"/>
                      <a:pt x="14556" y="32625"/>
                    </a:cubicBezTo>
                    <a:cubicBezTo>
                      <a:pt x="14614" y="32768"/>
                      <a:pt x="14703" y="32904"/>
                      <a:pt x="14819" y="33006"/>
                    </a:cubicBezTo>
                    <a:cubicBezTo>
                      <a:pt x="14873" y="33058"/>
                      <a:pt x="14937" y="33099"/>
                      <a:pt x="15006" y="33129"/>
                    </a:cubicBezTo>
                    <a:cubicBezTo>
                      <a:pt x="15074" y="33157"/>
                      <a:pt x="15149" y="33173"/>
                      <a:pt x="15228" y="33173"/>
                    </a:cubicBezTo>
                    <a:cubicBezTo>
                      <a:pt x="15319" y="33173"/>
                      <a:pt x="15418" y="33150"/>
                      <a:pt x="15517" y="33099"/>
                    </a:cubicBezTo>
                    <a:cubicBezTo>
                      <a:pt x="15602" y="33055"/>
                      <a:pt x="15684" y="32986"/>
                      <a:pt x="15755" y="32907"/>
                    </a:cubicBezTo>
                    <a:cubicBezTo>
                      <a:pt x="15868" y="32789"/>
                      <a:pt x="15964" y="32638"/>
                      <a:pt x="16038" y="32485"/>
                    </a:cubicBezTo>
                    <a:cubicBezTo>
                      <a:pt x="16110" y="32332"/>
                      <a:pt x="16161" y="32175"/>
                      <a:pt x="16178" y="32042"/>
                    </a:cubicBezTo>
                    <a:lnTo>
                      <a:pt x="16181" y="31998"/>
                    </a:lnTo>
                    <a:lnTo>
                      <a:pt x="16137" y="31998"/>
                    </a:lnTo>
                    <a:cubicBezTo>
                      <a:pt x="16110" y="31995"/>
                      <a:pt x="16079" y="31995"/>
                      <a:pt x="16052" y="31991"/>
                    </a:cubicBezTo>
                    <a:cubicBezTo>
                      <a:pt x="15857" y="31971"/>
                      <a:pt x="15629" y="31923"/>
                      <a:pt x="15412" y="31838"/>
                    </a:cubicBezTo>
                    <a:cubicBezTo>
                      <a:pt x="15197" y="31753"/>
                      <a:pt x="14995" y="31633"/>
                      <a:pt x="14860" y="31476"/>
                    </a:cubicBezTo>
                    <a:lnTo>
                      <a:pt x="14860" y="31473"/>
                    </a:lnTo>
                    <a:cubicBezTo>
                      <a:pt x="14658" y="31276"/>
                      <a:pt x="14515" y="31020"/>
                      <a:pt x="14467" y="30703"/>
                    </a:cubicBezTo>
                    <a:cubicBezTo>
                      <a:pt x="14451" y="30587"/>
                      <a:pt x="14426" y="30464"/>
                      <a:pt x="14416" y="30342"/>
                    </a:cubicBezTo>
                    <a:lnTo>
                      <a:pt x="14416" y="30304"/>
                    </a:lnTo>
                    <a:lnTo>
                      <a:pt x="14379" y="30304"/>
                    </a:lnTo>
                    <a:cubicBezTo>
                      <a:pt x="14222" y="30294"/>
                      <a:pt x="14069" y="30284"/>
                      <a:pt x="13912" y="30270"/>
                    </a:cubicBezTo>
                    <a:cubicBezTo>
                      <a:pt x="13854" y="30263"/>
                      <a:pt x="13803" y="30260"/>
                      <a:pt x="13748" y="30253"/>
                    </a:cubicBezTo>
                    <a:lnTo>
                      <a:pt x="13731" y="30249"/>
                    </a:lnTo>
                    <a:close/>
                    <a:moveTo>
                      <a:pt x="4180" y="32983"/>
                    </a:moveTo>
                    <a:lnTo>
                      <a:pt x="4180" y="32983"/>
                    </a:lnTo>
                    <a:cubicBezTo>
                      <a:pt x="4210" y="33076"/>
                      <a:pt x="4248" y="33165"/>
                      <a:pt x="4291" y="33245"/>
                    </a:cubicBezTo>
                    <a:cubicBezTo>
                      <a:pt x="4345" y="33351"/>
                      <a:pt x="4411" y="33439"/>
                      <a:pt x="4475" y="33504"/>
                    </a:cubicBezTo>
                    <a:cubicBezTo>
                      <a:pt x="4591" y="33627"/>
                      <a:pt x="4731" y="33716"/>
                      <a:pt x="4877" y="33774"/>
                    </a:cubicBezTo>
                    <a:cubicBezTo>
                      <a:pt x="5024" y="33832"/>
                      <a:pt x="5184" y="33859"/>
                      <a:pt x="5341" y="33859"/>
                    </a:cubicBezTo>
                    <a:cubicBezTo>
                      <a:pt x="5491" y="33859"/>
                      <a:pt x="5644" y="33834"/>
                      <a:pt x="5790" y="33787"/>
                    </a:cubicBezTo>
                    <a:lnTo>
                      <a:pt x="5790" y="33787"/>
                    </a:lnTo>
                    <a:cubicBezTo>
                      <a:pt x="5791" y="33808"/>
                      <a:pt x="5791" y="33829"/>
                      <a:pt x="5791" y="33848"/>
                    </a:cubicBezTo>
                    <a:cubicBezTo>
                      <a:pt x="5791" y="34057"/>
                      <a:pt x="5712" y="34241"/>
                      <a:pt x="5583" y="34370"/>
                    </a:cubicBezTo>
                    <a:cubicBezTo>
                      <a:pt x="5457" y="34502"/>
                      <a:pt x="5286" y="34581"/>
                      <a:pt x="5106" y="34581"/>
                    </a:cubicBezTo>
                    <a:cubicBezTo>
                      <a:pt x="5014" y="34581"/>
                      <a:pt x="4918" y="34560"/>
                      <a:pt x="4826" y="34516"/>
                    </a:cubicBezTo>
                    <a:cubicBezTo>
                      <a:pt x="4731" y="34472"/>
                      <a:pt x="4639" y="34404"/>
                      <a:pt x="4554" y="34308"/>
                    </a:cubicBezTo>
                    <a:cubicBezTo>
                      <a:pt x="4513" y="34261"/>
                      <a:pt x="4465" y="34192"/>
                      <a:pt x="4414" y="34114"/>
                    </a:cubicBezTo>
                    <a:cubicBezTo>
                      <a:pt x="4342" y="33991"/>
                      <a:pt x="4268" y="33841"/>
                      <a:pt x="4213" y="33684"/>
                    </a:cubicBezTo>
                    <a:cubicBezTo>
                      <a:pt x="4155" y="33531"/>
                      <a:pt x="4121" y="33371"/>
                      <a:pt x="4121" y="33235"/>
                    </a:cubicBezTo>
                    <a:cubicBezTo>
                      <a:pt x="4121" y="33170"/>
                      <a:pt x="4128" y="33112"/>
                      <a:pt x="4145" y="33058"/>
                    </a:cubicBezTo>
                    <a:cubicBezTo>
                      <a:pt x="4154" y="33031"/>
                      <a:pt x="4165" y="33006"/>
                      <a:pt x="4180" y="32983"/>
                    </a:cubicBezTo>
                    <a:close/>
                    <a:moveTo>
                      <a:pt x="4219" y="32822"/>
                    </a:moveTo>
                    <a:lnTo>
                      <a:pt x="4169" y="32871"/>
                    </a:lnTo>
                    <a:cubicBezTo>
                      <a:pt x="4121" y="32915"/>
                      <a:pt x="4090" y="32973"/>
                      <a:pt x="4067" y="33034"/>
                    </a:cubicBezTo>
                    <a:cubicBezTo>
                      <a:pt x="4046" y="33096"/>
                      <a:pt x="4039" y="33163"/>
                      <a:pt x="4039" y="33235"/>
                    </a:cubicBezTo>
                    <a:cubicBezTo>
                      <a:pt x="4039" y="33337"/>
                      <a:pt x="4056" y="33443"/>
                      <a:pt x="4084" y="33552"/>
                    </a:cubicBezTo>
                    <a:cubicBezTo>
                      <a:pt x="4128" y="33716"/>
                      <a:pt x="4196" y="33879"/>
                      <a:pt x="4271" y="34022"/>
                    </a:cubicBezTo>
                    <a:cubicBezTo>
                      <a:pt x="4305" y="34093"/>
                      <a:pt x="4345" y="34159"/>
                      <a:pt x="4383" y="34216"/>
                    </a:cubicBezTo>
                    <a:cubicBezTo>
                      <a:pt x="4421" y="34274"/>
                      <a:pt x="4458" y="34322"/>
                      <a:pt x="4493" y="34363"/>
                    </a:cubicBezTo>
                    <a:cubicBezTo>
                      <a:pt x="4584" y="34466"/>
                      <a:pt x="4687" y="34540"/>
                      <a:pt x="4789" y="34591"/>
                    </a:cubicBezTo>
                    <a:cubicBezTo>
                      <a:pt x="4894" y="34639"/>
                      <a:pt x="5000" y="34663"/>
                      <a:pt x="5106" y="34663"/>
                    </a:cubicBezTo>
                    <a:cubicBezTo>
                      <a:pt x="5311" y="34663"/>
                      <a:pt x="5501" y="34574"/>
                      <a:pt x="5644" y="34428"/>
                    </a:cubicBezTo>
                    <a:cubicBezTo>
                      <a:pt x="5784" y="34282"/>
                      <a:pt x="5872" y="34080"/>
                      <a:pt x="5872" y="33848"/>
                    </a:cubicBezTo>
                    <a:cubicBezTo>
                      <a:pt x="5872" y="33807"/>
                      <a:pt x="5872" y="33766"/>
                      <a:pt x="5866" y="33725"/>
                    </a:cubicBezTo>
                    <a:lnTo>
                      <a:pt x="5859" y="33675"/>
                    </a:lnTo>
                    <a:lnTo>
                      <a:pt x="5811" y="33692"/>
                    </a:lnTo>
                    <a:cubicBezTo>
                      <a:pt x="5658" y="33750"/>
                      <a:pt x="5498" y="33777"/>
                      <a:pt x="5341" y="33777"/>
                    </a:cubicBezTo>
                    <a:cubicBezTo>
                      <a:pt x="5194" y="33777"/>
                      <a:pt x="5045" y="33753"/>
                      <a:pt x="4908" y="33698"/>
                    </a:cubicBezTo>
                    <a:cubicBezTo>
                      <a:pt x="4772" y="33644"/>
                      <a:pt x="4642" y="33558"/>
                      <a:pt x="4534" y="33446"/>
                    </a:cubicBezTo>
                    <a:cubicBezTo>
                      <a:pt x="4475" y="33388"/>
                      <a:pt x="4414" y="33303"/>
                      <a:pt x="4363" y="33208"/>
                    </a:cubicBezTo>
                    <a:cubicBezTo>
                      <a:pt x="4312" y="33112"/>
                      <a:pt x="4268" y="33000"/>
                      <a:pt x="4237" y="32887"/>
                    </a:cubicBezTo>
                    <a:lnTo>
                      <a:pt x="4219" y="32822"/>
                    </a:lnTo>
                    <a:close/>
                    <a:moveTo>
                      <a:pt x="6057" y="32503"/>
                    </a:moveTo>
                    <a:cubicBezTo>
                      <a:pt x="6193" y="32503"/>
                      <a:pt x="6329" y="32526"/>
                      <a:pt x="6479" y="32601"/>
                    </a:cubicBezTo>
                    <a:cubicBezTo>
                      <a:pt x="6663" y="32690"/>
                      <a:pt x="6807" y="32816"/>
                      <a:pt x="6926" y="32962"/>
                    </a:cubicBezTo>
                    <a:cubicBezTo>
                      <a:pt x="7045" y="33102"/>
                      <a:pt x="7142" y="33264"/>
                      <a:pt x="7245" y="33426"/>
                    </a:cubicBezTo>
                    <a:lnTo>
                      <a:pt x="7245" y="33426"/>
                    </a:lnTo>
                    <a:cubicBezTo>
                      <a:pt x="7203" y="34001"/>
                      <a:pt x="6991" y="34548"/>
                      <a:pt x="6653" y="35010"/>
                    </a:cubicBezTo>
                    <a:lnTo>
                      <a:pt x="6653" y="35010"/>
                    </a:lnTo>
                    <a:cubicBezTo>
                      <a:pt x="6638" y="34997"/>
                      <a:pt x="6622" y="34985"/>
                      <a:pt x="6602" y="34977"/>
                    </a:cubicBezTo>
                    <a:cubicBezTo>
                      <a:pt x="6575" y="34961"/>
                      <a:pt x="6544" y="34953"/>
                      <a:pt x="6512" y="34950"/>
                    </a:cubicBezTo>
                    <a:lnTo>
                      <a:pt x="6512" y="34950"/>
                    </a:lnTo>
                    <a:cubicBezTo>
                      <a:pt x="6435" y="34700"/>
                      <a:pt x="6360" y="34446"/>
                      <a:pt x="6286" y="34194"/>
                    </a:cubicBezTo>
                    <a:lnTo>
                      <a:pt x="6286" y="34194"/>
                    </a:lnTo>
                    <a:cubicBezTo>
                      <a:pt x="6361" y="34228"/>
                      <a:pt x="6442" y="34247"/>
                      <a:pt x="6527" y="34247"/>
                    </a:cubicBezTo>
                    <a:cubicBezTo>
                      <a:pt x="6622" y="34247"/>
                      <a:pt x="6721" y="34220"/>
                      <a:pt x="6810" y="34159"/>
                    </a:cubicBezTo>
                    <a:cubicBezTo>
                      <a:pt x="6824" y="34145"/>
                      <a:pt x="6837" y="34131"/>
                      <a:pt x="6844" y="34114"/>
                    </a:cubicBezTo>
                    <a:cubicBezTo>
                      <a:pt x="6854" y="34097"/>
                      <a:pt x="6857" y="34080"/>
                      <a:pt x="6857" y="34063"/>
                    </a:cubicBezTo>
                    <a:cubicBezTo>
                      <a:pt x="6857" y="34032"/>
                      <a:pt x="6844" y="33999"/>
                      <a:pt x="6824" y="33975"/>
                    </a:cubicBezTo>
                    <a:cubicBezTo>
                      <a:pt x="6813" y="33964"/>
                      <a:pt x="6799" y="33954"/>
                      <a:pt x="6783" y="33944"/>
                    </a:cubicBezTo>
                    <a:cubicBezTo>
                      <a:pt x="6769" y="33937"/>
                      <a:pt x="6752" y="33930"/>
                      <a:pt x="6731" y="33930"/>
                    </a:cubicBezTo>
                    <a:cubicBezTo>
                      <a:pt x="6599" y="33930"/>
                      <a:pt x="6472" y="33882"/>
                      <a:pt x="6380" y="33807"/>
                    </a:cubicBezTo>
                    <a:cubicBezTo>
                      <a:pt x="6333" y="33774"/>
                      <a:pt x="6295" y="33725"/>
                      <a:pt x="6264" y="33678"/>
                    </a:cubicBezTo>
                    <a:cubicBezTo>
                      <a:pt x="6237" y="33627"/>
                      <a:pt x="6220" y="33569"/>
                      <a:pt x="6217" y="33508"/>
                    </a:cubicBezTo>
                    <a:lnTo>
                      <a:pt x="6217" y="33480"/>
                    </a:lnTo>
                    <a:lnTo>
                      <a:pt x="6217" y="33433"/>
                    </a:lnTo>
                    <a:cubicBezTo>
                      <a:pt x="6217" y="33426"/>
                      <a:pt x="6220" y="33419"/>
                      <a:pt x="6220" y="33409"/>
                    </a:cubicBezTo>
                    <a:cubicBezTo>
                      <a:pt x="6220" y="33374"/>
                      <a:pt x="6210" y="33337"/>
                      <a:pt x="6196" y="33307"/>
                    </a:cubicBezTo>
                    <a:cubicBezTo>
                      <a:pt x="6179" y="33272"/>
                      <a:pt x="6155" y="33245"/>
                      <a:pt x="6128" y="33221"/>
                    </a:cubicBezTo>
                    <a:cubicBezTo>
                      <a:pt x="6104" y="33204"/>
                      <a:pt x="6080" y="33190"/>
                      <a:pt x="6057" y="33184"/>
                    </a:cubicBezTo>
                    <a:cubicBezTo>
                      <a:pt x="6033" y="33173"/>
                      <a:pt x="6009" y="33170"/>
                      <a:pt x="5985" y="33170"/>
                    </a:cubicBezTo>
                    <a:cubicBezTo>
                      <a:pt x="5954" y="33170"/>
                      <a:pt x="5920" y="33177"/>
                      <a:pt x="5893" y="33187"/>
                    </a:cubicBezTo>
                    <a:cubicBezTo>
                      <a:pt x="5849" y="33204"/>
                      <a:pt x="5805" y="33228"/>
                      <a:pt x="5767" y="33248"/>
                    </a:cubicBezTo>
                    <a:cubicBezTo>
                      <a:pt x="5726" y="33269"/>
                      <a:pt x="5688" y="33293"/>
                      <a:pt x="5654" y="33303"/>
                    </a:cubicBezTo>
                    <a:cubicBezTo>
                      <a:pt x="5552" y="33341"/>
                      <a:pt x="5450" y="33365"/>
                      <a:pt x="5344" y="33365"/>
                    </a:cubicBezTo>
                    <a:cubicBezTo>
                      <a:pt x="5279" y="33365"/>
                      <a:pt x="5212" y="33354"/>
                      <a:pt x="5150" y="33334"/>
                    </a:cubicBezTo>
                    <a:cubicBezTo>
                      <a:pt x="5102" y="33320"/>
                      <a:pt x="5048" y="33293"/>
                      <a:pt x="4990" y="33255"/>
                    </a:cubicBezTo>
                    <a:cubicBezTo>
                      <a:pt x="4905" y="33201"/>
                      <a:pt x="4820" y="33123"/>
                      <a:pt x="4754" y="33044"/>
                    </a:cubicBezTo>
                    <a:cubicBezTo>
                      <a:pt x="4721" y="33003"/>
                      <a:pt x="4690" y="32962"/>
                      <a:pt x="4669" y="32921"/>
                    </a:cubicBezTo>
                    <a:cubicBezTo>
                      <a:pt x="4646" y="32884"/>
                      <a:pt x="4632" y="32846"/>
                      <a:pt x="4625" y="32813"/>
                    </a:cubicBezTo>
                    <a:cubicBezTo>
                      <a:pt x="4622" y="32795"/>
                      <a:pt x="4622" y="32785"/>
                      <a:pt x="4622" y="32772"/>
                    </a:cubicBezTo>
                    <a:cubicBezTo>
                      <a:pt x="4622" y="32754"/>
                      <a:pt x="4625" y="32741"/>
                      <a:pt x="4628" y="32731"/>
                    </a:cubicBezTo>
                    <a:cubicBezTo>
                      <a:pt x="4636" y="32710"/>
                      <a:pt x="4646" y="32693"/>
                      <a:pt x="4663" y="32679"/>
                    </a:cubicBezTo>
                    <a:cubicBezTo>
                      <a:pt x="4677" y="32669"/>
                      <a:pt x="4693" y="32662"/>
                      <a:pt x="4713" y="32652"/>
                    </a:cubicBezTo>
                    <a:cubicBezTo>
                      <a:pt x="4745" y="32642"/>
                      <a:pt x="4782" y="32635"/>
                      <a:pt x="4826" y="32629"/>
                    </a:cubicBezTo>
                    <a:cubicBezTo>
                      <a:pt x="4867" y="32625"/>
                      <a:pt x="4911" y="32625"/>
                      <a:pt x="4959" y="32625"/>
                    </a:cubicBezTo>
                    <a:cubicBezTo>
                      <a:pt x="5051" y="32625"/>
                      <a:pt x="5143" y="32629"/>
                      <a:pt x="5221" y="32629"/>
                    </a:cubicBezTo>
                    <a:cubicBezTo>
                      <a:pt x="5259" y="32629"/>
                      <a:pt x="5290" y="32629"/>
                      <a:pt x="5320" y="32625"/>
                    </a:cubicBezTo>
                    <a:cubicBezTo>
                      <a:pt x="5457" y="32601"/>
                      <a:pt x="5583" y="32570"/>
                      <a:pt x="5702" y="32543"/>
                    </a:cubicBezTo>
                    <a:cubicBezTo>
                      <a:pt x="5825" y="32519"/>
                      <a:pt x="5940" y="32503"/>
                      <a:pt x="6057" y="32503"/>
                    </a:cubicBezTo>
                    <a:close/>
                    <a:moveTo>
                      <a:pt x="6057" y="32421"/>
                    </a:moveTo>
                    <a:cubicBezTo>
                      <a:pt x="5931" y="32421"/>
                      <a:pt x="5811" y="32441"/>
                      <a:pt x="5688" y="32465"/>
                    </a:cubicBezTo>
                    <a:cubicBezTo>
                      <a:pt x="5562" y="32489"/>
                      <a:pt x="5440" y="32519"/>
                      <a:pt x="5306" y="32543"/>
                    </a:cubicBezTo>
                    <a:cubicBezTo>
                      <a:pt x="5286" y="32547"/>
                      <a:pt x="5256" y="32550"/>
                      <a:pt x="5221" y="32550"/>
                    </a:cubicBezTo>
                    <a:cubicBezTo>
                      <a:pt x="5150" y="32550"/>
                      <a:pt x="5055" y="32543"/>
                      <a:pt x="4959" y="32543"/>
                    </a:cubicBezTo>
                    <a:cubicBezTo>
                      <a:pt x="4908" y="32543"/>
                      <a:pt x="4861" y="32543"/>
                      <a:pt x="4812" y="32550"/>
                    </a:cubicBezTo>
                    <a:cubicBezTo>
                      <a:pt x="4779" y="32553"/>
                      <a:pt x="4745" y="32560"/>
                      <a:pt x="4713" y="32567"/>
                    </a:cubicBezTo>
                    <a:cubicBezTo>
                      <a:pt x="4666" y="32580"/>
                      <a:pt x="4625" y="32601"/>
                      <a:pt x="4591" y="32635"/>
                    </a:cubicBezTo>
                    <a:cubicBezTo>
                      <a:pt x="4574" y="32652"/>
                      <a:pt x="4561" y="32673"/>
                      <a:pt x="4554" y="32696"/>
                    </a:cubicBezTo>
                    <a:cubicBezTo>
                      <a:pt x="4543" y="32720"/>
                      <a:pt x="4540" y="32744"/>
                      <a:pt x="4540" y="32772"/>
                    </a:cubicBezTo>
                    <a:cubicBezTo>
                      <a:pt x="4540" y="32789"/>
                      <a:pt x="4540" y="32805"/>
                      <a:pt x="4543" y="32826"/>
                    </a:cubicBezTo>
                    <a:cubicBezTo>
                      <a:pt x="4557" y="32887"/>
                      <a:pt x="4584" y="32948"/>
                      <a:pt x="4625" y="33006"/>
                    </a:cubicBezTo>
                    <a:cubicBezTo>
                      <a:pt x="4683" y="33099"/>
                      <a:pt x="4765" y="33184"/>
                      <a:pt x="4853" y="33255"/>
                    </a:cubicBezTo>
                    <a:cubicBezTo>
                      <a:pt x="4898" y="33293"/>
                      <a:pt x="4946" y="33324"/>
                      <a:pt x="4990" y="33351"/>
                    </a:cubicBezTo>
                    <a:cubicBezTo>
                      <a:pt x="5037" y="33378"/>
                      <a:pt x="5082" y="33398"/>
                      <a:pt x="5122" y="33412"/>
                    </a:cubicBezTo>
                    <a:cubicBezTo>
                      <a:pt x="5198" y="33436"/>
                      <a:pt x="5273" y="33446"/>
                      <a:pt x="5344" y="33446"/>
                    </a:cubicBezTo>
                    <a:cubicBezTo>
                      <a:pt x="5460" y="33446"/>
                      <a:pt x="5576" y="33423"/>
                      <a:pt x="5682" y="33382"/>
                    </a:cubicBezTo>
                    <a:cubicBezTo>
                      <a:pt x="5740" y="33357"/>
                      <a:pt x="5794" y="33327"/>
                      <a:pt x="5845" y="33300"/>
                    </a:cubicBezTo>
                    <a:cubicBezTo>
                      <a:pt x="5869" y="33286"/>
                      <a:pt x="5896" y="33272"/>
                      <a:pt x="5920" y="33266"/>
                    </a:cubicBezTo>
                    <a:cubicBezTo>
                      <a:pt x="5944" y="33259"/>
                      <a:pt x="5965" y="33252"/>
                      <a:pt x="5985" y="33252"/>
                    </a:cubicBezTo>
                    <a:cubicBezTo>
                      <a:pt x="6002" y="33252"/>
                      <a:pt x="6016" y="33255"/>
                      <a:pt x="6030" y="33262"/>
                    </a:cubicBezTo>
                    <a:cubicBezTo>
                      <a:pt x="6047" y="33266"/>
                      <a:pt x="6060" y="33275"/>
                      <a:pt x="6077" y="33286"/>
                    </a:cubicBezTo>
                    <a:cubicBezTo>
                      <a:pt x="6097" y="33303"/>
                      <a:pt x="6111" y="33320"/>
                      <a:pt x="6121" y="33341"/>
                    </a:cubicBezTo>
                    <a:cubicBezTo>
                      <a:pt x="6132" y="33365"/>
                      <a:pt x="6138" y="33388"/>
                      <a:pt x="6138" y="33409"/>
                    </a:cubicBezTo>
                    <a:cubicBezTo>
                      <a:pt x="6138" y="33415"/>
                      <a:pt x="6138" y="33419"/>
                      <a:pt x="6135" y="33426"/>
                    </a:cubicBezTo>
                    <a:lnTo>
                      <a:pt x="6135" y="33480"/>
                    </a:lnTo>
                    <a:lnTo>
                      <a:pt x="6135" y="33514"/>
                    </a:lnTo>
                    <a:cubicBezTo>
                      <a:pt x="6138" y="33590"/>
                      <a:pt x="6162" y="33657"/>
                      <a:pt x="6193" y="33716"/>
                    </a:cubicBezTo>
                    <a:cubicBezTo>
                      <a:pt x="6244" y="33807"/>
                      <a:pt x="6322" y="33879"/>
                      <a:pt x="6418" y="33930"/>
                    </a:cubicBezTo>
                    <a:cubicBezTo>
                      <a:pt x="6509" y="33981"/>
                      <a:pt x="6617" y="34011"/>
                      <a:pt x="6728" y="34012"/>
                    </a:cubicBezTo>
                    <a:lnTo>
                      <a:pt x="6728" y="34012"/>
                    </a:lnTo>
                    <a:lnTo>
                      <a:pt x="6728" y="34012"/>
                    </a:lnTo>
                    <a:cubicBezTo>
                      <a:pt x="6735" y="34012"/>
                      <a:pt x="6742" y="34016"/>
                      <a:pt x="6745" y="34019"/>
                    </a:cubicBezTo>
                    <a:cubicBezTo>
                      <a:pt x="6755" y="34022"/>
                      <a:pt x="6762" y="34029"/>
                      <a:pt x="6766" y="34036"/>
                    </a:cubicBezTo>
                    <a:cubicBezTo>
                      <a:pt x="6772" y="34046"/>
                      <a:pt x="6775" y="34057"/>
                      <a:pt x="6775" y="34063"/>
                    </a:cubicBezTo>
                    <a:cubicBezTo>
                      <a:pt x="6775" y="34070"/>
                      <a:pt x="6772" y="34073"/>
                      <a:pt x="6772" y="34080"/>
                    </a:cubicBezTo>
                    <a:cubicBezTo>
                      <a:pt x="6769" y="34084"/>
                      <a:pt x="6766" y="34087"/>
                      <a:pt x="6762" y="34090"/>
                    </a:cubicBezTo>
                    <a:cubicBezTo>
                      <a:pt x="6687" y="34145"/>
                      <a:pt x="6605" y="34165"/>
                      <a:pt x="6527" y="34165"/>
                    </a:cubicBezTo>
                    <a:cubicBezTo>
                      <a:pt x="6428" y="34165"/>
                      <a:pt x="6326" y="34131"/>
                      <a:pt x="6241" y="34077"/>
                    </a:cubicBezTo>
                    <a:lnTo>
                      <a:pt x="6149" y="34016"/>
                    </a:lnTo>
                    <a:lnTo>
                      <a:pt x="6149" y="34016"/>
                    </a:lnTo>
                    <a:lnTo>
                      <a:pt x="6179" y="34121"/>
                    </a:lnTo>
                    <a:cubicBezTo>
                      <a:pt x="6264" y="34414"/>
                      <a:pt x="6353" y="34707"/>
                      <a:pt x="6442" y="35000"/>
                    </a:cubicBezTo>
                    <a:lnTo>
                      <a:pt x="6452" y="35031"/>
                    </a:lnTo>
                    <a:lnTo>
                      <a:pt x="6486" y="35031"/>
                    </a:lnTo>
                    <a:cubicBezTo>
                      <a:pt x="6517" y="35031"/>
                      <a:pt x="6544" y="35038"/>
                      <a:pt x="6564" y="35048"/>
                    </a:cubicBezTo>
                    <a:cubicBezTo>
                      <a:pt x="6588" y="35059"/>
                      <a:pt x="6609" y="35075"/>
                      <a:pt x="6622" y="35099"/>
                    </a:cubicBezTo>
                    <a:lnTo>
                      <a:pt x="6653" y="35147"/>
                    </a:lnTo>
                    <a:lnTo>
                      <a:pt x="6687" y="35099"/>
                    </a:lnTo>
                    <a:cubicBezTo>
                      <a:pt x="7055" y="34615"/>
                      <a:pt x="7287" y="34036"/>
                      <a:pt x="7328" y="33423"/>
                    </a:cubicBezTo>
                    <a:lnTo>
                      <a:pt x="7328" y="33409"/>
                    </a:lnTo>
                    <a:lnTo>
                      <a:pt x="7321" y="33395"/>
                    </a:lnTo>
                    <a:cubicBezTo>
                      <a:pt x="7219" y="33228"/>
                      <a:pt x="7117" y="33061"/>
                      <a:pt x="6991" y="32907"/>
                    </a:cubicBezTo>
                    <a:cubicBezTo>
                      <a:pt x="6865" y="32758"/>
                      <a:pt x="6714" y="32621"/>
                      <a:pt x="6517" y="32526"/>
                    </a:cubicBezTo>
                    <a:cubicBezTo>
                      <a:pt x="6357" y="32448"/>
                      <a:pt x="6203" y="32421"/>
                      <a:pt x="6057" y="32421"/>
                    </a:cubicBezTo>
                    <a:close/>
                    <a:moveTo>
                      <a:pt x="7361" y="32792"/>
                    </a:moveTo>
                    <a:lnTo>
                      <a:pt x="7361" y="32792"/>
                    </a:lnTo>
                    <a:cubicBezTo>
                      <a:pt x="7684" y="33090"/>
                      <a:pt x="8097" y="33309"/>
                      <a:pt x="8551" y="33460"/>
                    </a:cubicBezTo>
                    <a:cubicBezTo>
                      <a:pt x="9056" y="33623"/>
                      <a:pt x="9605" y="33705"/>
                      <a:pt x="10136" y="33705"/>
                    </a:cubicBezTo>
                    <a:cubicBezTo>
                      <a:pt x="10363" y="33705"/>
                      <a:pt x="10585" y="33686"/>
                      <a:pt x="10800" y="33658"/>
                    </a:cubicBezTo>
                    <a:lnTo>
                      <a:pt x="10800" y="33658"/>
                    </a:lnTo>
                    <a:cubicBezTo>
                      <a:pt x="10643" y="33954"/>
                      <a:pt x="10492" y="34247"/>
                      <a:pt x="10347" y="34533"/>
                    </a:cubicBezTo>
                    <a:cubicBezTo>
                      <a:pt x="10120" y="34982"/>
                      <a:pt x="9905" y="35435"/>
                      <a:pt x="9697" y="35890"/>
                    </a:cubicBezTo>
                    <a:lnTo>
                      <a:pt x="9682" y="35890"/>
                    </a:lnTo>
                    <a:cubicBezTo>
                      <a:pt x="9646" y="35890"/>
                      <a:pt x="9610" y="35894"/>
                      <a:pt x="9572" y="35905"/>
                    </a:cubicBezTo>
                    <a:lnTo>
                      <a:pt x="9572" y="35905"/>
                    </a:lnTo>
                    <a:cubicBezTo>
                      <a:pt x="9474" y="35728"/>
                      <a:pt x="9370" y="35556"/>
                      <a:pt x="9267" y="35386"/>
                    </a:cubicBezTo>
                    <a:cubicBezTo>
                      <a:pt x="9028" y="34993"/>
                      <a:pt x="8783" y="34605"/>
                      <a:pt x="8513" y="34230"/>
                    </a:cubicBezTo>
                    <a:cubicBezTo>
                      <a:pt x="8378" y="34039"/>
                      <a:pt x="8235" y="33852"/>
                      <a:pt x="8081" y="33671"/>
                    </a:cubicBezTo>
                    <a:cubicBezTo>
                      <a:pt x="8002" y="33576"/>
                      <a:pt x="7917" y="33487"/>
                      <a:pt x="7839" y="33395"/>
                    </a:cubicBezTo>
                    <a:cubicBezTo>
                      <a:pt x="7812" y="33365"/>
                      <a:pt x="7788" y="33327"/>
                      <a:pt x="7760" y="33289"/>
                    </a:cubicBezTo>
                    <a:cubicBezTo>
                      <a:pt x="7733" y="33252"/>
                      <a:pt x="7703" y="33214"/>
                      <a:pt x="7662" y="33184"/>
                    </a:cubicBezTo>
                    <a:lnTo>
                      <a:pt x="7662" y="33181"/>
                    </a:lnTo>
                    <a:cubicBezTo>
                      <a:pt x="7645" y="33170"/>
                      <a:pt x="7628" y="33157"/>
                      <a:pt x="7611" y="33146"/>
                    </a:cubicBezTo>
                    <a:cubicBezTo>
                      <a:pt x="7593" y="33136"/>
                      <a:pt x="7576" y="33126"/>
                      <a:pt x="7566" y="33116"/>
                    </a:cubicBezTo>
                    <a:cubicBezTo>
                      <a:pt x="7522" y="33082"/>
                      <a:pt x="7491" y="33030"/>
                      <a:pt x="7461" y="32976"/>
                    </a:cubicBezTo>
                    <a:cubicBezTo>
                      <a:pt x="7430" y="32918"/>
                      <a:pt x="7403" y="32853"/>
                      <a:pt x="7365" y="32799"/>
                    </a:cubicBezTo>
                    <a:cubicBezTo>
                      <a:pt x="7364" y="32796"/>
                      <a:pt x="7362" y="32794"/>
                      <a:pt x="7361" y="32792"/>
                    </a:cubicBezTo>
                    <a:close/>
                    <a:moveTo>
                      <a:pt x="7301" y="32618"/>
                    </a:moveTo>
                    <a:lnTo>
                      <a:pt x="7277" y="32621"/>
                    </a:lnTo>
                    <a:cubicBezTo>
                      <a:pt x="7256" y="32629"/>
                      <a:pt x="7236" y="32632"/>
                      <a:pt x="7215" y="32635"/>
                    </a:cubicBezTo>
                    <a:lnTo>
                      <a:pt x="7147" y="32646"/>
                    </a:lnTo>
                    <a:lnTo>
                      <a:pt x="7188" y="32700"/>
                    </a:lnTo>
                    <a:cubicBezTo>
                      <a:pt x="7229" y="32748"/>
                      <a:pt x="7266" y="32795"/>
                      <a:pt x="7297" y="32846"/>
                    </a:cubicBezTo>
                    <a:cubicBezTo>
                      <a:pt x="7331" y="32891"/>
                      <a:pt x="7359" y="32952"/>
                      <a:pt x="7389" y="33014"/>
                    </a:cubicBezTo>
                    <a:cubicBezTo>
                      <a:pt x="7420" y="33071"/>
                      <a:pt x="7458" y="33132"/>
                      <a:pt x="7515" y="33181"/>
                    </a:cubicBezTo>
                    <a:lnTo>
                      <a:pt x="7512" y="33181"/>
                    </a:lnTo>
                    <a:cubicBezTo>
                      <a:pt x="7532" y="33194"/>
                      <a:pt x="7549" y="33204"/>
                      <a:pt x="7566" y="33218"/>
                    </a:cubicBezTo>
                    <a:cubicBezTo>
                      <a:pt x="7584" y="33228"/>
                      <a:pt x="7601" y="33239"/>
                      <a:pt x="7614" y="33248"/>
                    </a:cubicBezTo>
                    <a:lnTo>
                      <a:pt x="7614" y="33248"/>
                    </a:lnTo>
                    <a:lnTo>
                      <a:pt x="7614" y="33248"/>
                    </a:lnTo>
                    <a:cubicBezTo>
                      <a:pt x="7644" y="33272"/>
                      <a:pt x="7670" y="33305"/>
                      <a:pt x="7692" y="33337"/>
                    </a:cubicBezTo>
                    <a:cubicBezTo>
                      <a:pt x="7719" y="33374"/>
                      <a:pt x="7747" y="33412"/>
                      <a:pt x="7774" y="33450"/>
                    </a:cubicBezTo>
                    <a:cubicBezTo>
                      <a:pt x="7856" y="33541"/>
                      <a:pt x="7941" y="33630"/>
                      <a:pt x="8019" y="33722"/>
                    </a:cubicBezTo>
                    <a:cubicBezTo>
                      <a:pt x="8169" y="33903"/>
                      <a:pt x="8309" y="34087"/>
                      <a:pt x="8449" y="34277"/>
                    </a:cubicBezTo>
                    <a:cubicBezTo>
                      <a:pt x="8715" y="34650"/>
                      <a:pt x="8957" y="35038"/>
                      <a:pt x="9199" y="35427"/>
                    </a:cubicBezTo>
                    <a:cubicBezTo>
                      <a:pt x="9308" y="35607"/>
                      <a:pt x="9413" y="35787"/>
                      <a:pt x="9515" y="35975"/>
                    </a:cubicBezTo>
                    <a:lnTo>
                      <a:pt x="9533" y="36006"/>
                    </a:lnTo>
                    <a:lnTo>
                      <a:pt x="9567" y="35992"/>
                    </a:lnTo>
                    <a:cubicBezTo>
                      <a:pt x="9608" y="35979"/>
                      <a:pt x="9645" y="35971"/>
                      <a:pt x="9682" y="35971"/>
                    </a:cubicBezTo>
                    <a:lnTo>
                      <a:pt x="9720" y="35971"/>
                    </a:lnTo>
                    <a:lnTo>
                      <a:pt x="9748" y="35975"/>
                    </a:lnTo>
                    <a:lnTo>
                      <a:pt x="9761" y="35948"/>
                    </a:lnTo>
                    <a:cubicBezTo>
                      <a:pt x="9969" y="35488"/>
                      <a:pt x="10187" y="35027"/>
                      <a:pt x="10418" y="34571"/>
                    </a:cubicBezTo>
                    <a:cubicBezTo>
                      <a:pt x="10579" y="34261"/>
                      <a:pt x="10742" y="33944"/>
                      <a:pt x="10909" y="33623"/>
                    </a:cubicBezTo>
                    <a:lnTo>
                      <a:pt x="10947" y="33552"/>
                    </a:lnTo>
                    <a:lnTo>
                      <a:pt x="10947" y="33552"/>
                    </a:lnTo>
                    <a:lnTo>
                      <a:pt x="10868" y="33566"/>
                    </a:lnTo>
                    <a:cubicBezTo>
                      <a:pt x="10634" y="33603"/>
                      <a:pt x="10388" y="33623"/>
                      <a:pt x="10136" y="33623"/>
                    </a:cubicBezTo>
                    <a:cubicBezTo>
                      <a:pt x="9614" y="33623"/>
                      <a:pt x="9069" y="33545"/>
                      <a:pt x="8578" y="33382"/>
                    </a:cubicBezTo>
                    <a:cubicBezTo>
                      <a:pt x="8084" y="33218"/>
                      <a:pt x="7642" y="32969"/>
                      <a:pt x="7318" y="32635"/>
                    </a:cubicBezTo>
                    <a:lnTo>
                      <a:pt x="7301" y="32618"/>
                    </a:lnTo>
                    <a:close/>
                    <a:moveTo>
                      <a:pt x="5303" y="36014"/>
                    </a:moveTo>
                    <a:cubicBezTo>
                      <a:pt x="5307" y="36025"/>
                      <a:pt x="5310" y="36036"/>
                      <a:pt x="5314" y="36047"/>
                    </a:cubicBezTo>
                    <a:cubicBezTo>
                      <a:pt x="5315" y="36049"/>
                      <a:pt x="5315" y="36052"/>
                      <a:pt x="5316" y="36055"/>
                    </a:cubicBezTo>
                    <a:lnTo>
                      <a:pt x="5316" y="36055"/>
                    </a:lnTo>
                    <a:cubicBezTo>
                      <a:pt x="5301" y="36062"/>
                      <a:pt x="5286" y="36068"/>
                      <a:pt x="5271" y="36074"/>
                    </a:cubicBezTo>
                    <a:lnTo>
                      <a:pt x="5271" y="36074"/>
                    </a:lnTo>
                    <a:cubicBezTo>
                      <a:pt x="5281" y="36054"/>
                      <a:pt x="5292" y="36034"/>
                      <a:pt x="5303" y="36014"/>
                    </a:cubicBezTo>
                    <a:close/>
                    <a:moveTo>
                      <a:pt x="5331" y="35811"/>
                    </a:moveTo>
                    <a:lnTo>
                      <a:pt x="5283" y="35890"/>
                    </a:lnTo>
                    <a:cubicBezTo>
                      <a:pt x="5232" y="35968"/>
                      <a:pt x="5191" y="36050"/>
                      <a:pt x="5150" y="36132"/>
                    </a:cubicBezTo>
                    <a:lnTo>
                      <a:pt x="5109" y="36224"/>
                    </a:lnTo>
                    <a:lnTo>
                      <a:pt x="5204" y="36190"/>
                    </a:lnTo>
                    <a:cubicBezTo>
                      <a:pt x="5262" y="36166"/>
                      <a:pt x="5324" y="36142"/>
                      <a:pt x="5385" y="36114"/>
                    </a:cubicBezTo>
                    <a:lnTo>
                      <a:pt x="5419" y="36101"/>
                    </a:lnTo>
                    <a:lnTo>
                      <a:pt x="5405" y="36064"/>
                    </a:lnTo>
                    <a:cubicBezTo>
                      <a:pt x="5402" y="36050"/>
                      <a:pt x="5396" y="36036"/>
                      <a:pt x="5392" y="36023"/>
                    </a:cubicBezTo>
                    <a:cubicBezTo>
                      <a:pt x="5378" y="35982"/>
                      <a:pt x="5368" y="35941"/>
                      <a:pt x="5355" y="35900"/>
                    </a:cubicBezTo>
                    <a:lnTo>
                      <a:pt x="5331" y="35811"/>
                    </a:lnTo>
                    <a:close/>
                    <a:moveTo>
                      <a:pt x="5846" y="34793"/>
                    </a:moveTo>
                    <a:cubicBezTo>
                      <a:pt x="5855" y="34823"/>
                      <a:pt x="5864" y="34853"/>
                      <a:pt x="5872" y="34881"/>
                    </a:cubicBezTo>
                    <a:lnTo>
                      <a:pt x="5872" y="34884"/>
                    </a:lnTo>
                    <a:lnTo>
                      <a:pt x="6203" y="35930"/>
                    </a:lnTo>
                    <a:cubicBezTo>
                      <a:pt x="6244" y="36060"/>
                      <a:pt x="6258" y="36169"/>
                      <a:pt x="6258" y="36251"/>
                    </a:cubicBezTo>
                    <a:cubicBezTo>
                      <a:pt x="6258" y="36295"/>
                      <a:pt x="6254" y="36330"/>
                      <a:pt x="6247" y="36353"/>
                    </a:cubicBezTo>
                    <a:cubicBezTo>
                      <a:pt x="6244" y="36363"/>
                      <a:pt x="6237" y="36374"/>
                      <a:pt x="6234" y="36377"/>
                    </a:cubicBezTo>
                    <a:cubicBezTo>
                      <a:pt x="6231" y="36384"/>
                      <a:pt x="6231" y="36384"/>
                      <a:pt x="6227" y="36384"/>
                    </a:cubicBezTo>
                    <a:cubicBezTo>
                      <a:pt x="6227" y="36384"/>
                      <a:pt x="6223" y="36388"/>
                      <a:pt x="6220" y="36388"/>
                    </a:cubicBezTo>
                    <a:cubicBezTo>
                      <a:pt x="6214" y="36388"/>
                      <a:pt x="6206" y="36384"/>
                      <a:pt x="6196" y="36380"/>
                    </a:cubicBezTo>
                    <a:cubicBezTo>
                      <a:pt x="6179" y="36377"/>
                      <a:pt x="6162" y="36370"/>
                      <a:pt x="6142" y="36360"/>
                    </a:cubicBezTo>
                    <a:cubicBezTo>
                      <a:pt x="6124" y="36350"/>
                      <a:pt x="6108" y="36336"/>
                      <a:pt x="6094" y="36319"/>
                    </a:cubicBezTo>
                    <a:lnTo>
                      <a:pt x="6094" y="36322"/>
                    </a:lnTo>
                    <a:cubicBezTo>
                      <a:pt x="6053" y="36278"/>
                      <a:pt x="6019" y="36217"/>
                      <a:pt x="5992" y="36146"/>
                    </a:cubicBezTo>
                    <a:cubicBezTo>
                      <a:pt x="5961" y="36077"/>
                      <a:pt x="5937" y="35999"/>
                      <a:pt x="5913" y="35924"/>
                    </a:cubicBezTo>
                    <a:lnTo>
                      <a:pt x="5612" y="34936"/>
                    </a:lnTo>
                    <a:lnTo>
                      <a:pt x="5617" y="34936"/>
                    </a:lnTo>
                    <a:lnTo>
                      <a:pt x="5621" y="34932"/>
                    </a:lnTo>
                    <a:cubicBezTo>
                      <a:pt x="5658" y="34898"/>
                      <a:pt x="5706" y="34874"/>
                      <a:pt x="5756" y="34857"/>
                    </a:cubicBezTo>
                    <a:lnTo>
                      <a:pt x="5764" y="34854"/>
                    </a:lnTo>
                    <a:lnTo>
                      <a:pt x="5767" y="34850"/>
                    </a:lnTo>
                    <a:cubicBezTo>
                      <a:pt x="5795" y="34832"/>
                      <a:pt x="5821" y="34813"/>
                      <a:pt x="5846" y="34793"/>
                    </a:cubicBezTo>
                    <a:close/>
                    <a:moveTo>
                      <a:pt x="5890" y="34645"/>
                    </a:moveTo>
                    <a:lnTo>
                      <a:pt x="5842" y="34690"/>
                    </a:lnTo>
                    <a:cubicBezTo>
                      <a:pt x="5804" y="34722"/>
                      <a:pt x="5768" y="34752"/>
                      <a:pt x="5730" y="34780"/>
                    </a:cubicBezTo>
                    <a:lnTo>
                      <a:pt x="5730" y="34780"/>
                    </a:lnTo>
                    <a:lnTo>
                      <a:pt x="5729" y="34779"/>
                    </a:lnTo>
                    <a:cubicBezTo>
                      <a:pt x="5674" y="34798"/>
                      <a:pt x="5622" y="34824"/>
                      <a:pt x="5573" y="34865"/>
                    </a:cubicBezTo>
                    <a:lnTo>
                      <a:pt x="5573" y="34865"/>
                    </a:lnTo>
                    <a:cubicBezTo>
                      <a:pt x="5570" y="34866"/>
                      <a:pt x="5568" y="34867"/>
                      <a:pt x="5566" y="34867"/>
                    </a:cubicBezTo>
                    <a:lnTo>
                      <a:pt x="5562" y="34870"/>
                    </a:lnTo>
                    <a:lnTo>
                      <a:pt x="5559" y="34870"/>
                    </a:lnTo>
                    <a:cubicBezTo>
                      <a:pt x="5555" y="34874"/>
                      <a:pt x="5552" y="34878"/>
                      <a:pt x="5548" y="34881"/>
                    </a:cubicBezTo>
                    <a:lnTo>
                      <a:pt x="5508" y="34881"/>
                    </a:lnTo>
                    <a:lnTo>
                      <a:pt x="5835" y="35948"/>
                    </a:lnTo>
                    <a:cubicBezTo>
                      <a:pt x="5859" y="36026"/>
                      <a:pt x="5883" y="36105"/>
                      <a:pt x="5913" y="36179"/>
                    </a:cubicBezTo>
                    <a:cubicBezTo>
                      <a:pt x="5948" y="36251"/>
                      <a:pt x="5981" y="36322"/>
                      <a:pt x="6033" y="36377"/>
                    </a:cubicBezTo>
                    <a:cubicBezTo>
                      <a:pt x="6060" y="36404"/>
                      <a:pt x="6094" y="36429"/>
                      <a:pt x="6124" y="36442"/>
                    </a:cubicBezTo>
                    <a:cubicBezTo>
                      <a:pt x="6142" y="36452"/>
                      <a:pt x="6159" y="36456"/>
                      <a:pt x="6173" y="36462"/>
                    </a:cubicBezTo>
                    <a:cubicBezTo>
                      <a:pt x="6190" y="36465"/>
                      <a:pt x="6206" y="36469"/>
                      <a:pt x="6220" y="36469"/>
                    </a:cubicBezTo>
                    <a:cubicBezTo>
                      <a:pt x="6234" y="36469"/>
                      <a:pt x="6251" y="36465"/>
                      <a:pt x="6264" y="36459"/>
                    </a:cubicBezTo>
                    <a:cubicBezTo>
                      <a:pt x="6278" y="36452"/>
                      <a:pt x="6292" y="36438"/>
                      <a:pt x="6302" y="36424"/>
                    </a:cubicBezTo>
                    <a:cubicBezTo>
                      <a:pt x="6316" y="36404"/>
                      <a:pt x="6326" y="36380"/>
                      <a:pt x="6333" y="36350"/>
                    </a:cubicBezTo>
                    <a:cubicBezTo>
                      <a:pt x="6339" y="36322"/>
                      <a:pt x="6339" y="36289"/>
                      <a:pt x="6339" y="36251"/>
                    </a:cubicBezTo>
                    <a:cubicBezTo>
                      <a:pt x="6339" y="36159"/>
                      <a:pt x="6322" y="36040"/>
                      <a:pt x="6281" y="35903"/>
                    </a:cubicBezTo>
                    <a:lnTo>
                      <a:pt x="6278" y="35903"/>
                    </a:lnTo>
                    <a:lnTo>
                      <a:pt x="5951" y="34861"/>
                    </a:lnTo>
                    <a:cubicBezTo>
                      <a:pt x="5937" y="34809"/>
                      <a:pt x="5920" y="34758"/>
                      <a:pt x="5907" y="34711"/>
                    </a:cubicBezTo>
                    <a:lnTo>
                      <a:pt x="5890" y="34645"/>
                    </a:lnTo>
                    <a:close/>
                    <a:moveTo>
                      <a:pt x="19873" y="31519"/>
                    </a:moveTo>
                    <a:cubicBezTo>
                      <a:pt x="19891" y="31548"/>
                      <a:pt x="19909" y="31576"/>
                      <a:pt x="19927" y="31603"/>
                    </a:cubicBezTo>
                    <a:lnTo>
                      <a:pt x="19927" y="31603"/>
                    </a:lnTo>
                    <a:cubicBezTo>
                      <a:pt x="19906" y="31664"/>
                      <a:pt x="19887" y="31725"/>
                      <a:pt x="19865" y="31783"/>
                    </a:cubicBezTo>
                    <a:cubicBezTo>
                      <a:pt x="19845" y="31850"/>
                      <a:pt x="19825" y="31917"/>
                      <a:pt x="19805" y="31981"/>
                    </a:cubicBezTo>
                    <a:lnTo>
                      <a:pt x="19805" y="31981"/>
                    </a:lnTo>
                    <a:lnTo>
                      <a:pt x="19804" y="31981"/>
                    </a:lnTo>
                    <a:cubicBezTo>
                      <a:pt x="19345" y="33122"/>
                      <a:pt x="18960" y="34286"/>
                      <a:pt x="18473" y="35413"/>
                    </a:cubicBezTo>
                    <a:lnTo>
                      <a:pt x="18473" y="35413"/>
                    </a:lnTo>
                    <a:lnTo>
                      <a:pt x="18472" y="35413"/>
                    </a:lnTo>
                    <a:cubicBezTo>
                      <a:pt x="18462" y="35440"/>
                      <a:pt x="18454" y="35463"/>
                      <a:pt x="18454" y="35488"/>
                    </a:cubicBezTo>
                    <a:cubicBezTo>
                      <a:pt x="18454" y="35499"/>
                      <a:pt x="18456" y="35510"/>
                      <a:pt x="18458" y="35521"/>
                    </a:cubicBezTo>
                    <a:lnTo>
                      <a:pt x="18458" y="35521"/>
                    </a:lnTo>
                    <a:cubicBezTo>
                      <a:pt x="18447" y="35542"/>
                      <a:pt x="18441" y="35566"/>
                      <a:pt x="18441" y="35590"/>
                    </a:cubicBezTo>
                    <a:cubicBezTo>
                      <a:pt x="18441" y="35611"/>
                      <a:pt x="18445" y="35631"/>
                      <a:pt x="18454" y="35651"/>
                    </a:cubicBezTo>
                    <a:cubicBezTo>
                      <a:pt x="18464" y="35670"/>
                      <a:pt x="18476" y="35685"/>
                      <a:pt x="18493" y="35700"/>
                    </a:cubicBezTo>
                    <a:lnTo>
                      <a:pt x="18493" y="35700"/>
                    </a:lnTo>
                    <a:cubicBezTo>
                      <a:pt x="18497" y="35726"/>
                      <a:pt x="18510" y="35748"/>
                      <a:pt x="18526" y="35767"/>
                    </a:cubicBezTo>
                    <a:lnTo>
                      <a:pt x="18526" y="35770"/>
                    </a:lnTo>
                    <a:cubicBezTo>
                      <a:pt x="18769" y="36043"/>
                      <a:pt x="19099" y="36246"/>
                      <a:pt x="19403" y="36438"/>
                    </a:cubicBezTo>
                    <a:lnTo>
                      <a:pt x="19403" y="36438"/>
                    </a:lnTo>
                    <a:cubicBezTo>
                      <a:pt x="19063" y="37015"/>
                      <a:pt x="18661" y="37553"/>
                      <a:pt x="18250" y="38095"/>
                    </a:cubicBezTo>
                    <a:cubicBezTo>
                      <a:pt x="18058" y="38350"/>
                      <a:pt x="17820" y="38625"/>
                      <a:pt x="17617" y="38917"/>
                    </a:cubicBezTo>
                    <a:lnTo>
                      <a:pt x="17617" y="38917"/>
                    </a:lnTo>
                    <a:cubicBezTo>
                      <a:pt x="17620" y="38757"/>
                      <a:pt x="17620" y="38597"/>
                      <a:pt x="17620" y="38436"/>
                    </a:cubicBezTo>
                    <a:cubicBezTo>
                      <a:pt x="17620" y="37648"/>
                      <a:pt x="17592" y="36861"/>
                      <a:pt x="17565" y="36077"/>
                    </a:cubicBezTo>
                    <a:cubicBezTo>
                      <a:pt x="17548" y="35611"/>
                      <a:pt x="17514" y="35144"/>
                      <a:pt x="17514" y="34680"/>
                    </a:cubicBezTo>
                    <a:lnTo>
                      <a:pt x="17514" y="34629"/>
                    </a:lnTo>
                    <a:lnTo>
                      <a:pt x="17514" y="34591"/>
                    </a:lnTo>
                    <a:cubicBezTo>
                      <a:pt x="17514" y="34282"/>
                      <a:pt x="17477" y="33950"/>
                      <a:pt x="17477" y="33637"/>
                    </a:cubicBezTo>
                    <a:cubicBezTo>
                      <a:pt x="17477" y="33569"/>
                      <a:pt x="17480" y="33500"/>
                      <a:pt x="17483" y="33433"/>
                    </a:cubicBezTo>
                    <a:cubicBezTo>
                      <a:pt x="17483" y="33413"/>
                      <a:pt x="17485" y="33395"/>
                      <a:pt x="17486" y="33377"/>
                    </a:cubicBezTo>
                    <a:lnTo>
                      <a:pt x="17486" y="33377"/>
                    </a:lnTo>
                    <a:cubicBezTo>
                      <a:pt x="17491" y="33377"/>
                      <a:pt x="17496" y="33378"/>
                      <a:pt x="17501" y="33378"/>
                    </a:cubicBezTo>
                    <a:cubicBezTo>
                      <a:pt x="17729" y="33378"/>
                      <a:pt x="17927" y="33293"/>
                      <a:pt x="18076" y="33160"/>
                    </a:cubicBezTo>
                    <a:cubicBezTo>
                      <a:pt x="18219" y="33033"/>
                      <a:pt x="18317" y="32862"/>
                      <a:pt x="18363" y="32671"/>
                    </a:cubicBezTo>
                    <a:lnTo>
                      <a:pt x="18363" y="32671"/>
                    </a:lnTo>
                    <a:cubicBezTo>
                      <a:pt x="18432" y="32686"/>
                      <a:pt x="18502" y="32693"/>
                      <a:pt x="18574" y="32693"/>
                    </a:cubicBezTo>
                    <a:cubicBezTo>
                      <a:pt x="18734" y="32693"/>
                      <a:pt x="18891" y="32655"/>
                      <a:pt x="19034" y="32584"/>
                    </a:cubicBezTo>
                    <a:cubicBezTo>
                      <a:pt x="19174" y="32516"/>
                      <a:pt x="19300" y="32411"/>
                      <a:pt x="19391" y="32274"/>
                    </a:cubicBezTo>
                    <a:lnTo>
                      <a:pt x="19391" y="32274"/>
                    </a:lnTo>
                    <a:cubicBezTo>
                      <a:pt x="19462" y="32189"/>
                      <a:pt x="19526" y="32085"/>
                      <a:pt x="19569" y="31971"/>
                    </a:cubicBezTo>
                    <a:cubicBezTo>
                      <a:pt x="19613" y="31858"/>
                      <a:pt x="19640" y="31732"/>
                      <a:pt x="19640" y="31613"/>
                    </a:cubicBezTo>
                    <a:cubicBezTo>
                      <a:pt x="19640" y="31608"/>
                      <a:pt x="19640" y="31603"/>
                      <a:pt x="19640" y="31598"/>
                    </a:cubicBezTo>
                    <a:lnTo>
                      <a:pt x="19640" y="31598"/>
                    </a:lnTo>
                    <a:cubicBezTo>
                      <a:pt x="19655" y="31595"/>
                      <a:pt x="19671" y="31591"/>
                      <a:pt x="19689" y="31586"/>
                    </a:cubicBezTo>
                    <a:cubicBezTo>
                      <a:pt x="19739" y="31571"/>
                      <a:pt x="19807" y="31545"/>
                      <a:pt x="19873" y="31519"/>
                    </a:cubicBezTo>
                    <a:close/>
                    <a:moveTo>
                      <a:pt x="19903" y="31419"/>
                    </a:moveTo>
                    <a:lnTo>
                      <a:pt x="19873" y="31432"/>
                    </a:lnTo>
                    <a:cubicBezTo>
                      <a:pt x="19815" y="31452"/>
                      <a:pt x="19756" y="31476"/>
                      <a:pt x="19706" y="31493"/>
                    </a:cubicBezTo>
                    <a:cubicBezTo>
                      <a:pt x="19681" y="31501"/>
                      <a:pt x="19661" y="31507"/>
                      <a:pt x="19644" y="31514"/>
                    </a:cubicBezTo>
                    <a:cubicBezTo>
                      <a:pt x="19634" y="31514"/>
                      <a:pt x="19627" y="31517"/>
                      <a:pt x="19620" y="31517"/>
                    </a:cubicBezTo>
                    <a:cubicBezTo>
                      <a:pt x="19613" y="31521"/>
                      <a:pt x="19610" y="31521"/>
                      <a:pt x="19610" y="31521"/>
                    </a:cubicBezTo>
                    <a:lnTo>
                      <a:pt x="19607" y="31550"/>
                    </a:lnTo>
                    <a:lnTo>
                      <a:pt x="19607" y="31550"/>
                    </a:lnTo>
                    <a:lnTo>
                      <a:pt x="19604" y="31554"/>
                    </a:lnTo>
                    <a:lnTo>
                      <a:pt x="19604" y="31554"/>
                    </a:lnTo>
                    <a:lnTo>
                      <a:pt x="19555" y="31558"/>
                    </a:lnTo>
                    <a:cubicBezTo>
                      <a:pt x="19555" y="31558"/>
                      <a:pt x="19555" y="31558"/>
                      <a:pt x="19555" y="31558"/>
                    </a:cubicBezTo>
                    <a:lnTo>
                      <a:pt x="19555" y="31558"/>
                    </a:lnTo>
                    <a:cubicBezTo>
                      <a:pt x="19555" y="31561"/>
                      <a:pt x="19556" y="31564"/>
                      <a:pt x="19557" y="31567"/>
                    </a:cubicBezTo>
                    <a:lnTo>
                      <a:pt x="19557" y="31567"/>
                    </a:lnTo>
                    <a:cubicBezTo>
                      <a:pt x="19559" y="31582"/>
                      <a:pt x="19559" y="31598"/>
                      <a:pt x="19559" y="31613"/>
                    </a:cubicBezTo>
                    <a:cubicBezTo>
                      <a:pt x="19559" y="31721"/>
                      <a:pt x="19535" y="31834"/>
                      <a:pt x="19494" y="31940"/>
                    </a:cubicBezTo>
                    <a:cubicBezTo>
                      <a:pt x="19450" y="32049"/>
                      <a:pt x="19392" y="32148"/>
                      <a:pt x="19327" y="32223"/>
                    </a:cubicBezTo>
                    <a:lnTo>
                      <a:pt x="19324" y="32226"/>
                    </a:lnTo>
                    <a:cubicBezTo>
                      <a:pt x="19239" y="32352"/>
                      <a:pt x="19126" y="32448"/>
                      <a:pt x="18997" y="32512"/>
                    </a:cubicBezTo>
                    <a:cubicBezTo>
                      <a:pt x="18867" y="32577"/>
                      <a:pt x="18720" y="32611"/>
                      <a:pt x="18574" y="32611"/>
                    </a:cubicBezTo>
                    <a:cubicBezTo>
                      <a:pt x="18495" y="32611"/>
                      <a:pt x="18421" y="32601"/>
                      <a:pt x="18342" y="32580"/>
                    </a:cubicBezTo>
                    <a:lnTo>
                      <a:pt x="18301" y="32570"/>
                    </a:lnTo>
                    <a:lnTo>
                      <a:pt x="18295" y="32615"/>
                    </a:lnTo>
                    <a:cubicBezTo>
                      <a:pt x="18254" y="32805"/>
                      <a:pt x="18158" y="32976"/>
                      <a:pt x="18022" y="33099"/>
                    </a:cubicBezTo>
                    <a:cubicBezTo>
                      <a:pt x="17886" y="33221"/>
                      <a:pt x="17708" y="33296"/>
                      <a:pt x="17501" y="33296"/>
                    </a:cubicBezTo>
                    <a:cubicBezTo>
                      <a:pt x="17483" y="33296"/>
                      <a:pt x="17466" y="33296"/>
                      <a:pt x="17449" y="33293"/>
                    </a:cubicBezTo>
                    <a:lnTo>
                      <a:pt x="17412" y="33293"/>
                    </a:lnTo>
                    <a:lnTo>
                      <a:pt x="17408" y="33330"/>
                    </a:lnTo>
                    <a:cubicBezTo>
                      <a:pt x="17405" y="33360"/>
                      <a:pt x="17402" y="33393"/>
                      <a:pt x="17402" y="33426"/>
                    </a:cubicBezTo>
                    <a:lnTo>
                      <a:pt x="17402" y="33426"/>
                    </a:lnTo>
                    <a:lnTo>
                      <a:pt x="17402" y="33426"/>
                    </a:lnTo>
                    <a:cubicBezTo>
                      <a:pt x="17398" y="33497"/>
                      <a:pt x="17395" y="33566"/>
                      <a:pt x="17395" y="33637"/>
                    </a:cubicBezTo>
                    <a:cubicBezTo>
                      <a:pt x="17395" y="33958"/>
                      <a:pt x="17432" y="34288"/>
                      <a:pt x="17432" y="34591"/>
                    </a:cubicBezTo>
                    <a:lnTo>
                      <a:pt x="17432" y="34629"/>
                    </a:lnTo>
                    <a:lnTo>
                      <a:pt x="17432" y="34680"/>
                    </a:lnTo>
                    <a:cubicBezTo>
                      <a:pt x="17432" y="35147"/>
                      <a:pt x="17466" y="35617"/>
                      <a:pt x="17483" y="36081"/>
                    </a:cubicBezTo>
                    <a:cubicBezTo>
                      <a:pt x="17510" y="36864"/>
                      <a:pt x="17538" y="37648"/>
                      <a:pt x="17538" y="38436"/>
                    </a:cubicBezTo>
                    <a:cubicBezTo>
                      <a:pt x="17538" y="38616"/>
                      <a:pt x="17538" y="38796"/>
                      <a:pt x="17534" y="38977"/>
                    </a:cubicBezTo>
                    <a:lnTo>
                      <a:pt x="17534" y="39056"/>
                    </a:lnTo>
                    <a:lnTo>
                      <a:pt x="17534" y="39196"/>
                    </a:lnTo>
                    <a:lnTo>
                      <a:pt x="17609" y="39079"/>
                    </a:lnTo>
                    <a:cubicBezTo>
                      <a:pt x="17820" y="38749"/>
                      <a:pt x="18094" y="38439"/>
                      <a:pt x="18319" y="38142"/>
                    </a:cubicBezTo>
                    <a:cubicBezTo>
                      <a:pt x="18734" y="37594"/>
                      <a:pt x="19146" y="37042"/>
                      <a:pt x="19494" y="36445"/>
                    </a:cubicBezTo>
                    <a:lnTo>
                      <a:pt x="19514" y="36411"/>
                    </a:lnTo>
                    <a:lnTo>
                      <a:pt x="19481" y="36391"/>
                    </a:lnTo>
                    <a:cubicBezTo>
                      <a:pt x="19167" y="36193"/>
                      <a:pt x="18830" y="35985"/>
                      <a:pt x="18588" y="35716"/>
                    </a:cubicBezTo>
                    <a:cubicBezTo>
                      <a:pt x="18577" y="35705"/>
                      <a:pt x="18574" y="35692"/>
                      <a:pt x="18574" y="35678"/>
                    </a:cubicBezTo>
                    <a:lnTo>
                      <a:pt x="18571" y="35655"/>
                    </a:lnTo>
                    <a:lnTo>
                      <a:pt x="18553" y="35646"/>
                    </a:lnTo>
                    <a:lnTo>
                      <a:pt x="18553" y="35646"/>
                    </a:lnTo>
                    <a:lnTo>
                      <a:pt x="18553" y="35644"/>
                    </a:lnTo>
                    <a:lnTo>
                      <a:pt x="18550" y="35644"/>
                    </a:lnTo>
                    <a:cubicBezTo>
                      <a:pt x="18540" y="35634"/>
                      <a:pt x="18533" y="35624"/>
                      <a:pt x="18530" y="35617"/>
                    </a:cubicBezTo>
                    <a:cubicBezTo>
                      <a:pt x="18523" y="35607"/>
                      <a:pt x="18523" y="35600"/>
                      <a:pt x="18523" y="35590"/>
                    </a:cubicBezTo>
                    <a:cubicBezTo>
                      <a:pt x="18523" y="35576"/>
                      <a:pt x="18526" y="35562"/>
                      <a:pt x="18536" y="35545"/>
                    </a:cubicBezTo>
                    <a:lnTo>
                      <a:pt x="18547" y="35532"/>
                    </a:lnTo>
                    <a:lnTo>
                      <a:pt x="18540" y="35515"/>
                    </a:lnTo>
                    <a:cubicBezTo>
                      <a:pt x="18540" y="35504"/>
                      <a:pt x="18536" y="35498"/>
                      <a:pt x="18536" y="35488"/>
                    </a:cubicBezTo>
                    <a:cubicBezTo>
                      <a:pt x="18536" y="35477"/>
                      <a:pt x="18540" y="35463"/>
                      <a:pt x="18547" y="35447"/>
                    </a:cubicBezTo>
                    <a:cubicBezTo>
                      <a:pt x="19038" y="34315"/>
                      <a:pt x="19423" y="33150"/>
                      <a:pt x="19879" y="32012"/>
                    </a:cubicBezTo>
                    <a:lnTo>
                      <a:pt x="19882" y="32008"/>
                    </a:lnTo>
                    <a:cubicBezTo>
                      <a:pt x="19903" y="31943"/>
                      <a:pt x="19923" y="31875"/>
                      <a:pt x="19944" y="31811"/>
                    </a:cubicBezTo>
                    <a:cubicBezTo>
                      <a:pt x="19967" y="31742"/>
                      <a:pt x="19988" y="31674"/>
                      <a:pt x="20008" y="31609"/>
                    </a:cubicBezTo>
                    <a:lnTo>
                      <a:pt x="20016" y="31592"/>
                    </a:lnTo>
                    <a:lnTo>
                      <a:pt x="20005" y="31575"/>
                    </a:lnTo>
                    <a:cubicBezTo>
                      <a:pt x="19978" y="31534"/>
                      <a:pt x="19951" y="31490"/>
                      <a:pt x="19920" y="31446"/>
                    </a:cubicBezTo>
                    <a:lnTo>
                      <a:pt x="19903" y="31419"/>
                    </a:lnTo>
                    <a:close/>
                    <a:moveTo>
                      <a:pt x="12649" y="31873"/>
                    </a:moveTo>
                    <a:cubicBezTo>
                      <a:pt x="12678" y="31874"/>
                      <a:pt x="12706" y="31875"/>
                      <a:pt x="12736" y="31875"/>
                    </a:cubicBezTo>
                    <a:cubicBezTo>
                      <a:pt x="12746" y="31875"/>
                      <a:pt x="12757" y="31875"/>
                      <a:pt x="12767" y="31875"/>
                    </a:cubicBezTo>
                    <a:lnTo>
                      <a:pt x="12767" y="31875"/>
                    </a:lnTo>
                    <a:cubicBezTo>
                      <a:pt x="12767" y="31881"/>
                      <a:pt x="12767" y="31886"/>
                      <a:pt x="12767" y="31892"/>
                    </a:cubicBezTo>
                    <a:cubicBezTo>
                      <a:pt x="12767" y="31919"/>
                      <a:pt x="12770" y="31946"/>
                      <a:pt x="12781" y="31977"/>
                    </a:cubicBezTo>
                    <a:cubicBezTo>
                      <a:pt x="12794" y="32032"/>
                      <a:pt x="12815" y="32090"/>
                      <a:pt x="12845" y="32155"/>
                    </a:cubicBezTo>
                    <a:cubicBezTo>
                      <a:pt x="12886" y="32247"/>
                      <a:pt x="12941" y="32346"/>
                      <a:pt x="12988" y="32424"/>
                    </a:cubicBezTo>
                    <a:cubicBezTo>
                      <a:pt x="13012" y="32465"/>
                      <a:pt x="13036" y="32498"/>
                      <a:pt x="13053" y="32526"/>
                    </a:cubicBezTo>
                    <a:cubicBezTo>
                      <a:pt x="13064" y="32539"/>
                      <a:pt x="13073" y="32550"/>
                      <a:pt x="13081" y="32560"/>
                    </a:cubicBezTo>
                    <a:cubicBezTo>
                      <a:pt x="13091" y="32570"/>
                      <a:pt x="13097" y="32580"/>
                      <a:pt x="13108" y="32588"/>
                    </a:cubicBezTo>
                    <a:cubicBezTo>
                      <a:pt x="13183" y="32642"/>
                      <a:pt x="13265" y="32676"/>
                      <a:pt x="13347" y="32700"/>
                    </a:cubicBezTo>
                    <a:cubicBezTo>
                      <a:pt x="13432" y="32720"/>
                      <a:pt x="13520" y="32731"/>
                      <a:pt x="13605" y="32731"/>
                    </a:cubicBezTo>
                    <a:cubicBezTo>
                      <a:pt x="13782" y="32731"/>
                      <a:pt x="13960" y="32693"/>
                      <a:pt x="14120" y="32652"/>
                    </a:cubicBezTo>
                    <a:lnTo>
                      <a:pt x="14120" y="32652"/>
                    </a:lnTo>
                    <a:cubicBezTo>
                      <a:pt x="14194" y="32898"/>
                      <a:pt x="14330" y="33135"/>
                      <a:pt x="14512" y="33313"/>
                    </a:cubicBezTo>
                    <a:cubicBezTo>
                      <a:pt x="14607" y="33406"/>
                      <a:pt x="14720" y="33484"/>
                      <a:pt x="14842" y="33538"/>
                    </a:cubicBezTo>
                    <a:cubicBezTo>
                      <a:pt x="14962" y="33593"/>
                      <a:pt x="15098" y="33623"/>
                      <a:pt x="15241" y="33623"/>
                    </a:cubicBezTo>
                    <a:cubicBezTo>
                      <a:pt x="15275" y="33623"/>
                      <a:pt x="15309" y="33623"/>
                      <a:pt x="15346" y="33620"/>
                    </a:cubicBezTo>
                    <a:cubicBezTo>
                      <a:pt x="15356" y="33619"/>
                      <a:pt x="15365" y="33617"/>
                      <a:pt x="15374" y="33616"/>
                    </a:cubicBezTo>
                    <a:lnTo>
                      <a:pt x="15374" y="33616"/>
                    </a:lnTo>
                    <a:cubicBezTo>
                      <a:pt x="15378" y="33654"/>
                      <a:pt x="15382" y="33692"/>
                      <a:pt x="15384" y="33729"/>
                    </a:cubicBezTo>
                    <a:lnTo>
                      <a:pt x="15384" y="33729"/>
                    </a:lnTo>
                    <a:lnTo>
                      <a:pt x="15384" y="33729"/>
                    </a:lnTo>
                    <a:cubicBezTo>
                      <a:pt x="15384" y="34607"/>
                      <a:pt x="15497" y="35502"/>
                      <a:pt x="15551" y="36377"/>
                    </a:cubicBezTo>
                    <a:cubicBezTo>
                      <a:pt x="15599" y="37137"/>
                      <a:pt x="15575" y="37965"/>
                      <a:pt x="15629" y="38766"/>
                    </a:cubicBezTo>
                    <a:lnTo>
                      <a:pt x="15633" y="38796"/>
                    </a:lnTo>
                    <a:lnTo>
                      <a:pt x="15660" y="38803"/>
                    </a:lnTo>
                    <a:lnTo>
                      <a:pt x="15660" y="38803"/>
                    </a:lnTo>
                    <a:cubicBezTo>
                      <a:pt x="15661" y="38937"/>
                      <a:pt x="15666" y="39069"/>
                      <a:pt x="15671" y="39204"/>
                    </a:cubicBezTo>
                    <a:lnTo>
                      <a:pt x="15671" y="39204"/>
                    </a:lnTo>
                    <a:cubicBezTo>
                      <a:pt x="15645" y="39173"/>
                      <a:pt x="15620" y="39144"/>
                      <a:pt x="15596" y="39114"/>
                    </a:cubicBezTo>
                    <a:cubicBezTo>
                      <a:pt x="15483" y="38974"/>
                      <a:pt x="15360" y="38814"/>
                      <a:pt x="15211" y="38691"/>
                    </a:cubicBezTo>
                    <a:lnTo>
                      <a:pt x="15209" y="38693"/>
                    </a:lnTo>
                    <a:lnTo>
                      <a:pt x="15209" y="38693"/>
                    </a:lnTo>
                    <a:cubicBezTo>
                      <a:pt x="14554" y="37924"/>
                      <a:pt x="13889" y="37152"/>
                      <a:pt x="13188" y="36422"/>
                    </a:cubicBezTo>
                    <a:lnTo>
                      <a:pt x="13188" y="36422"/>
                    </a:lnTo>
                    <a:cubicBezTo>
                      <a:pt x="13216" y="36403"/>
                      <a:pt x="13242" y="36383"/>
                      <a:pt x="13271" y="36363"/>
                    </a:cubicBezTo>
                    <a:cubicBezTo>
                      <a:pt x="13367" y="36295"/>
                      <a:pt x="13469" y="36231"/>
                      <a:pt x="13571" y="36169"/>
                    </a:cubicBezTo>
                    <a:cubicBezTo>
                      <a:pt x="13657" y="36118"/>
                      <a:pt x="13748" y="36064"/>
                      <a:pt x="13823" y="35985"/>
                    </a:cubicBezTo>
                    <a:cubicBezTo>
                      <a:pt x="13837" y="35969"/>
                      <a:pt x="13849" y="35955"/>
                      <a:pt x="13860" y="35939"/>
                    </a:cubicBezTo>
                    <a:lnTo>
                      <a:pt x="13860" y="35939"/>
                    </a:lnTo>
                    <a:cubicBezTo>
                      <a:pt x="13921" y="35901"/>
                      <a:pt x="13985" y="35859"/>
                      <a:pt x="14045" y="35815"/>
                    </a:cubicBezTo>
                    <a:cubicBezTo>
                      <a:pt x="14072" y="35798"/>
                      <a:pt x="14092" y="35774"/>
                      <a:pt x="14110" y="35746"/>
                    </a:cubicBezTo>
                    <a:cubicBezTo>
                      <a:pt x="14124" y="35719"/>
                      <a:pt x="14130" y="35688"/>
                      <a:pt x="14130" y="35658"/>
                    </a:cubicBezTo>
                    <a:cubicBezTo>
                      <a:pt x="14130" y="35614"/>
                      <a:pt x="14113" y="35570"/>
                      <a:pt x="14083" y="35529"/>
                    </a:cubicBezTo>
                    <a:cubicBezTo>
                      <a:pt x="14075" y="35521"/>
                      <a:pt x="14069" y="35508"/>
                      <a:pt x="14058" y="35494"/>
                    </a:cubicBezTo>
                    <a:cubicBezTo>
                      <a:pt x="14053" y="35483"/>
                      <a:pt x="14046" y="35470"/>
                      <a:pt x="14037" y="35457"/>
                    </a:cubicBezTo>
                    <a:lnTo>
                      <a:pt x="14037" y="35457"/>
                    </a:lnTo>
                    <a:lnTo>
                      <a:pt x="14038" y="35457"/>
                    </a:lnTo>
                    <a:cubicBezTo>
                      <a:pt x="14034" y="35450"/>
                      <a:pt x="14034" y="35447"/>
                      <a:pt x="14031" y="35440"/>
                    </a:cubicBezTo>
                    <a:cubicBezTo>
                      <a:pt x="14031" y="35433"/>
                      <a:pt x="14028" y="35422"/>
                      <a:pt x="14025" y="35413"/>
                    </a:cubicBezTo>
                    <a:lnTo>
                      <a:pt x="14023" y="35413"/>
                    </a:lnTo>
                    <a:lnTo>
                      <a:pt x="14023" y="35413"/>
                    </a:lnTo>
                    <a:cubicBezTo>
                      <a:pt x="13530" y="34273"/>
                      <a:pt x="13145" y="33102"/>
                      <a:pt x="12679" y="31952"/>
                    </a:cubicBezTo>
                    <a:lnTo>
                      <a:pt x="12679" y="31952"/>
                    </a:lnTo>
                    <a:lnTo>
                      <a:pt x="12682" y="31950"/>
                    </a:lnTo>
                    <a:cubicBezTo>
                      <a:pt x="12670" y="31924"/>
                      <a:pt x="12660" y="31898"/>
                      <a:pt x="12649" y="31873"/>
                    </a:cubicBezTo>
                    <a:close/>
                    <a:moveTo>
                      <a:pt x="12521" y="31776"/>
                    </a:moveTo>
                    <a:lnTo>
                      <a:pt x="12549" y="31841"/>
                    </a:lnTo>
                    <a:cubicBezTo>
                      <a:pt x="12570" y="31889"/>
                      <a:pt x="12586" y="31933"/>
                      <a:pt x="12603" y="31981"/>
                    </a:cubicBezTo>
                    <a:cubicBezTo>
                      <a:pt x="13070" y="33129"/>
                      <a:pt x="13455" y="34302"/>
                      <a:pt x="13949" y="35447"/>
                    </a:cubicBezTo>
                    <a:cubicBezTo>
                      <a:pt x="13953" y="35450"/>
                      <a:pt x="13953" y="35454"/>
                      <a:pt x="13953" y="35457"/>
                    </a:cubicBezTo>
                    <a:cubicBezTo>
                      <a:pt x="13953" y="35460"/>
                      <a:pt x="13956" y="35467"/>
                      <a:pt x="13956" y="35474"/>
                    </a:cubicBezTo>
                    <a:lnTo>
                      <a:pt x="13956" y="35481"/>
                    </a:lnTo>
                    <a:lnTo>
                      <a:pt x="13960" y="35484"/>
                    </a:lnTo>
                    <a:cubicBezTo>
                      <a:pt x="13970" y="35501"/>
                      <a:pt x="13980" y="35521"/>
                      <a:pt x="13990" y="35535"/>
                    </a:cubicBezTo>
                    <a:cubicBezTo>
                      <a:pt x="14001" y="35553"/>
                      <a:pt x="14007" y="35566"/>
                      <a:pt x="14017" y="35580"/>
                    </a:cubicBezTo>
                    <a:cubicBezTo>
                      <a:pt x="14042" y="35607"/>
                      <a:pt x="14048" y="35634"/>
                      <a:pt x="14048" y="35658"/>
                    </a:cubicBezTo>
                    <a:cubicBezTo>
                      <a:pt x="14048" y="35675"/>
                      <a:pt x="14045" y="35692"/>
                      <a:pt x="14038" y="35705"/>
                    </a:cubicBezTo>
                    <a:cubicBezTo>
                      <a:pt x="14028" y="35719"/>
                      <a:pt x="14014" y="35737"/>
                      <a:pt x="13997" y="35750"/>
                    </a:cubicBezTo>
                    <a:cubicBezTo>
                      <a:pt x="13932" y="35795"/>
                      <a:pt x="13868" y="35839"/>
                      <a:pt x="13803" y="35880"/>
                    </a:cubicBezTo>
                    <a:lnTo>
                      <a:pt x="13796" y="35886"/>
                    </a:lnTo>
                    <a:lnTo>
                      <a:pt x="13792" y="35893"/>
                    </a:lnTo>
                    <a:cubicBezTo>
                      <a:pt x="13782" y="35903"/>
                      <a:pt x="13776" y="35917"/>
                      <a:pt x="13762" y="35927"/>
                    </a:cubicBezTo>
                    <a:cubicBezTo>
                      <a:pt x="13701" y="35999"/>
                      <a:pt x="13616" y="36047"/>
                      <a:pt x="13531" y="36101"/>
                    </a:cubicBezTo>
                    <a:cubicBezTo>
                      <a:pt x="13424" y="36163"/>
                      <a:pt x="13322" y="36227"/>
                      <a:pt x="13224" y="36295"/>
                    </a:cubicBezTo>
                    <a:cubicBezTo>
                      <a:pt x="13179" y="36330"/>
                      <a:pt x="13142" y="36357"/>
                      <a:pt x="13104" y="36377"/>
                    </a:cubicBezTo>
                    <a:lnTo>
                      <a:pt x="13056" y="36401"/>
                    </a:lnTo>
                    <a:lnTo>
                      <a:pt x="13094" y="36442"/>
                    </a:lnTo>
                    <a:cubicBezTo>
                      <a:pt x="13809" y="37181"/>
                      <a:pt x="14484" y="37969"/>
                      <a:pt x="15152" y="38749"/>
                    </a:cubicBezTo>
                    <a:lnTo>
                      <a:pt x="15156" y="38752"/>
                    </a:lnTo>
                    <a:lnTo>
                      <a:pt x="15159" y="38755"/>
                    </a:lnTo>
                    <a:cubicBezTo>
                      <a:pt x="15299" y="38872"/>
                      <a:pt x="15418" y="39025"/>
                      <a:pt x="15534" y="39164"/>
                    </a:cubicBezTo>
                    <a:cubicBezTo>
                      <a:pt x="15579" y="39222"/>
                      <a:pt x="15633" y="39284"/>
                      <a:pt x="15681" y="39345"/>
                    </a:cubicBezTo>
                    <a:lnTo>
                      <a:pt x="15755" y="39434"/>
                    </a:lnTo>
                    <a:lnTo>
                      <a:pt x="15755" y="39260"/>
                    </a:lnTo>
                    <a:cubicBezTo>
                      <a:pt x="15749" y="39097"/>
                      <a:pt x="15742" y="38933"/>
                      <a:pt x="15742" y="38769"/>
                    </a:cubicBezTo>
                    <a:lnTo>
                      <a:pt x="15742" y="38752"/>
                    </a:lnTo>
                    <a:lnTo>
                      <a:pt x="15728" y="38742"/>
                    </a:lnTo>
                    <a:cubicBezTo>
                      <a:pt x="15725" y="38735"/>
                      <a:pt x="15722" y="38735"/>
                      <a:pt x="15714" y="38732"/>
                    </a:cubicBezTo>
                    <a:cubicBezTo>
                      <a:pt x="15714" y="38732"/>
                      <a:pt x="15712" y="38732"/>
                      <a:pt x="15709" y="38730"/>
                    </a:cubicBezTo>
                    <a:lnTo>
                      <a:pt x="15709" y="38730"/>
                    </a:lnTo>
                    <a:cubicBezTo>
                      <a:pt x="15658" y="37945"/>
                      <a:pt x="15680" y="37130"/>
                      <a:pt x="15633" y="36370"/>
                    </a:cubicBezTo>
                    <a:cubicBezTo>
                      <a:pt x="15579" y="35494"/>
                      <a:pt x="15466" y="34598"/>
                      <a:pt x="15466" y="33725"/>
                    </a:cubicBezTo>
                    <a:lnTo>
                      <a:pt x="15466" y="33722"/>
                    </a:lnTo>
                    <a:cubicBezTo>
                      <a:pt x="15459" y="33671"/>
                      <a:pt x="15456" y="33617"/>
                      <a:pt x="15453" y="33566"/>
                    </a:cubicBezTo>
                    <a:lnTo>
                      <a:pt x="15449" y="33521"/>
                    </a:lnTo>
                    <a:lnTo>
                      <a:pt x="15404" y="33528"/>
                    </a:lnTo>
                    <a:cubicBezTo>
                      <a:pt x="15381" y="33531"/>
                      <a:pt x="15360" y="33535"/>
                      <a:pt x="15336" y="33538"/>
                    </a:cubicBezTo>
                    <a:cubicBezTo>
                      <a:pt x="15305" y="33541"/>
                      <a:pt x="15272" y="33541"/>
                      <a:pt x="15241" y="33541"/>
                    </a:cubicBezTo>
                    <a:cubicBezTo>
                      <a:pt x="15108" y="33541"/>
                      <a:pt x="14986" y="33514"/>
                      <a:pt x="14873" y="33464"/>
                    </a:cubicBezTo>
                    <a:cubicBezTo>
                      <a:pt x="14706" y="33388"/>
                      <a:pt x="14559" y="33262"/>
                      <a:pt x="14443" y="33112"/>
                    </a:cubicBezTo>
                    <a:cubicBezTo>
                      <a:pt x="14328" y="32959"/>
                      <a:pt x="14239" y="32778"/>
                      <a:pt x="14188" y="32591"/>
                    </a:cubicBezTo>
                    <a:lnTo>
                      <a:pt x="14178" y="32553"/>
                    </a:lnTo>
                    <a:lnTo>
                      <a:pt x="14137" y="32564"/>
                    </a:lnTo>
                    <a:cubicBezTo>
                      <a:pt x="13973" y="32608"/>
                      <a:pt x="13786" y="32649"/>
                      <a:pt x="13605" y="32649"/>
                    </a:cubicBezTo>
                    <a:cubicBezTo>
                      <a:pt x="13523" y="32649"/>
                      <a:pt x="13445" y="32638"/>
                      <a:pt x="13367" y="32621"/>
                    </a:cubicBezTo>
                    <a:cubicBezTo>
                      <a:pt x="13292" y="32601"/>
                      <a:pt x="13220" y="32567"/>
                      <a:pt x="13155" y="32519"/>
                    </a:cubicBezTo>
                    <a:cubicBezTo>
                      <a:pt x="13155" y="32519"/>
                      <a:pt x="13152" y="32516"/>
                      <a:pt x="13149" y="32512"/>
                    </a:cubicBezTo>
                    <a:cubicBezTo>
                      <a:pt x="13142" y="32506"/>
                      <a:pt x="13128" y="32489"/>
                      <a:pt x="13114" y="32471"/>
                    </a:cubicBezTo>
                    <a:cubicBezTo>
                      <a:pt x="13091" y="32437"/>
                      <a:pt x="13064" y="32393"/>
                      <a:pt x="13032" y="32342"/>
                    </a:cubicBezTo>
                    <a:cubicBezTo>
                      <a:pt x="12988" y="32264"/>
                      <a:pt x="12941" y="32175"/>
                      <a:pt x="12906" y="32090"/>
                    </a:cubicBezTo>
                    <a:cubicBezTo>
                      <a:pt x="12889" y="32049"/>
                      <a:pt x="12872" y="32012"/>
                      <a:pt x="12862" y="31974"/>
                    </a:cubicBezTo>
                    <a:cubicBezTo>
                      <a:pt x="12852" y="31940"/>
                      <a:pt x="12848" y="31913"/>
                      <a:pt x="12848" y="31892"/>
                    </a:cubicBezTo>
                    <a:lnTo>
                      <a:pt x="12848" y="31875"/>
                    </a:lnTo>
                    <a:lnTo>
                      <a:pt x="12852" y="31872"/>
                    </a:lnTo>
                    <a:lnTo>
                      <a:pt x="12852" y="31872"/>
                    </a:lnTo>
                    <a:cubicBezTo>
                      <a:pt x="12852" y="31872"/>
                      <a:pt x="12852" y="31872"/>
                      <a:pt x="12852" y="31872"/>
                    </a:cubicBezTo>
                    <a:lnTo>
                      <a:pt x="12845" y="31790"/>
                    </a:lnTo>
                    <a:cubicBezTo>
                      <a:pt x="12841" y="31790"/>
                      <a:pt x="12837" y="31790"/>
                      <a:pt x="12833" y="31791"/>
                    </a:cubicBezTo>
                    <a:lnTo>
                      <a:pt x="12833" y="31791"/>
                    </a:lnTo>
                    <a:cubicBezTo>
                      <a:pt x="12800" y="31793"/>
                      <a:pt x="12766" y="31793"/>
                      <a:pt x="12736" y="31793"/>
                    </a:cubicBezTo>
                    <a:cubicBezTo>
                      <a:pt x="12685" y="31793"/>
                      <a:pt x="12637" y="31790"/>
                      <a:pt x="12590" y="31787"/>
                    </a:cubicBezTo>
                    <a:lnTo>
                      <a:pt x="12521" y="31776"/>
                    </a:lnTo>
                    <a:close/>
                    <a:moveTo>
                      <a:pt x="16326" y="32559"/>
                    </a:moveTo>
                    <a:cubicBezTo>
                      <a:pt x="16399" y="32696"/>
                      <a:pt x="16489" y="32826"/>
                      <a:pt x="16594" y="32942"/>
                    </a:cubicBezTo>
                    <a:cubicBezTo>
                      <a:pt x="16723" y="33078"/>
                      <a:pt x="16871" y="33192"/>
                      <a:pt x="17037" y="33270"/>
                    </a:cubicBezTo>
                    <a:lnTo>
                      <a:pt x="17037" y="33270"/>
                    </a:lnTo>
                    <a:cubicBezTo>
                      <a:pt x="17033" y="33312"/>
                      <a:pt x="17030" y="33355"/>
                      <a:pt x="17027" y="33398"/>
                    </a:cubicBezTo>
                    <a:lnTo>
                      <a:pt x="17027" y="33398"/>
                    </a:lnTo>
                    <a:lnTo>
                      <a:pt x="17027" y="33398"/>
                    </a:lnTo>
                    <a:cubicBezTo>
                      <a:pt x="16993" y="33689"/>
                      <a:pt x="16982" y="33985"/>
                      <a:pt x="16982" y="34282"/>
                    </a:cubicBezTo>
                    <a:cubicBezTo>
                      <a:pt x="16982" y="34680"/>
                      <a:pt x="17003" y="35075"/>
                      <a:pt x="17003" y="35457"/>
                    </a:cubicBezTo>
                    <a:cubicBezTo>
                      <a:pt x="17010" y="36500"/>
                      <a:pt x="17051" y="37539"/>
                      <a:pt x="17051" y="38579"/>
                    </a:cubicBezTo>
                    <a:cubicBezTo>
                      <a:pt x="17054" y="39246"/>
                      <a:pt x="17087" y="39910"/>
                      <a:pt x="17123" y="40578"/>
                    </a:cubicBezTo>
                    <a:lnTo>
                      <a:pt x="17123" y="40578"/>
                    </a:lnTo>
                    <a:cubicBezTo>
                      <a:pt x="16931" y="40591"/>
                      <a:pt x="16737" y="40600"/>
                      <a:pt x="16546" y="40606"/>
                    </a:cubicBezTo>
                    <a:cubicBezTo>
                      <a:pt x="16452" y="40609"/>
                      <a:pt x="16353" y="40605"/>
                      <a:pt x="16255" y="40617"/>
                    </a:cubicBezTo>
                    <a:lnTo>
                      <a:pt x="16255" y="40617"/>
                    </a:lnTo>
                    <a:cubicBezTo>
                      <a:pt x="16219" y="39302"/>
                      <a:pt x="16093" y="37991"/>
                      <a:pt x="16046" y="36684"/>
                    </a:cubicBezTo>
                    <a:cubicBezTo>
                      <a:pt x="16011" y="35618"/>
                      <a:pt x="15988" y="34504"/>
                      <a:pt x="15844" y="33424"/>
                    </a:cubicBezTo>
                    <a:lnTo>
                      <a:pt x="15844" y="33424"/>
                    </a:lnTo>
                    <a:cubicBezTo>
                      <a:pt x="15987" y="33313"/>
                      <a:pt x="16097" y="33166"/>
                      <a:pt x="16178" y="33000"/>
                    </a:cubicBezTo>
                    <a:cubicBezTo>
                      <a:pt x="16245" y="32862"/>
                      <a:pt x="16294" y="32712"/>
                      <a:pt x="16326" y="32559"/>
                    </a:cubicBezTo>
                    <a:close/>
                    <a:moveTo>
                      <a:pt x="16291" y="32287"/>
                    </a:moveTo>
                    <a:lnTo>
                      <a:pt x="16271" y="32424"/>
                    </a:lnTo>
                    <a:cubicBezTo>
                      <a:pt x="16239" y="32611"/>
                      <a:pt x="16185" y="32799"/>
                      <a:pt x="16107" y="32962"/>
                    </a:cubicBezTo>
                    <a:cubicBezTo>
                      <a:pt x="16025" y="33129"/>
                      <a:pt x="15916" y="33272"/>
                      <a:pt x="15776" y="33374"/>
                    </a:cubicBezTo>
                    <a:lnTo>
                      <a:pt x="15755" y="33388"/>
                    </a:lnTo>
                    <a:lnTo>
                      <a:pt x="15759" y="33412"/>
                    </a:lnTo>
                    <a:cubicBezTo>
                      <a:pt x="15906" y="34493"/>
                      <a:pt x="15929" y="35611"/>
                      <a:pt x="15964" y="36684"/>
                    </a:cubicBezTo>
                    <a:cubicBezTo>
                      <a:pt x="16011" y="38013"/>
                      <a:pt x="16140" y="39339"/>
                      <a:pt x="16175" y="40664"/>
                    </a:cubicBezTo>
                    <a:lnTo>
                      <a:pt x="16175" y="40709"/>
                    </a:lnTo>
                    <a:lnTo>
                      <a:pt x="16219" y="40702"/>
                    </a:lnTo>
                    <a:cubicBezTo>
                      <a:pt x="16325" y="40688"/>
                      <a:pt x="16434" y="40691"/>
                      <a:pt x="16546" y="40688"/>
                    </a:cubicBezTo>
                    <a:cubicBezTo>
                      <a:pt x="16754" y="40682"/>
                      <a:pt x="16962" y="40671"/>
                      <a:pt x="17170" y="40657"/>
                    </a:cubicBezTo>
                    <a:lnTo>
                      <a:pt x="17211" y="40654"/>
                    </a:lnTo>
                    <a:lnTo>
                      <a:pt x="17207" y="40613"/>
                    </a:lnTo>
                    <a:cubicBezTo>
                      <a:pt x="17170" y="39935"/>
                      <a:pt x="17136" y="39257"/>
                      <a:pt x="17133" y="38579"/>
                    </a:cubicBezTo>
                    <a:cubicBezTo>
                      <a:pt x="17133" y="37536"/>
                      <a:pt x="17092" y="36496"/>
                      <a:pt x="17084" y="35457"/>
                    </a:cubicBezTo>
                    <a:cubicBezTo>
                      <a:pt x="17084" y="35072"/>
                      <a:pt x="17064" y="34677"/>
                      <a:pt x="17064" y="34282"/>
                    </a:cubicBezTo>
                    <a:cubicBezTo>
                      <a:pt x="17064" y="33988"/>
                      <a:pt x="17075" y="33695"/>
                      <a:pt x="17109" y="33409"/>
                    </a:cubicBezTo>
                    <a:lnTo>
                      <a:pt x="17109" y="33406"/>
                    </a:lnTo>
                    <a:cubicBezTo>
                      <a:pt x="17112" y="33354"/>
                      <a:pt x="17115" y="33303"/>
                      <a:pt x="17119" y="33248"/>
                    </a:cubicBezTo>
                    <a:lnTo>
                      <a:pt x="17122" y="33218"/>
                    </a:lnTo>
                    <a:lnTo>
                      <a:pt x="17095" y="33208"/>
                    </a:lnTo>
                    <a:cubicBezTo>
                      <a:pt x="16931" y="33136"/>
                      <a:pt x="16782" y="33024"/>
                      <a:pt x="16655" y="32884"/>
                    </a:cubicBezTo>
                    <a:cubicBezTo>
                      <a:pt x="16526" y="32748"/>
                      <a:pt x="16420" y="32584"/>
                      <a:pt x="16345" y="32413"/>
                    </a:cubicBezTo>
                    <a:lnTo>
                      <a:pt x="16291" y="32287"/>
                    </a:lnTo>
                    <a:close/>
                    <a:moveTo>
                      <a:pt x="11134" y="41475"/>
                    </a:moveTo>
                    <a:lnTo>
                      <a:pt x="11134" y="41475"/>
                    </a:lnTo>
                    <a:cubicBezTo>
                      <a:pt x="11135" y="41475"/>
                      <a:pt x="11135" y="41475"/>
                      <a:pt x="11135" y="41476"/>
                    </a:cubicBezTo>
                    <a:lnTo>
                      <a:pt x="11135" y="41476"/>
                    </a:lnTo>
                    <a:lnTo>
                      <a:pt x="11134" y="41475"/>
                    </a:lnTo>
                    <a:close/>
                    <a:moveTo>
                      <a:pt x="27186" y="48030"/>
                    </a:moveTo>
                    <a:lnTo>
                      <a:pt x="27186" y="48030"/>
                    </a:lnTo>
                    <a:cubicBezTo>
                      <a:pt x="27515" y="48626"/>
                      <a:pt x="28049" y="49110"/>
                      <a:pt x="28590" y="49504"/>
                    </a:cubicBezTo>
                    <a:cubicBezTo>
                      <a:pt x="28624" y="49528"/>
                      <a:pt x="28662" y="49552"/>
                      <a:pt x="28699" y="49576"/>
                    </a:cubicBezTo>
                    <a:cubicBezTo>
                      <a:pt x="28753" y="49610"/>
                      <a:pt x="28805" y="49648"/>
                      <a:pt x="28846" y="49688"/>
                    </a:cubicBezTo>
                    <a:cubicBezTo>
                      <a:pt x="28866" y="49709"/>
                      <a:pt x="28879" y="49729"/>
                      <a:pt x="28890" y="49753"/>
                    </a:cubicBezTo>
                    <a:cubicBezTo>
                      <a:pt x="28903" y="49777"/>
                      <a:pt x="28910" y="49801"/>
                      <a:pt x="28910" y="49832"/>
                    </a:cubicBezTo>
                    <a:lnTo>
                      <a:pt x="28910" y="49849"/>
                    </a:lnTo>
                    <a:cubicBezTo>
                      <a:pt x="28910" y="49883"/>
                      <a:pt x="28907" y="49913"/>
                      <a:pt x="28893" y="49937"/>
                    </a:cubicBezTo>
                    <a:cubicBezTo>
                      <a:pt x="28876" y="49975"/>
                      <a:pt x="28852" y="50002"/>
                      <a:pt x="28815" y="50019"/>
                    </a:cubicBezTo>
                    <a:cubicBezTo>
                      <a:pt x="28780" y="50036"/>
                      <a:pt x="28736" y="50047"/>
                      <a:pt x="28689" y="50047"/>
                    </a:cubicBezTo>
                    <a:cubicBezTo>
                      <a:pt x="28668" y="50047"/>
                      <a:pt x="28651" y="50043"/>
                      <a:pt x="28631" y="50039"/>
                    </a:cubicBezTo>
                    <a:lnTo>
                      <a:pt x="28624" y="50039"/>
                    </a:lnTo>
                    <a:cubicBezTo>
                      <a:pt x="28614" y="50039"/>
                      <a:pt x="28604" y="50043"/>
                      <a:pt x="28593" y="50043"/>
                    </a:cubicBezTo>
                    <a:cubicBezTo>
                      <a:pt x="28505" y="50043"/>
                      <a:pt x="28409" y="50030"/>
                      <a:pt x="28314" y="50009"/>
                    </a:cubicBezTo>
                    <a:cubicBezTo>
                      <a:pt x="28222" y="49992"/>
                      <a:pt x="28126" y="49968"/>
                      <a:pt x="28038" y="49944"/>
                    </a:cubicBezTo>
                    <a:cubicBezTo>
                      <a:pt x="27544" y="49808"/>
                      <a:pt x="27114" y="49593"/>
                      <a:pt x="26692" y="49306"/>
                    </a:cubicBezTo>
                    <a:cubicBezTo>
                      <a:pt x="26654" y="49280"/>
                      <a:pt x="26613" y="49270"/>
                      <a:pt x="26576" y="49270"/>
                    </a:cubicBezTo>
                    <a:cubicBezTo>
                      <a:pt x="26548" y="49270"/>
                      <a:pt x="26521" y="49276"/>
                      <a:pt x="26494" y="49290"/>
                    </a:cubicBezTo>
                    <a:cubicBezTo>
                      <a:pt x="26460" y="49306"/>
                      <a:pt x="26429" y="49338"/>
                      <a:pt x="26413" y="49375"/>
                    </a:cubicBezTo>
                    <a:cubicBezTo>
                      <a:pt x="26392" y="49409"/>
                      <a:pt x="26378" y="49450"/>
                      <a:pt x="26378" y="49491"/>
                    </a:cubicBezTo>
                    <a:cubicBezTo>
                      <a:pt x="26378" y="49516"/>
                      <a:pt x="26383" y="49538"/>
                      <a:pt x="26390" y="49560"/>
                    </a:cubicBezTo>
                    <a:lnTo>
                      <a:pt x="26390" y="49560"/>
                    </a:lnTo>
                    <a:cubicBezTo>
                      <a:pt x="26354" y="49661"/>
                      <a:pt x="26347" y="49766"/>
                      <a:pt x="26347" y="49876"/>
                    </a:cubicBezTo>
                    <a:lnTo>
                      <a:pt x="26347" y="49944"/>
                    </a:lnTo>
                    <a:cubicBezTo>
                      <a:pt x="26347" y="49971"/>
                      <a:pt x="26347" y="49998"/>
                      <a:pt x="26344" y="50022"/>
                    </a:cubicBezTo>
                    <a:cubicBezTo>
                      <a:pt x="26341" y="50039"/>
                      <a:pt x="26337" y="50057"/>
                      <a:pt x="26334" y="50070"/>
                    </a:cubicBezTo>
                    <a:cubicBezTo>
                      <a:pt x="26331" y="50080"/>
                      <a:pt x="26327" y="50091"/>
                      <a:pt x="26320" y="50097"/>
                    </a:cubicBezTo>
                    <a:cubicBezTo>
                      <a:pt x="26314" y="50111"/>
                      <a:pt x="26303" y="50118"/>
                      <a:pt x="26290" y="50124"/>
                    </a:cubicBezTo>
                    <a:cubicBezTo>
                      <a:pt x="26276" y="50132"/>
                      <a:pt x="26259" y="50138"/>
                      <a:pt x="26235" y="50142"/>
                    </a:cubicBezTo>
                    <a:lnTo>
                      <a:pt x="26221" y="50142"/>
                    </a:lnTo>
                    <a:cubicBezTo>
                      <a:pt x="26204" y="50142"/>
                      <a:pt x="26184" y="50138"/>
                      <a:pt x="26160" y="50128"/>
                    </a:cubicBezTo>
                    <a:cubicBezTo>
                      <a:pt x="26126" y="50118"/>
                      <a:pt x="26089" y="50097"/>
                      <a:pt x="26054" y="50074"/>
                    </a:cubicBezTo>
                    <a:cubicBezTo>
                      <a:pt x="26020" y="50050"/>
                      <a:pt x="25990" y="50022"/>
                      <a:pt x="25963" y="50002"/>
                    </a:cubicBezTo>
                    <a:cubicBezTo>
                      <a:pt x="25812" y="49872"/>
                      <a:pt x="25710" y="49695"/>
                      <a:pt x="25636" y="49498"/>
                    </a:cubicBezTo>
                    <a:cubicBezTo>
                      <a:pt x="25568" y="49311"/>
                      <a:pt x="25524" y="49112"/>
                      <a:pt x="25488" y="48924"/>
                    </a:cubicBezTo>
                    <a:lnTo>
                      <a:pt x="25488" y="48924"/>
                    </a:lnTo>
                    <a:cubicBezTo>
                      <a:pt x="25965" y="48742"/>
                      <a:pt x="26425" y="48514"/>
                      <a:pt x="26852" y="48240"/>
                    </a:cubicBezTo>
                    <a:cubicBezTo>
                      <a:pt x="26950" y="48178"/>
                      <a:pt x="27066" y="48108"/>
                      <a:pt x="27186" y="48030"/>
                    </a:cubicBezTo>
                    <a:close/>
                    <a:moveTo>
                      <a:pt x="27217" y="47913"/>
                    </a:moveTo>
                    <a:lnTo>
                      <a:pt x="27179" y="47936"/>
                    </a:lnTo>
                    <a:cubicBezTo>
                      <a:pt x="27046" y="48026"/>
                      <a:pt x="26916" y="48104"/>
                      <a:pt x="26808" y="48172"/>
                    </a:cubicBezTo>
                    <a:lnTo>
                      <a:pt x="26811" y="48172"/>
                    </a:lnTo>
                    <a:cubicBezTo>
                      <a:pt x="26375" y="48444"/>
                      <a:pt x="25911" y="48677"/>
                      <a:pt x="25427" y="48857"/>
                    </a:cubicBezTo>
                    <a:lnTo>
                      <a:pt x="25397" y="48871"/>
                    </a:lnTo>
                    <a:lnTo>
                      <a:pt x="25403" y="48905"/>
                    </a:lnTo>
                    <a:cubicBezTo>
                      <a:pt x="25438" y="49106"/>
                      <a:pt x="25482" y="49320"/>
                      <a:pt x="25560" y="49525"/>
                    </a:cubicBezTo>
                    <a:cubicBezTo>
                      <a:pt x="25636" y="49729"/>
                      <a:pt x="25744" y="49920"/>
                      <a:pt x="25911" y="50063"/>
                    </a:cubicBezTo>
                    <a:cubicBezTo>
                      <a:pt x="25946" y="50094"/>
                      <a:pt x="25993" y="50132"/>
                      <a:pt x="26048" y="50165"/>
                    </a:cubicBezTo>
                    <a:cubicBezTo>
                      <a:pt x="26075" y="50182"/>
                      <a:pt x="26102" y="50196"/>
                      <a:pt x="26133" y="50206"/>
                    </a:cubicBezTo>
                    <a:cubicBezTo>
                      <a:pt x="26160" y="50217"/>
                      <a:pt x="26191" y="50223"/>
                      <a:pt x="26221" y="50223"/>
                    </a:cubicBezTo>
                    <a:lnTo>
                      <a:pt x="26242" y="50223"/>
                    </a:lnTo>
                    <a:cubicBezTo>
                      <a:pt x="26283" y="50220"/>
                      <a:pt x="26317" y="50206"/>
                      <a:pt x="26344" y="50190"/>
                    </a:cubicBezTo>
                    <a:cubicBezTo>
                      <a:pt x="26364" y="50176"/>
                      <a:pt x="26378" y="50159"/>
                      <a:pt x="26392" y="50138"/>
                    </a:cubicBezTo>
                    <a:cubicBezTo>
                      <a:pt x="26409" y="50108"/>
                      <a:pt x="26419" y="50077"/>
                      <a:pt x="26422" y="50043"/>
                    </a:cubicBezTo>
                    <a:cubicBezTo>
                      <a:pt x="26429" y="50012"/>
                      <a:pt x="26429" y="49978"/>
                      <a:pt x="26429" y="49944"/>
                    </a:cubicBezTo>
                    <a:lnTo>
                      <a:pt x="26429" y="49876"/>
                    </a:lnTo>
                    <a:cubicBezTo>
                      <a:pt x="26429" y="49767"/>
                      <a:pt x="26436" y="49665"/>
                      <a:pt x="26470" y="49576"/>
                    </a:cubicBezTo>
                    <a:lnTo>
                      <a:pt x="26477" y="49559"/>
                    </a:lnTo>
                    <a:lnTo>
                      <a:pt x="26470" y="49545"/>
                    </a:lnTo>
                    <a:cubicBezTo>
                      <a:pt x="26463" y="49528"/>
                      <a:pt x="26460" y="49511"/>
                      <a:pt x="26460" y="49491"/>
                    </a:cubicBezTo>
                    <a:cubicBezTo>
                      <a:pt x="26460" y="49457"/>
                      <a:pt x="26474" y="49419"/>
                      <a:pt x="26498" y="49392"/>
                    </a:cubicBezTo>
                    <a:cubicBezTo>
                      <a:pt x="26507" y="49378"/>
                      <a:pt x="26521" y="49368"/>
                      <a:pt x="26535" y="49361"/>
                    </a:cubicBezTo>
                    <a:cubicBezTo>
                      <a:pt x="26548" y="49355"/>
                      <a:pt x="26562" y="49351"/>
                      <a:pt x="26576" y="49351"/>
                    </a:cubicBezTo>
                    <a:cubicBezTo>
                      <a:pt x="26597" y="49351"/>
                      <a:pt x="26620" y="49355"/>
                      <a:pt x="26644" y="49375"/>
                    </a:cubicBezTo>
                    <a:cubicBezTo>
                      <a:pt x="27073" y="49665"/>
                      <a:pt x="27513" y="49886"/>
                      <a:pt x="28017" y="50022"/>
                    </a:cubicBezTo>
                    <a:cubicBezTo>
                      <a:pt x="28106" y="50047"/>
                      <a:pt x="28201" y="50070"/>
                      <a:pt x="28300" y="50091"/>
                    </a:cubicBezTo>
                    <a:cubicBezTo>
                      <a:pt x="28396" y="50111"/>
                      <a:pt x="28494" y="50124"/>
                      <a:pt x="28593" y="50124"/>
                    </a:cubicBezTo>
                    <a:cubicBezTo>
                      <a:pt x="28602" y="50124"/>
                      <a:pt x="28610" y="50122"/>
                      <a:pt x="28619" y="50121"/>
                    </a:cubicBezTo>
                    <a:lnTo>
                      <a:pt x="28619" y="50121"/>
                    </a:lnTo>
                    <a:cubicBezTo>
                      <a:pt x="28643" y="50125"/>
                      <a:pt x="28666" y="50128"/>
                      <a:pt x="28689" y="50128"/>
                    </a:cubicBezTo>
                    <a:cubicBezTo>
                      <a:pt x="28726" y="50128"/>
                      <a:pt x="28767" y="50121"/>
                      <a:pt x="28801" y="50111"/>
                    </a:cubicBezTo>
                    <a:cubicBezTo>
                      <a:pt x="28856" y="50097"/>
                      <a:pt x="28903" y="50067"/>
                      <a:pt x="28937" y="50022"/>
                    </a:cubicBezTo>
                    <a:cubicBezTo>
                      <a:pt x="28958" y="49998"/>
                      <a:pt x="28972" y="49975"/>
                      <a:pt x="28978" y="49944"/>
                    </a:cubicBezTo>
                    <a:cubicBezTo>
                      <a:pt x="28989" y="49913"/>
                      <a:pt x="28992" y="49883"/>
                      <a:pt x="28992" y="49849"/>
                    </a:cubicBezTo>
                    <a:lnTo>
                      <a:pt x="28992" y="49828"/>
                    </a:lnTo>
                    <a:lnTo>
                      <a:pt x="28992" y="49825"/>
                    </a:lnTo>
                    <a:cubicBezTo>
                      <a:pt x="28989" y="49774"/>
                      <a:pt x="28972" y="49726"/>
                      <a:pt x="28948" y="49685"/>
                    </a:cubicBezTo>
                    <a:cubicBezTo>
                      <a:pt x="28910" y="49627"/>
                      <a:pt x="28852" y="49583"/>
                      <a:pt x="28798" y="49542"/>
                    </a:cubicBezTo>
                    <a:cubicBezTo>
                      <a:pt x="28740" y="49504"/>
                      <a:pt x="28682" y="49474"/>
                      <a:pt x="28637" y="49440"/>
                    </a:cubicBezTo>
                    <a:cubicBezTo>
                      <a:pt x="28093" y="49037"/>
                      <a:pt x="27558" y="48550"/>
                      <a:pt x="27237" y="47950"/>
                    </a:cubicBezTo>
                    <a:lnTo>
                      <a:pt x="27217" y="47913"/>
                    </a:lnTo>
                    <a:close/>
                    <a:moveTo>
                      <a:pt x="20162" y="31979"/>
                    </a:moveTo>
                    <a:cubicBezTo>
                      <a:pt x="20432" y="32581"/>
                      <a:pt x="20775" y="33159"/>
                      <a:pt x="21065" y="33742"/>
                    </a:cubicBezTo>
                    <a:lnTo>
                      <a:pt x="21065" y="33739"/>
                    </a:lnTo>
                    <a:cubicBezTo>
                      <a:pt x="21433" y="34499"/>
                      <a:pt x="21787" y="35263"/>
                      <a:pt x="22128" y="36033"/>
                    </a:cubicBezTo>
                    <a:cubicBezTo>
                      <a:pt x="22814" y="37577"/>
                      <a:pt x="23458" y="39137"/>
                      <a:pt x="24136" y="40685"/>
                    </a:cubicBezTo>
                    <a:cubicBezTo>
                      <a:pt x="24824" y="42263"/>
                      <a:pt x="25554" y="43823"/>
                      <a:pt x="26402" y="45323"/>
                    </a:cubicBezTo>
                    <a:cubicBezTo>
                      <a:pt x="26735" y="45914"/>
                      <a:pt x="27087" y="46519"/>
                      <a:pt x="27453" y="47084"/>
                    </a:cubicBezTo>
                    <a:lnTo>
                      <a:pt x="27453" y="47084"/>
                    </a:lnTo>
                    <a:cubicBezTo>
                      <a:pt x="27267" y="47299"/>
                      <a:pt x="27023" y="47486"/>
                      <a:pt x="26760" y="47654"/>
                    </a:cubicBezTo>
                    <a:cubicBezTo>
                      <a:pt x="26487" y="47824"/>
                      <a:pt x="26194" y="47974"/>
                      <a:pt x="25932" y="48111"/>
                    </a:cubicBezTo>
                    <a:cubicBezTo>
                      <a:pt x="25458" y="48353"/>
                      <a:pt x="24953" y="48554"/>
                      <a:pt x="24450" y="48727"/>
                    </a:cubicBezTo>
                    <a:cubicBezTo>
                      <a:pt x="24302" y="48779"/>
                      <a:pt x="24146" y="48833"/>
                      <a:pt x="23989" y="48874"/>
                    </a:cubicBezTo>
                    <a:lnTo>
                      <a:pt x="23989" y="48874"/>
                    </a:lnTo>
                    <a:cubicBezTo>
                      <a:pt x="23838" y="48547"/>
                      <a:pt x="23660" y="48237"/>
                      <a:pt x="23492" y="47927"/>
                    </a:cubicBezTo>
                    <a:cubicBezTo>
                      <a:pt x="23396" y="47752"/>
                      <a:pt x="23314" y="47568"/>
                      <a:pt x="23233" y="47378"/>
                    </a:cubicBezTo>
                    <a:lnTo>
                      <a:pt x="23232" y="47378"/>
                    </a:lnTo>
                    <a:lnTo>
                      <a:pt x="23232" y="47378"/>
                    </a:lnTo>
                    <a:cubicBezTo>
                      <a:pt x="23218" y="47332"/>
                      <a:pt x="23202" y="47289"/>
                      <a:pt x="23185" y="47249"/>
                    </a:cubicBezTo>
                    <a:cubicBezTo>
                      <a:pt x="22963" y="46683"/>
                      <a:pt x="22756" y="46117"/>
                      <a:pt x="22551" y="45548"/>
                    </a:cubicBezTo>
                    <a:cubicBezTo>
                      <a:pt x="22268" y="44764"/>
                      <a:pt x="21982" y="43977"/>
                      <a:pt x="21730" y="43183"/>
                    </a:cubicBezTo>
                    <a:cubicBezTo>
                      <a:pt x="21222" y="41564"/>
                      <a:pt x="20864" y="39908"/>
                      <a:pt x="20299" y="38302"/>
                    </a:cubicBezTo>
                    <a:cubicBezTo>
                      <a:pt x="20210" y="38044"/>
                      <a:pt x="20098" y="37778"/>
                      <a:pt x="20039" y="37512"/>
                    </a:cubicBezTo>
                    <a:lnTo>
                      <a:pt x="20022" y="37444"/>
                    </a:lnTo>
                    <a:lnTo>
                      <a:pt x="19972" y="37488"/>
                    </a:lnTo>
                    <a:cubicBezTo>
                      <a:pt x="19958" y="37502"/>
                      <a:pt x="19944" y="37516"/>
                      <a:pt x="19937" y="37536"/>
                    </a:cubicBezTo>
                    <a:cubicBezTo>
                      <a:pt x="19927" y="37556"/>
                      <a:pt x="19923" y="37577"/>
                      <a:pt x="19923" y="37601"/>
                    </a:cubicBezTo>
                    <a:lnTo>
                      <a:pt x="19923" y="37607"/>
                    </a:lnTo>
                    <a:lnTo>
                      <a:pt x="19923" y="37607"/>
                    </a:lnTo>
                    <a:lnTo>
                      <a:pt x="19923" y="37607"/>
                    </a:lnTo>
                    <a:cubicBezTo>
                      <a:pt x="19962" y="38778"/>
                      <a:pt x="20333" y="39977"/>
                      <a:pt x="20619" y="41100"/>
                    </a:cubicBezTo>
                    <a:cubicBezTo>
                      <a:pt x="20922" y="42272"/>
                      <a:pt x="21263" y="43438"/>
                      <a:pt x="21648" y="44590"/>
                    </a:cubicBezTo>
                    <a:cubicBezTo>
                      <a:pt x="21879" y="45280"/>
                      <a:pt x="22126" y="45961"/>
                      <a:pt x="22384" y="46637"/>
                    </a:cubicBezTo>
                    <a:lnTo>
                      <a:pt x="22384" y="46637"/>
                    </a:lnTo>
                    <a:cubicBezTo>
                      <a:pt x="22385" y="46640"/>
                      <a:pt x="22385" y="46644"/>
                      <a:pt x="22388" y="46648"/>
                    </a:cubicBezTo>
                    <a:lnTo>
                      <a:pt x="22388" y="46659"/>
                    </a:lnTo>
                    <a:lnTo>
                      <a:pt x="22388" y="46669"/>
                    </a:lnTo>
                    <a:lnTo>
                      <a:pt x="22391" y="46676"/>
                    </a:lnTo>
                    <a:cubicBezTo>
                      <a:pt x="22397" y="46691"/>
                      <a:pt x="22403" y="46705"/>
                      <a:pt x="22409" y="46720"/>
                    </a:cubicBezTo>
                    <a:lnTo>
                      <a:pt x="22409" y="46720"/>
                    </a:lnTo>
                    <a:cubicBezTo>
                      <a:pt x="22500" y="47937"/>
                      <a:pt x="22698" y="49155"/>
                      <a:pt x="22817" y="50370"/>
                    </a:cubicBezTo>
                    <a:cubicBezTo>
                      <a:pt x="22844" y="50619"/>
                      <a:pt x="22861" y="50885"/>
                      <a:pt x="22896" y="51147"/>
                    </a:cubicBezTo>
                    <a:cubicBezTo>
                      <a:pt x="22896" y="51157"/>
                      <a:pt x="22896" y="51167"/>
                      <a:pt x="22899" y="51178"/>
                    </a:cubicBezTo>
                    <a:cubicBezTo>
                      <a:pt x="22902" y="51198"/>
                      <a:pt x="22902" y="51222"/>
                      <a:pt x="22905" y="51242"/>
                    </a:cubicBezTo>
                    <a:cubicBezTo>
                      <a:pt x="22912" y="51372"/>
                      <a:pt x="22923" y="51502"/>
                      <a:pt x="22936" y="51628"/>
                    </a:cubicBezTo>
                    <a:lnTo>
                      <a:pt x="22937" y="51628"/>
                    </a:lnTo>
                    <a:lnTo>
                      <a:pt x="22937" y="51628"/>
                    </a:lnTo>
                    <a:cubicBezTo>
                      <a:pt x="22943" y="51846"/>
                      <a:pt x="22952" y="52064"/>
                      <a:pt x="22959" y="52283"/>
                    </a:cubicBezTo>
                    <a:lnTo>
                      <a:pt x="22959" y="52283"/>
                    </a:lnTo>
                    <a:cubicBezTo>
                      <a:pt x="21803" y="52418"/>
                      <a:pt x="19560" y="52592"/>
                      <a:pt x="19307" y="52612"/>
                    </a:cubicBezTo>
                    <a:cubicBezTo>
                      <a:pt x="19099" y="52626"/>
                      <a:pt x="18891" y="52639"/>
                      <a:pt x="18683" y="52653"/>
                    </a:cubicBezTo>
                    <a:cubicBezTo>
                      <a:pt x="18646" y="52653"/>
                      <a:pt x="18597" y="52660"/>
                      <a:pt x="18547" y="52671"/>
                    </a:cubicBezTo>
                    <a:cubicBezTo>
                      <a:pt x="18472" y="52680"/>
                      <a:pt x="18386" y="52698"/>
                      <a:pt x="18301" y="52708"/>
                    </a:cubicBezTo>
                    <a:cubicBezTo>
                      <a:pt x="18221" y="52721"/>
                      <a:pt x="18141" y="52732"/>
                      <a:pt x="18076" y="52732"/>
                    </a:cubicBezTo>
                    <a:lnTo>
                      <a:pt x="18076" y="52732"/>
                    </a:lnTo>
                    <a:lnTo>
                      <a:pt x="18073" y="52729"/>
                    </a:lnTo>
                    <a:cubicBezTo>
                      <a:pt x="18070" y="52721"/>
                      <a:pt x="18063" y="52711"/>
                      <a:pt x="18056" y="52694"/>
                    </a:cubicBezTo>
                    <a:cubicBezTo>
                      <a:pt x="18045" y="52667"/>
                      <a:pt x="18032" y="52626"/>
                      <a:pt x="18022" y="52575"/>
                    </a:cubicBezTo>
                    <a:cubicBezTo>
                      <a:pt x="18009" y="52500"/>
                      <a:pt x="17995" y="52401"/>
                      <a:pt x="17981" y="52285"/>
                    </a:cubicBezTo>
                    <a:cubicBezTo>
                      <a:pt x="17968" y="52169"/>
                      <a:pt x="17957" y="52040"/>
                      <a:pt x="17947" y="51897"/>
                    </a:cubicBezTo>
                    <a:cubicBezTo>
                      <a:pt x="17916" y="51423"/>
                      <a:pt x="17899" y="50830"/>
                      <a:pt x="17889" y="50336"/>
                    </a:cubicBezTo>
                    <a:cubicBezTo>
                      <a:pt x="17882" y="50088"/>
                      <a:pt x="17879" y="49866"/>
                      <a:pt x="17875" y="49692"/>
                    </a:cubicBezTo>
                    <a:cubicBezTo>
                      <a:pt x="17875" y="49607"/>
                      <a:pt x="17872" y="49531"/>
                      <a:pt x="17872" y="49474"/>
                    </a:cubicBezTo>
                    <a:cubicBezTo>
                      <a:pt x="17869" y="49416"/>
                      <a:pt x="17869" y="49375"/>
                      <a:pt x="17865" y="49351"/>
                    </a:cubicBezTo>
                    <a:cubicBezTo>
                      <a:pt x="17834" y="48943"/>
                      <a:pt x="17828" y="48534"/>
                      <a:pt x="17828" y="48121"/>
                    </a:cubicBezTo>
                    <a:cubicBezTo>
                      <a:pt x="17828" y="47752"/>
                      <a:pt x="17831" y="47384"/>
                      <a:pt x="17831" y="47016"/>
                    </a:cubicBezTo>
                    <a:cubicBezTo>
                      <a:pt x="17790" y="45592"/>
                      <a:pt x="17759" y="44171"/>
                      <a:pt x="17718" y="42747"/>
                    </a:cubicBezTo>
                    <a:cubicBezTo>
                      <a:pt x="17691" y="41695"/>
                      <a:pt x="17705" y="40621"/>
                      <a:pt x="17648" y="39559"/>
                    </a:cubicBezTo>
                    <a:lnTo>
                      <a:pt x="17648" y="39559"/>
                    </a:lnTo>
                    <a:cubicBezTo>
                      <a:pt x="17980" y="39153"/>
                      <a:pt x="18244" y="38673"/>
                      <a:pt x="18550" y="38272"/>
                    </a:cubicBezTo>
                    <a:cubicBezTo>
                      <a:pt x="18983" y="37703"/>
                      <a:pt x="19415" y="37137"/>
                      <a:pt x="19777" y="36517"/>
                    </a:cubicBezTo>
                    <a:cubicBezTo>
                      <a:pt x="19794" y="36490"/>
                      <a:pt x="19801" y="36459"/>
                      <a:pt x="19801" y="36432"/>
                    </a:cubicBezTo>
                    <a:cubicBezTo>
                      <a:pt x="19801" y="36418"/>
                      <a:pt x="19799" y="36406"/>
                      <a:pt x="19796" y="36394"/>
                    </a:cubicBezTo>
                    <a:lnTo>
                      <a:pt x="19796" y="36394"/>
                    </a:lnTo>
                    <a:cubicBezTo>
                      <a:pt x="19806" y="36367"/>
                      <a:pt x="19811" y="36337"/>
                      <a:pt x="19811" y="36306"/>
                    </a:cubicBezTo>
                    <a:cubicBezTo>
                      <a:pt x="19811" y="36275"/>
                      <a:pt x="19804" y="36240"/>
                      <a:pt x="19791" y="36210"/>
                    </a:cubicBezTo>
                    <a:cubicBezTo>
                      <a:pt x="19774" y="36179"/>
                      <a:pt x="19750" y="36152"/>
                      <a:pt x="19716" y="36132"/>
                    </a:cubicBezTo>
                    <a:cubicBezTo>
                      <a:pt x="19507" y="35993"/>
                      <a:pt x="19293" y="35842"/>
                      <a:pt x="19068" y="35716"/>
                    </a:cubicBezTo>
                    <a:lnTo>
                      <a:pt x="19068" y="35716"/>
                    </a:lnTo>
                    <a:lnTo>
                      <a:pt x="19068" y="35716"/>
                    </a:lnTo>
                    <a:cubicBezTo>
                      <a:pt x="19008" y="35670"/>
                      <a:pt x="18950" y="35624"/>
                      <a:pt x="18892" y="35576"/>
                    </a:cubicBezTo>
                    <a:lnTo>
                      <a:pt x="18892" y="35576"/>
                    </a:lnTo>
                    <a:cubicBezTo>
                      <a:pt x="18900" y="35564"/>
                      <a:pt x="18908" y="35550"/>
                      <a:pt x="18915" y="35535"/>
                    </a:cubicBezTo>
                    <a:cubicBezTo>
                      <a:pt x="19317" y="34475"/>
                      <a:pt x="19750" y="33409"/>
                      <a:pt x="20070" y="32319"/>
                    </a:cubicBezTo>
                    <a:lnTo>
                      <a:pt x="20077" y="32294"/>
                    </a:lnTo>
                    <a:lnTo>
                      <a:pt x="20070" y="32287"/>
                    </a:lnTo>
                    <a:lnTo>
                      <a:pt x="20070" y="32287"/>
                    </a:lnTo>
                    <a:cubicBezTo>
                      <a:pt x="20102" y="32185"/>
                      <a:pt x="20132" y="32082"/>
                      <a:pt x="20162" y="31979"/>
                    </a:cubicBezTo>
                    <a:close/>
                    <a:moveTo>
                      <a:pt x="12384" y="32169"/>
                    </a:moveTo>
                    <a:cubicBezTo>
                      <a:pt x="12707" y="33314"/>
                      <a:pt x="13164" y="34425"/>
                      <a:pt x="13585" y="35535"/>
                    </a:cubicBezTo>
                    <a:cubicBezTo>
                      <a:pt x="13590" y="35551"/>
                      <a:pt x="13597" y="35565"/>
                      <a:pt x="13606" y="35578"/>
                    </a:cubicBezTo>
                    <a:lnTo>
                      <a:pt x="13606" y="35578"/>
                    </a:lnTo>
                    <a:cubicBezTo>
                      <a:pt x="13352" y="35789"/>
                      <a:pt x="13079" y="35972"/>
                      <a:pt x="12801" y="36166"/>
                    </a:cubicBezTo>
                    <a:lnTo>
                      <a:pt x="12802" y="36167"/>
                    </a:lnTo>
                    <a:lnTo>
                      <a:pt x="12802" y="36167"/>
                    </a:lnTo>
                    <a:cubicBezTo>
                      <a:pt x="12776" y="36178"/>
                      <a:pt x="12753" y="36193"/>
                      <a:pt x="12733" y="36213"/>
                    </a:cubicBezTo>
                    <a:cubicBezTo>
                      <a:pt x="12722" y="36224"/>
                      <a:pt x="12716" y="36237"/>
                      <a:pt x="12709" y="36254"/>
                    </a:cubicBezTo>
                    <a:cubicBezTo>
                      <a:pt x="12702" y="36268"/>
                      <a:pt x="12699" y="36285"/>
                      <a:pt x="12699" y="36302"/>
                    </a:cubicBezTo>
                    <a:cubicBezTo>
                      <a:pt x="12699" y="36330"/>
                      <a:pt x="12709" y="36357"/>
                      <a:pt x="12726" y="36377"/>
                    </a:cubicBezTo>
                    <a:cubicBezTo>
                      <a:pt x="12777" y="36449"/>
                      <a:pt x="12831" y="36520"/>
                      <a:pt x="12886" y="36592"/>
                    </a:cubicBezTo>
                    <a:cubicBezTo>
                      <a:pt x="13700" y="37654"/>
                      <a:pt x="14612" y="38668"/>
                      <a:pt x="15490" y="39686"/>
                    </a:cubicBezTo>
                    <a:lnTo>
                      <a:pt x="15490" y="39686"/>
                    </a:lnTo>
                    <a:lnTo>
                      <a:pt x="15489" y="39686"/>
                    </a:lnTo>
                    <a:cubicBezTo>
                      <a:pt x="15552" y="39778"/>
                      <a:pt x="15620" y="39863"/>
                      <a:pt x="15700" y="39932"/>
                    </a:cubicBezTo>
                    <a:lnTo>
                      <a:pt x="15700" y="39932"/>
                    </a:lnTo>
                    <a:lnTo>
                      <a:pt x="15708" y="39990"/>
                    </a:lnTo>
                    <a:lnTo>
                      <a:pt x="15718" y="39986"/>
                    </a:lnTo>
                    <a:lnTo>
                      <a:pt x="15718" y="39986"/>
                    </a:lnTo>
                    <a:lnTo>
                      <a:pt x="15718" y="40064"/>
                    </a:lnTo>
                    <a:cubicBezTo>
                      <a:pt x="15718" y="41025"/>
                      <a:pt x="15783" y="41997"/>
                      <a:pt x="15793" y="42944"/>
                    </a:cubicBezTo>
                    <a:cubicBezTo>
                      <a:pt x="15800" y="43565"/>
                      <a:pt x="15800" y="44185"/>
                      <a:pt x="15800" y="44805"/>
                    </a:cubicBezTo>
                    <a:cubicBezTo>
                      <a:pt x="15800" y="45654"/>
                      <a:pt x="15796" y="46499"/>
                      <a:pt x="15786" y="47344"/>
                    </a:cubicBezTo>
                    <a:cubicBezTo>
                      <a:pt x="15776" y="47956"/>
                      <a:pt x="15773" y="48572"/>
                      <a:pt x="15763" y="49185"/>
                    </a:cubicBezTo>
                    <a:lnTo>
                      <a:pt x="15763" y="49185"/>
                    </a:lnTo>
                    <a:lnTo>
                      <a:pt x="15739" y="49181"/>
                    </a:lnTo>
                    <a:lnTo>
                      <a:pt x="15735" y="49229"/>
                    </a:lnTo>
                    <a:cubicBezTo>
                      <a:pt x="15728" y="49525"/>
                      <a:pt x="15718" y="49822"/>
                      <a:pt x="15701" y="50118"/>
                    </a:cubicBezTo>
                    <a:cubicBezTo>
                      <a:pt x="15661" y="50982"/>
                      <a:pt x="15587" y="51843"/>
                      <a:pt x="15487" y="52703"/>
                    </a:cubicBezTo>
                    <a:lnTo>
                      <a:pt x="15487" y="52703"/>
                    </a:lnTo>
                    <a:cubicBezTo>
                      <a:pt x="15161" y="52722"/>
                      <a:pt x="14838" y="52732"/>
                      <a:pt x="14512" y="52732"/>
                    </a:cubicBezTo>
                    <a:cubicBezTo>
                      <a:pt x="13588" y="52732"/>
                      <a:pt x="12668" y="52653"/>
                      <a:pt x="11758" y="52487"/>
                    </a:cubicBezTo>
                    <a:cubicBezTo>
                      <a:pt x="11369" y="52413"/>
                      <a:pt x="10981" y="52327"/>
                      <a:pt x="10599" y="52228"/>
                    </a:cubicBezTo>
                    <a:lnTo>
                      <a:pt x="10599" y="52228"/>
                    </a:lnTo>
                    <a:cubicBezTo>
                      <a:pt x="10589" y="51696"/>
                      <a:pt x="10586" y="51161"/>
                      <a:pt x="10586" y="50626"/>
                    </a:cubicBezTo>
                    <a:cubicBezTo>
                      <a:pt x="10586" y="49808"/>
                      <a:pt x="10596" y="48987"/>
                      <a:pt x="10613" y="48172"/>
                    </a:cubicBezTo>
                    <a:cubicBezTo>
                      <a:pt x="10630" y="47494"/>
                      <a:pt x="10661" y="46816"/>
                      <a:pt x="10701" y="46141"/>
                    </a:cubicBezTo>
                    <a:cubicBezTo>
                      <a:pt x="10729" y="45693"/>
                      <a:pt x="10803" y="45215"/>
                      <a:pt x="10804" y="44747"/>
                    </a:cubicBezTo>
                    <a:lnTo>
                      <a:pt x="10804" y="44747"/>
                    </a:lnTo>
                    <a:lnTo>
                      <a:pt x="10804" y="44747"/>
                    </a:lnTo>
                    <a:cubicBezTo>
                      <a:pt x="10845" y="44403"/>
                      <a:pt x="10885" y="44059"/>
                      <a:pt x="10930" y="43714"/>
                    </a:cubicBezTo>
                    <a:cubicBezTo>
                      <a:pt x="11018" y="43001"/>
                      <a:pt x="11146" y="42266"/>
                      <a:pt x="11194" y="41531"/>
                    </a:cubicBezTo>
                    <a:lnTo>
                      <a:pt x="11194" y="41531"/>
                    </a:lnTo>
                    <a:cubicBezTo>
                      <a:pt x="11197" y="41530"/>
                      <a:pt x="11199" y="41528"/>
                      <a:pt x="11203" y="41527"/>
                    </a:cubicBezTo>
                    <a:lnTo>
                      <a:pt x="11209" y="41513"/>
                    </a:lnTo>
                    <a:lnTo>
                      <a:pt x="11209" y="41495"/>
                    </a:lnTo>
                    <a:cubicBezTo>
                      <a:pt x="11206" y="41472"/>
                      <a:pt x="11203" y="41446"/>
                      <a:pt x="11200" y="41423"/>
                    </a:cubicBezTo>
                    <a:lnTo>
                      <a:pt x="11200" y="41423"/>
                    </a:lnTo>
                    <a:cubicBezTo>
                      <a:pt x="11209" y="41279"/>
                      <a:pt x="11213" y="41139"/>
                      <a:pt x="11213" y="40995"/>
                    </a:cubicBezTo>
                    <a:lnTo>
                      <a:pt x="11213" y="40995"/>
                    </a:lnTo>
                    <a:lnTo>
                      <a:pt x="11213" y="40995"/>
                    </a:lnTo>
                    <a:cubicBezTo>
                      <a:pt x="11213" y="40995"/>
                      <a:pt x="11216" y="40988"/>
                      <a:pt x="11220" y="40981"/>
                    </a:cubicBezTo>
                    <a:cubicBezTo>
                      <a:pt x="11230" y="40971"/>
                      <a:pt x="11247" y="40954"/>
                      <a:pt x="11264" y="40940"/>
                    </a:cubicBezTo>
                    <a:cubicBezTo>
                      <a:pt x="11294" y="40913"/>
                      <a:pt x="11329" y="40886"/>
                      <a:pt x="11363" y="40862"/>
                    </a:cubicBezTo>
                    <a:cubicBezTo>
                      <a:pt x="11379" y="40848"/>
                      <a:pt x="11393" y="40835"/>
                      <a:pt x="11407" y="40825"/>
                    </a:cubicBezTo>
                    <a:cubicBezTo>
                      <a:pt x="11420" y="40814"/>
                      <a:pt x="11431" y="40804"/>
                      <a:pt x="11441" y="40790"/>
                    </a:cubicBezTo>
                    <a:cubicBezTo>
                      <a:pt x="11543" y="40668"/>
                      <a:pt x="11618" y="40518"/>
                      <a:pt x="11697" y="40388"/>
                    </a:cubicBezTo>
                    <a:cubicBezTo>
                      <a:pt x="11864" y="40102"/>
                      <a:pt x="12017" y="39806"/>
                      <a:pt x="12140" y="39496"/>
                    </a:cubicBezTo>
                    <a:cubicBezTo>
                      <a:pt x="12368" y="38936"/>
                      <a:pt x="12511" y="38340"/>
                      <a:pt x="12511" y="37733"/>
                    </a:cubicBezTo>
                    <a:cubicBezTo>
                      <a:pt x="12511" y="37696"/>
                      <a:pt x="12511" y="37655"/>
                      <a:pt x="12508" y="37618"/>
                    </a:cubicBezTo>
                    <a:lnTo>
                      <a:pt x="12426" y="37618"/>
                    </a:lnTo>
                    <a:cubicBezTo>
                      <a:pt x="12426" y="37635"/>
                      <a:pt x="12422" y="37655"/>
                      <a:pt x="12416" y="37679"/>
                    </a:cubicBezTo>
                    <a:cubicBezTo>
                      <a:pt x="12406" y="37723"/>
                      <a:pt x="12385" y="37774"/>
                      <a:pt x="12354" y="37832"/>
                    </a:cubicBezTo>
                    <a:cubicBezTo>
                      <a:pt x="12314" y="37917"/>
                      <a:pt x="12263" y="38010"/>
                      <a:pt x="12215" y="38095"/>
                    </a:cubicBezTo>
                    <a:cubicBezTo>
                      <a:pt x="12191" y="38139"/>
                      <a:pt x="12167" y="38180"/>
                      <a:pt x="12147" y="38221"/>
                    </a:cubicBezTo>
                    <a:cubicBezTo>
                      <a:pt x="12129" y="38258"/>
                      <a:pt x="12112" y="38293"/>
                      <a:pt x="12099" y="38323"/>
                    </a:cubicBezTo>
                    <a:cubicBezTo>
                      <a:pt x="12000" y="38606"/>
                      <a:pt x="11918" y="38889"/>
                      <a:pt x="11806" y="39158"/>
                    </a:cubicBezTo>
                    <a:cubicBezTo>
                      <a:pt x="11581" y="39696"/>
                      <a:pt x="11168" y="40160"/>
                      <a:pt x="10753" y="40569"/>
                    </a:cubicBezTo>
                    <a:cubicBezTo>
                      <a:pt x="10579" y="40739"/>
                      <a:pt x="10398" y="40858"/>
                      <a:pt x="10218" y="40934"/>
                    </a:cubicBezTo>
                    <a:cubicBezTo>
                      <a:pt x="10037" y="41012"/>
                      <a:pt x="9857" y="41046"/>
                      <a:pt x="9672" y="41046"/>
                    </a:cubicBezTo>
                    <a:cubicBezTo>
                      <a:pt x="9403" y="41046"/>
                      <a:pt x="9130" y="40971"/>
                      <a:pt x="8864" y="40845"/>
                    </a:cubicBezTo>
                    <a:cubicBezTo>
                      <a:pt x="8599" y="40718"/>
                      <a:pt x="8340" y="40545"/>
                      <a:pt x="8095" y="40344"/>
                    </a:cubicBezTo>
                    <a:cubicBezTo>
                      <a:pt x="6907" y="39376"/>
                      <a:pt x="6137" y="38047"/>
                      <a:pt x="5391" y="36738"/>
                    </a:cubicBezTo>
                    <a:lnTo>
                      <a:pt x="5391" y="36738"/>
                    </a:lnTo>
                    <a:cubicBezTo>
                      <a:pt x="5436" y="36720"/>
                      <a:pt x="5480" y="36702"/>
                      <a:pt x="5524" y="36682"/>
                    </a:cubicBezTo>
                    <a:lnTo>
                      <a:pt x="5524" y="36682"/>
                    </a:lnTo>
                    <a:cubicBezTo>
                      <a:pt x="5538" y="36711"/>
                      <a:pt x="5555" y="36739"/>
                      <a:pt x="5576" y="36765"/>
                    </a:cubicBezTo>
                    <a:cubicBezTo>
                      <a:pt x="5641" y="36847"/>
                      <a:pt x="5726" y="36909"/>
                      <a:pt x="5814" y="36953"/>
                    </a:cubicBezTo>
                    <a:cubicBezTo>
                      <a:pt x="5937" y="37014"/>
                      <a:pt x="6074" y="37052"/>
                      <a:pt x="6214" y="37052"/>
                    </a:cubicBezTo>
                    <a:lnTo>
                      <a:pt x="6264" y="37052"/>
                    </a:lnTo>
                    <a:cubicBezTo>
                      <a:pt x="6374" y="37045"/>
                      <a:pt x="6479" y="37011"/>
                      <a:pt x="6574" y="36956"/>
                    </a:cubicBezTo>
                    <a:cubicBezTo>
                      <a:pt x="6670" y="36902"/>
                      <a:pt x="6752" y="36830"/>
                      <a:pt x="6810" y="36742"/>
                    </a:cubicBezTo>
                    <a:cubicBezTo>
                      <a:pt x="6888" y="36626"/>
                      <a:pt x="6922" y="36500"/>
                      <a:pt x="6922" y="36370"/>
                    </a:cubicBezTo>
                    <a:cubicBezTo>
                      <a:pt x="6922" y="36295"/>
                      <a:pt x="6912" y="36220"/>
                      <a:pt x="6892" y="36146"/>
                    </a:cubicBezTo>
                    <a:cubicBezTo>
                      <a:pt x="6860" y="36038"/>
                      <a:pt x="6822" y="35931"/>
                      <a:pt x="6787" y="35827"/>
                    </a:cubicBezTo>
                    <a:lnTo>
                      <a:pt x="6787" y="35827"/>
                    </a:lnTo>
                    <a:cubicBezTo>
                      <a:pt x="7275" y="35320"/>
                      <a:pt x="7611" y="34684"/>
                      <a:pt x="7721" y="33982"/>
                    </a:cubicBezTo>
                    <a:lnTo>
                      <a:pt x="7721" y="33982"/>
                    </a:lnTo>
                    <a:cubicBezTo>
                      <a:pt x="7746" y="34021"/>
                      <a:pt x="7776" y="34067"/>
                      <a:pt x="7812" y="34121"/>
                    </a:cubicBezTo>
                    <a:cubicBezTo>
                      <a:pt x="8071" y="34513"/>
                      <a:pt x="8589" y="35300"/>
                      <a:pt x="9093" y="36081"/>
                    </a:cubicBezTo>
                    <a:cubicBezTo>
                      <a:pt x="9342" y="36469"/>
                      <a:pt x="9587" y="36858"/>
                      <a:pt x="9795" y="37192"/>
                    </a:cubicBezTo>
                    <a:cubicBezTo>
                      <a:pt x="10000" y="37525"/>
                      <a:pt x="10166" y="37808"/>
                      <a:pt x="10255" y="37986"/>
                    </a:cubicBezTo>
                    <a:lnTo>
                      <a:pt x="10262" y="37999"/>
                    </a:lnTo>
                    <a:lnTo>
                      <a:pt x="10279" y="38006"/>
                    </a:lnTo>
                    <a:cubicBezTo>
                      <a:pt x="10287" y="38009"/>
                      <a:pt x="10298" y="38014"/>
                      <a:pt x="10306" y="38017"/>
                    </a:cubicBezTo>
                    <a:lnTo>
                      <a:pt x="10306" y="38017"/>
                    </a:lnTo>
                    <a:cubicBezTo>
                      <a:pt x="10307" y="38019"/>
                      <a:pt x="10310" y="38019"/>
                      <a:pt x="10310" y="38019"/>
                    </a:cubicBezTo>
                    <a:cubicBezTo>
                      <a:pt x="10313" y="38019"/>
                      <a:pt x="10316" y="38023"/>
                      <a:pt x="10320" y="38027"/>
                    </a:cubicBezTo>
                    <a:cubicBezTo>
                      <a:pt x="10324" y="38030"/>
                      <a:pt x="10327" y="38033"/>
                      <a:pt x="10333" y="38037"/>
                    </a:cubicBezTo>
                    <a:lnTo>
                      <a:pt x="10337" y="38037"/>
                    </a:lnTo>
                    <a:lnTo>
                      <a:pt x="10341" y="38040"/>
                    </a:lnTo>
                    <a:cubicBezTo>
                      <a:pt x="10382" y="38057"/>
                      <a:pt x="10418" y="38074"/>
                      <a:pt x="10456" y="38098"/>
                    </a:cubicBezTo>
                    <a:lnTo>
                      <a:pt x="10494" y="38122"/>
                    </a:lnTo>
                    <a:lnTo>
                      <a:pt x="10514" y="38081"/>
                    </a:lnTo>
                    <a:cubicBezTo>
                      <a:pt x="10525" y="38054"/>
                      <a:pt x="10535" y="38019"/>
                      <a:pt x="10535" y="37986"/>
                    </a:cubicBezTo>
                    <a:cubicBezTo>
                      <a:pt x="10535" y="37975"/>
                      <a:pt x="10535" y="37962"/>
                      <a:pt x="10531" y="37951"/>
                    </a:cubicBezTo>
                    <a:cubicBezTo>
                      <a:pt x="10456" y="37574"/>
                      <a:pt x="10306" y="37242"/>
                      <a:pt x="10122" y="36909"/>
                    </a:cubicBezTo>
                    <a:cubicBezTo>
                      <a:pt x="10017" y="36712"/>
                      <a:pt x="9908" y="36514"/>
                      <a:pt x="9800" y="36317"/>
                    </a:cubicBezTo>
                    <a:lnTo>
                      <a:pt x="9800" y="36317"/>
                    </a:lnTo>
                    <a:cubicBezTo>
                      <a:pt x="9870" y="36360"/>
                      <a:pt x="9938" y="36416"/>
                      <a:pt x="10003" y="36476"/>
                    </a:cubicBezTo>
                    <a:cubicBezTo>
                      <a:pt x="10105" y="36568"/>
                      <a:pt x="10198" y="36670"/>
                      <a:pt x="10279" y="36752"/>
                    </a:cubicBezTo>
                    <a:cubicBezTo>
                      <a:pt x="10453" y="36929"/>
                      <a:pt x="10607" y="37130"/>
                      <a:pt x="10783" y="37318"/>
                    </a:cubicBezTo>
                    <a:lnTo>
                      <a:pt x="10780" y="37318"/>
                    </a:lnTo>
                    <a:cubicBezTo>
                      <a:pt x="10791" y="37328"/>
                      <a:pt x="10804" y="37335"/>
                      <a:pt x="10818" y="37341"/>
                    </a:cubicBezTo>
                    <a:cubicBezTo>
                      <a:pt x="10831" y="37349"/>
                      <a:pt x="10845" y="37352"/>
                      <a:pt x="10858" y="37352"/>
                    </a:cubicBezTo>
                    <a:cubicBezTo>
                      <a:pt x="10872" y="37352"/>
                      <a:pt x="10885" y="37349"/>
                      <a:pt x="10899" y="37341"/>
                    </a:cubicBezTo>
                    <a:cubicBezTo>
                      <a:pt x="10920" y="37331"/>
                      <a:pt x="10937" y="37318"/>
                      <a:pt x="10950" y="37300"/>
                    </a:cubicBezTo>
                    <a:cubicBezTo>
                      <a:pt x="10961" y="37280"/>
                      <a:pt x="10967" y="37260"/>
                      <a:pt x="10967" y="37236"/>
                    </a:cubicBezTo>
                    <a:lnTo>
                      <a:pt x="10967" y="37212"/>
                    </a:lnTo>
                    <a:cubicBezTo>
                      <a:pt x="10930" y="37021"/>
                      <a:pt x="10841" y="36858"/>
                      <a:pt x="10729" y="36711"/>
                    </a:cubicBezTo>
                    <a:cubicBezTo>
                      <a:pt x="10620" y="36564"/>
                      <a:pt x="10487" y="36435"/>
                      <a:pt x="10351" y="36309"/>
                    </a:cubicBezTo>
                    <a:cubicBezTo>
                      <a:pt x="10319" y="36277"/>
                      <a:pt x="10282" y="36243"/>
                      <a:pt x="10245" y="36209"/>
                    </a:cubicBezTo>
                    <a:lnTo>
                      <a:pt x="10245" y="36209"/>
                    </a:lnTo>
                    <a:cubicBezTo>
                      <a:pt x="10484" y="35668"/>
                      <a:pt x="10737" y="35128"/>
                      <a:pt x="11008" y="34598"/>
                    </a:cubicBezTo>
                    <a:cubicBezTo>
                      <a:pt x="11426" y="33775"/>
                      <a:pt x="11927" y="32981"/>
                      <a:pt x="12384" y="32169"/>
                    </a:cubicBezTo>
                    <a:close/>
                    <a:moveTo>
                      <a:pt x="12409" y="31957"/>
                    </a:moveTo>
                    <a:lnTo>
                      <a:pt x="12361" y="32042"/>
                    </a:lnTo>
                    <a:cubicBezTo>
                      <a:pt x="11891" y="32880"/>
                      <a:pt x="11370" y="33702"/>
                      <a:pt x="10934" y="34560"/>
                    </a:cubicBezTo>
                    <a:cubicBezTo>
                      <a:pt x="10661" y="35103"/>
                      <a:pt x="10402" y="35651"/>
                      <a:pt x="10160" y="36204"/>
                    </a:cubicBezTo>
                    <a:lnTo>
                      <a:pt x="10149" y="36227"/>
                    </a:lnTo>
                    <a:lnTo>
                      <a:pt x="10170" y="36248"/>
                    </a:lnTo>
                    <a:cubicBezTo>
                      <a:pt x="10214" y="36289"/>
                      <a:pt x="10255" y="36330"/>
                      <a:pt x="10296" y="36370"/>
                    </a:cubicBezTo>
                    <a:cubicBezTo>
                      <a:pt x="10429" y="36493"/>
                      <a:pt x="10558" y="36622"/>
                      <a:pt x="10664" y="36762"/>
                    </a:cubicBezTo>
                    <a:cubicBezTo>
                      <a:pt x="10770" y="36902"/>
                      <a:pt x="10852" y="37052"/>
                      <a:pt x="10885" y="37229"/>
                    </a:cubicBezTo>
                    <a:lnTo>
                      <a:pt x="10885" y="37236"/>
                    </a:lnTo>
                    <a:lnTo>
                      <a:pt x="10885" y="37246"/>
                    </a:lnTo>
                    <a:cubicBezTo>
                      <a:pt x="10882" y="37253"/>
                      <a:pt x="10876" y="37260"/>
                      <a:pt x="10872" y="37263"/>
                    </a:cubicBezTo>
                    <a:cubicBezTo>
                      <a:pt x="10865" y="37267"/>
                      <a:pt x="10862" y="37270"/>
                      <a:pt x="10858" y="37270"/>
                    </a:cubicBezTo>
                    <a:cubicBezTo>
                      <a:pt x="10855" y="37270"/>
                      <a:pt x="10852" y="37270"/>
                      <a:pt x="10852" y="37267"/>
                    </a:cubicBezTo>
                    <a:cubicBezTo>
                      <a:pt x="10848" y="37267"/>
                      <a:pt x="10845" y="37263"/>
                      <a:pt x="10841" y="37260"/>
                    </a:cubicBezTo>
                    <a:cubicBezTo>
                      <a:pt x="10671" y="37079"/>
                      <a:pt x="10514" y="36878"/>
                      <a:pt x="10337" y="36694"/>
                    </a:cubicBezTo>
                    <a:cubicBezTo>
                      <a:pt x="10255" y="36613"/>
                      <a:pt x="10163" y="36510"/>
                      <a:pt x="10058" y="36415"/>
                    </a:cubicBezTo>
                    <a:cubicBezTo>
                      <a:pt x="9955" y="36319"/>
                      <a:pt x="9839" y="36234"/>
                      <a:pt x="9717" y="36186"/>
                    </a:cubicBezTo>
                    <a:lnTo>
                      <a:pt x="9611" y="36146"/>
                    </a:lnTo>
                    <a:lnTo>
                      <a:pt x="9666" y="36244"/>
                    </a:lnTo>
                    <a:cubicBezTo>
                      <a:pt x="9795" y="36479"/>
                      <a:pt x="9924" y="36715"/>
                      <a:pt x="10050" y="36950"/>
                    </a:cubicBezTo>
                    <a:cubicBezTo>
                      <a:pt x="10231" y="37277"/>
                      <a:pt x="10378" y="37604"/>
                      <a:pt x="10453" y="37965"/>
                    </a:cubicBezTo>
                    <a:lnTo>
                      <a:pt x="10453" y="37969"/>
                    </a:lnTo>
                    <a:lnTo>
                      <a:pt x="10453" y="37986"/>
                    </a:lnTo>
                    <a:cubicBezTo>
                      <a:pt x="10453" y="37991"/>
                      <a:pt x="10453" y="37996"/>
                      <a:pt x="10452" y="38002"/>
                    </a:cubicBezTo>
                    <a:lnTo>
                      <a:pt x="10452" y="38002"/>
                    </a:lnTo>
                    <a:cubicBezTo>
                      <a:pt x="10430" y="37989"/>
                      <a:pt x="10407" y="37979"/>
                      <a:pt x="10381" y="37969"/>
                    </a:cubicBezTo>
                    <a:lnTo>
                      <a:pt x="10381" y="37969"/>
                    </a:lnTo>
                    <a:lnTo>
                      <a:pt x="10382" y="37969"/>
                    </a:lnTo>
                    <a:cubicBezTo>
                      <a:pt x="10374" y="37962"/>
                      <a:pt x="10368" y="37958"/>
                      <a:pt x="10361" y="37955"/>
                    </a:cubicBezTo>
                    <a:lnTo>
                      <a:pt x="10357" y="37951"/>
                    </a:lnTo>
                    <a:lnTo>
                      <a:pt x="10357" y="37951"/>
                    </a:lnTo>
                    <a:cubicBezTo>
                      <a:pt x="10357" y="37951"/>
                      <a:pt x="10357" y="37951"/>
                      <a:pt x="10357" y="37951"/>
                    </a:cubicBezTo>
                    <a:lnTo>
                      <a:pt x="10351" y="37948"/>
                    </a:lnTo>
                    <a:cubicBezTo>
                      <a:pt x="10341" y="37944"/>
                      <a:pt x="10332" y="37940"/>
                      <a:pt x="10324" y="37937"/>
                    </a:cubicBezTo>
                    <a:lnTo>
                      <a:pt x="10324" y="37937"/>
                    </a:lnTo>
                    <a:cubicBezTo>
                      <a:pt x="10270" y="37836"/>
                      <a:pt x="10197" y="37703"/>
                      <a:pt x="10105" y="37546"/>
                    </a:cubicBezTo>
                    <a:cubicBezTo>
                      <a:pt x="9771" y="36984"/>
                      <a:pt x="9223" y="36128"/>
                      <a:pt x="8732" y="35375"/>
                    </a:cubicBezTo>
                    <a:cubicBezTo>
                      <a:pt x="8487" y="35000"/>
                      <a:pt x="8258" y="34650"/>
                      <a:pt x="8081" y="34380"/>
                    </a:cubicBezTo>
                    <a:cubicBezTo>
                      <a:pt x="7989" y="34244"/>
                      <a:pt x="7914" y="34128"/>
                      <a:pt x="7853" y="34036"/>
                    </a:cubicBezTo>
                    <a:cubicBezTo>
                      <a:pt x="7795" y="33944"/>
                      <a:pt x="7750" y="33879"/>
                      <a:pt x="7730" y="33845"/>
                    </a:cubicBezTo>
                    <a:lnTo>
                      <a:pt x="7669" y="33746"/>
                    </a:lnTo>
                    <a:lnTo>
                      <a:pt x="7655" y="33862"/>
                    </a:lnTo>
                    <a:cubicBezTo>
                      <a:pt x="7566" y="34595"/>
                      <a:pt x="7225" y="35263"/>
                      <a:pt x="6711" y="35784"/>
                    </a:cubicBezTo>
                    <a:lnTo>
                      <a:pt x="6694" y="35804"/>
                    </a:lnTo>
                    <a:lnTo>
                      <a:pt x="6704" y="35828"/>
                    </a:lnTo>
                    <a:cubicBezTo>
                      <a:pt x="6742" y="35941"/>
                      <a:pt x="6779" y="36053"/>
                      <a:pt x="6813" y="36169"/>
                    </a:cubicBezTo>
                    <a:cubicBezTo>
                      <a:pt x="6830" y="36237"/>
                      <a:pt x="6840" y="36306"/>
                      <a:pt x="6840" y="36370"/>
                    </a:cubicBezTo>
                    <a:cubicBezTo>
                      <a:pt x="6840" y="36482"/>
                      <a:pt x="6813" y="36595"/>
                      <a:pt x="6742" y="36694"/>
                    </a:cubicBezTo>
                    <a:cubicBezTo>
                      <a:pt x="6690" y="36772"/>
                      <a:pt x="6619" y="36837"/>
                      <a:pt x="6533" y="36885"/>
                    </a:cubicBezTo>
                    <a:cubicBezTo>
                      <a:pt x="6452" y="36932"/>
                      <a:pt x="6357" y="36963"/>
                      <a:pt x="6261" y="36970"/>
                    </a:cubicBezTo>
                    <a:lnTo>
                      <a:pt x="6214" y="36970"/>
                    </a:lnTo>
                    <a:cubicBezTo>
                      <a:pt x="6091" y="36970"/>
                      <a:pt x="5965" y="36936"/>
                      <a:pt x="5852" y="36878"/>
                    </a:cubicBezTo>
                    <a:cubicBezTo>
                      <a:pt x="5770" y="36837"/>
                      <a:pt x="5695" y="36786"/>
                      <a:pt x="5641" y="36715"/>
                    </a:cubicBezTo>
                    <a:cubicBezTo>
                      <a:pt x="5617" y="36687"/>
                      <a:pt x="5597" y="36649"/>
                      <a:pt x="5580" y="36613"/>
                    </a:cubicBezTo>
                    <a:lnTo>
                      <a:pt x="5562" y="36578"/>
                    </a:lnTo>
                    <a:lnTo>
                      <a:pt x="5528" y="36592"/>
                    </a:lnTo>
                    <a:cubicBezTo>
                      <a:pt x="5457" y="36622"/>
                      <a:pt x="5388" y="36653"/>
                      <a:pt x="5317" y="36680"/>
                    </a:cubicBezTo>
                    <a:lnTo>
                      <a:pt x="5273" y="36698"/>
                    </a:lnTo>
                    <a:lnTo>
                      <a:pt x="5297" y="36739"/>
                    </a:lnTo>
                    <a:cubicBezTo>
                      <a:pt x="6053" y="38060"/>
                      <a:pt x="6827" y="39417"/>
                      <a:pt x="8043" y="40408"/>
                    </a:cubicBezTo>
                    <a:cubicBezTo>
                      <a:pt x="8292" y="40610"/>
                      <a:pt x="8554" y="40790"/>
                      <a:pt x="8831" y="40920"/>
                    </a:cubicBezTo>
                    <a:cubicBezTo>
                      <a:pt x="9103" y="41050"/>
                      <a:pt x="9389" y="41127"/>
                      <a:pt x="9672" y="41127"/>
                    </a:cubicBezTo>
                    <a:cubicBezTo>
                      <a:pt x="9866" y="41127"/>
                      <a:pt x="10061" y="41091"/>
                      <a:pt x="10252" y="41009"/>
                    </a:cubicBezTo>
                    <a:cubicBezTo>
                      <a:pt x="10443" y="40930"/>
                      <a:pt x="10627" y="40804"/>
                      <a:pt x="10807" y="40627"/>
                    </a:cubicBezTo>
                    <a:cubicBezTo>
                      <a:pt x="11230" y="40215"/>
                      <a:pt x="11649" y="39744"/>
                      <a:pt x="11881" y="39189"/>
                    </a:cubicBezTo>
                    <a:cubicBezTo>
                      <a:pt x="11997" y="38913"/>
                      <a:pt x="12079" y="38630"/>
                      <a:pt x="12177" y="38351"/>
                    </a:cubicBezTo>
                    <a:cubicBezTo>
                      <a:pt x="12191" y="38313"/>
                      <a:pt x="12218" y="38258"/>
                      <a:pt x="12252" y="38197"/>
                    </a:cubicBezTo>
                    <a:cubicBezTo>
                      <a:pt x="12304" y="38101"/>
                      <a:pt x="12365" y="37996"/>
                      <a:pt x="12416" y="37893"/>
                    </a:cubicBezTo>
                    <a:cubicBezTo>
                      <a:pt x="12420" y="37886"/>
                      <a:pt x="12423" y="37879"/>
                      <a:pt x="12427" y="37872"/>
                    </a:cubicBezTo>
                    <a:lnTo>
                      <a:pt x="12427" y="37872"/>
                    </a:lnTo>
                    <a:cubicBezTo>
                      <a:pt x="12407" y="38421"/>
                      <a:pt x="12272" y="38958"/>
                      <a:pt x="12065" y="39465"/>
                    </a:cubicBezTo>
                    <a:cubicBezTo>
                      <a:pt x="11942" y="39771"/>
                      <a:pt x="11792" y="40064"/>
                      <a:pt x="11625" y="40347"/>
                    </a:cubicBezTo>
                    <a:cubicBezTo>
                      <a:pt x="11547" y="40480"/>
                      <a:pt x="11472" y="40627"/>
                      <a:pt x="11376" y="40739"/>
                    </a:cubicBezTo>
                    <a:cubicBezTo>
                      <a:pt x="11373" y="40743"/>
                      <a:pt x="11370" y="40750"/>
                      <a:pt x="11359" y="40756"/>
                    </a:cubicBezTo>
                    <a:cubicBezTo>
                      <a:pt x="11346" y="40770"/>
                      <a:pt x="11325" y="40787"/>
                      <a:pt x="11302" y="40804"/>
                    </a:cubicBezTo>
                    <a:cubicBezTo>
                      <a:pt x="11267" y="40831"/>
                      <a:pt x="11227" y="40862"/>
                      <a:pt x="11195" y="40889"/>
                    </a:cubicBezTo>
                    <a:cubicBezTo>
                      <a:pt x="11182" y="40907"/>
                      <a:pt x="11165" y="40920"/>
                      <a:pt x="11155" y="40934"/>
                    </a:cubicBezTo>
                    <a:cubicBezTo>
                      <a:pt x="11148" y="40940"/>
                      <a:pt x="11145" y="40951"/>
                      <a:pt x="11141" y="40957"/>
                    </a:cubicBezTo>
                    <a:cubicBezTo>
                      <a:pt x="11134" y="40968"/>
                      <a:pt x="11131" y="40978"/>
                      <a:pt x="11131" y="40988"/>
                    </a:cubicBezTo>
                    <a:lnTo>
                      <a:pt x="11131" y="40992"/>
                    </a:lnTo>
                    <a:cubicBezTo>
                      <a:pt x="11131" y="41135"/>
                      <a:pt x="11128" y="41278"/>
                      <a:pt x="11118" y="41424"/>
                    </a:cubicBezTo>
                    <a:lnTo>
                      <a:pt x="11118" y="41428"/>
                    </a:lnTo>
                    <a:lnTo>
                      <a:pt x="11118" y="41431"/>
                    </a:lnTo>
                    <a:cubicBezTo>
                      <a:pt x="11120" y="41451"/>
                      <a:pt x="11122" y="41468"/>
                      <a:pt x="11125" y="41485"/>
                    </a:cubicBezTo>
                    <a:lnTo>
                      <a:pt x="11125" y="41485"/>
                    </a:lnTo>
                    <a:cubicBezTo>
                      <a:pt x="11125" y="41485"/>
                      <a:pt x="11124" y="41486"/>
                      <a:pt x="11124" y="41486"/>
                    </a:cubicBezTo>
                    <a:lnTo>
                      <a:pt x="11114" y="41495"/>
                    </a:lnTo>
                    <a:lnTo>
                      <a:pt x="11114" y="41513"/>
                    </a:lnTo>
                    <a:cubicBezTo>
                      <a:pt x="11066" y="42242"/>
                      <a:pt x="10937" y="42982"/>
                      <a:pt x="10848" y="43704"/>
                    </a:cubicBezTo>
                    <a:cubicBezTo>
                      <a:pt x="10807" y="44048"/>
                      <a:pt x="10763" y="44392"/>
                      <a:pt x="10725" y="44737"/>
                    </a:cubicBezTo>
                    <a:lnTo>
                      <a:pt x="10722" y="44740"/>
                    </a:lnTo>
                    <a:cubicBezTo>
                      <a:pt x="10725" y="45204"/>
                      <a:pt x="10647" y="45681"/>
                      <a:pt x="10620" y="46134"/>
                    </a:cubicBezTo>
                    <a:cubicBezTo>
                      <a:pt x="10579" y="46812"/>
                      <a:pt x="10548" y="47491"/>
                      <a:pt x="10531" y="48169"/>
                    </a:cubicBezTo>
                    <a:cubicBezTo>
                      <a:pt x="10514" y="48987"/>
                      <a:pt x="10504" y="49805"/>
                      <a:pt x="10504" y="50626"/>
                    </a:cubicBezTo>
                    <a:cubicBezTo>
                      <a:pt x="10504" y="51171"/>
                      <a:pt x="10508" y="51716"/>
                      <a:pt x="10517" y="52262"/>
                    </a:cubicBezTo>
                    <a:lnTo>
                      <a:pt x="10517" y="52292"/>
                    </a:lnTo>
                    <a:lnTo>
                      <a:pt x="10548" y="52299"/>
                    </a:lnTo>
                    <a:cubicBezTo>
                      <a:pt x="10944" y="52401"/>
                      <a:pt x="11343" y="52493"/>
                      <a:pt x="11741" y="52568"/>
                    </a:cubicBezTo>
                    <a:lnTo>
                      <a:pt x="11744" y="52568"/>
                    </a:lnTo>
                    <a:cubicBezTo>
                      <a:pt x="12658" y="52735"/>
                      <a:pt x="13585" y="52814"/>
                      <a:pt x="14512" y="52814"/>
                    </a:cubicBezTo>
                    <a:cubicBezTo>
                      <a:pt x="14849" y="52814"/>
                      <a:pt x="15187" y="52803"/>
                      <a:pt x="15524" y="52783"/>
                    </a:cubicBezTo>
                    <a:lnTo>
                      <a:pt x="15558" y="52783"/>
                    </a:lnTo>
                    <a:lnTo>
                      <a:pt x="15565" y="52749"/>
                    </a:lnTo>
                    <a:cubicBezTo>
                      <a:pt x="15667" y="51876"/>
                      <a:pt x="15742" y="50997"/>
                      <a:pt x="15783" y="50121"/>
                    </a:cubicBezTo>
                    <a:cubicBezTo>
                      <a:pt x="15799" y="49839"/>
                      <a:pt x="15809" y="49555"/>
                      <a:pt x="15816" y="49273"/>
                    </a:cubicBezTo>
                    <a:lnTo>
                      <a:pt x="15844" y="49273"/>
                    </a:lnTo>
                    <a:lnTo>
                      <a:pt x="15844" y="49232"/>
                    </a:lnTo>
                    <a:cubicBezTo>
                      <a:pt x="15854" y="48601"/>
                      <a:pt x="15857" y="47974"/>
                      <a:pt x="15868" y="47348"/>
                    </a:cubicBezTo>
                    <a:cubicBezTo>
                      <a:pt x="15878" y="46499"/>
                      <a:pt x="15882" y="45654"/>
                      <a:pt x="15882" y="44805"/>
                    </a:cubicBezTo>
                    <a:cubicBezTo>
                      <a:pt x="15882" y="44185"/>
                      <a:pt x="15882" y="43565"/>
                      <a:pt x="15875" y="42941"/>
                    </a:cubicBezTo>
                    <a:cubicBezTo>
                      <a:pt x="15865" y="41990"/>
                      <a:pt x="15800" y="41022"/>
                      <a:pt x="15800" y="40064"/>
                    </a:cubicBezTo>
                    <a:lnTo>
                      <a:pt x="15800" y="39935"/>
                    </a:lnTo>
                    <a:lnTo>
                      <a:pt x="15800" y="39884"/>
                    </a:lnTo>
                    <a:lnTo>
                      <a:pt x="15776" y="39889"/>
                    </a:lnTo>
                    <a:lnTo>
                      <a:pt x="15776" y="39887"/>
                    </a:lnTo>
                    <a:lnTo>
                      <a:pt x="15763" y="39877"/>
                    </a:lnTo>
                    <a:cubicBezTo>
                      <a:pt x="15684" y="39815"/>
                      <a:pt x="15619" y="39730"/>
                      <a:pt x="15558" y="39642"/>
                    </a:cubicBezTo>
                    <a:lnTo>
                      <a:pt x="15555" y="39639"/>
                    </a:lnTo>
                    <a:cubicBezTo>
                      <a:pt x="14676" y="38616"/>
                      <a:pt x="13765" y="37601"/>
                      <a:pt x="12951" y="36541"/>
                    </a:cubicBezTo>
                    <a:cubicBezTo>
                      <a:pt x="12897" y="36473"/>
                      <a:pt x="12845" y="36401"/>
                      <a:pt x="12790" y="36330"/>
                    </a:cubicBezTo>
                    <a:cubicBezTo>
                      <a:pt x="12784" y="36319"/>
                      <a:pt x="12781" y="36309"/>
                      <a:pt x="12781" y="36302"/>
                    </a:cubicBezTo>
                    <a:cubicBezTo>
                      <a:pt x="12781" y="36295"/>
                      <a:pt x="12781" y="36292"/>
                      <a:pt x="12784" y="36285"/>
                    </a:cubicBezTo>
                    <a:cubicBezTo>
                      <a:pt x="12787" y="36275"/>
                      <a:pt x="12794" y="36265"/>
                      <a:pt x="12804" y="36258"/>
                    </a:cubicBezTo>
                    <a:cubicBezTo>
                      <a:pt x="12815" y="36251"/>
                      <a:pt x="12825" y="36244"/>
                      <a:pt x="12839" y="36237"/>
                    </a:cubicBezTo>
                    <a:lnTo>
                      <a:pt x="12845" y="36237"/>
                    </a:lnTo>
                    <a:lnTo>
                      <a:pt x="12848" y="36234"/>
                    </a:lnTo>
                    <a:cubicBezTo>
                      <a:pt x="13138" y="36033"/>
                      <a:pt x="13421" y="35839"/>
                      <a:pt x="13687" y="35614"/>
                    </a:cubicBezTo>
                    <a:lnTo>
                      <a:pt x="13721" y="35586"/>
                    </a:lnTo>
                    <a:lnTo>
                      <a:pt x="13690" y="35556"/>
                    </a:lnTo>
                    <a:cubicBezTo>
                      <a:pt x="13677" y="35539"/>
                      <a:pt x="13666" y="35525"/>
                      <a:pt x="13660" y="35508"/>
                    </a:cubicBezTo>
                    <a:lnTo>
                      <a:pt x="13660" y="35504"/>
                    </a:lnTo>
                    <a:cubicBezTo>
                      <a:pt x="13227" y="34367"/>
                      <a:pt x="12757" y="33221"/>
                      <a:pt x="12436" y="32053"/>
                    </a:cubicBezTo>
                    <a:lnTo>
                      <a:pt x="12409" y="31957"/>
                    </a:lnTo>
                    <a:close/>
                    <a:moveTo>
                      <a:pt x="20135" y="31780"/>
                    </a:moveTo>
                    <a:lnTo>
                      <a:pt x="20111" y="31865"/>
                    </a:lnTo>
                    <a:cubicBezTo>
                      <a:pt x="20070" y="32004"/>
                      <a:pt x="20029" y="32144"/>
                      <a:pt x="19985" y="32284"/>
                    </a:cubicBezTo>
                    <a:lnTo>
                      <a:pt x="19981" y="32301"/>
                    </a:lnTo>
                    <a:lnTo>
                      <a:pt x="19987" y="32312"/>
                    </a:lnTo>
                    <a:lnTo>
                      <a:pt x="19987" y="32312"/>
                    </a:lnTo>
                    <a:cubicBezTo>
                      <a:pt x="19670" y="33394"/>
                      <a:pt x="19237" y="34451"/>
                      <a:pt x="18836" y="35504"/>
                    </a:cubicBezTo>
                    <a:lnTo>
                      <a:pt x="18836" y="35508"/>
                    </a:lnTo>
                    <a:cubicBezTo>
                      <a:pt x="18830" y="35525"/>
                      <a:pt x="18819" y="35539"/>
                      <a:pt x="18806" y="35553"/>
                    </a:cubicBezTo>
                    <a:lnTo>
                      <a:pt x="18775" y="35586"/>
                    </a:lnTo>
                    <a:lnTo>
                      <a:pt x="18809" y="35614"/>
                    </a:lnTo>
                    <a:cubicBezTo>
                      <a:pt x="18877" y="35668"/>
                      <a:pt x="18945" y="35726"/>
                      <a:pt x="19017" y="35781"/>
                    </a:cubicBezTo>
                    <a:lnTo>
                      <a:pt x="19020" y="35781"/>
                    </a:lnTo>
                    <a:lnTo>
                      <a:pt x="19020" y="35784"/>
                    </a:lnTo>
                    <a:cubicBezTo>
                      <a:pt x="19245" y="35907"/>
                      <a:pt x="19460" y="36060"/>
                      <a:pt x="19671" y="36199"/>
                    </a:cubicBezTo>
                    <a:cubicBezTo>
                      <a:pt x="19692" y="36213"/>
                      <a:pt x="19709" y="36231"/>
                      <a:pt x="19716" y="36248"/>
                    </a:cubicBezTo>
                    <a:cubicBezTo>
                      <a:pt x="19726" y="36268"/>
                      <a:pt x="19729" y="36285"/>
                      <a:pt x="19729" y="36306"/>
                    </a:cubicBezTo>
                    <a:cubicBezTo>
                      <a:pt x="19733" y="36330"/>
                      <a:pt x="19726" y="36353"/>
                      <a:pt x="19716" y="36374"/>
                    </a:cubicBezTo>
                    <a:lnTo>
                      <a:pt x="19709" y="36388"/>
                    </a:lnTo>
                    <a:lnTo>
                      <a:pt x="19712" y="36404"/>
                    </a:lnTo>
                    <a:cubicBezTo>
                      <a:pt x="19716" y="36415"/>
                      <a:pt x="19719" y="36421"/>
                      <a:pt x="19719" y="36432"/>
                    </a:cubicBezTo>
                    <a:cubicBezTo>
                      <a:pt x="19719" y="36445"/>
                      <a:pt x="19716" y="36459"/>
                      <a:pt x="19706" y="36476"/>
                    </a:cubicBezTo>
                    <a:cubicBezTo>
                      <a:pt x="19348" y="37089"/>
                      <a:pt x="18918" y="37655"/>
                      <a:pt x="18485" y="38224"/>
                    </a:cubicBezTo>
                    <a:cubicBezTo>
                      <a:pt x="18172" y="38637"/>
                      <a:pt x="17906" y="39120"/>
                      <a:pt x="17575" y="39519"/>
                    </a:cubicBezTo>
                    <a:lnTo>
                      <a:pt x="17565" y="39532"/>
                    </a:lnTo>
                    <a:lnTo>
                      <a:pt x="17565" y="39550"/>
                    </a:lnTo>
                    <a:cubicBezTo>
                      <a:pt x="17623" y="40613"/>
                      <a:pt x="17609" y="41690"/>
                      <a:pt x="17636" y="42750"/>
                    </a:cubicBezTo>
                    <a:cubicBezTo>
                      <a:pt x="17677" y="44171"/>
                      <a:pt x="17708" y="45596"/>
                      <a:pt x="17749" y="47020"/>
                    </a:cubicBezTo>
                    <a:lnTo>
                      <a:pt x="17749" y="47020"/>
                    </a:lnTo>
                    <a:cubicBezTo>
                      <a:pt x="17749" y="47387"/>
                      <a:pt x="17746" y="47754"/>
                      <a:pt x="17746" y="48121"/>
                    </a:cubicBezTo>
                    <a:cubicBezTo>
                      <a:pt x="17746" y="48534"/>
                      <a:pt x="17753" y="48946"/>
                      <a:pt x="17784" y="49358"/>
                    </a:cubicBezTo>
                    <a:cubicBezTo>
                      <a:pt x="17787" y="49378"/>
                      <a:pt x="17787" y="49419"/>
                      <a:pt x="17790" y="49477"/>
                    </a:cubicBezTo>
                    <a:cubicBezTo>
                      <a:pt x="17793" y="49679"/>
                      <a:pt x="17800" y="50077"/>
                      <a:pt x="17811" y="50527"/>
                    </a:cubicBezTo>
                    <a:cubicBezTo>
                      <a:pt x="17820" y="50980"/>
                      <a:pt x="17838" y="51485"/>
                      <a:pt x="17865" y="51903"/>
                    </a:cubicBezTo>
                    <a:cubicBezTo>
                      <a:pt x="17882" y="52153"/>
                      <a:pt x="17906" y="52374"/>
                      <a:pt x="17933" y="52531"/>
                    </a:cubicBezTo>
                    <a:cubicBezTo>
                      <a:pt x="17947" y="52609"/>
                      <a:pt x="17960" y="52674"/>
                      <a:pt x="17978" y="52721"/>
                    </a:cubicBezTo>
                    <a:cubicBezTo>
                      <a:pt x="17988" y="52746"/>
                      <a:pt x="17998" y="52766"/>
                      <a:pt x="18009" y="52779"/>
                    </a:cubicBezTo>
                    <a:cubicBezTo>
                      <a:pt x="18015" y="52790"/>
                      <a:pt x="18025" y="52797"/>
                      <a:pt x="18032" y="52803"/>
                    </a:cubicBezTo>
                    <a:cubicBezTo>
                      <a:pt x="18042" y="52810"/>
                      <a:pt x="18056" y="52814"/>
                      <a:pt x="18070" y="52814"/>
                    </a:cubicBezTo>
                    <a:lnTo>
                      <a:pt x="18073" y="52814"/>
                    </a:lnTo>
                    <a:cubicBezTo>
                      <a:pt x="18121" y="52814"/>
                      <a:pt x="18175" y="52810"/>
                      <a:pt x="18229" y="52803"/>
                    </a:cubicBezTo>
                    <a:cubicBezTo>
                      <a:pt x="18311" y="52793"/>
                      <a:pt x="18400" y="52776"/>
                      <a:pt x="18482" y="52762"/>
                    </a:cubicBezTo>
                    <a:cubicBezTo>
                      <a:pt x="18564" y="52749"/>
                      <a:pt x="18638" y="52735"/>
                      <a:pt x="18690" y="52735"/>
                    </a:cubicBezTo>
                    <a:lnTo>
                      <a:pt x="18687" y="52735"/>
                    </a:lnTo>
                    <a:cubicBezTo>
                      <a:pt x="18898" y="52721"/>
                      <a:pt x="19105" y="52708"/>
                      <a:pt x="19310" y="52694"/>
                    </a:cubicBezTo>
                    <a:lnTo>
                      <a:pt x="19313" y="52694"/>
                    </a:lnTo>
                    <a:cubicBezTo>
                      <a:pt x="19569" y="52674"/>
                      <a:pt x="21856" y="52496"/>
                      <a:pt x="23004" y="52361"/>
                    </a:cubicBezTo>
                    <a:lnTo>
                      <a:pt x="23042" y="52353"/>
                    </a:lnTo>
                    <a:lnTo>
                      <a:pt x="23042" y="52320"/>
                    </a:lnTo>
                    <a:cubicBezTo>
                      <a:pt x="23035" y="52084"/>
                      <a:pt x="23025" y="51856"/>
                      <a:pt x="23018" y="51624"/>
                    </a:cubicBezTo>
                    <a:lnTo>
                      <a:pt x="23018" y="51621"/>
                    </a:lnTo>
                    <a:cubicBezTo>
                      <a:pt x="23004" y="51494"/>
                      <a:pt x="22994" y="51365"/>
                      <a:pt x="22987" y="51236"/>
                    </a:cubicBezTo>
                    <a:cubicBezTo>
                      <a:pt x="22984" y="51212"/>
                      <a:pt x="22981" y="51192"/>
                      <a:pt x="22981" y="51167"/>
                    </a:cubicBezTo>
                    <a:cubicBezTo>
                      <a:pt x="22977" y="51157"/>
                      <a:pt x="22977" y="51147"/>
                      <a:pt x="22973" y="51137"/>
                    </a:cubicBezTo>
                    <a:cubicBezTo>
                      <a:pt x="22943" y="50878"/>
                      <a:pt x="22926" y="50612"/>
                      <a:pt x="22899" y="50363"/>
                    </a:cubicBezTo>
                    <a:cubicBezTo>
                      <a:pt x="22779" y="49143"/>
                      <a:pt x="22582" y="47923"/>
                      <a:pt x="22490" y="46706"/>
                    </a:cubicBezTo>
                    <a:lnTo>
                      <a:pt x="22490" y="46700"/>
                    </a:lnTo>
                    <a:lnTo>
                      <a:pt x="22487" y="46693"/>
                    </a:lnTo>
                    <a:cubicBezTo>
                      <a:pt x="22480" y="46681"/>
                      <a:pt x="22475" y="46667"/>
                      <a:pt x="22469" y="46651"/>
                    </a:cubicBezTo>
                    <a:lnTo>
                      <a:pt x="22469" y="46651"/>
                    </a:lnTo>
                    <a:cubicBezTo>
                      <a:pt x="22469" y="46648"/>
                      <a:pt x="22468" y="46645"/>
                      <a:pt x="22466" y="46642"/>
                    </a:cubicBezTo>
                    <a:lnTo>
                      <a:pt x="22466" y="46642"/>
                    </a:lnTo>
                    <a:cubicBezTo>
                      <a:pt x="22466" y="46642"/>
                      <a:pt x="22466" y="46642"/>
                      <a:pt x="22466" y="46642"/>
                    </a:cubicBezTo>
                    <a:lnTo>
                      <a:pt x="22466" y="46632"/>
                    </a:lnTo>
                    <a:lnTo>
                      <a:pt x="22466" y="46625"/>
                    </a:lnTo>
                    <a:lnTo>
                      <a:pt x="22466" y="46615"/>
                    </a:lnTo>
                    <a:cubicBezTo>
                      <a:pt x="22204" y="45937"/>
                      <a:pt x="21958" y="45255"/>
                      <a:pt x="21726" y="44567"/>
                    </a:cubicBezTo>
                    <a:cubicBezTo>
                      <a:pt x="21342" y="43414"/>
                      <a:pt x="21001" y="42252"/>
                      <a:pt x="20700" y="41080"/>
                    </a:cubicBezTo>
                    <a:cubicBezTo>
                      <a:pt x="20421" y="39993"/>
                      <a:pt x="20069" y="38845"/>
                      <a:pt x="20010" y="37729"/>
                    </a:cubicBezTo>
                    <a:lnTo>
                      <a:pt x="20010" y="37729"/>
                    </a:lnTo>
                    <a:cubicBezTo>
                      <a:pt x="20072" y="37935"/>
                      <a:pt x="20154" y="38136"/>
                      <a:pt x="20223" y="38330"/>
                    </a:cubicBezTo>
                    <a:cubicBezTo>
                      <a:pt x="20785" y="39928"/>
                      <a:pt x="21144" y="41585"/>
                      <a:pt x="21655" y="43207"/>
                    </a:cubicBezTo>
                    <a:cubicBezTo>
                      <a:pt x="21903" y="44004"/>
                      <a:pt x="22190" y="44792"/>
                      <a:pt x="22473" y="45575"/>
                    </a:cubicBezTo>
                    <a:cubicBezTo>
                      <a:pt x="22677" y="46144"/>
                      <a:pt x="22888" y="46714"/>
                      <a:pt x="23110" y="47276"/>
                    </a:cubicBezTo>
                    <a:cubicBezTo>
                      <a:pt x="23124" y="47317"/>
                      <a:pt x="23141" y="47361"/>
                      <a:pt x="23157" y="47409"/>
                    </a:cubicBezTo>
                    <a:lnTo>
                      <a:pt x="23157" y="47412"/>
                    </a:lnTo>
                    <a:cubicBezTo>
                      <a:pt x="23243" y="47600"/>
                      <a:pt x="23325" y="47790"/>
                      <a:pt x="23420" y="47964"/>
                    </a:cubicBezTo>
                    <a:cubicBezTo>
                      <a:pt x="23594" y="48288"/>
                      <a:pt x="23775" y="48608"/>
                      <a:pt x="23931" y="48938"/>
                    </a:cubicBezTo>
                    <a:lnTo>
                      <a:pt x="23942" y="48963"/>
                    </a:lnTo>
                    <a:lnTo>
                      <a:pt x="23972" y="48963"/>
                    </a:lnTo>
                    <a:cubicBezTo>
                      <a:pt x="23975" y="48963"/>
                      <a:pt x="23979" y="48963"/>
                      <a:pt x="23983" y="48959"/>
                    </a:cubicBezTo>
                    <a:cubicBezTo>
                      <a:pt x="23984" y="48959"/>
                      <a:pt x="23986" y="48958"/>
                      <a:pt x="23988" y="48957"/>
                    </a:cubicBezTo>
                    <a:lnTo>
                      <a:pt x="23988" y="48957"/>
                    </a:lnTo>
                    <a:cubicBezTo>
                      <a:pt x="24158" y="48916"/>
                      <a:pt x="24322" y="48856"/>
                      <a:pt x="24477" y="48806"/>
                    </a:cubicBezTo>
                    <a:cubicBezTo>
                      <a:pt x="24985" y="48632"/>
                      <a:pt x="25488" y="48427"/>
                      <a:pt x="25969" y="48182"/>
                    </a:cubicBezTo>
                    <a:cubicBezTo>
                      <a:pt x="26232" y="48049"/>
                      <a:pt x="26525" y="47900"/>
                      <a:pt x="26804" y="47722"/>
                    </a:cubicBezTo>
                    <a:cubicBezTo>
                      <a:pt x="27080" y="47548"/>
                      <a:pt x="27339" y="47348"/>
                      <a:pt x="27533" y="47112"/>
                    </a:cubicBezTo>
                    <a:lnTo>
                      <a:pt x="27554" y="47092"/>
                    </a:lnTo>
                    <a:lnTo>
                      <a:pt x="27537" y="47065"/>
                    </a:lnTo>
                    <a:cubicBezTo>
                      <a:pt x="27169" y="46492"/>
                      <a:pt x="26811" y="45882"/>
                      <a:pt x="26474" y="45282"/>
                    </a:cubicBezTo>
                    <a:cubicBezTo>
                      <a:pt x="25628" y="43786"/>
                      <a:pt x="24899" y="42228"/>
                      <a:pt x="24211" y="40651"/>
                    </a:cubicBezTo>
                    <a:cubicBezTo>
                      <a:pt x="23533" y="39107"/>
                      <a:pt x="22888" y="37543"/>
                      <a:pt x="22204" y="35999"/>
                    </a:cubicBezTo>
                    <a:cubicBezTo>
                      <a:pt x="21863" y="35229"/>
                      <a:pt x="21508" y="34461"/>
                      <a:pt x="21137" y="33705"/>
                    </a:cubicBezTo>
                    <a:cubicBezTo>
                      <a:pt x="20840" y="33105"/>
                      <a:pt x="20489" y="32516"/>
                      <a:pt x="20220" y="31905"/>
                    </a:cubicBezTo>
                    <a:lnTo>
                      <a:pt x="20220" y="31902"/>
                    </a:lnTo>
                    <a:lnTo>
                      <a:pt x="20217" y="31899"/>
                    </a:lnTo>
                    <a:cubicBezTo>
                      <a:pt x="20206" y="31885"/>
                      <a:pt x="20197" y="31869"/>
                      <a:pt x="20186" y="31851"/>
                    </a:cubicBezTo>
                    <a:lnTo>
                      <a:pt x="20135" y="31780"/>
                    </a:lnTo>
                    <a:close/>
                    <a:moveTo>
                      <a:pt x="16261" y="40943"/>
                    </a:moveTo>
                    <a:cubicBezTo>
                      <a:pt x="16357" y="40953"/>
                      <a:pt x="16453" y="40951"/>
                      <a:pt x="16546" y="40954"/>
                    </a:cubicBezTo>
                    <a:cubicBezTo>
                      <a:pt x="16745" y="40957"/>
                      <a:pt x="16945" y="40970"/>
                      <a:pt x="17148" y="40982"/>
                    </a:cubicBezTo>
                    <a:lnTo>
                      <a:pt x="17148" y="40982"/>
                    </a:lnTo>
                    <a:cubicBezTo>
                      <a:pt x="17175" y="41529"/>
                      <a:pt x="17201" y="42074"/>
                      <a:pt x="17207" y="42617"/>
                    </a:cubicBezTo>
                    <a:cubicBezTo>
                      <a:pt x="17224" y="44086"/>
                      <a:pt x="17262" y="45551"/>
                      <a:pt x="17293" y="47020"/>
                    </a:cubicBezTo>
                    <a:cubicBezTo>
                      <a:pt x="17306" y="47629"/>
                      <a:pt x="17326" y="48241"/>
                      <a:pt x="17344" y="48858"/>
                    </a:cubicBezTo>
                    <a:lnTo>
                      <a:pt x="17344" y="48858"/>
                    </a:lnTo>
                    <a:cubicBezTo>
                      <a:pt x="17326" y="49062"/>
                      <a:pt x="17323" y="49270"/>
                      <a:pt x="17323" y="49474"/>
                    </a:cubicBezTo>
                    <a:cubicBezTo>
                      <a:pt x="17323" y="50295"/>
                      <a:pt x="17429" y="51110"/>
                      <a:pt x="17487" y="51924"/>
                    </a:cubicBezTo>
                    <a:cubicBezTo>
                      <a:pt x="17501" y="52112"/>
                      <a:pt x="17510" y="52299"/>
                      <a:pt x="17518" y="52490"/>
                    </a:cubicBezTo>
                    <a:cubicBezTo>
                      <a:pt x="17528" y="52680"/>
                      <a:pt x="17548" y="52872"/>
                      <a:pt x="17562" y="53062"/>
                    </a:cubicBezTo>
                    <a:lnTo>
                      <a:pt x="17562" y="53059"/>
                    </a:lnTo>
                    <a:cubicBezTo>
                      <a:pt x="17562" y="53083"/>
                      <a:pt x="17562" y="53107"/>
                      <a:pt x="17569" y="53134"/>
                    </a:cubicBezTo>
                    <a:cubicBezTo>
                      <a:pt x="17575" y="53158"/>
                      <a:pt x="17586" y="53185"/>
                      <a:pt x="17603" y="53209"/>
                    </a:cubicBezTo>
                    <a:cubicBezTo>
                      <a:pt x="17616" y="53226"/>
                      <a:pt x="17633" y="53240"/>
                      <a:pt x="17650" y="53250"/>
                    </a:cubicBezTo>
                    <a:cubicBezTo>
                      <a:pt x="17677" y="53264"/>
                      <a:pt x="17705" y="53273"/>
                      <a:pt x="17735" y="53277"/>
                    </a:cubicBezTo>
                    <a:cubicBezTo>
                      <a:pt x="17763" y="53281"/>
                      <a:pt x="17790" y="53281"/>
                      <a:pt x="17817" y="53281"/>
                    </a:cubicBezTo>
                    <a:cubicBezTo>
                      <a:pt x="17998" y="53281"/>
                      <a:pt x="18179" y="53264"/>
                      <a:pt x="18356" y="53243"/>
                    </a:cubicBezTo>
                    <a:cubicBezTo>
                      <a:pt x="18536" y="53223"/>
                      <a:pt x="18714" y="53205"/>
                      <a:pt x="18888" y="53205"/>
                    </a:cubicBezTo>
                    <a:lnTo>
                      <a:pt x="19058" y="53205"/>
                    </a:lnTo>
                    <a:cubicBezTo>
                      <a:pt x="19685" y="53205"/>
                      <a:pt x="20326" y="53134"/>
                      <a:pt x="20895" y="53093"/>
                    </a:cubicBezTo>
                    <a:cubicBezTo>
                      <a:pt x="21227" y="53067"/>
                      <a:pt x="21562" y="53041"/>
                      <a:pt x="21900" y="53005"/>
                    </a:cubicBezTo>
                    <a:lnTo>
                      <a:pt x="21900" y="53005"/>
                    </a:lnTo>
                    <a:cubicBezTo>
                      <a:pt x="21915" y="53082"/>
                      <a:pt x="21933" y="53167"/>
                      <a:pt x="21948" y="53246"/>
                    </a:cubicBezTo>
                    <a:cubicBezTo>
                      <a:pt x="21962" y="53342"/>
                      <a:pt x="21975" y="53430"/>
                      <a:pt x="21975" y="53502"/>
                    </a:cubicBezTo>
                    <a:cubicBezTo>
                      <a:pt x="21975" y="53526"/>
                      <a:pt x="21971" y="53547"/>
                      <a:pt x="21971" y="53564"/>
                    </a:cubicBezTo>
                    <a:cubicBezTo>
                      <a:pt x="21968" y="53584"/>
                      <a:pt x="21965" y="53597"/>
                      <a:pt x="21958" y="53608"/>
                    </a:cubicBezTo>
                    <a:cubicBezTo>
                      <a:pt x="21955" y="53614"/>
                      <a:pt x="21951" y="53621"/>
                      <a:pt x="21944" y="53628"/>
                    </a:cubicBezTo>
                    <a:cubicBezTo>
                      <a:pt x="21927" y="53646"/>
                      <a:pt x="21907" y="53659"/>
                      <a:pt x="21876" y="53676"/>
                    </a:cubicBezTo>
                    <a:cubicBezTo>
                      <a:pt x="21822" y="53699"/>
                      <a:pt x="21746" y="53723"/>
                      <a:pt x="21665" y="53740"/>
                    </a:cubicBezTo>
                    <a:cubicBezTo>
                      <a:pt x="21542" y="53768"/>
                      <a:pt x="21399" y="53789"/>
                      <a:pt x="21273" y="53802"/>
                    </a:cubicBezTo>
                    <a:cubicBezTo>
                      <a:pt x="21208" y="53809"/>
                      <a:pt x="21150" y="53816"/>
                      <a:pt x="21099" y="53822"/>
                    </a:cubicBezTo>
                    <a:cubicBezTo>
                      <a:pt x="21051" y="53830"/>
                      <a:pt x="21007" y="53833"/>
                      <a:pt x="20977" y="53839"/>
                    </a:cubicBezTo>
                    <a:cubicBezTo>
                      <a:pt x="20510" y="53928"/>
                      <a:pt x="20043" y="54006"/>
                      <a:pt x="19572" y="54071"/>
                    </a:cubicBezTo>
                    <a:cubicBezTo>
                      <a:pt x="18656" y="54198"/>
                      <a:pt x="17732" y="54272"/>
                      <a:pt x="16809" y="54292"/>
                    </a:cubicBezTo>
                    <a:cubicBezTo>
                      <a:pt x="16631" y="54296"/>
                      <a:pt x="16455" y="54300"/>
                      <a:pt x="16277" y="54300"/>
                    </a:cubicBezTo>
                    <a:cubicBezTo>
                      <a:pt x="15558" y="54300"/>
                      <a:pt x="14842" y="54265"/>
                      <a:pt x="14127" y="54204"/>
                    </a:cubicBezTo>
                    <a:cubicBezTo>
                      <a:pt x="13612" y="54160"/>
                      <a:pt x="13101" y="54140"/>
                      <a:pt x="12603" y="54037"/>
                    </a:cubicBezTo>
                    <a:cubicBezTo>
                      <a:pt x="12406" y="54000"/>
                      <a:pt x="12259" y="53959"/>
                      <a:pt x="12150" y="53911"/>
                    </a:cubicBezTo>
                    <a:cubicBezTo>
                      <a:pt x="12065" y="53877"/>
                      <a:pt x="12004" y="53836"/>
                      <a:pt x="11956" y="53789"/>
                    </a:cubicBezTo>
                    <a:cubicBezTo>
                      <a:pt x="11922" y="53754"/>
                      <a:pt x="11895" y="53717"/>
                      <a:pt x="11874" y="53672"/>
                    </a:cubicBezTo>
                    <a:cubicBezTo>
                      <a:pt x="11840" y="53605"/>
                      <a:pt x="11823" y="53523"/>
                      <a:pt x="11813" y="53421"/>
                    </a:cubicBezTo>
                    <a:cubicBezTo>
                      <a:pt x="11801" y="53330"/>
                      <a:pt x="11797" y="53223"/>
                      <a:pt x="11796" y="53098"/>
                    </a:cubicBezTo>
                    <a:lnTo>
                      <a:pt x="11796" y="53098"/>
                    </a:lnTo>
                    <a:cubicBezTo>
                      <a:pt x="12704" y="53252"/>
                      <a:pt x="13618" y="53328"/>
                      <a:pt x="14532" y="53328"/>
                    </a:cubicBezTo>
                    <a:cubicBezTo>
                      <a:pt x="14880" y="53328"/>
                      <a:pt x="15228" y="53318"/>
                      <a:pt x="15571" y="53294"/>
                    </a:cubicBezTo>
                    <a:lnTo>
                      <a:pt x="15575" y="53294"/>
                    </a:lnTo>
                    <a:cubicBezTo>
                      <a:pt x="15711" y="53273"/>
                      <a:pt x="15854" y="53240"/>
                      <a:pt x="15994" y="53223"/>
                    </a:cubicBezTo>
                    <a:lnTo>
                      <a:pt x="16028" y="53216"/>
                    </a:lnTo>
                    <a:lnTo>
                      <a:pt x="16028" y="53182"/>
                    </a:lnTo>
                    <a:lnTo>
                      <a:pt x="16028" y="53168"/>
                    </a:lnTo>
                    <a:lnTo>
                      <a:pt x="16028" y="53161"/>
                    </a:lnTo>
                    <a:lnTo>
                      <a:pt x="16028" y="53147"/>
                    </a:lnTo>
                    <a:cubicBezTo>
                      <a:pt x="16028" y="52960"/>
                      <a:pt x="16052" y="52770"/>
                      <a:pt x="16059" y="52578"/>
                    </a:cubicBezTo>
                    <a:lnTo>
                      <a:pt x="16059" y="52575"/>
                    </a:lnTo>
                    <a:lnTo>
                      <a:pt x="16059" y="52565"/>
                    </a:lnTo>
                    <a:cubicBezTo>
                      <a:pt x="16059" y="52537"/>
                      <a:pt x="16062" y="52507"/>
                      <a:pt x="16069" y="52480"/>
                    </a:cubicBezTo>
                    <a:cubicBezTo>
                      <a:pt x="16123" y="52244"/>
                      <a:pt x="16137" y="51979"/>
                      <a:pt x="16140" y="51710"/>
                    </a:cubicBezTo>
                    <a:cubicBezTo>
                      <a:pt x="16148" y="51440"/>
                      <a:pt x="16144" y="51171"/>
                      <a:pt x="16161" y="50929"/>
                    </a:cubicBezTo>
                    <a:cubicBezTo>
                      <a:pt x="16250" y="49720"/>
                      <a:pt x="16271" y="48455"/>
                      <a:pt x="16287" y="47214"/>
                    </a:cubicBezTo>
                    <a:cubicBezTo>
                      <a:pt x="16298" y="46607"/>
                      <a:pt x="16301" y="46001"/>
                      <a:pt x="16301" y="45394"/>
                    </a:cubicBezTo>
                    <a:cubicBezTo>
                      <a:pt x="16301" y="44577"/>
                      <a:pt x="16294" y="43759"/>
                      <a:pt x="16277" y="42941"/>
                    </a:cubicBezTo>
                    <a:cubicBezTo>
                      <a:pt x="16271" y="42467"/>
                      <a:pt x="16263" y="41994"/>
                      <a:pt x="16263" y="41520"/>
                    </a:cubicBezTo>
                    <a:lnTo>
                      <a:pt x="16263" y="41363"/>
                    </a:lnTo>
                    <a:lnTo>
                      <a:pt x="16263" y="41278"/>
                    </a:lnTo>
                    <a:cubicBezTo>
                      <a:pt x="16263" y="41164"/>
                      <a:pt x="16263" y="41053"/>
                      <a:pt x="16261" y="40943"/>
                    </a:cubicBezTo>
                    <a:close/>
                    <a:moveTo>
                      <a:pt x="16178" y="40848"/>
                    </a:moveTo>
                    <a:lnTo>
                      <a:pt x="16178" y="40896"/>
                    </a:lnTo>
                    <a:cubicBezTo>
                      <a:pt x="16181" y="41025"/>
                      <a:pt x="16181" y="41152"/>
                      <a:pt x="16181" y="41278"/>
                    </a:cubicBezTo>
                    <a:lnTo>
                      <a:pt x="16181" y="41363"/>
                    </a:lnTo>
                    <a:lnTo>
                      <a:pt x="16181" y="41520"/>
                    </a:lnTo>
                    <a:cubicBezTo>
                      <a:pt x="16181" y="41994"/>
                      <a:pt x="16189" y="42470"/>
                      <a:pt x="16195" y="42944"/>
                    </a:cubicBezTo>
                    <a:cubicBezTo>
                      <a:pt x="16212" y="43762"/>
                      <a:pt x="16219" y="44577"/>
                      <a:pt x="16219" y="45394"/>
                    </a:cubicBezTo>
                    <a:cubicBezTo>
                      <a:pt x="16219" y="46001"/>
                      <a:pt x="16216" y="46607"/>
                      <a:pt x="16205" y="47214"/>
                    </a:cubicBezTo>
                    <a:cubicBezTo>
                      <a:pt x="16189" y="48452"/>
                      <a:pt x="16168" y="49715"/>
                      <a:pt x="16079" y="50922"/>
                    </a:cubicBezTo>
                    <a:cubicBezTo>
                      <a:pt x="16062" y="51171"/>
                      <a:pt x="16066" y="51440"/>
                      <a:pt x="16059" y="51710"/>
                    </a:cubicBezTo>
                    <a:cubicBezTo>
                      <a:pt x="16055" y="51975"/>
                      <a:pt x="16042" y="52238"/>
                      <a:pt x="15988" y="52463"/>
                    </a:cubicBezTo>
                    <a:lnTo>
                      <a:pt x="15991" y="52464"/>
                    </a:lnTo>
                    <a:lnTo>
                      <a:pt x="15991" y="52464"/>
                    </a:lnTo>
                    <a:cubicBezTo>
                      <a:pt x="15980" y="52494"/>
                      <a:pt x="15977" y="52528"/>
                      <a:pt x="15977" y="52565"/>
                    </a:cubicBezTo>
                    <a:lnTo>
                      <a:pt x="15977" y="52575"/>
                    </a:lnTo>
                    <a:cubicBezTo>
                      <a:pt x="15970" y="52762"/>
                      <a:pt x="15947" y="52953"/>
                      <a:pt x="15947" y="53146"/>
                    </a:cubicBezTo>
                    <a:lnTo>
                      <a:pt x="15947" y="53146"/>
                    </a:lnTo>
                    <a:cubicBezTo>
                      <a:pt x="15819" y="53167"/>
                      <a:pt x="15686" y="53197"/>
                      <a:pt x="15568" y="53216"/>
                    </a:cubicBezTo>
                    <a:lnTo>
                      <a:pt x="15568" y="53216"/>
                    </a:lnTo>
                    <a:lnTo>
                      <a:pt x="15568" y="53212"/>
                    </a:lnTo>
                    <a:cubicBezTo>
                      <a:pt x="15224" y="53237"/>
                      <a:pt x="14876" y="53246"/>
                      <a:pt x="14532" y="53246"/>
                    </a:cubicBezTo>
                    <a:cubicBezTo>
                      <a:pt x="13605" y="53246"/>
                      <a:pt x="12682" y="53168"/>
                      <a:pt x="11761" y="53012"/>
                    </a:cubicBezTo>
                    <a:lnTo>
                      <a:pt x="11714" y="53001"/>
                    </a:lnTo>
                    <a:lnTo>
                      <a:pt x="11714" y="53048"/>
                    </a:lnTo>
                    <a:cubicBezTo>
                      <a:pt x="11717" y="53223"/>
                      <a:pt x="11721" y="53366"/>
                      <a:pt x="11738" y="53485"/>
                    </a:cubicBezTo>
                    <a:cubicBezTo>
                      <a:pt x="11752" y="53577"/>
                      <a:pt x="11772" y="53655"/>
                      <a:pt x="11809" y="53723"/>
                    </a:cubicBezTo>
                    <a:cubicBezTo>
                      <a:pt x="11837" y="53775"/>
                      <a:pt x="11870" y="53819"/>
                      <a:pt x="11915" y="53860"/>
                    </a:cubicBezTo>
                    <a:cubicBezTo>
                      <a:pt x="11980" y="53921"/>
                      <a:pt x="12065" y="53969"/>
                      <a:pt x="12174" y="54009"/>
                    </a:cubicBezTo>
                    <a:cubicBezTo>
                      <a:pt x="12283" y="54050"/>
                      <a:pt x="12419" y="54085"/>
                      <a:pt x="12586" y="54119"/>
                    </a:cubicBezTo>
                    <a:cubicBezTo>
                      <a:pt x="13094" y="54221"/>
                      <a:pt x="13608" y="54242"/>
                      <a:pt x="14116" y="54286"/>
                    </a:cubicBezTo>
                    <a:cubicBezTo>
                      <a:pt x="14835" y="54347"/>
                      <a:pt x="15558" y="54382"/>
                      <a:pt x="16277" y="54382"/>
                    </a:cubicBezTo>
                    <a:cubicBezTo>
                      <a:pt x="16455" y="54382"/>
                      <a:pt x="16631" y="54378"/>
                      <a:pt x="16812" y="54374"/>
                    </a:cubicBezTo>
                    <a:cubicBezTo>
                      <a:pt x="17739" y="54354"/>
                      <a:pt x="18663" y="54275"/>
                      <a:pt x="19583" y="54153"/>
                    </a:cubicBezTo>
                    <a:cubicBezTo>
                      <a:pt x="20053" y="54088"/>
                      <a:pt x="20524" y="54009"/>
                      <a:pt x="20994" y="53918"/>
                    </a:cubicBezTo>
                    <a:cubicBezTo>
                      <a:pt x="21014" y="53915"/>
                      <a:pt x="21045" y="53911"/>
                      <a:pt x="21082" y="53907"/>
                    </a:cubicBezTo>
                    <a:cubicBezTo>
                      <a:pt x="21150" y="53897"/>
                      <a:pt x="21235" y="53891"/>
                      <a:pt x="21328" y="53877"/>
                    </a:cubicBezTo>
                    <a:cubicBezTo>
                      <a:pt x="21468" y="53860"/>
                      <a:pt x="21624" y="53839"/>
                      <a:pt x="21754" y="53802"/>
                    </a:cubicBezTo>
                    <a:cubicBezTo>
                      <a:pt x="21818" y="53785"/>
                      <a:pt x="21876" y="53764"/>
                      <a:pt x="21924" y="53740"/>
                    </a:cubicBezTo>
                    <a:cubicBezTo>
                      <a:pt x="21948" y="53727"/>
                      <a:pt x="21971" y="53713"/>
                      <a:pt x="21989" y="53699"/>
                    </a:cubicBezTo>
                    <a:cubicBezTo>
                      <a:pt x="22006" y="53682"/>
                      <a:pt x="22023" y="53666"/>
                      <a:pt x="22033" y="53641"/>
                    </a:cubicBezTo>
                    <a:cubicBezTo>
                      <a:pt x="22043" y="53621"/>
                      <a:pt x="22047" y="53601"/>
                      <a:pt x="22050" y="53577"/>
                    </a:cubicBezTo>
                    <a:cubicBezTo>
                      <a:pt x="22053" y="53553"/>
                      <a:pt x="22057" y="53529"/>
                      <a:pt x="22057" y="53502"/>
                    </a:cubicBezTo>
                    <a:cubicBezTo>
                      <a:pt x="22057" y="53424"/>
                      <a:pt x="22043" y="53328"/>
                      <a:pt x="22026" y="53232"/>
                    </a:cubicBezTo>
                    <a:cubicBezTo>
                      <a:pt x="22009" y="53138"/>
                      <a:pt x="21989" y="53039"/>
                      <a:pt x="21971" y="52954"/>
                    </a:cubicBezTo>
                    <a:lnTo>
                      <a:pt x="21965" y="52916"/>
                    </a:lnTo>
                    <a:lnTo>
                      <a:pt x="21927" y="52919"/>
                    </a:lnTo>
                    <a:cubicBezTo>
                      <a:pt x="21580" y="52957"/>
                      <a:pt x="21232" y="52987"/>
                      <a:pt x="20888" y="53012"/>
                    </a:cubicBezTo>
                    <a:cubicBezTo>
                      <a:pt x="20319" y="53053"/>
                      <a:pt x="19678" y="53124"/>
                      <a:pt x="19058" y="53124"/>
                    </a:cubicBezTo>
                    <a:lnTo>
                      <a:pt x="18888" y="53124"/>
                    </a:lnTo>
                    <a:cubicBezTo>
                      <a:pt x="18707" y="53124"/>
                      <a:pt x="18526" y="53144"/>
                      <a:pt x="18349" y="53161"/>
                    </a:cubicBezTo>
                    <a:cubicBezTo>
                      <a:pt x="18168" y="53182"/>
                      <a:pt x="17991" y="53199"/>
                      <a:pt x="17817" y="53199"/>
                    </a:cubicBezTo>
                    <a:cubicBezTo>
                      <a:pt x="17784" y="53199"/>
                      <a:pt x="17753" y="53199"/>
                      <a:pt x="17726" y="53192"/>
                    </a:cubicBezTo>
                    <a:cubicBezTo>
                      <a:pt x="17712" y="53188"/>
                      <a:pt x="17702" y="53185"/>
                      <a:pt x="17691" y="53178"/>
                    </a:cubicBezTo>
                    <a:cubicBezTo>
                      <a:pt x="17681" y="53171"/>
                      <a:pt x="17674" y="53168"/>
                      <a:pt x="17668" y="53158"/>
                    </a:cubicBezTo>
                    <a:cubicBezTo>
                      <a:pt x="17657" y="53147"/>
                      <a:pt x="17654" y="53134"/>
                      <a:pt x="17650" y="53117"/>
                    </a:cubicBezTo>
                    <a:cubicBezTo>
                      <a:pt x="17644" y="53100"/>
                      <a:pt x="17644" y="53076"/>
                      <a:pt x="17644" y="53056"/>
                    </a:cubicBezTo>
                    <a:cubicBezTo>
                      <a:pt x="17630" y="52864"/>
                      <a:pt x="17609" y="52674"/>
                      <a:pt x="17600" y="52487"/>
                    </a:cubicBezTo>
                    <a:cubicBezTo>
                      <a:pt x="17592" y="52296"/>
                      <a:pt x="17582" y="52105"/>
                      <a:pt x="17569" y="51917"/>
                    </a:cubicBezTo>
                    <a:cubicBezTo>
                      <a:pt x="17510" y="51099"/>
                      <a:pt x="17402" y="50288"/>
                      <a:pt x="17402" y="49474"/>
                    </a:cubicBezTo>
                    <a:cubicBezTo>
                      <a:pt x="17402" y="49270"/>
                      <a:pt x="17408" y="49065"/>
                      <a:pt x="17425" y="48861"/>
                    </a:cubicBezTo>
                    <a:lnTo>
                      <a:pt x="17425" y="48857"/>
                    </a:lnTo>
                    <a:cubicBezTo>
                      <a:pt x="17408" y="48243"/>
                      <a:pt x="17388" y="47627"/>
                      <a:pt x="17375" y="47016"/>
                    </a:cubicBezTo>
                    <a:cubicBezTo>
                      <a:pt x="17344" y="45551"/>
                      <a:pt x="17306" y="44083"/>
                      <a:pt x="17289" y="42617"/>
                    </a:cubicBezTo>
                    <a:cubicBezTo>
                      <a:pt x="17282" y="42058"/>
                      <a:pt x="17255" y="41500"/>
                      <a:pt x="17224" y="40940"/>
                    </a:cubicBezTo>
                    <a:lnTo>
                      <a:pt x="17224" y="40902"/>
                    </a:lnTo>
                    <a:lnTo>
                      <a:pt x="17187" y="40902"/>
                    </a:lnTo>
                    <a:cubicBezTo>
                      <a:pt x="16976" y="40889"/>
                      <a:pt x="16761" y="40875"/>
                      <a:pt x="16546" y="40872"/>
                    </a:cubicBezTo>
                    <a:cubicBezTo>
                      <a:pt x="16437" y="40869"/>
                      <a:pt x="16328" y="40872"/>
                      <a:pt x="16226" y="40855"/>
                    </a:cubicBezTo>
                    <a:lnTo>
                      <a:pt x="16178" y="40848"/>
                    </a:lnTo>
                    <a:close/>
                    <a:moveTo>
                      <a:pt x="13879" y="54741"/>
                    </a:moveTo>
                    <a:cubicBezTo>
                      <a:pt x="14515" y="54804"/>
                      <a:pt x="15153" y="54843"/>
                      <a:pt x="15792" y="54861"/>
                    </a:cubicBezTo>
                    <a:lnTo>
                      <a:pt x="15792" y="54861"/>
                    </a:lnTo>
                    <a:cubicBezTo>
                      <a:pt x="15812" y="55130"/>
                      <a:pt x="15827" y="55432"/>
                      <a:pt x="15831" y="55738"/>
                    </a:cubicBezTo>
                    <a:lnTo>
                      <a:pt x="15831" y="55788"/>
                    </a:lnTo>
                    <a:cubicBezTo>
                      <a:pt x="15831" y="56345"/>
                      <a:pt x="15790" y="56907"/>
                      <a:pt x="15752" y="57455"/>
                    </a:cubicBezTo>
                    <a:cubicBezTo>
                      <a:pt x="15735" y="57694"/>
                      <a:pt x="15714" y="57935"/>
                      <a:pt x="15691" y="58178"/>
                    </a:cubicBezTo>
                    <a:cubicBezTo>
                      <a:pt x="15640" y="58805"/>
                      <a:pt x="15585" y="59445"/>
                      <a:pt x="15585" y="60090"/>
                    </a:cubicBezTo>
                    <a:cubicBezTo>
                      <a:pt x="15585" y="60420"/>
                      <a:pt x="15599" y="60751"/>
                      <a:pt x="15637" y="61081"/>
                    </a:cubicBezTo>
                    <a:cubicBezTo>
                      <a:pt x="15691" y="61562"/>
                      <a:pt x="15796" y="62005"/>
                      <a:pt x="15967" y="62468"/>
                    </a:cubicBezTo>
                    <a:lnTo>
                      <a:pt x="15969" y="62472"/>
                    </a:lnTo>
                    <a:lnTo>
                      <a:pt x="15969" y="62472"/>
                    </a:lnTo>
                    <a:cubicBezTo>
                      <a:pt x="15951" y="62480"/>
                      <a:pt x="15922" y="62489"/>
                      <a:pt x="15892" y="62495"/>
                    </a:cubicBezTo>
                    <a:cubicBezTo>
                      <a:pt x="15844" y="62506"/>
                      <a:pt x="15783" y="62520"/>
                      <a:pt x="15728" y="62526"/>
                    </a:cubicBezTo>
                    <a:cubicBezTo>
                      <a:pt x="15670" y="62533"/>
                      <a:pt x="15616" y="62536"/>
                      <a:pt x="15582" y="62536"/>
                    </a:cubicBezTo>
                    <a:lnTo>
                      <a:pt x="15544" y="62536"/>
                    </a:lnTo>
                    <a:cubicBezTo>
                      <a:pt x="15510" y="62526"/>
                      <a:pt x="15480" y="62509"/>
                      <a:pt x="15453" y="62485"/>
                    </a:cubicBezTo>
                    <a:cubicBezTo>
                      <a:pt x="15422" y="62465"/>
                      <a:pt x="15395" y="62438"/>
                      <a:pt x="15363" y="62410"/>
                    </a:cubicBezTo>
                    <a:cubicBezTo>
                      <a:pt x="15330" y="62380"/>
                      <a:pt x="15289" y="62342"/>
                      <a:pt x="15244" y="62308"/>
                    </a:cubicBezTo>
                    <a:cubicBezTo>
                      <a:pt x="15085" y="62196"/>
                      <a:pt x="14904" y="62117"/>
                      <a:pt x="14730" y="62042"/>
                    </a:cubicBezTo>
                    <a:cubicBezTo>
                      <a:pt x="14685" y="62022"/>
                      <a:pt x="14645" y="62005"/>
                      <a:pt x="14604" y="61984"/>
                    </a:cubicBezTo>
                    <a:cubicBezTo>
                      <a:pt x="14566" y="61969"/>
                      <a:pt x="14524" y="61952"/>
                      <a:pt x="14481" y="61934"/>
                    </a:cubicBezTo>
                    <a:lnTo>
                      <a:pt x="14481" y="61934"/>
                    </a:lnTo>
                    <a:cubicBezTo>
                      <a:pt x="14495" y="61900"/>
                      <a:pt x="14506" y="61863"/>
                      <a:pt x="14515" y="61821"/>
                    </a:cubicBezTo>
                    <a:cubicBezTo>
                      <a:pt x="14536" y="61732"/>
                      <a:pt x="14546" y="61623"/>
                      <a:pt x="14553" y="61507"/>
                    </a:cubicBezTo>
                    <a:cubicBezTo>
                      <a:pt x="14563" y="61391"/>
                      <a:pt x="14563" y="61273"/>
                      <a:pt x="14563" y="61163"/>
                    </a:cubicBezTo>
                    <a:cubicBezTo>
                      <a:pt x="14563" y="61048"/>
                      <a:pt x="14563" y="60941"/>
                      <a:pt x="14559" y="60867"/>
                    </a:cubicBezTo>
                    <a:cubicBezTo>
                      <a:pt x="14556" y="60829"/>
                      <a:pt x="14556" y="60798"/>
                      <a:pt x="14553" y="60774"/>
                    </a:cubicBezTo>
                    <a:lnTo>
                      <a:pt x="14553" y="60751"/>
                    </a:lnTo>
                    <a:lnTo>
                      <a:pt x="14553" y="60741"/>
                    </a:lnTo>
                    <a:lnTo>
                      <a:pt x="14553" y="60737"/>
                    </a:lnTo>
                    <a:lnTo>
                      <a:pt x="14553" y="60737"/>
                    </a:lnTo>
                    <a:lnTo>
                      <a:pt x="14553" y="60737"/>
                    </a:lnTo>
                    <a:cubicBezTo>
                      <a:pt x="14467" y="59528"/>
                      <a:pt x="14317" y="58316"/>
                      <a:pt x="14171" y="57145"/>
                    </a:cubicBezTo>
                    <a:lnTo>
                      <a:pt x="14133" y="56828"/>
                    </a:lnTo>
                    <a:cubicBezTo>
                      <a:pt x="14065" y="56259"/>
                      <a:pt x="13990" y="55670"/>
                      <a:pt x="13915" y="55090"/>
                    </a:cubicBezTo>
                    <a:cubicBezTo>
                      <a:pt x="13901" y="54979"/>
                      <a:pt x="13891" y="54863"/>
                      <a:pt x="13879" y="54741"/>
                    </a:cubicBezTo>
                    <a:close/>
                    <a:moveTo>
                      <a:pt x="21178" y="54396"/>
                    </a:moveTo>
                    <a:cubicBezTo>
                      <a:pt x="21186" y="54440"/>
                      <a:pt x="21194" y="54485"/>
                      <a:pt x="21202" y="54531"/>
                    </a:cubicBezTo>
                    <a:lnTo>
                      <a:pt x="21202" y="54531"/>
                    </a:lnTo>
                    <a:lnTo>
                      <a:pt x="21202" y="54531"/>
                    </a:lnTo>
                    <a:cubicBezTo>
                      <a:pt x="21229" y="54676"/>
                      <a:pt x="21253" y="54815"/>
                      <a:pt x="21273" y="54947"/>
                    </a:cubicBezTo>
                    <a:cubicBezTo>
                      <a:pt x="21351" y="55523"/>
                      <a:pt x="21440" y="56109"/>
                      <a:pt x="21526" y="56675"/>
                    </a:cubicBezTo>
                    <a:lnTo>
                      <a:pt x="21566" y="56961"/>
                    </a:lnTo>
                    <a:cubicBezTo>
                      <a:pt x="21733" y="58089"/>
                      <a:pt x="21886" y="59105"/>
                      <a:pt x="22081" y="60127"/>
                    </a:cubicBezTo>
                    <a:lnTo>
                      <a:pt x="22081" y="60127"/>
                    </a:lnTo>
                    <a:lnTo>
                      <a:pt x="22081" y="60127"/>
                    </a:lnTo>
                    <a:cubicBezTo>
                      <a:pt x="22145" y="60808"/>
                      <a:pt x="22381" y="61433"/>
                      <a:pt x="22765" y="61946"/>
                    </a:cubicBezTo>
                    <a:lnTo>
                      <a:pt x="22765" y="61946"/>
                    </a:lnTo>
                    <a:cubicBezTo>
                      <a:pt x="22735" y="61958"/>
                      <a:pt x="22704" y="61971"/>
                      <a:pt x="22674" y="61984"/>
                    </a:cubicBezTo>
                    <a:cubicBezTo>
                      <a:pt x="22630" y="62005"/>
                      <a:pt x="22589" y="62022"/>
                      <a:pt x="22548" y="62039"/>
                    </a:cubicBezTo>
                    <a:lnTo>
                      <a:pt x="22548" y="62042"/>
                    </a:lnTo>
                    <a:cubicBezTo>
                      <a:pt x="22374" y="62117"/>
                      <a:pt x="22190" y="62196"/>
                      <a:pt x="22029" y="62308"/>
                    </a:cubicBezTo>
                    <a:lnTo>
                      <a:pt x="22029" y="62311"/>
                    </a:lnTo>
                    <a:cubicBezTo>
                      <a:pt x="21985" y="62342"/>
                      <a:pt x="21948" y="62380"/>
                      <a:pt x="21914" y="62410"/>
                    </a:cubicBezTo>
                    <a:cubicBezTo>
                      <a:pt x="21883" y="62438"/>
                      <a:pt x="21853" y="62465"/>
                      <a:pt x="21825" y="62485"/>
                    </a:cubicBezTo>
                    <a:cubicBezTo>
                      <a:pt x="21795" y="62509"/>
                      <a:pt x="21767" y="62526"/>
                      <a:pt x="21733" y="62536"/>
                    </a:cubicBezTo>
                    <a:cubicBezTo>
                      <a:pt x="21713" y="62544"/>
                      <a:pt x="21685" y="62547"/>
                      <a:pt x="21652" y="62547"/>
                    </a:cubicBezTo>
                    <a:cubicBezTo>
                      <a:pt x="21597" y="62547"/>
                      <a:pt x="21532" y="62536"/>
                      <a:pt x="21471" y="62523"/>
                    </a:cubicBezTo>
                    <a:cubicBezTo>
                      <a:pt x="21409" y="62509"/>
                      <a:pt x="21355" y="62489"/>
                      <a:pt x="21314" y="62472"/>
                    </a:cubicBezTo>
                    <a:cubicBezTo>
                      <a:pt x="21310" y="62468"/>
                      <a:pt x="21307" y="62465"/>
                      <a:pt x="21304" y="62465"/>
                    </a:cubicBezTo>
                    <a:lnTo>
                      <a:pt x="21304" y="62454"/>
                    </a:lnTo>
                    <a:lnTo>
                      <a:pt x="21304" y="62438"/>
                    </a:lnTo>
                    <a:lnTo>
                      <a:pt x="21304" y="62431"/>
                    </a:lnTo>
                    <a:cubicBezTo>
                      <a:pt x="21304" y="61688"/>
                      <a:pt x="21178" y="60972"/>
                      <a:pt x="20994" y="60274"/>
                    </a:cubicBezTo>
                    <a:cubicBezTo>
                      <a:pt x="20806" y="59579"/>
                      <a:pt x="20565" y="58904"/>
                      <a:pt x="20322" y="58239"/>
                    </a:cubicBezTo>
                    <a:cubicBezTo>
                      <a:pt x="20258" y="58065"/>
                      <a:pt x="20197" y="57891"/>
                      <a:pt x="20135" y="57715"/>
                    </a:cubicBezTo>
                    <a:cubicBezTo>
                      <a:pt x="19944" y="57183"/>
                      <a:pt x="19750" y="56634"/>
                      <a:pt x="19599" y="56082"/>
                    </a:cubicBezTo>
                    <a:cubicBezTo>
                      <a:pt x="19473" y="55615"/>
                      <a:pt x="19382" y="55148"/>
                      <a:pt x="19307" y="54753"/>
                    </a:cubicBezTo>
                    <a:lnTo>
                      <a:pt x="19303" y="54733"/>
                    </a:lnTo>
                    <a:cubicBezTo>
                      <a:pt x="19302" y="54723"/>
                      <a:pt x="19300" y="54709"/>
                      <a:pt x="19297" y="54693"/>
                    </a:cubicBezTo>
                    <a:lnTo>
                      <a:pt x="19297" y="54693"/>
                    </a:lnTo>
                    <a:cubicBezTo>
                      <a:pt x="19930" y="54617"/>
                      <a:pt x="20555" y="54519"/>
                      <a:pt x="21178" y="54396"/>
                    </a:cubicBezTo>
                    <a:close/>
                    <a:moveTo>
                      <a:pt x="13789" y="54647"/>
                    </a:moveTo>
                    <a:lnTo>
                      <a:pt x="13792" y="54698"/>
                    </a:lnTo>
                    <a:cubicBezTo>
                      <a:pt x="13806" y="54838"/>
                      <a:pt x="13817" y="54971"/>
                      <a:pt x="13833" y="55101"/>
                    </a:cubicBezTo>
                    <a:cubicBezTo>
                      <a:pt x="13912" y="55680"/>
                      <a:pt x="13984" y="56266"/>
                      <a:pt x="14052" y="56839"/>
                    </a:cubicBezTo>
                    <a:lnTo>
                      <a:pt x="14092" y="57155"/>
                    </a:lnTo>
                    <a:cubicBezTo>
                      <a:pt x="14236" y="58328"/>
                      <a:pt x="14385" y="59541"/>
                      <a:pt x="14471" y="60744"/>
                    </a:cubicBezTo>
                    <a:lnTo>
                      <a:pt x="14471" y="60747"/>
                    </a:lnTo>
                    <a:lnTo>
                      <a:pt x="14471" y="60757"/>
                    </a:lnTo>
                    <a:cubicBezTo>
                      <a:pt x="14474" y="60805"/>
                      <a:pt x="14481" y="60969"/>
                      <a:pt x="14481" y="61163"/>
                    </a:cubicBezTo>
                    <a:cubicBezTo>
                      <a:pt x="14481" y="61306"/>
                      <a:pt x="14478" y="61470"/>
                      <a:pt x="14464" y="61613"/>
                    </a:cubicBezTo>
                    <a:cubicBezTo>
                      <a:pt x="14457" y="61681"/>
                      <a:pt x="14447" y="61749"/>
                      <a:pt x="14434" y="61804"/>
                    </a:cubicBezTo>
                    <a:cubicBezTo>
                      <a:pt x="14420" y="61861"/>
                      <a:pt x="14406" y="61906"/>
                      <a:pt x="14389" y="61937"/>
                    </a:cubicBezTo>
                    <a:lnTo>
                      <a:pt x="14365" y="61978"/>
                    </a:lnTo>
                    <a:lnTo>
                      <a:pt x="14410" y="61995"/>
                    </a:lnTo>
                    <a:cubicBezTo>
                      <a:pt x="14464" y="62015"/>
                      <a:pt x="14519" y="62039"/>
                      <a:pt x="14569" y="62059"/>
                    </a:cubicBezTo>
                    <a:cubicBezTo>
                      <a:pt x="14610" y="62080"/>
                      <a:pt x="14655" y="62097"/>
                      <a:pt x="14696" y="62117"/>
                    </a:cubicBezTo>
                    <a:cubicBezTo>
                      <a:pt x="14869" y="62193"/>
                      <a:pt x="15047" y="62267"/>
                      <a:pt x="15197" y="62377"/>
                    </a:cubicBezTo>
                    <a:cubicBezTo>
                      <a:pt x="15238" y="62407"/>
                      <a:pt x="15272" y="62438"/>
                      <a:pt x="15309" y="62472"/>
                    </a:cubicBezTo>
                    <a:cubicBezTo>
                      <a:pt x="15340" y="62499"/>
                      <a:pt x="15371" y="62526"/>
                      <a:pt x="15404" y="62553"/>
                    </a:cubicBezTo>
                    <a:cubicBezTo>
                      <a:pt x="15439" y="62577"/>
                      <a:pt x="15476" y="62602"/>
                      <a:pt x="15521" y="62615"/>
                    </a:cubicBezTo>
                    <a:cubicBezTo>
                      <a:pt x="15530" y="62618"/>
                      <a:pt x="15541" y="62618"/>
                      <a:pt x="15548" y="62618"/>
                    </a:cubicBezTo>
                    <a:lnTo>
                      <a:pt x="15582" y="62618"/>
                    </a:lnTo>
                    <a:cubicBezTo>
                      <a:pt x="15616" y="62618"/>
                      <a:pt x="15657" y="62618"/>
                      <a:pt x="15705" y="62611"/>
                    </a:cubicBezTo>
                    <a:cubicBezTo>
                      <a:pt x="15772" y="62605"/>
                      <a:pt x="15848" y="62591"/>
                      <a:pt x="15912" y="62574"/>
                    </a:cubicBezTo>
                    <a:cubicBezTo>
                      <a:pt x="15943" y="62567"/>
                      <a:pt x="15970" y="62557"/>
                      <a:pt x="15994" y="62547"/>
                    </a:cubicBezTo>
                    <a:cubicBezTo>
                      <a:pt x="16008" y="62544"/>
                      <a:pt x="16018" y="62536"/>
                      <a:pt x="16028" y="62530"/>
                    </a:cubicBezTo>
                    <a:cubicBezTo>
                      <a:pt x="16032" y="62526"/>
                      <a:pt x="16035" y="62523"/>
                      <a:pt x="16042" y="62520"/>
                    </a:cubicBezTo>
                    <a:cubicBezTo>
                      <a:pt x="16046" y="62516"/>
                      <a:pt x="16049" y="62509"/>
                      <a:pt x="16055" y="62503"/>
                    </a:cubicBezTo>
                    <a:lnTo>
                      <a:pt x="16066" y="62485"/>
                    </a:lnTo>
                    <a:lnTo>
                      <a:pt x="16042" y="62438"/>
                    </a:lnTo>
                    <a:lnTo>
                      <a:pt x="16041" y="62438"/>
                    </a:lnTo>
                    <a:lnTo>
                      <a:pt x="16041" y="62438"/>
                    </a:lnTo>
                    <a:cubicBezTo>
                      <a:pt x="15874" y="61979"/>
                      <a:pt x="15769" y="61544"/>
                      <a:pt x="15718" y="61071"/>
                    </a:cubicBezTo>
                    <a:cubicBezTo>
                      <a:pt x="15681" y="60747"/>
                      <a:pt x="15667" y="60417"/>
                      <a:pt x="15667" y="60090"/>
                    </a:cubicBezTo>
                    <a:cubicBezTo>
                      <a:pt x="15667" y="59449"/>
                      <a:pt x="15722" y="58811"/>
                      <a:pt x="15772" y="58185"/>
                    </a:cubicBezTo>
                    <a:cubicBezTo>
                      <a:pt x="15793" y="57943"/>
                      <a:pt x="15817" y="57701"/>
                      <a:pt x="15834" y="57459"/>
                    </a:cubicBezTo>
                    <a:cubicBezTo>
                      <a:pt x="15871" y="56913"/>
                      <a:pt x="15912" y="56348"/>
                      <a:pt x="15912" y="55788"/>
                    </a:cubicBezTo>
                    <a:lnTo>
                      <a:pt x="15912" y="55738"/>
                    </a:lnTo>
                    <a:cubicBezTo>
                      <a:pt x="15909" y="55414"/>
                      <a:pt x="15892" y="55097"/>
                      <a:pt x="15871" y="54818"/>
                    </a:cubicBezTo>
                    <a:lnTo>
                      <a:pt x="15871" y="54780"/>
                    </a:lnTo>
                    <a:lnTo>
                      <a:pt x="15834" y="54780"/>
                    </a:lnTo>
                    <a:cubicBezTo>
                      <a:pt x="15166" y="54763"/>
                      <a:pt x="14501" y="54722"/>
                      <a:pt x="13837" y="54654"/>
                    </a:cubicBezTo>
                    <a:lnTo>
                      <a:pt x="13789" y="54647"/>
                    </a:lnTo>
                    <a:close/>
                    <a:moveTo>
                      <a:pt x="21243" y="54300"/>
                    </a:moveTo>
                    <a:lnTo>
                      <a:pt x="21202" y="54306"/>
                    </a:lnTo>
                    <a:cubicBezTo>
                      <a:pt x="20554" y="54436"/>
                      <a:pt x="19903" y="54541"/>
                      <a:pt x="19245" y="54616"/>
                    </a:cubicBezTo>
                    <a:lnTo>
                      <a:pt x="19201" y="54623"/>
                    </a:lnTo>
                    <a:lnTo>
                      <a:pt x="19208" y="54664"/>
                    </a:lnTo>
                    <a:cubicBezTo>
                      <a:pt x="19215" y="54701"/>
                      <a:pt x="19222" y="54729"/>
                      <a:pt x="19225" y="54750"/>
                    </a:cubicBezTo>
                    <a:lnTo>
                      <a:pt x="19225" y="54750"/>
                    </a:lnTo>
                    <a:lnTo>
                      <a:pt x="19225" y="54750"/>
                    </a:lnTo>
                    <a:lnTo>
                      <a:pt x="19228" y="54766"/>
                    </a:lnTo>
                    <a:cubicBezTo>
                      <a:pt x="19300" y="55165"/>
                      <a:pt x="19395" y="55632"/>
                      <a:pt x="19522" y="56103"/>
                    </a:cubicBezTo>
                    <a:cubicBezTo>
                      <a:pt x="19671" y="56661"/>
                      <a:pt x="19869" y="57210"/>
                      <a:pt x="20057" y="57742"/>
                    </a:cubicBezTo>
                    <a:cubicBezTo>
                      <a:pt x="20118" y="57919"/>
                      <a:pt x="20183" y="58092"/>
                      <a:pt x="20247" y="58267"/>
                    </a:cubicBezTo>
                    <a:cubicBezTo>
                      <a:pt x="20486" y="58931"/>
                      <a:pt x="20731" y="59606"/>
                      <a:pt x="20915" y="60294"/>
                    </a:cubicBezTo>
                    <a:cubicBezTo>
                      <a:pt x="21096" y="60986"/>
                      <a:pt x="21222" y="61695"/>
                      <a:pt x="21222" y="62431"/>
                    </a:cubicBezTo>
                    <a:lnTo>
                      <a:pt x="21222" y="62438"/>
                    </a:lnTo>
                    <a:lnTo>
                      <a:pt x="21222" y="62472"/>
                    </a:lnTo>
                    <a:cubicBezTo>
                      <a:pt x="21222" y="62479"/>
                      <a:pt x="21225" y="62485"/>
                      <a:pt x="21225" y="62492"/>
                    </a:cubicBezTo>
                    <a:cubicBezTo>
                      <a:pt x="21229" y="62499"/>
                      <a:pt x="21232" y="62509"/>
                      <a:pt x="21239" y="62516"/>
                    </a:cubicBezTo>
                    <a:cubicBezTo>
                      <a:pt x="21243" y="62520"/>
                      <a:pt x="21246" y="62523"/>
                      <a:pt x="21249" y="62526"/>
                    </a:cubicBezTo>
                    <a:cubicBezTo>
                      <a:pt x="21256" y="62530"/>
                      <a:pt x="21260" y="62533"/>
                      <a:pt x="21266" y="62536"/>
                    </a:cubicBezTo>
                    <a:cubicBezTo>
                      <a:pt x="21270" y="62540"/>
                      <a:pt x="21273" y="62540"/>
                      <a:pt x="21280" y="62544"/>
                    </a:cubicBezTo>
                    <a:cubicBezTo>
                      <a:pt x="21328" y="62567"/>
                      <a:pt x="21389" y="62588"/>
                      <a:pt x="21454" y="62602"/>
                    </a:cubicBezTo>
                    <a:cubicBezTo>
                      <a:pt x="21518" y="62618"/>
                      <a:pt x="21590" y="62629"/>
                      <a:pt x="21652" y="62629"/>
                    </a:cubicBezTo>
                    <a:cubicBezTo>
                      <a:pt x="21689" y="62629"/>
                      <a:pt x="21726" y="62625"/>
                      <a:pt x="21757" y="62615"/>
                    </a:cubicBezTo>
                    <a:cubicBezTo>
                      <a:pt x="21801" y="62602"/>
                      <a:pt x="21839" y="62577"/>
                      <a:pt x="21873" y="62553"/>
                    </a:cubicBezTo>
                    <a:cubicBezTo>
                      <a:pt x="21907" y="62526"/>
                      <a:pt x="21938" y="62499"/>
                      <a:pt x="21968" y="62472"/>
                    </a:cubicBezTo>
                    <a:cubicBezTo>
                      <a:pt x="22006" y="62438"/>
                      <a:pt x="22040" y="62404"/>
                      <a:pt x="22081" y="62377"/>
                    </a:cubicBezTo>
                    <a:lnTo>
                      <a:pt x="22080" y="62375"/>
                    </a:lnTo>
                    <a:lnTo>
                      <a:pt x="22080" y="62375"/>
                    </a:lnTo>
                    <a:cubicBezTo>
                      <a:pt x="22229" y="62266"/>
                      <a:pt x="22406" y="62192"/>
                      <a:pt x="22578" y="62117"/>
                    </a:cubicBezTo>
                    <a:cubicBezTo>
                      <a:pt x="22622" y="62097"/>
                      <a:pt x="22663" y="62080"/>
                      <a:pt x="22707" y="62059"/>
                    </a:cubicBezTo>
                    <a:lnTo>
                      <a:pt x="22707" y="62058"/>
                    </a:lnTo>
                    <a:lnTo>
                      <a:pt x="22707" y="62058"/>
                    </a:lnTo>
                    <a:cubicBezTo>
                      <a:pt x="22754" y="62038"/>
                      <a:pt x="22801" y="62018"/>
                      <a:pt x="22844" y="62005"/>
                    </a:cubicBezTo>
                    <a:lnTo>
                      <a:pt x="22899" y="61984"/>
                    </a:lnTo>
                    <a:lnTo>
                      <a:pt x="22865" y="61940"/>
                    </a:lnTo>
                    <a:cubicBezTo>
                      <a:pt x="22469" y="61432"/>
                      <a:pt x="22227" y="60805"/>
                      <a:pt x="22163" y="60117"/>
                    </a:cubicBezTo>
                    <a:lnTo>
                      <a:pt x="22163" y="60114"/>
                    </a:lnTo>
                    <a:cubicBezTo>
                      <a:pt x="21968" y="59091"/>
                      <a:pt x="21815" y="58075"/>
                      <a:pt x="21648" y="56947"/>
                    </a:cubicBezTo>
                    <a:lnTo>
                      <a:pt x="21603" y="56664"/>
                    </a:lnTo>
                    <a:cubicBezTo>
                      <a:pt x="21522" y="56099"/>
                      <a:pt x="21433" y="55513"/>
                      <a:pt x="21355" y="54937"/>
                    </a:cubicBezTo>
                    <a:cubicBezTo>
                      <a:pt x="21334" y="54800"/>
                      <a:pt x="21307" y="54661"/>
                      <a:pt x="21284" y="54514"/>
                    </a:cubicBezTo>
                    <a:cubicBezTo>
                      <a:pt x="21270" y="54456"/>
                      <a:pt x="21263" y="54398"/>
                      <a:pt x="21252" y="54341"/>
                    </a:cubicBezTo>
                    <a:lnTo>
                      <a:pt x="21243" y="54300"/>
                    </a:lnTo>
                    <a:close/>
                    <a:moveTo>
                      <a:pt x="13993" y="62431"/>
                    </a:moveTo>
                    <a:cubicBezTo>
                      <a:pt x="14563" y="62431"/>
                      <a:pt x="15112" y="62652"/>
                      <a:pt x="15497" y="63038"/>
                    </a:cubicBezTo>
                    <a:cubicBezTo>
                      <a:pt x="15510" y="63051"/>
                      <a:pt x="15524" y="63065"/>
                      <a:pt x="15544" y="63082"/>
                    </a:cubicBezTo>
                    <a:cubicBezTo>
                      <a:pt x="15561" y="63096"/>
                      <a:pt x="15582" y="63109"/>
                      <a:pt x="15609" y="63116"/>
                    </a:cubicBezTo>
                    <a:cubicBezTo>
                      <a:pt x="15629" y="63123"/>
                      <a:pt x="15650" y="63126"/>
                      <a:pt x="15670" y="63126"/>
                    </a:cubicBezTo>
                    <a:cubicBezTo>
                      <a:pt x="15701" y="63126"/>
                      <a:pt x="15732" y="63119"/>
                      <a:pt x="15755" y="63113"/>
                    </a:cubicBezTo>
                    <a:cubicBezTo>
                      <a:pt x="15890" y="63078"/>
                      <a:pt x="16014" y="63007"/>
                      <a:pt x="16116" y="62913"/>
                    </a:cubicBezTo>
                    <a:lnTo>
                      <a:pt x="16116" y="62913"/>
                    </a:lnTo>
                    <a:cubicBezTo>
                      <a:pt x="16147" y="63029"/>
                      <a:pt x="16164" y="63142"/>
                      <a:pt x="16164" y="63249"/>
                    </a:cubicBezTo>
                    <a:cubicBezTo>
                      <a:pt x="16164" y="63385"/>
                      <a:pt x="16137" y="63511"/>
                      <a:pt x="16082" y="63613"/>
                    </a:cubicBezTo>
                    <a:cubicBezTo>
                      <a:pt x="16052" y="63675"/>
                      <a:pt x="16011" y="63726"/>
                      <a:pt x="15964" y="63770"/>
                    </a:cubicBezTo>
                    <a:cubicBezTo>
                      <a:pt x="15889" y="63838"/>
                      <a:pt x="15800" y="63890"/>
                      <a:pt x="15708" y="63934"/>
                    </a:cubicBezTo>
                    <a:cubicBezTo>
                      <a:pt x="15619" y="63975"/>
                      <a:pt x="15524" y="64008"/>
                      <a:pt x="15442" y="64033"/>
                    </a:cubicBezTo>
                    <a:cubicBezTo>
                      <a:pt x="14941" y="64183"/>
                      <a:pt x="14365" y="64254"/>
                      <a:pt x="13687" y="64254"/>
                    </a:cubicBezTo>
                    <a:cubicBezTo>
                      <a:pt x="13605" y="64254"/>
                      <a:pt x="13523" y="64254"/>
                      <a:pt x="13438" y="64251"/>
                    </a:cubicBezTo>
                    <a:lnTo>
                      <a:pt x="13339" y="64247"/>
                    </a:lnTo>
                    <a:cubicBezTo>
                      <a:pt x="13176" y="64247"/>
                      <a:pt x="12971" y="64244"/>
                      <a:pt x="12790" y="64213"/>
                    </a:cubicBezTo>
                    <a:cubicBezTo>
                      <a:pt x="12699" y="64197"/>
                      <a:pt x="12610" y="64176"/>
                      <a:pt x="12538" y="64142"/>
                    </a:cubicBezTo>
                    <a:cubicBezTo>
                      <a:pt x="12463" y="64111"/>
                      <a:pt x="12402" y="64070"/>
                      <a:pt x="12361" y="64019"/>
                    </a:cubicBezTo>
                    <a:cubicBezTo>
                      <a:pt x="12337" y="63992"/>
                      <a:pt x="12320" y="63961"/>
                      <a:pt x="12310" y="63927"/>
                    </a:cubicBezTo>
                    <a:cubicBezTo>
                      <a:pt x="12296" y="63893"/>
                      <a:pt x="12290" y="63855"/>
                      <a:pt x="12290" y="63815"/>
                    </a:cubicBezTo>
                    <a:cubicBezTo>
                      <a:pt x="12290" y="63783"/>
                      <a:pt x="12293" y="63753"/>
                      <a:pt x="12300" y="63719"/>
                    </a:cubicBezTo>
                    <a:cubicBezTo>
                      <a:pt x="12314" y="63637"/>
                      <a:pt x="12348" y="63545"/>
                      <a:pt x="12395" y="63450"/>
                    </a:cubicBezTo>
                    <a:cubicBezTo>
                      <a:pt x="12471" y="63310"/>
                      <a:pt x="12573" y="63160"/>
                      <a:pt x="12688" y="63027"/>
                    </a:cubicBezTo>
                    <a:cubicBezTo>
                      <a:pt x="12801" y="62894"/>
                      <a:pt x="12927" y="62778"/>
                      <a:pt x="13040" y="62704"/>
                    </a:cubicBezTo>
                    <a:cubicBezTo>
                      <a:pt x="13199" y="62591"/>
                      <a:pt x="13374" y="62523"/>
                      <a:pt x="13537" y="62482"/>
                    </a:cubicBezTo>
                    <a:cubicBezTo>
                      <a:pt x="13701" y="62445"/>
                      <a:pt x="13858" y="62431"/>
                      <a:pt x="13987" y="62431"/>
                    </a:cubicBezTo>
                    <a:close/>
                    <a:moveTo>
                      <a:pt x="23291" y="62431"/>
                    </a:moveTo>
                    <a:cubicBezTo>
                      <a:pt x="23417" y="62431"/>
                      <a:pt x="23574" y="62445"/>
                      <a:pt x="23737" y="62482"/>
                    </a:cubicBezTo>
                    <a:cubicBezTo>
                      <a:pt x="23904" y="62523"/>
                      <a:pt x="24077" y="62591"/>
                      <a:pt x="24238" y="62704"/>
                    </a:cubicBezTo>
                    <a:cubicBezTo>
                      <a:pt x="24388" y="62806"/>
                      <a:pt x="24558" y="62976"/>
                      <a:pt x="24698" y="63164"/>
                    </a:cubicBezTo>
                    <a:cubicBezTo>
                      <a:pt x="24769" y="63259"/>
                      <a:pt x="24831" y="63354"/>
                      <a:pt x="24879" y="63450"/>
                    </a:cubicBezTo>
                    <a:cubicBezTo>
                      <a:pt x="24926" y="63545"/>
                      <a:pt x="24961" y="63637"/>
                      <a:pt x="24977" y="63719"/>
                    </a:cubicBezTo>
                    <a:cubicBezTo>
                      <a:pt x="24981" y="63753"/>
                      <a:pt x="24985" y="63783"/>
                      <a:pt x="24985" y="63815"/>
                    </a:cubicBezTo>
                    <a:cubicBezTo>
                      <a:pt x="24985" y="63855"/>
                      <a:pt x="24977" y="63893"/>
                      <a:pt x="24967" y="63927"/>
                    </a:cubicBezTo>
                    <a:cubicBezTo>
                      <a:pt x="24957" y="63961"/>
                      <a:pt x="24940" y="63992"/>
                      <a:pt x="24916" y="64019"/>
                    </a:cubicBezTo>
                    <a:cubicBezTo>
                      <a:pt x="24875" y="64070"/>
                      <a:pt x="24814" y="64111"/>
                      <a:pt x="24739" y="64142"/>
                    </a:cubicBezTo>
                    <a:cubicBezTo>
                      <a:pt x="24626" y="64189"/>
                      <a:pt x="24486" y="64217"/>
                      <a:pt x="24347" y="64230"/>
                    </a:cubicBezTo>
                    <a:cubicBezTo>
                      <a:pt x="24204" y="64244"/>
                      <a:pt x="24057" y="64247"/>
                      <a:pt x="23934" y="64247"/>
                    </a:cubicBezTo>
                    <a:lnTo>
                      <a:pt x="23836" y="64251"/>
                    </a:lnTo>
                    <a:cubicBezTo>
                      <a:pt x="23754" y="64254"/>
                      <a:pt x="23669" y="64254"/>
                      <a:pt x="23587" y="64254"/>
                    </a:cubicBezTo>
                    <a:cubicBezTo>
                      <a:pt x="22909" y="64254"/>
                      <a:pt x="22333" y="64183"/>
                      <a:pt x="21836" y="64033"/>
                    </a:cubicBezTo>
                    <a:cubicBezTo>
                      <a:pt x="21726" y="63999"/>
                      <a:pt x="21593" y="63954"/>
                      <a:pt x="21477" y="63886"/>
                    </a:cubicBezTo>
                    <a:cubicBezTo>
                      <a:pt x="21416" y="63852"/>
                      <a:pt x="21362" y="63815"/>
                      <a:pt x="21314" y="63770"/>
                    </a:cubicBezTo>
                    <a:cubicBezTo>
                      <a:pt x="21266" y="63726"/>
                      <a:pt x="21225" y="63675"/>
                      <a:pt x="21194" y="63613"/>
                    </a:cubicBezTo>
                    <a:cubicBezTo>
                      <a:pt x="21140" y="63511"/>
                      <a:pt x="21113" y="63388"/>
                      <a:pt x="21113" y="63252"/>
                    </a:cubicBezTo>
                    <a:cubicBezTo>
                      <a:pt x="21113" y="63185"/>
                      <a:pt x="21119" y="63118"/>
                      <a:pt x="21131" y="63046"/>
                    </a:cubicBezTo>
                    <a:lnTo>
                      <a:pt x="21131" y="63046"/>
                    </a:lnTo>
                    <a:cubicBezTo>
                      <a:pt x="21155" y="63012"/>
                      <a:pt x="21174" y="62975"/>
                      <a:pt x="21190" y="62937"/>
                    </a:cubicBezTo>
                    <a:lnTo>
                      <a:pt x="21190" y="62937"/>
                    </a:lnTo>
                    <a:cubicBezTo>
                      <a:pt x="21287" y="63019"/>
                      <a:pt x="21401" y="63080"/>
                      <a:pt x="21518" y="63113"/>
                    </a:cubicBezTo>
                    <a:cubicBezTo>
                      <a:pt x="21542" y="63119"/>
                      <a:pt x="21573" y="63126"/>
                      <a:pt x="21603" y="63126"/>
                    </a:cubicBezTo>
                    <a:cubicBezTo>
                      <a:pt x="21624" y="63126"/>
                      <a:pt x="21644" y="63123"/>
                      <a:pt x="21665" y="63116"/>
                    </a:cubicBezTo>
                    <a:cubicBezTo>
                      <a:pt x="21692" y="63109"/>
                      <a:pt x="21716" y="63096"/>
                      <a:pt x="21733" y="63078"/>
                    </a:cubicBezTo>
                    <a:cubicBezTo>
                      <a:pt x="21754" y="63065"/>
                      <a:pt x="21767" y="63047"/>
                      <a:pt x="21781" y="63034"/>
                    </a:cubicBezTo>
                    <a:cubicBezTo>
                      <a:pt x="22166" y="62652"/>
                      <a:pt x="22715" y="62431"/>
                      <a:pt x="23284" y="62431"/>
                    </a:cubicBezTo>
                    <a:close/>
                    <a:moveTo>
                      <a:pt x="13987" y="62349"/>
                    </a:moveTo>
                    <a:cubicBezTo>
                      <a:pt x="13854" y="62349"/>
                      <a:pt x="13690" y="62363"/>
                      <a:pt x="13517" y="62404"/>
                    </a:cubicBezTo>
                    <a:cubicBezTo>
                      <a:pt x="13347" y="62445"/>
                      <a:pt x="13162" y="62516"/>
                      <a:pt x="12992" y="62635"/>
                    </a:cubicBezTo>
                    <a:cubicBezTo>
                      <a:pt x="12835" y="62745"/>
                      <a:pt x="12658" y="62921"/>
                      <a:pt x="12511" y="63116"/>
                    </a:cubicBezTo>
                    <a:cubicBezTo>
                      <a:pt x="12439" y="63211"/>
                      <a:pt x="12375" y="63313"/>
                      <a:pt x="12324" y="63412"/>
                    </a:cubicBezTo>
                    <a:cubicBezTo>
                      <a:pt x="12273" y="63514"/>
                      <a:pt x="12235" y="63613"/>
                      <a:pt x="12218" y="63706"/>
                    </a:cubicBezTo>
                    <a:cubicBezTo>
                      <a:pt x="12211" y="63743"/>
                      <a:pt x="12208" y="63780"/>
                      <a:pt x="12208" y="63815"/>
                    </a:cubicBezTo>
                    <a:cubicBezTo>
                      <a:pt x="12208" y="63865"/>
                      <a:pt x="12218" y="63910"/>
                      <a:pt x="12232" y="63954"/>
                    </a:cubicBezTo>
                    <a:cubicBezTo>
                      <a:pt x="12246" y="63999"/>
                      <a:pt x="12269" y="64036"/>
                      <a:pt x="12296" y="64070"/>
                    </a:cubicBezTo>
                    <a:cubicBezTo>
                      <a:pt x="12351" y="64135"/>
                      <a:pt x="12422" y="64183"/>
                      <a:pt x="12504" y="64217"/>
                    </a:cubicBezTo>
                    <a:cubicBezTo>
                      <a:pt x="12627" y="64271"/>
                      <a:pt x="12774" y="64299"/>
                      <a:pt x="12920" y="64312"/>
                    </a:cubicBezTo>
                    <a:cubicBezTo>
                      <a:pt x="13067" y="64326"/>
                      <a:pt x="13216" y="64329"/>
                      <a:pt x="13336" y="64329"/>
                    </a:cubicBezTo>
                    <a:lnTo>
                      <a:pt x="13435" y="64332"/>
                    </a:lnTo>
                    <a:cubicBezTo>
                      <a:pt x="13520" y="64336"/>
                      <a:pt x="13605" y="64336"/>
                      <a:pt x="13687" y="64336"/>
                    </a:cubicBezTo>
                    <a:cubicBezTo>
                      <a:pt x="14372" y="64336"/>
                      <a:pt x="14958" y="64261"/>
                      <a:pt x="15466" y="64111"/>
                    </a:cubicBezTo>
                    <a:cubicBezTo>
                      <a:pt x="15579" y="64077"/>
                      <a:pt x="15714" y="64029"/>
                      <a:pt x="15841" y="63958"/>
                    </a:cubicBezTo>
                    <a:cubicBezTo>
                      <a:pt x="15902" y="63923"/>
                      <a:pt x="15964" y="63879"/>
                      <a:pt x="16018" y="63828"/>
                    </a:cubicBezTo>
                    <a:cubicBezTo>
                      <a:pt x="16073" y="63780"/>
                      <a:pt x="16120" y="63719"/>
                      <a:pt x="16154" y="63651"/>
                    </a:cubicBezTo>
                    <a:cubicBezTo>
                      <a:pt x="16216" y="63535"/>
                      <a:pt x="16246" y="63399"/>
                      <a:pt x="16246" y="63249"/>
                    </a:cubicBezTo>
                    <a:cubicBezTo>
                      <a:pt x="16246" y="63113"/>
                      <a:pt x="16222" y="62970"/>
                      <a:pt x="16175" y="62822"/>
                    </a:cubicBezTo>
                    <a:lnTo>
                      <a:pt x="16151" y="62758"/>
                    </a:lnTo>
                    <a:lnTo>
                      <a:pt x="16103" y="62809"/>
                    </a:lnTo>
                    <a:cubicBezTo>
                      <a:pt x="16005" y="62915"/>
                      <a:pt x="15875" y="62997"/>
                      <a:pt x="15735" y="63031"/>
                    </a:cubicBezTo>
                    <a:cubicBezTo>
                      <a:pt x="15711" y="63038"/>
                      <a:pt x="15691" y="63044"/>
                      <a:pt x="15670" y="63044"/>
                    </a:cubicBezTo>
                    <a:cubicBezTo>
                      <a:pt x="15657" y="63044"/>
                      <a:pt x="15646" y="63041"/>
                      <a:pt x="15633" y="63038"/>
                    </a:cubicBezTo>
                    <a:cubicBezTo>
                      <a:pt x="15619" y="63034"/>
                      <a:pt x="15606" y="63024"/>
                      <a:pt x="15592" y="63017"/>
                    </a:cubicBezTo>
                    <a:cubicBezTo>
                      <a:pt x="15579" y="63006"/>
                      <a:pt x="15568" y="62993"/>
                      <a:pt x="15555" y="62979"/>
                    </a:cubicBezTo>
                    <a:cubicBezTo>
                      <a:pt x="15152" y="62577"/>
                      <a:pt x="14583" y="62349"/>
                      <a:pt x="13993" y="62349"/>
                    </a:cubicBezTo>
                    <a:close/>
                    <a:moveTo>
                      <a:pt x="23284" y="62349"/>
                    </a:moveTo>
                    <a:cubicBezTo>
                      <a:pt x="22694" y="62349"/>
                      <a:pt x="22125" y="62577"/>
                      <a:pt x="21723" y="62976"/>
                    </a:cubicBezTo>
                    <a:lnTo>
                      <a:pt x="21723" y="62979"/>
                    </a:lnTo>
                    <a:cubicBezTo>
                      <a:pt x="21710" y="62993"/>
                      <a:pt x="21696" y="63006"/>
                      <a:pt x="21682" y="63014"/>
                    </a:cubicBezTo>
                    <a:cubicBezTo>
                      <a:pt x="21672" y="63024"/>
                      <a:pt x="21658" y="63034"/>
                      <a:pt x="21641" y="63038"/>
                    </a:cubicBezTo>
                    <a:cubicBezTo>
                      <a:pt x="21631" y="63041"/>
                      <a:pt x="21617" y="63044"/>
                      <a:pt x="21603" y="63044"/>
                    </a:cubicBezTo>
                    <a:cubicBezTo>
                      <a:pt x="21583" y="63044"/>
                      <a:pt x="21562" y="63038"/>
                      <a:pt x="21542" y="63031"/>
                    </a:cubicBezTo>
                    <a:cubicBezTo>
                      <a:pt x="21416" y="63000"/>
                      <a:pt x="21297" y="62932"/>
                      <a:pt x="21202" y="62836"/>
                    </a:cubicBezTo>
                    <a:lnTo>
                      <a:pt x="21158" y="62792"/>
                    </a:lnTo>
                    <a:lnTo>
                      <a:pt x="21137" y="62854"/>
                    </a:lnTo>
                    <a:cubicBezTo>
                      <a:pt x="21117" y="62912"/>
                      <a:pt x="21092" y="62959"/>
                      <a:pt x="21062" y="63000"/>
                    </a:cubicBezTo>
                    <a:lnTo>
                      <a:pt x="21055" y="63006"/>
                    </a:lnTo>
                    <a:lnTo>
                      <a:pt x="21055" y="63017"/>
                    </a:lnTo>
                    <a:cubicBezTo>
                      <a:pt x="21038" y="63099"/>
                      <a:pt x="21031" y="63177"/>
                      <a:pt x="21031" y="63252"/>
                    </a:cubicBezTo>
                    <a:cubicBezTo>
                      <a:pt x="21031" y="63399"/>
                      <a:pt x="21062" y="63535"/>
                      <a:pt x="21120" y="63651"/>
                    </a:cubicBezTo>
                    <a:cubicBezTo>
                      <a:pt x="21158" y="63719"/>
                      <a:pt x="21205" y="63780"/>
                      <a:pt x="21260" y="63828"/>
                    </a:cubicBezTo>
                    <a:cubicBezTo>
                      <a:pt x="21337" y="63903"/>
                      <a:pt x="21436" y="63961"/>
                      <a:pt x="21532" y="64008"/>
                    </a:cubicBezTo>
                    <a:cubicBezTo>
                      <a:pt x="21628" y="64053"/>
                      <a:pt x="21726" y="64087"/>
                      <a:pt x="21812" y="64111"/>
                    </a:cubicBezTo>
                    <a:cubicBezTo>
                      <a:pt x="22319" y="64261"/>
                      <a:pt x="22902" y="64336"/>
                      <a:pt x="23587" y="64336"/>
                    </a:cubicBezTo>
                    <a:cubicBezTo>
                      <a:pt x="23669" y="64336"/>
                      <a:pt x="23754" y="64336"/>
                      <a:pt x="23839" y="64332"/>
                    </a:cubicBezTo>
                    <a:lnTo>
                      <a:pt x="23938" y="64329"/>
                    </a:lnTo>
                    <a:cubicBezTo>
                      <a:pt x="24102" y="64329"/>
                      <a:pt x="24306" y="64326"/>
                      <a:pt x="24500" y="64291"/>
                    </a:cubicBezTo>
                    <a:cubicBezTo>
                      <a:pt x="24596" y="64274"/>
                      <a:pt x="24688" y="64254"/>
                      <a:pt x="24769" y="64217"/>
                    </a:cubicBezTo>
                    <a:cubicBezTo>
                      <a:pt x="24851" y="64183"/>
                      <a:pt x="24926" y="64135"/>
                      <a:pt x="24977" y="64070"/>
                    </a:cubicBezTo>
                    <a:cubicBezTo>
                      <a:pt x="25008" y="64036"/>
                      <a:pt x="25032" y="63995"/>
                      <a:pt x="25046" y="63954"/>
                    </a:cubicBezTo>
                    <a:cubicBezTo>
                      <a:pt x="25059" y="63910"/>
                      <a:pt x="25066" y="63862"/>
                      <a:pt x="25066" y="63815"/>
                    </a:cubicBezTo>
                    <a:cubicBezTo>
                      <a:pt x="25066" y="63780"/>
                      <a:pt x="25063" y="63743"/>
                      <a:pt x="25056" y="63706"/>
                    </a:cubicBezTo>
                    <a:cubicBezTo>
                      <a:pt x="25039" y="63613"/>
                      <a:pt x="25005" y="63514"/>
                      <a:pt x="24953" y="63412"/>
                    </a:cubicBezTo>
                    <a:cubicBezTo>
                      <a:pt x="24875" y="63262"/>
                      <a:pt x="24769" y="63113"/>
                      <a:pt x="24650" y="62973"/>
                    </a:cubicBezTo>
                    <a:cubicBezTo>
                      <a:pt x="24531" y="62836"/>
                      <a:pt x="24405" y="62717"/>
                      <a:pt x="24282" y="62635"/>
                    </a:cubicBezTo>
                    <a:cubicBezTo>
                      <a:pt x="24112" y="62516"/>
                      <a:pt x="23931" y="62445"/>
                      <a:pt x="23758" y="62404"/>
                    </a:cubicBezTo>
                    <a:cubicBezTo>
                      <a:pt x="23583" y="62363"/>
                      <a:pt x="23423" y="62349"/>
                      <a:pt x="23291" y="62349"/>
                    </a:cubicBezTo>
                    <a:close/>
                    <a:moveTo>
                      <a:pt x="14662" y="82"/>
                    </a:moveTo>
                    <a:cubicBezTo>
                      <a:pt x="14709" y="82"/>
                      <a:pt x="14753" y="99"/>
                      <a:pt x="14788" y="137"/>
                    </a:cubicBezTo>
                    <a:cubicBezTo>
                      <a:pt x="14819" y="171"/>
                      <a:pt x="14832" y="208"/>
                      <a:pt x="14832" y="249"/>
                    </a:cubicBezTo>
                    <a:cubicBezTo>
                      <a:pt x="14832" y="266"/>
                      <a:pt x="14832" y="283"/>
                      <a:pt x="14825" y="297"/>
                    </a:cubicBezTo>
                    <a:cubicBezTo>
                      <a:pt x="14733" y="590"/>
                      <a:pt x="14610" y="849"/>
                      <a:pt x="14451" y="1098"/>
                    </a:cubicBezTo>
                    <a:lnTo>
                      <a:pt x="14389" y="1190"/>
                    </a:lnTo>
                    <a:lnTo>
                      <a:pt x="14498" y="1159"/>
                    </a:lnTo>
                    <a:cubicBezTo>
                      <a:pt x="15156" y="968"/>
                      <a:pt x="15837" y="873"/>
                      <a:pt x="16529" y="873"/>
                    </a:cubicBezTo>
                    <a:cubicBezTo>
                      <a:pt x="17586" y="873"/>
                      <a:pt x="18663" y="1095"/>
                      <a:pt x="19722" y="1537"/>
                    </a:cubicBezTo>
                    <a:cubicBezTo>
                      <a:pt x="21863" y="2430"/>
                      <a:pt x="23533" y="3753"/>
                      <a:pt x="24831" y="5579"/>
                    </a:cubicBezTo>
                    <a:cubicBezTo>
                      <a:pt x="24994" y="5811"/>
                      <a:pt x="25169" y="6050"/>
                      <a:pt x="25329" y="6298"/>
                    </a:cubicBezTo>
                    <a:cubicBezTo>
                      <a:pt x="26416" y="7965"/>
                      <a:pt x="27080" y="9952"/>
                      <a:pt x="27258" y="12044"/>
                    </a:cubicBezTo>
                    <a:cubicBezTo>
                      <a:pt x="27308" y="12668"/>
                      <a:pt x="27333" y="13336"/>
                      <a:pt x="27333" y="14065"/>
                    </a:cubicBezTo>
                    <a:cubicBezTo>
                      <a:pt x="27333" y="14468"/>
                      <a:pt x="27325" y="14890"/>
                      <a:pt x="27312" y="15333"/>
                    </a:cubicBezTo>
                    <a:lnTo>
                      <a:pt x="27312" y="15347"/>
                    </a:lnTo>
                    <a:cubicBezTo>
                      <a:pt x="27312" y="15391"/>
                      <a:pt x="27308" y="15435"/>
                      <a:pt x="27308" y="15479"/>
                    </a:cubicBezTo>
                    <a:cubicBezTo>
                      <a:pt x="27308" y="15500"/>
                      <a:pt x="27308" y="15524"/>
                      <a:pt x="27312" y="15544"/>
                    </a:cubicBezTo>
                    <a:lnTo>
                      <a:pt x="27312" y="15803"/>
                    </a:lnTo>
                    <a:lnTo>
                      <a:pt x="27312" y="16069"/>
                    </a:lnTo>
                    <a:lnTo>
                      <a:pt x="27312" y="16079"/>
                    </a:lnTo>
                    <a:lnTo>
                      <a:pt x="27316" y="16086"/>
                    </a:lnTo>
                    <a:cubicBezTo>
                      <a:pt x="27390" y="16243"/>
                      <a:pt x="27455" y="16410"/>
                      <a:pt x="27503" y="16584"/>
                    </a:cubicBezTo>
                    <a:cubicBezTo>
                      <a:pt x="27599" y="16911"/>
                      <a:pt x="27643" y="17255"/>
                      <a:pt x="27643" y="17599"/>
                    </a:cubicBezTo>
                    <a:cubicBezTo>
                      <a:pt x="27643" y="18304"/>
                      <a:pt x="27462" y="19017"/>
                      <a:pt x="27155" y="19641"/>
                    </a:cubicBezTo>
                    <a:lnTo>
                      <a:pt x="27152" y="19647"/>
                    </a:lnTo>
                    <a:lnTo>
                      <a:pt x="27152" y="19654"/>
                    </a:lnTo>
                    <a:cubicBezTo>
                      <a:pt x="27135" y="19814"/>
                      <a:pt x="27118" y="19975"/>
                      <a:pt x="27100" y="20132"/>
                    </a:cubicBezTo>
                    <a:cubicBezTo>
                      <a:pt x="27053" y="20557"/>
                      <a:pt x="27006" y="20986"/>
                      <a:pt x="26971" y="21416"/>
                    </a:cubicBezTo>
                    <a:cubicBezTo>
                      <a:pt x="26934" y="21845"/>
                      <a:pt x="26910" y="22279"/>
                      <a:pt x="26910" y="22704"/>
                    </a:cubicBezTo>
                    <a:cubicBezTo>
                      <a:pt x="26910" y="23652"/>
                      <a:pt x="27029" y="24585"/>
                      <a:pt x="27394" y="25469"/>
                    </a:cubicBezTo>
                    <a:cubicBezTo>
                      <a:pt x="27459" y="25625"/>
                      <a:pt x="27581" y="25887"/>
                      <a:pt x="27765" y="26143"/>
                    </a:cubicBezTo>
                    <a:cubicBezTo>
                      <a:pt x="27857" y="26273"/>
                      <a:pt x="27967" y="26398"/>
                      <a:pt x="28089" y="26507"/>
                    </a:cubicBezTo>
                    <a:cubicBezTo>
                      <a:pt x="28212" y="26620"/>
                      <a:pt x="28355" y="26716"/>
                      <a:pt x="28511" y="26777"/>
                    </a:cubicBezTo>
                    <a:cubicBezTo>
                      <a:pt x="28645" y="26834"/>
                      <a:pt x="28785" y="26862"/>
                      <a:pt x="28928" y="26862"/>
                    </a:cubicBezTo>
                    <a:cubicBezTo>
                      <a:pt x="29087" y="26862"/>
                      <a:pt x="29251" y="26825"/>
                      <a:pt x="29414" y="26753"/>
                    </a:cubicBezTo>
                    <a:cubicBezTo>
                      <a:pt x="29664" y="26647"/>
                      <a:pt x="29858" y="26484"/>
                      <a:pt x="30035" y="26303"/>
                    </a:cubicBezTo>
                    <a:cubicBezTo>
                      <a:pt x="30212" y="26123"/>
                      <a:pt x="30369" y="25928"/>
                      <a:pt x="30543" y="25751"/>
                    </a:cubicBezTo>
                    <a:cubicBezTo>
                      <a:pt x="30553" y="25744"/>
                      <a:pt x="30556" y="25738"/>
                      <a:pt x="30563" y="25734"/>
                    </a:cubicBezTo>
                    <a:cubicBezTo>
                      <a:pt x="30567" y="25730"/>
                      <a:pt x="30570" y="25730"/>
                      <a:pt x="30573" y="25730"/>
                    </a:cubicBezTo>
                    <a:lnTo>
                      <a:pt x="30580" y="25730"/>
                    </a:lnTo>
                    <a:cubicBezTo>
                      <a:pt x="30587" y="25734"/>
                      <a:pt x="30590" y="25734"/>
                      <a:pt x="30597" y="25738"/>
                    </a:cubicBezTo>
                    <a:cubicBezTo>
                      <a:pt x="30611" y="25747"/>
                      <a:pt x="30621" y="25758"/>
                      <a:pt x="30631" y="25768"/>
                    </a:cubicBezTo>
                    <a:cubicBezTo>
                      <a:pt x="30658" y="25796"/>
                      <a:pt x="30679" y="25829"/>
                      <a:pt x="30689" y="25870"/>
                    </a:cubicBezTo>
                    <a:cubicBezTo>
                      <a:pt x="30703" y="25908"/>
                      <a:pt x="30707" y="25955"/>
                      <a:pt x="30707" y="26003"/>
                    </a:cubicBezTo>
                    <a:cubicBezTo>
                      <a:pt x="30707" y="26054"/>
                      <a:pt x="30699" y="26109"/>
                      <a:pt x="30693" y="26160"/>
                    </a:cubicBezTo>
                    <a:cubicBezTo>
                      <a:pt x="30523" y="27104"/>
                      <a:pt x="29984" y="27984"/>
                      <a:pt x="29268" y="28703"/>
                    </a:cubicBezTo>
                    <a:cubicBezTo>
                      <a:pt x="28549" y="29418"/>
                      <a:pt x="27656" y="29977"/>
                      <a:pt x="26773" y="30277"/>
                    </a:cubicBezTo>
                    <a:cubicBezTo>
                      <a:pt x="26351" y="30420"/>
                      <a:pt x="25925" y="30491"/>
                      <a:pt x="25506" y="30491"/>
                    </a:cubicBezTo>
                    <a:cubicBezTo>
                      <a:pt x="25063" y="30491"/>
                      <a:pt x="24634" y="30410"/>
                      <a:pt x="24235" y="30253"/>
                    </a:cubicBezTo>
                    <a:lnTo>
                      <a:pt x="24194" y="30236"/>
                    </a:lnTo>
                    <a:lnTo>
                      <a:pt x="24180" y="30277"/>
                    </a:lnTo>
                    <a:cubicBezTo>
                      <a:pt x="24102" y="30491"/>
                      <a:pt x="23983" y="30666"/>
                      <a:pt x="23832" y="30812"/>
                    </a:cubicBezTo>
                    <a:cubicBezTo>
                      <a:pt x="23682" y="30958"/>
                      <a:pt x="23505" y="31078"/>
                      <a:pt x="23311" y="31183"/>
                    </a:cubicBezTo>
                    <a:lnTo>
                      <a:pt x="23308" y="31187"/>
                    </a:lnTo>
                    <a:cubicBezTo>
                      <a:pt x="23069" y="31361"/>
                      <a:pt x="22797" y="31510"/>
                      <a:pt x="22531" y="31630"/>
                    </a:cubicBezTo>
                    <a:cubicBezTo>
                      <a:pt x="22265" y="31749"/>
                      <a:pt x="22002" y="31838"/>
                      <a:pt x="21781" y="31889"/>
                    </a:cubicBezTo>
                    <a:cubicBezTo>
                      <a:pt x="21485" y="31960"/>
                      <a:pt x="21158" y="32008"/>
                      <a:pt x="20796" y="32028"/>
                    </a:cubicBezTo>
                    <a:lnTo>
                      <a:pt x="20728" y="32032"/>
                    </a:lnTo>
                    <a:lnTo>
                      <a:pt x="20762" y="32090"/>
                    </a:lnTo>
                    <a:cubicBezTo>
                      <a:pt x="21076" y="32605"/>
                      <a:pt x="21334" y="33167"/>
                      <a:pt x="21597" y="33695"/>
                    </a:cubicBezTo>
                    <a:cubicBezTo>
                      <a:pt x="22040" y="34588"/>
                      <a:pt x="22452" y="35491"/>
                      <a:pt x="22855" y="36404"/>
                    </a:cubicBezTo>
                    <a:cubicBezTo>
                      <a:pt x="23645" y="38194"/>
                      <a:pt x="24384" y="40003"/>
                      <a:pt x="25206" y="41778"/>
                    </a:cubicBezTo>
                    <a:cubicBezTo>
                      <a:pt x="26024" y="43540"/>
                      <a:pt x="26954" y="45245"/>
                      <a:pt x="27854" y="46959"/>
                    </a:cubicBezTo>
                    <a:cubicBezTo>
                      <a:pt x="27885" y="47016"/>
                      <a:pt x="27895" y="47071"/>
                      <a:pt x="27895" y="47126"/>
                    </a:cubicBezTo>
                    <a:cubicBezTo>
                      <a:pt x="27895" y="47177"/>
                      <a:pt x="27885" y="47231"/>
                      <a:pt x="27860" y="47282"/>
                    </a:cubicBezTo>
                    <a:cubicBezTo>
                      <a:pt x="27827" y="47364"/>
                      <a:pt x="27769" y="47439"/>
                      <a:pt x="27704" y="47511"/>
                    </a:cubicBezTo>
                    <a:cubicBezTo>
                      <a:pt x="27635" y="47582"/>
                      <a:pt x="27561" y="47647"/>
                      <a:pt x="27492" y="47705"/>
                    </a:cubicBezTo>
                    <a:lnTo>
                      <a:pt x="27459" y="47732"/>
                    </a:lnTo>
                    <a:lnTo>
                      <a:pt x="27489" y="47766"/>
                    </a:lnTo>
                    <a:cubicBezTo>
                      <a:pt x="27976" y="48254"/>
                      <a:pt x="28409" y="48765"/>
                      <a:pt x="28999" y="49167"/>
                    </a:cubicBezTo>
                    <a:cubicBezTo>
                      <a:pt x="29139" y="49259"/>
                      <a:pt x="29288" y="49365"/>
                      <a:pt x="29405" y="49477"/>
                    </a:cubicBezTo>
                    <a:cubicBezTo>
                      <a:pt x="29463" y="49536"/>
                      <a:pt x="29510" y="49597"/>
                      <a:pt x="29544" y="49661"/>
                    </a:cubicBezTo>
                    <a:cubicBezTo>
                      <a:pt x="29578" y="49726"/>
                      <a:pt x="29595" y="49791"/>
                      <a:pt x="29595" y="49866"/>
                    </a:cubicBezTo>
                    <a:cubicBezTo>
                      <a:pt x="29595" y="49951"/>
                      <a:pt x="29568" y="50047"/>
                      <a:pt x="29500" y="50155"/>
                    </a:cubicBezTo>
                    <a:cubicBezTo>
                      <a:pt x="29401" y="50313"/>
                      <a:pt x="29271" y="50421"/>
                      <a:pt x="29122" y="50492"/>
                    </a:cubicBezTo>
                    <a:cubicBezTo>
                      <a:pt x="28972" y="50561"/>
                      <a:pt x="28798" y="50595"/>
                      <a:pt x="28617" y="50595"/>
                    </a:cubicBezTo>
                    <a:cubicBezTo>
                      <a:pt x="28310" y="50595"/>
                      <a:pt x="27973" y="50506"/>
                      <a:pt x="27653" y="50374"/>
                    </a:cubicBezTo>
                    <a:cubicBezTo>
                      <a:pt x="27333" y="50237"/>
                      <a:pt x="27033" y="50057"/>
                      <a:pt x="26801" y="49872"/>
                    </a:cubicBezTo>
                    <a:lnTo>
                      <a:pt x="26723" y="49811"/>
                    </a:lnTo>
                    <a:lnTo>
                      <a:pt x="26732" y="49910"/>
                    </a:lnTo>
                    <a:cubicBezTo>
                      <a:pt x="26740" y="49961"/>
                      <a:pt x="26743" y="50012"/>
                      <a:pt x="26743" y="50063"/>
                    </a:cubicBezTo>
                    <a:cubicBezTo>
                      <a:pt x="26743" y="50115"/>
                      <a:pt x="26740" y="50165"/>
                      <a:pt x="26729" y="50214"/>
                    </a:cubicBezTo>
                    <a:cubicBezTo>
                      <a:pt x="26719" y="50261"/>
                      <a:pt x="26702" y="50308"/>
                      <a:pt x="26674" y="50353"/>
                    </a:cubicBezTo>
                    <a:cubicBezTo>
                      <a:pt x="26627" y="50431"/>
                      <a:pt x="26566" y="50486"/>
                      <a:pt x="26494" y="50520"/>
                    </a:cubicBezTo>
                    <a:cubicBezTo>
                      <a:pt x="26422" y="50554"/>
                      <a:pt x="26341" y="50571"/>
                      <a:pt x="26256" y="50571"/>
                    </a:cubicBezTo>
                    <a:cubicBezTo>
                      <a:pt x="26143" y="50571"/>
                      <a:pt x="26027" y="50544"/>
                      <a:pt x="25925" y="50500"/>
                    </a:cubicBezTo>
                    <a:cubicBezTo>
                      <a:pt x="25782" y="50435"/>
                      <a:pt x="25666" y="50349"/>
                      <a:pt x="25567" y="50247"/>
                    </a:cubicBezTo>
                    <a:cubicBezTo>
                      <a:pt x="25420" y="50091"/>
                      <a:pt x="25318" y="49896"/>
                      <a:pt x="25243" y="49685"/>
                    </a:cubicBezTo>
                    <a:cubicBezTo>
                      <a:pt x="25172" y="49470"/>
                      <a:pt x="25124" y="49245"/>
                      <a:pt x="25093" y="49028"/>
                    </a:cubicBezTo>
                    <a:lnTo>
                      <a:pt x="25087" y="48979"/>
                    </a:lnTo>
                    <a:lnTo>
                      <a:pt x="25043" y="48993"/>
                    </a:lnTo>
                    <a:cubicBezTo>
                      <a:pt x="24793" y="49068"/>
                      <a:pt x="24541" y="49136"/>
                      <a:pt x="24293" y="49188"/>
                    </a:cubicBezTo>
                    <a:cubicBezTo>
                      <a:pt x="24272" y="49191"/>
                      <a:pt x="24252" y="49191"/>
                      <a:pt x="24231" y="49191"/>
                    </a:cubicBezTo>
                    <a:lnTo>
                      <a:pt x="24225" y="49191"/>
                    </a:lnTo>
                    <a:lnTo>
                      <a:pt x="24217" y="49194"/>
                    </a:lnTo>
                    <a:cubicBezTo>
                      <a:pt x="24163" y="49218"/>
                      <a:pt x="24109" y="49235"/>
                      <a:pt x="24057" y="49249"/>
                    </a:cubicBezTo>
                    <a:cubicBezTo>
                      <a:pt x="24006" y="49262"/>
                      <a:pt x="23959" y="49270"/>
                      <a:pt x="23921" y="49270"/>
                    </a:cubicBezTo>
                    <a:cubicBezTo>
                      <a:pt x="23904" y="49270"/>
                      <a:pt x="23888" y="49268"/>
                      <a:pt x="23874" y="49265"/>
                    </a:cubicBezTo>
                    <a:lnTo>
                      <a:pt x="23874" y="49265"/>
                    </a:lnTo>
                    <a:cubicBezTo>
                      <a:pt x="23871" y="49258"/>
                      <a:pt x="23867" y="49251"/>
                      <a:pt x="23863" y="49245"/>
                    </a:cubicBezTo>
                    <a:lnTo>
                      <a:pt x="23857" y="49225"/>
                    </a:lnTo>
                    <a:lnTo>
                      <a:pt x="23836" y="49221"/>
                    </a:lnTo>
                    <a:cubicBezTo>
                      <a:pt x="23819" y="49218"/>
                      <a:pt x="23802" y="49212"/>
                      <a:pt x="23785" y="49198"/>
                    </a:cubicBezTo>
                    <a:lnTo>
                      <a:pt x="23785" y="49198"/>
                    </a:lnTo>
                    <a:lnTo>
                      <a:pt x="23785" y="49198"/>
                    </a:lnTo>
                    <a:cubicBezTo>
                      <a:pt x="23640" y="49055"/>
                      <a:pt x="23521" y="48883"/>
                      <a:pt x="23417" y="48697"/>
                    </a:cubicBezTo>
                    <a:cubicBezTo>
                      <a:pt x="23308" y="48506"/>
                      <a:pt x="23215" y="48301"/>
                      <a:pt x="23130" y="48100"/>
                    </a:cubicBezTo>
                    <a:lnTo>
                      <a:pt x="22998" y="47790"/>
                    </a:lnTo>
                    <a:lnTo>
                      <a:pt x="23052" y="48125"/>
                    </a:lnTo>
                    <a:cubicBezTo>
                      <a:pt x="23089" y="48342"/>
                      <a:pt x="23112" y="48563"/>
                      <a:pt x="23133" y="48784"/>
                    </a:cubicBezTo>
                    <a:lnTo>
                      <a:pt x="23133" y="48784"/>
                    </a:lnTo>
                    <a:cubicBezTo>
                      <a:pt x="23132" y="48786"/>
                      <a:pt x="23131" y="48787"/>
                      <a:pt x="23130" y="48789"/>
                    </a:cubicBezTo>
                    <a:cubicBezTo>
                      <a:pt x="23130" y="48795"/>
                      <a:pt x="23128" y="48801"/>
                      <a:pt x="23127" y="48809"/>
                    </a:cubicBezTo>
                    <a:lnTo>
                      <a:pt x="23127" y="48809"/>
                    </a:lnTo>
                    <a:lnTo>
                      <a:pt x="23127" y="48809"/>
                    </a:lnTo>
                    <a:cubicBezTo>
                      <a:pt x="23124" y="48830"/>
                      <a:pt x="23121" y="48850"/>
                      <a:pt x="23116" y="48867"/>
                    </a:cubicBezTo>
                    <a:lnTo>
                      <a:pt x="23116" y="48871"/>
                    </a:lnTo>
                    <a:lnTo>
                      <a:pt x="23116" y="48877"/>
                    </a:lnTo>
                    <a:cubicBezTo>
                      <a:pt x="23239" y="50117"/>
                      <a:pt x="23488" y="51353"/>
                      <a:pt x="23505" y="52595"/>
                    </a:cubicBezTo>
                    <a:lnTo>
                      <a:pt x="23505" y="52595"/>
                    </a:lnTo>
                    <a:cubicBezTo>
                      <a:pt x="23394" y="52648"/>
                      <a:pt x="23286" y="52700"/>
                      <a:pt x="23177" y="52756"/>
                    </a:cubicBezTo>
                    <a:lnTo>
                      <a:pt x="23171" y="52756"/>
                    </a:lnTo>
                    <a:lnTo>
                      <a:pt x="23093" y="52729"/>
                    </a:lnTo>
                    <a:lnTo>
                      <a:pt x="23107" y="52770"/>
                    </a:lnTo>
                    <a:lnTo>
                      <a:pt x="23107" y="52770"/>
                    </a:lnTo>
                    <a:cubicBezTo>
                      <a:pt x="22864" y="52808"/>
                      <a:pt x="22614" y="52843"/>
                      <a:pt x="22367" y="52872"/>
                    </a:cubicBezTo>
                    <a:lnTo>
                      <a:pt x="22326" y="52875"/>
                    </a:lnTo>
                    <a:lnTo>
                      <a:pt x="22333" y="52916"/>
                    </a:lnTo>
                    <a:cubicBezTo>
                      <a:pt x="22360" y="53144"/>
                      <a:pt x="22394" y="53380"/>
                      <a:pt x="22394" y="53605"/>
                    </a:cubicBezTo>
                    <a:cubicBezTo>
                      <a:pt x="22394" y="53734"/>
                      <a:pt x="22384" y="53857"/>
                      <a:pt x="22353" y="53979"/>
                    </a:cubicBezTo>
                    <a:cubicBezTo>
                      <a:pt x="22350" y="54000"/>
                      <a:pt x="22344" y="54014"/>
                      <a:pt x="22333" y="54020"/>
                    </a:cubicBezTo>
                    <a:cubicBezTo>
                      <a:pt x="22323" y="54030"/>
                      <a:pt x="22312" y="54034"/>
                      <a:pt x="22303" y="54037"/>
                    </a:cubicBezTo>
                    <a:lnTo>
                      <a:pt x="22272" y="54041"/>
                    </a:lnTo>
                    <a:lnTo>
                      <a:pt x="22268" y="54071"/>
                    </a:lnTo>
                    <a:cubicBezTo>
                      <a:pt x="22268" y="54071"/>
                      <a:pt x="22268" y="54071"/>
                      <a:pt x="22268" y="54071"/>
                    </a:cubicBezTo>
                    <a:lnTo>
                      <a:pt x="22268" y="54071"/>
                    </a:lnTo>
                    <a:cubicBezTo>
                      <a:pt x="22080" y="54120"/>
                      <a:pt x="21888" y="54162"/>
                      <a:pt x="21696" y="54204"/>
                    </a:cubicBezTo>
                    <a:lnTo>
                      <a:pt x="21661" y="54211"/>
                    </a:lnTo>
                    <a:lnTo>
                      <a:pt x="21665" y="54248"/>
                    </a:lnTo>
                    <a:cubicBezTo>
                      <a:pt x="21669" y="54283"/>
                      <a:pt x="21672" y="54316"/>
                      <a:pt x="21679" y="54351"/>
                    </a:cubicBezTo>
                    <a:cubicBezTo>
                      <a:pt x="21692" y="54484"/>
                      <a:pt x="21710" y="54613"/>
                      <a:pt x="21730" y="54739"/>
                    </a:cubicBezTo>
                    <a:cubicBezTo>
                      <a:pt x="21832" y="55370"/>
                      <a:pt x="21930" y="56007"/>
                      <a:pt x="22026" y="56627"/>
                    </a:cubicBezTo>
                    <a:lnTo>
                      <a:pt x="22064" y="56872"/>
                    </a:lnTo>
                    <a:cubicBezTo>
                      <a:pt x="22128" y="57315"/>
                      <a:pt x="22183" y="57765"/>
                      <a:pt x="22237" y="58201"/>
                    </a:cubicBezTo>
                    <a:lnTo>
                      <a:pt x="22237" y="58205"/>
                    </a:lnTo>
                    <a:cubicBezTo>
                      <a:pt x="22292" y="58651"/>
                      <a:pt x="22347" y="59118"/>
                      <a:pt x="22418" y="59575"/>
                    </a:cubicBezTo>
                    <a:cubicBezTo>
                      <a:pt x="22473" y="59930"/>
                      <a:pt x="22531" y="60266"/>
                      <a:pt x="22619" y="60587"/>
                    </a:cubicBezTo>
                    <a:cubicBezTo>
                      <a:pt x="22707" y="60908"/>
                      <a:pt x="22830" y="61207"/>
                      <a:pt x="23011" y="61493"/>
                    </a:cubicBezTo>
                    <a:cubicBezTo>
                      <a:pt x="23062" y="61575"/>
                      <a:pt x="23113" y="61641"/>
                      <a:pt x="23168" y="61688"/>
                    </a:cubicBezTo>
                    <a:cubicBezTo>
                      <a:pt x="23246" y="61767"/>
                      <a:pt x="23328" y="61811"/>
                      <a:pt x="23413" y="61841"/>
                    </a:cubicBezTo>
                    <a:cubicBezTo>
                      <a:pt x="23495" y="61872"/>
                      <a:pt x="23583" y="61889"/>
                      <a:pt x="23676" y="61906"/>
                    </a:cubicBezTo>
                    <a:cubicBezTo>
                      <a:pt x="23799" y="61930"/>
                      <a:pt x="23931" y="61954"/>
                      <a:pt x="24077" y="62015"/>
                    </a:cubicBezTo>
                    <a:cubicBezTo>
                      <a:pt x="24316" y="62111"/>
                      <a:pt x="24531" y="62261"/>
                      <a:pt x="24705" y="62451"/>
                    </a:cubicBezTo>
                    <a:cubicBezTo>
                      <a:pt x="24875" y="62635"/>
                      <a:pt x="25066" y="62860"/>
                      <a:pt x="25213" y="63099"/>
                    </a:cubicBezTo>
                    <a:cubicBezTo>
                      <a:pt x="25288" y="63222"/>
                      <a:pt x="25349" y="63344"/>
                      <a:pt x="25393" y="63470"/>
                    </a:cubicBezTo>
                    <a:cubicBezTo>
                      <a:pt x="25438" y="63596"/>
                      <a:pt x="25461" y="63722"/>
                      <a:pt x="25461" y="63849"/>
                    </a:cubicBezTo>
                    <a:cubicBezTo>
                      <a:pt x="25461" y="63906"/>
                      <a:pt x="25458" y="63968"/>
                      <a:pt x="25444" y="64026"/>
                    </a:cubicBezTo>
                    <a:cubicBezTo>
                      <a:pt x="25424" y="64126"/>
                      <a:pt x="25388" y="64233"/>
                      <a:pt x="25332" y="64353"/>
                    </a:cubicBezTo>
                    <a:lnTo>
                      <a:pt x="25332" y="64353"/>
                    </a:lnTo>
                    <a:lnTo>
                      <a:pt x="25332" y="64353"/>
                    </a:lnTo>
                    <a:lnTo>
                      <a:pt x="25325" y="64364"/>
                    </a:lnTo>
                    <a:lnTo>
                      <a:pt x="25325" y="64364"/>
                    </a:lnTo>
                    <a:lnTo>
                      <a:pt x="25325" y="64363"/>
                    </a:lnTo>
                    <a:cubicBezTo>
                      <a:pt x="25240" y="64435"/>
                      <a:pt x="25128" y="64496"/>
                      <a:pt x="25002" y="64544"/>
                    </a:cubicBezTo>
                    <a:cubicBezTo>
                      <a:pt x="24810" y="64619"/>
                      <a:pt x="24585" y="64667"/>
                      <a:pt x="24351" y="64697"/>
                    </a:cubicBezTo>
                    <a:cubicBezTo>
                      <a:pt x="24115" y="64724"/>
                      <a:pt x="23870" y="64735"/>
                      <a:pt x="23638" y="64735"/>
                    </a:cubicBezTo>
                    <a:cubicBezTo>
                      <a:pt x="23318" y="64735"/>
                      <a:pt x="23028" y="64714"/>
                      <a:pt x="22834" y="64697"/>
                    </a:cubicBezTo>
                    <a:cubicBezTo>
                      <a:pt x="22578" y="64673"/>
                      <a:pt x="22323" y="64636"/>
                      <a:pt x="22078" y="64588"/>
                    </a:cubicBezTo>
                    <a:lnTo>
                      <a:pt x="22074" y="64588"/>
                    </a:lnTo>
                    <a:cubicBezTo>
                      <a:pt x="21791" y="64557"/>
                      <a:pt x="21542" y="64493"/>
                      <a:pt x="21337" y="64401"/>
                    </a:cubicBezTo>
                    <a:lnTo>
                      <a:pt x="21334" y="64397"/>
                    </a:lnTo>
                    <a:lnTo>
                      <a:pt x="21331" y="64397"/>
                    </a:lnTo>
                    <a:cubicBezTo>
                      <a:pt x="21215" y="64360"/>
                      <a:pt x="21120" y="64326"/>
                      <a:pt x="21031" y="64291"/>
                    </a:cubicBezTo>
                    <a:cubicBezTo>
                      <a:pt x="20983" y="64274"/>
                      <a:pt x="20933" y="64251"/>
                      <a:pt x="20884" y="64227"/>
                    </a:cubicBezTo>
                    <a:cubicBezTo>
                      <a:pt x="20840" y="64203"/>
                      <a:pt x="20793" y="64172"/>
                      <a:pt x="20755" y="64135"/>
                    </a:cubicBezTo>
                    <a:cubicBezTo>
                      <a:pt x="20708" y="64090"/>
                      <a:pt x="20670" y="64033"/>
                      <a:pt x="20639" y="63968"/>
                    </a:cubicBezTo>
                    <a:cubicBezTo>
                      <a:pt x="20612" y="63900"/>
                      <a:pt x="20588" y="63824"/>
                      <a:pt x="20578" y="63736"/>
                    </a:cubicBezTo>
                    <a:cubicBezTo>
                      <a:pt x="20568" y="63675"/>
                      <a:pt x="20565" y="63617"/>
                      <a:pt x="20565" y="63559"/>
                    </a:cubicBezTo>
                    <a:cubicBezTo>
                      <a:pt x="20565" y="63280"/>
                      <a:pt x="20650" y="63003"/>
                      <a:pt x="20738" y="62734"/>
                    </a:cubicBezTo>
                    <a:cubicBezTo>
                      <a:pt x="20779" y="62602"/>
                      <a:pt x="20820" y="62468"/>
                      <a:pt x="20854" y="62332"/>
                    </a:cubicBezTo>
                    <a:cubicBezTo>
                      <a:pt x="20884" y="62199"/>
                      <a:pt x="20905" y="62066"/>
                      <a:pt x="20905" y="61930"/>
                    </a:cubicBezTo>
                    <a:cubicBezTo>
                      <a:pt x="20905" y="61828"/>
                      <a:pt x="20892" y="61722"/>
                      <a:pt x="20864" y="61616"/>
                    </a:cubicBezTo>
                    <a:cubicBezTo>
                      <a:pt x="20816" y="61446"/>
                      <a:pt x="20772" y="61273"/>
                      <a:pt x="20728" y="61102"/>
                    </a:cubicBezTo>
                    <a:cubicBezTo>
                      <a:pt x="20588" y="60581"/>
                      <a:pt x="20445" y="60038"/>
                      <a:pt x="20271" y="59517"/>
                    </a:cubicBezTo>
                    <a:cubicBezTo>
                      <a:pt x="20156" y="59170"/>
                      <a:pt x="20029" y="58811"/>
                      <a:pt x="19906" y="58471"/>
                    </a:cubicBezTo>
                    <a:cubicBezTo>
                      <a:pt x="19522" y="57383"/>
                      <a:pt x="19126" y="56263"/>
                      <a:pt x="18939" y="55124"/>
                    </a:cubicBezTo>
                    <a:lnTo>
                      <a:pt x="18939" y="55121"/>
                    </a:lnTo>
                    <a:lnTo>
                      <a:pt x="18935" y="55118"/>
                    </a:lnTo>
                    <a:cubicBezTo>
                      <a:pt x="18901" y="54984"/>
                      <a:pt x="18857" y="54838"/>
                      <a:pt x="18809" y="54695"/>
                    </a:cubicBezTo>
                    <a:lnTo>
                      <a:pt x="18799" y="54664"/>
                    </a:lnTo>
                    <a:lnTo>
                      <a:pt x="18768" y="54668"/>
                    </a:lnTo>
                    <a:cubicBezTo>
                      <a:pt x="17995" y="54742"/>
                      <a:pt x="17221" y="54783"/>
                      <a:pt x="16444" y="54786"/>
                    </a:cubicBezTo>
                    <a:cubicBezTo>
                      <a:pt x="16386" y="54786"/>
                      <a:pt x="16328" y="54783"/>
                      <a:pt x="16271" y="54783"/>
                    </a:cubicBezTo>
                    <a:lnTo>
                      <a:pt x="16226" y="54783"/>
                    </a:lnTo>
                    <a:lnTo>
                      <a:pt x="16230" y="54827"/>
                    </a:lnTo>
                    <a:cubicBezTo>
                      <a:pt x="16260" y="55189"/>
                      <a:pt x="16274" y="55550"/>
                      <a:pt x="16274" y="55915"/>
                    </a:cubicBezTo>
                    <a:cubicBezTo>
                      <a:pt x="16274" y="56651"/>
                      <a:pt x="16222" y="57394"/>
                      <a:pt x="16172" y="58119"/>
                    </a:cubicBezTo>
                    <a:cubicBezTo>
                      <a:pt x="16144" y="58484"/>
                      <a:pt x="16117" y="58860"/>
                      <a:pt x="16100" y="59228"/>
                    </a:cubicBezTo>
                    <a:cubicBezTo>
                      <a:pt x="16082" y="59514"/>
                      <a:pt x="16069" y="59821"/>
                      <a:pt x="16069" y="60131"/>
                    </a:cubicBezTo>
                    <a:cubicBezTo>
                      <a:pt x="16069" y="60809"/>
                      <a:pt x="16131" y="61521"/>
                      <a:pt x="16365" y="62196"/>
                    </a:cubicBezTo>
                    <a:cubicBezTo>
                      <a:pt x="16393" y="62281"/>
                      <a:pt x="16423" y="62363"/>
                      <a:pt x="16455" y="62448"/>
                    </a:cubicBezTo>
                    <a:cubicBezTo>
                      <a:pt x="16478" y="62512"/>
                      <a:pt x="16502" y="62581"/>
                      <a:pt x="16526" y="62649"/>
                    </a:cubicBezTo>
                    <a:cubicBezTo>
                      <a:pt x="16581" y="62809"/>
                      <a:pt x="16628" y="62962"/>
                      <a:pt x="16662" y="63105"/>
                    </a:cubicBezTo>
                    <a:cubicBezTo>
                      <a:pt x="16693" y="63252"/>
                      <a:pt x="16713" y="63392"/>
                      <a:pt x="16713" y="63532"/>
                    </a:cubicBezTo>
                    <a:cubicBezTo>
                      <a:pt x="16713" y="63599"/>
                      <a:pt x="16710" y="63668"/>
                      <a:pt x="16700" y="63736"/>
                    </a:cubicBezTo>
                    <a:cubicBezTo>
                      <a:pt x="16686" y="63824"/>
                      <a:pt x="16666" y="63900"/>
                      <a:pt x="16635" y="63968"/>
                    </a:cubicBezTo>
                    <a:cubicBezTo>
                      <a:pt x="16608" y="64033"/>
                      <a:pt x="16567" y="64090"/>
                      <a:pt x="16522" y="64135"/>
                    </a:cubicBezTo>
                    <a:cubicBezTo>
                      <a:pt x="16482" y="64172"/>
                      <a:pt x="16437" y="64203"/>
                      <a:pt x="16389" y="64227"/>
                    </a:cubicBezTo>
                    <a:cubicBezTo>
                      <a:pt x="16342" y="64251"/>
                      <a:pt x="16294" y="64274"/>
                      <a:pt x="16246" y="64291"/>
                    </a:cubicBezTo>
                    <a:lnTo>
                      <a:pt x="16243" y="64291"/>
                    </a:lnTo>
                    <a:cubicBezTo>
                      <a:pt x="16158" y="64326"/>
                      <a:pt x="16059" y="64360"/>
                      <a:pt x="15939" y="64401"/>
                    </a:cubicBezTo>
                    <a:lnTo>
                      <a:pt x="15933" y="64401"/>
                    </a:lnTo>
                    <a:cubicBezTo>
                      <a:pt x="15732" y="64493"/>
                      <a:pt x="15483" y="64557"/>
                      <a:pt x="15200" y="64588"/>
                    </a:cubicBezTo>
                    <a:lnTo>
                      <a:pt x="15197" y="64588"/>
                    </a:lnTo>
                    <a:cubicBezTo>
                      <a:pt x="14951" y="64636"/>
                      <a:pt x="14696" y="64673"/>
                      <a:pt x="14443" y="64697"/>
                    </a:cubicBezTo>
                    <a:cubicBezTo>
                      <a:pt x="14249" y="64714"/>
                      <a:pt x="13956" y="64735"/>
                      <a:pt x="13636" y="64735"/>
                    </a:cubicBezTo>
                    <a:cubicBezTo>
                      <a:pt x="13329" y="64735"/>
                      <a:pt x="12995" y="64718"/>
                      <a:pt x="12695" y="64659"/>
                    </a:cubicBezTo>
                    <a:cubicBezTo>
                      <a:pt x="12545" y="64632"/>
                      <a:pt x="12402" y="64595"/>
                      <a:pt x="12276" y="64544"/>
                    </a:cubicBezTo>
                    <a:cubicBezTo>
                      <a:pt x="12153" y="64497"/>
                      <a:pt x="12043" y="64437"/>
                      <a:pt x="11954" y="64368"/>
                    </a:cubicBezTo>
                    <a:lnTo>
                      <a:pt x="11954" y="64368"/>
                    </a:lnTo>
                    <a:lnTo>
                      <a:pt x="11948" y="64360"/>
                    </a:lnTo>
                    <a:lnTo>
                      <a:pt x="11948" y="64360"/>
                    </a:lnTo>
                    <a:lnTo>
                      <a:pt x="11949" y="64360"/>
                    </a:lnTo>
                    <a:cubicBezTo>
                      <a:pt x="11891" y="64237"/>
                      <a:pt x="11854" y="64128"/>
                      <a:pt x="11829" y="64026"/>
                    </a:cubicBezTo>
                    <a:cubicBezTo>
                      <a:pt x="11819" y="63968"/>
                      <a:pt x="11813" y="63906"/>
                      <a:pt x="11813" y="63849"/>
                    </a:cubicBezTo>
                    <a:cubicBezTo>
                      <a:pt x="11813" y="63722"/>
                      <a:pt x="11837" y="63596"/>
                      <a:pt x="11881" y="63470"/>
                    </a:cubicBezTo>
                    <a:cubicBezTo>
                      <a:pt x="11949" y="63283"/>
                      <a:pt x="12058" y="63096"/>
                      <a:pt x="12181" y="62921"/>
                    </a:cubicBezTo>
                    <a:cubicBezTo>
                      <a:pt x="12307" y="62748"/>
                      <a:pt x="12443" y="62588"/>
                      <a:pt x="12573" y="62451"/>
                    </a:cubicBezTo>
                    <a:cubicBezTo>
                      <a:pt x="12746" y="62261"/>
                      <a:pt x="12961" y="62111"/>
                      <a:pt x="13196" y="62015"/>
                    </a:cubicBezTo>
                    <a:cubicBezTo>
                      <a:pt x="13230" y="62001"/>
                      <a:pt x="13275" y="61991"/>
                      <a:pt x="13329" y="61981"/>
                    </a:cubicBezTo>
                    <a:cubicBezTo>
                      <a:pt x="13383" y="61974"/>
                      <a:pt x="13449" y="61968"/>
                      <a:pt x="13513" y="61960"/>
                    </a:cubicBezTo>
                    <a:cubicBezTo>
                      <a:pt x="13581" y="61951"/>
                      <a:pt x="13657" y="61943"/>
                      <a:pt x="13721" y="61933"/>
                    </a:cubicBezTo>
                    <a:cubicBezTo>
                      <a:pt x="13755" y="61927"/>
                      <a:pt x="13782" y="61919"/>
                      <a:pt x="13809" y="61913"/>
                    </a:cubicBezTo>
                    <a:cubicBezTo>
                      <a:pt x="13823" y="61910"/>
                      <a:pt x="13837" y="61902"/>
                      <a:pt x="13847" y="61899"/>
                    </a:cubicBezTo>
                    <a:cubicBezTo>
                      <a:pt x="13858" y="61892"/>
                      <a:pt x="13868" y="61886"/>
                      <a:pt x="13878" y="61879"/>
                    </a:cubicBezTo>
                    <a:cubicBezTo>
                      <a:pt x="13895" y="61865"/>
                      <a:pt x="13915" y="61852"/>
                      <a:pt x="13929" y="61838"/>
                    </a:cubicBezTo>
                    <a:cubicBezTo>
                      <a:pt x="13940" y="61831"/>
                      <a:pt x="13946" y="61825"/>
                      <a:pt x="13953" y="61817"/>
                    </a:cubicBezTo>
                    <a:cubicBezTo>
                      <a:pt x="13960" y="61811"/>
                      <a:pt x="13966" y="61804"/>
                      <a:pt x="13970" y="61794"/>
                    </a:cubicBezTo>
                    <a:cubicBezTo>
                      <a:pt x="13990" y="61763"/>
                      <a:pt x="14007" y="61726"/>
                      <a:pt x="14017" y="61691"/>
                    </a:cubicBezTo>
                    <a:cubicBezTo>
                      <a:pt x="14028" y="61654"/>
                      <a:pt x="14038" y="61616"/>
                      <a:pt x="14048" y="61583"/>
                    </a:cubicBezTo>
                    <a:lnTo>
                      <a:pt x="14046" y="61582"/>
                    </a:lnTo>
                    <a:lnTo>
                      <a:pt x="14046" y="61582"/>
                    </a:lnTo>
                    <a:lnTo>
                      <a:pt x="14055" y="61559"/>
                    </a:lnTo>
                    <a:lnTo>
                      <a:pt x="14055" y="61555"/>
                    </a:lnTo>
                    <a:cubicBezTo>
                      <a:pt x="14062" y="61487"/>
                      <a:pt x="14072" y="61416"/>
                      <a:pt x="14083" y="61347"/>
                    </a:cubicBezTo>
                    <a:cubicBezTo>
                      <a:pt x="14103" y="61180"/>
                      <a:pt x="14127" y="61007"/>
                      <a:pt x="14127" y="60832"/>
                    </a:cubicBezTo>
                    <a:cubicBezTo>
                      <a:pt x="14127" y="60549"/>
                      <a:pt x="14092" y="60266"/>
                      <a:pt x="14058" y="59991"/>
                    </a:cubicBezTo>
                    <a:lnTo>
                      <a:pt x="14045" y="59854"/>
                    </a:lnTo>
                    <a:cubicBezTo>
                      <a:pt x="13990" y="59398"/>
                      <a:pt x="13922" y="58931"/>
                      <a:pt x="13854" y="58484"/>
                    </a:cubicBezTo>
                    <a:cubicBezTo>
                      <a:pt x="13786" y="58048"/>
                      <a:pt x="13718" y="57598"/>
                      <a:pt x="13666" y="57155"/>
                    </a:cubicBezTo>
                    <a:lnTo>
                      <a:pt x="13639" y="56913"/>
                    </a:lnTo>
                    <a:cubicBezTo>
                      <a:pt x="13564" y="56293"/>
                      <a:pt x="13486" y="55645"/>
                      <a:pt x="13418" y="55011"/>
                    </a:cubicBezTo>
                    <a:cubicBezTo>
                      <a:pt x="13408" y="54885"/>
                      <a:pt x="13387" y="54763"/>
                      <a:pt x="13367" y="54634"/>
                    </a:cubicBezTo>
                    <a:lnTo>
                      <a:pt x="13363" y="54599"/>
                    </a:lnTo>
                    <a:lnTo>
                      <a:pt x="13329" y="54596"/>
                    </a:lnTo>
                    <a:cubicBezTo>
                      <a:pt x="13315" y="54596"/>
                      <a:pt x="13295" y="54593"/>
                      <a:pt x="13275" y="54593"/>
                    </a:cubicBezTo>
                    <a:cubicBezTo>
                      <a:pt x="12978" y="54555"/>
                      <a:pt x="12641" y="54531"/>
                      <a:pt x="12327" y="54459"/>
                    </a:cubicBezTo>
                    <a:cubicBezTo>
                      <a:pt x="12170" y="54426"/>
                      <a:pt x="12017" y="54378"/>
                      <a:pt x="11881" y="54313"/>
                    </a:cubicBezTo>
                    <a:cubicBezTo>
                      <a:pt x="11741" y="54248"/>
                      <a:pt x="11615" y="54167"/>
                      <a:pt x="11509" y="54061"/>
                    </a:cubicBezTo>
                    <a:lnTo>
                      <a:pt x="11506" y="54054"/>
                    </a:lnTo>
                    <a:lnTo>
                      <a:pt x="11499" y="54050"/>
                    </a:lnTo>
                    <a:cubicBezTo>
                      <a:pt x="11482" y="54044"/>
                      <a:pt x="11465" y="54034"/>
                      <a:pt x="11451" y="54020"/>
                    </a:cubicBezTo>
                    <a:cubicBezTo>
                      <a:pt x="11438" y="54006"/>
                      <a:pt x="11424" y="53993"/>
                      <a:pt x="11417" y="53976"/>
                    </a:cubicBezTo>
                    <a:cubicBezTo>
                      <a:pt x="11414" y="53969"/>
                      <a:pt x="11414" y="53959"/>
                      <a:pt x="11407" y="53945"/>
                    </a:cubicBezTo>
                    <a:lnTo>
                      <a:pt x="11407" y="53935"/>
                    </a:lnTo>
                    <a:lnTo>
                      <a:pt x="11397" y="53928"/>
                    </a:lnTo>
                    <a:lnTo>
                      <a:pt x="11397" y="53924"/>
                    </a:lnTo>
                    <a:cubicBezTo>
                      <a:pt x="11393" y="53921"/>
                      <a:pt x="11390" y="53915"/>
                      <a:pt x="11390" y="53911"/>
                    </a:cubicBezTo>
                    <a:cubicBezTo>
                      <a:pt x="11387" y="53904"/>
                      <a:pt x="11387" y="53897"/>
                      <a:pt x="11387" y="53894"/>
                    </a:cubicBezTo>
                    <a:lnTo>
                      <a:pt x="11387" y="53887"/>
                    </a:lnTo>
                    <a:lnTo>
                      <a:pt x="11387" y="53880"/>
                    </a:lnTo>
                    <a:lnTo>
                      <a:pt x="11387" y="53874"/>
                    </a:lnTo>
                    <a:cubicBezTo>
                      <a:pt x="11356" y="53764"/>
                      <a:pt x="11343" y="53646"/>
                      <a:pt x="11343" y="53523"/>
                    </a:cubicBezTo>
                    <a:cubicBezTo>
                      <a:pt x="11343" y="53342"/>
                      <a:pt x="11366" y="53158"/>
                      <a:pt x="11384" y="52977"/>
                    </a:cubicBezTo>
                    <a:lnTo>
                      <a:pt x="11387" y="52943"/>
                    </a:lnTo>
                    <a:lnTo>
                      <a:pt x="11352" y="52933"/>
                    </a:lnTo>
                    <a:cubicBezTo>
                      <a:pt x="10964" y="52857"/>
                      <a:pt x="10572" y="52764"/>
                      <a:pt x="10190" y="52655"/>
                    </a:cubicBezTo>
                    <a:lnTo>
                      <a:pt x="10190" y="52655"/>
                    </a:lnTo>
                    <a:lnTo>
                      <a:pt x="10190" y="52517"/>
                    </a:lnTo>
                    <a:lnTo>
                      <a:pt x="10190" y="52504"/>
                    </a:lnTo>
                    <a:lnTo>
                      <a:pt x="10180" y="52493"/>
                    </a:lnTo>
                    <a:cubicBezTo>
                      <a:pt x="10163" y="52466"/>
                      <a:pt x="10149" y="52435"/>
                      <a:pt x="10146" y="52391"/>
                    </a:cubicBezTo>
                    <a:cubicBezTo>
                      <a:pt x="10129" y="51894"/>
                      <a:pt x="10122" y="51396"/>
                      <a:pt x="10116" y="50898"/>
                    </a:cubicBezTo>
                    <a:lnTo>
                      <a:pt x="10116" y="50895"/>
                    </a:lnTo>
                    <a:cubicBezTo>
                      <a:pt x="10112" y="50766"/>
                      <a:pt x="10112" y="50632"/>
                      <a:pt x="10108" y="50500"/>
                    </a:cubicBezTo>
                    <a:lnTo>
                      <a:pt x="10108" y="50497"/>
                    </a:lnTo>
                    <a:cubicBezTo>
                      <a:pt x="10091" y="50220"/>
                      <a:pt x="10085" y="49940"/>
                      <a:pt x="10085" y="49665"/>
                    </a:cubicBezTo>
                    <a:lnTo>
                      <a:pt x="10085" y="49528"/>
                    </a:lnTo>
                    <a:cubicBezTo>
                      <a:pt x="10085" y="49456"/>
                      <a:pt x="10082" y="49384"/>
                      <a:pt x="10082" y="49314"/>
                    </a:cubicBezTo>
                    <a:lnTo>
                      <a:pt x="10088" y="49314"/>
                    </a:lnTo>
                    <a:lnTo>
                      <a:pt x="10088" y="49273"/>
                    </a:lnTo>
                    <a:cubicBezTo>
                      <a:pt x="10091" y="49174"/>
                      <a:pt x="10095" y="49072"/>
                      <a:pt x="10099" y="48970"/>
                    </a:cubicBezTo>
                    <a:lnTo>
                      <a:pt x="10099" y="48966"/>
                    </a:lnTo>
                    <a:cubicBezTo>
                      <a:pt x="10126" y="47276"/>
                      <a:pt x="10201" y="45596"/>
                      <a:pt x="10436" y="43912"/>
                    </a:cubicBezTo>
                    <a:cubicBezTo>
                      <a:pt x="10538" y="43176"/>
                      <a:pt x="10607" y="42416"/>
                      <a:pt x="10739" y="41676"/>
                    </a:cubicBezTo>
                    <a:lnTo>
                      <a:pt x="10739" y="41673"/>
                    </a:lnTo>
                    <a:lnTo>
                      <a:pt x="10739" y="41670"/>
                    </a:lnTo>
                    <a:lnTo>
                      <a:pt x="10739" y="41585"/>
                    </a:lnTo>
                    <a:lnTo>
                      <a:pt x="10739" y="41544"/>
                    </a:lnTo>
                    <a:lnTo>
                      <a:pt x="10739" y="41540"/>
                    </a:lnTo>
                    <a:cubicBezTo>
                      <a:pt x="10736" y="41479"/>
                      <a:pt x="10732" y="41418"/>
                      <a:pt x="10729" y="41356"/>
                    </a:cubicBezTo>
                    <a:lnTo>
                      <a:pt x="10725" y="41284"/>
                    </a:lnTo>
                    <a:lnTo>
                      <a:pt x="10668" y="41322"/>
                    </a:lnTo>
                    <a:cubicBezTo>
                      <a:pt x="10330" y="41523"/>
                      <a:pt x="9962" y="41646"/>
                      <a:pt x="9560" y="41646"/>
                    </a:cubicBezTo>
                    <a:cubicBezTo>
                      <a:pt x="9250" y="41646"/>
                      <a:pt x="8919" y="41571"/>
                      <a:pt x="8568" y="41404"/>
                    </a:cubicBezTo>
                    <a:cubicBezTo>
                      <a:pt x="7859" y="41063"/>
                      <a:pt x="7266" y="40562"/>
                      <a:pt x="6752" y="39982"/>
                    </a:cubicBezTo>
                    <a:cubicBezTo>
                      <a:pt x="6241" y="39403"/>
                      <a:pt x="5811" y="38746"/>
                      <a:pt x="5429" y="38095"/>
                    </a:cubicBezTo>
                    <a:cubicBezTo>
                      <a:pt x="5279" y="37846"/>
                      <a:pt x="5140" y="37594"/>
                      <a:pt x="5000" y="37338"/>
                    </a:cubicBezTo>
                    <a:cubicBezTo>
                      <a:pt x="4952" y="37250"/>
                      <a:pt x="4891" y="37157"/>
                      <a:pt x="4836" y="37062"/>
                    </a:cubicBezTo>
                    <a:cubicBezTo>
                      <a:pt x="4782" y="36967"/>
                      <a:pt x="4731" y="36871"/>
                      <a:pt x="4704" y="36776"/>
                    </a:cubicBezTo>
                    <a:cubicBezTo>
                      <a:pt x="4690" y="36721"/>
                      <a:pt x="4680" y="36670"/>
                      <a:pt x="4680" y="36619"/>
                    </a:cubicBezTo>
                    <a:cubicBezTo>
                      <a:pt x="4680" y="36595"/>
                      <a:pt x="4683" y="36572"/>
                      <a:pt x="4687" y="36547"/>
                    </a:cubicBezTo>
                    <a:cubicBezTo>
                      <a:pt x="4710" y="36418"/>
                      <a:pt x="4779" y="36278"/>
                      <a:pt x="4861" y="36142"/>
                    </a:cubicBezTo>
                    <a:cubicBezTo>
                      <a:pt x="4943" y="36009"/>
                      <a:pt x="5041" y="35880"/>
                      <a:pt x="5122" y="35764"/>
                    </a:cubicBezTo>
                    <a:lnTo>
                      <a:pt x="5122" y="35767"/>
                    </a:lnTo>
                    <a:cubicBezTo>
                      <a:pt x="5163" y="35713"/>
                      <a:pt x="5204" y="35658"/>
                      <a:pt x="5249" y="35607"/>
                    </a:cubicBezTo>
                    <a:lnTo>
                      <a:pt x="5262" y="35593"/>
                    </a:lnTo>
                    <a:lnTo>
                      <a:pt x="5256" y="35570"/>
                    </a:lnTo>
                    <a:cubicBezTo>
                      <a:pt x="5201" y="35386"/>
                      <a:pt x="5147" y="35202"/>
                      <a:pt x="5092" y="35018"/>
                    </a:cubicBezTo>
                    <a:lnTo>
                      <a:pt x="5082" y="34990"/>
                    </a:lnTo>
                    <a:lnTo>
                      <a:pt x="5051" y="34990"/>
                    </a:lnTo>
                    <a:cubicBezTo>
                      <a:pt x="4826" y="34983"/>
                      <a:pt x="4595" y="34911"/>
                      <a:pt x="4394" y="34748"/>
                    </a:cubicBezTo>
                    <a:cubicBezTo>
                      <a:pt x="4182" y="34578"/>
                      <a:pt x="4008" y="34335"/>
                      <a:pt x="3883" y="34066"/>
                    </a:cubicBezTo>
                    <a:cubicBezTo>
                      <a:pt x="3760" y="33797"/>
                      <a:pt x="3685" y="33504"/>
                      <a:pt x="3678" y="33239"/>
                    </a:cubicBezTo>
                    <a:lnTo>
                      <a:pt x="3678" y="33208"/>
                    </a:lnTo>
                    <a:cubicBezTo>
                      <a:pt x="3678" y="33034"/>
                      <a:pt x="3732" y="32853"/>
                      <a:pt x="3828" y="32710"/>
                    </a:cubicBezTo>
                    <a:cubicBezTo>
                      <a:pt x="3875" y="32642"/>
                      <a:pt x="3933" y="32580"/>
                      <a:pt x="4002" y="32533"/>
                    </a:cubicBezTo>
                    <a:cubicBezTo>
                      <a:pt x="4070" y="32485"/>
                      <a:pt x="4145" y="32454"/>
                      <a:pt x="4230" y="32437"/>
                    </a:cubicBezTo>
                    <a:lnTo>
                      <a:pt x="4264" y="32434"/>
                    </a:lnTo>
                    <a:lnTo>
                      <a:pt x="4264" y="32400"/>
                    </a:lnTo>
                    <a:lnTo>
                      <a:pt x="4264" y="32396"/>
                    </a:lnTo>
                    <a:lnTo>
                      <a:pt x="4264" y="32369"/>
                    </a:lnTo>
                    <a:lnTo>
                      <a:pt x="4240" y="32359"/>
                    </a:lnTo>
                    <a:cubicBezTo>
                      <a:pt x="3722" y="32158"/>
                      <a:pt x="3245" y="31885"/>
                      <a:pt x="2812" y="31551"/>
                    </a:cubicBezTo>
                    <a:cubicBezTo>
                      <a:pt x="2349" y="31194"/>
                      <a:pt x="1978" y="30836"/>
                      <a:pt x="1701" y="30478"/>
                    </a:cubicBezTo>
                    <a:cubicBezTo>
                      <a:pt x="1426" y="30120"/>
                      <a:pt x="1245" y="29769"/>
                      <a:pt x="1156" y="29421"/>
                    </a:cubicBezTo>
                    <a:lnTo>
                      <a:pt x="1156" y="29418"/>
                    </a:lnTo>
                    <a:lnTo>
                      <a:pt x="1156" y="29408"/>
                    </a:lnTo>
                    <a:cubicBezTo>
                      <a:pt x="1156" y="29398"/>
                      <a:pt x="1159" y="29385"/>
                      <a:pt x="1168" y="29376"/>
                    </a:cubicBezTo>
                    <a:lnTo>
                      <a:pt x="1168" y="29376"/>
                    </a:lnTo>
                    <a:lnTo>
                      <a:pt x="1170" y="29377"/>
                    </a:lnTo>
                    <a:cubicBezTo>
                      <a:pt x="1173" y="29370"/>
                      <a:pt x="1180" y="29367"/>
                      <a:pt x="1183" y="29363"/>
                    </a:cubicBezTo>
                    <a:cubicBezTo>
                      <a:pt x="1190" y="29360"/>
                      <a:pt x="1196" y="29360"/>
                      <a:pt x="1204" y="29360"/>
                    </a:cubicBezTo>
                    <a:lnTo>
                      <a:pt x="1221" y="29357"/>
                    </a:lnTo>
                    <a:lnTo>
                      <a:pt x="1231" y="29343"/>
                    </a:lnTo>
                    <a:cubicBezTo>
                      <a:pt x="1241" y="29329"/>
                      <a:pt x="1251" y="29319"/>
                      <a:pt x="1265" y="29313"/>
                    </a:cubicBezTo>
                    <a:cubicBezTo>
                      <a:pt x="1275" y="29305"/>
                      <a:pt x="1289" y="29302"/>
                      <a:pt x="1303" y="29302"/>
                    </a:cubicBezTo>
                    <a:cubicBezTo>
                      <a:pt x="1316" y="29302"/>
                      <a:pt x="1333" y="29305"/>
                      <a:pt x="1354" y="29319"/>
                    </a:cubicBezTo>
                    <a:cubicBezTo>
                      <a:pt x="1517" y="29415"/>
                      <a:pt x="1684" y="29534"/>
                      <a:pt x="1844" y="29646"/>
                    </a:cubicBezTo>
                    <a:cubicBezTo>
                      <a:pt x="2014" y="29769"/>
                      <a:pt x="2189" y="29895"/>
                      <a:pt x="2373" y="29997"/>
                    </a:cubicBezTo>
                    <a:cubicBezTo>
                      <a:pt x="2557" y="30103"/>
                      <a:pt x="2747" y="30185"/>
                      <a:pt x="2959" y="30225"/>
                    </a:cubicBezTo>
                    <a:cubicBezTo>
                      <a:pt x="3071" y="30246"/>
                      <a:pt x="3177" y="30257"/>
                      <a:pt x="3279" y="30257"/>
                    </a:cubicBezTo>
                    <a:cubicBezTo>
                      <a:pt x="3368" y="30257"/>
                      <a:pt x="3453" y="30249"/>
                      <a:pt x="3535" y="30233"/>
                    </a:cubicBezTo>
                    <a:lnTo>
                      <a:pt x="3579" y="30225"/>
                    </a:lnTo>
                    <a:lnTo>
                      <a:pt x="3565" y="30181"/>
                    </a:lnTo>
                    <a:cubicBezTo>
                      <a:pt x="3460" y="29837"/>
                      <a:pt x="3351" y="29500"/>
                      <a:pt x="3245" y="29156"/>
                    </a:cubicBezTo>
                    <a:cubicBezTo>
                      <a:pt x="3245" y="29152"/>
                      <a:pt x="3241" y="29149"/>
                      <a:pt x="3241" y="29145"/>
                    </a:cubicBezTo>
                    <a:cubicBezTo>
                      <a:pt x="3241" y="29142"/>
                      <a:pt x="3245" y="29135"/>
                      <a:pt x="3249" y="29129"/>
                    </a:cubicBezTo>
                    <a:cubicBezTo>
                      <a:pt x="3255" y="29115"/>
                      <a:pt x="3269" y="29094"/>
                      <a:pt x="3293" y="29077"/>
                    </a:cubicBezTo>
                    <a:cubicBezTo>
                      <a:pt x="3327" y="29050"/>
                      <a:pt x="3381" y="29019"/>
                      <a:pt x="3442" y="28992"/>
                    </a:cubicBezTo>
                    <a:cubicBezTo>
                      <a:pt x="3504" y="28965"/>
                      <a:pt x="3573" y="28941"/>
                      <a:pt x="3647" y="28917"/>
                    </a:cubicBezTo>
                    <a:lnTo>
                      <a:pt x="3675" y="28907"/>
                    </a:lnTo>
                    <a:lnTo>
                      <a:pt x="3675" y="28879"/>
                    </a:lnTo>
                    <a:cubicBezTo>
                      <a:pt x="3688" y="28443"/>
                      <a:pt x="3702" y="28011"/>
                      <a:pt x="3719" y="27575"/>
                    </a:cubicBezTo>
                    <a:lnTo>
                      <a:pt x="3722" y="27520"/>
                    </a:lnTo>
                    <a:lnTo>
                      <a:pt x="3337" y="27625"/>
                    </a:lnTo>
                    <a:cubicBezTo>
                      <a:pt x="3258" y="27649"/>
                      <a:pt x="3180" y="27660"/>
                      <a:pt x="3102" y="27660"/>
                    </a:cubicBezTo>
                    <a:cubicBezTo>
                      <a:pt x="2911" y="27660"/>
                      <a:pt x="2727" y="27595"/>
                      <a:pt x="2580" y="27485"/>
                    </a:cubicBezTo>
                    <a:cubicBezTo>
                      <a:pt x="2431" y="27373"/>
                      <a:pt x="2315" y="27213"/>
                      <a:pt x="2264" y="27023"/>
                    </a:cubicBezTo>
                    <a:lnTo>
                      <a:pt x="2230" y="26903"/>
                    </a:lnTo>
                    <a:lnTo>
                      <a:pt x="546" y="27117"/>
                    </a:lnTo>
                    <a:lnTo>
                      <a:pt x="2096" y="26430"/>
                    </a:lnTo>
                    <a:lnTo>
                      <a:pt x="2063" y="26310"/>
                    </a:lnTo>
                    <a:cubicBezTo>
                      <a:pt x="2042" y="26232"/>
                      <a:pt x="2032" y="26153"/>
                      <a:pt x="2032" y="26075"/>
                    </a:cubicBezTo>
                    <a:cubicBezTo>
                      <a:pt x="2032" y="25884"/>
                      <a:pt x="2096" y="25703"/>
                      <a:pt x="2206" y="25554"/>
                    </a:cubicBezTo>
                    <a:cubicBezTo>
                      <a:pt x="2318" y="25403"/>
                      <a:pt x="2478" y="25291"/>
                      <a:pt x="2669" y="25236"/>
                    </a:cubicBezTo>
                    <a:lnTo>
                      <a:pt x="3609" y="24974"/>
                    </a:lnTo>
                    <a:cubicBezTo>
                      <a:pt x="3685" y="24953"/>
                      <a:pt x="3763" y="24943"/>
                      <a:pt x="3834" y="24943"/>
                    </a:cubicBezTo>
                    <a:cubicBezTo>
                      <a:pt x="3879" y="24943"/>
                      <a:pt x="3923" y="24947"/>
                      <a:pt x="3968" y="24953"/>
                    </a:cubicBezTo>
                    <a:lnTo>
                      <a:pt x="3981" y="24953"/>
                    </a:lnTo>
                    <a:cubicBezTo>
                      <a:pt x="4018" y="24947"/>
                      <a:pt x="4056" y="24940"/>
                      <a:pt x="4090" y="24937"/>
                    </a:cubicBezTo>
                    <a:lnTo>
                      <a:pt x="4141" y="24933"/>
                    </a:lnTo>
                    <a:lnTo>
                      <a:pt x="4128" y="24885"/>
                    </a:lnTo>
                    <a:cubicBezTo>
                      <a:pt x="4063" y="24671"/>
                      <a:pt x="4002" y="24456"/>
                      <a:pt x="3941" y="24238"/>
                    </a:cubicBezTo>
                    <a:cubicBezTo>
                      <a:pt x="3821" y="23825"/>
                      <a:pt x="3698" y="23403"/>
                      <a:pt x="3576" y="22977"/>
                    </a:cubicBezTo>
                    <a:lnTo>
                      <a:pt x="3573" y="22963"/>
                    </a:lnTo>
                    <a:lnTo>
                      <a:pt x="3559" y="22953"/>
                    </a:lnTo>
                    <a:lnTo>
                      <a:pt x="3555" y="22949"/>
                    </a:lnTo>
                    <a:cubicBezTo>
                      <a:pt x="3173" y="22554"/>
                      <a:pt x="2843" y="22081"/>
                      <a:pt x="2611" y="21563"/>
                    </a:cubicBezTo>
                    <a:cubicBezTo>
                      <a:pt x="2379" y="21048"/>
                      <a:pt x="2247" y="20492"/>
                      <a:pt x="2247" y="19937"/>
                    </a:cubicBezTo>
                    <a:lnTo>
                      <a:pt x="2247" y="19876"/>
                    </a:lnTo>
                    <a:cubicBezTo>
                      <a:pt x="2253" y="19501"/>
                      <a:pt x="2325" y="19136"/>
                      <a:pt x="2461" y="18803"/>
                    </a:cubicBezTo>
                    <a:lnTo>
                      <a:pt x="2468" y="18792"/>
                    </a:lnTo>
                    <a:lnTo>
                      <a:pt x="2464" y="18778"/>
                    </a:lnTo>
                    <a:cubicBezTo>
                      <a:pt x="2178" y="17541"/>
                      <a:pt x="1967" y="16434"/>
                      <a:pt x="1821" y="15401"/>
                    </a:cubicBezTo>
                    <a:cubicBezTo>
                      <a:pt x="1739" y="14815"/>
                      <a:pt x="1698" y="14222"/>
                      <a:pt x="1698" y="13625"/>
                    </a:cubicBezTo>
                    <a:cubicBezTo>
                      <a:pt x="1698" y="13200"/>
                      <a:pt x="1718" y="12774"/>
                      <a:pt x="1759" y="12344"/>
                    </a:cubicBezTo>
                    <a:cubicBezTo>
                      <a:pt x="1947" y="10435"/>
                      <a:pt x="2584" y="8558"/>
                      <a:pt x="3609" y="6918"/>
                    </a:cubicBezTo>
                    <a:cubicBezTo>
                      <a:pt x="4619" y="5296"/>
                      <a:pt x="5989" y="3909"/>
                      <a:pt x="7573" y="2901"/>
                    </a:cubicBezTo>
                    <a:cubicBezTo>
                      <a:pt x="8496" y="2314"/>
                      <a:pt x="9335" y="1940"/>
                      <a:pt x="10136" y="1752"/>
                    </a:cubicBezTo>
                    <a:cubicBezTo>
                      <a:pt x="10429" y="1680"/>
                      <a:pt x="10855" y="1606"/>
                      <a:pt x="11285" y="1606"/>
                    </a:cubicBezTo>
                    <a:lnTo>
                      <a:pt x="11458" y="1606"/>
                    </a:lnTo>
                    <a:lnTo>
                      <a:pt x="11349" y="1531"/>
                    </a:lnTo>
                    <a:cubicBezTo>
                      <a:pt x="11206" y="1429"/>
                      <a:pt x="11060" y="1330"/>
                      <a:pt x="10917" y="1227"/>
                    </a:cubicBezTo>
                    <a:lnTo>
                      <a:pt x="10807" y="1152"/>
                    </a:lnTo>
                    <a:cubicBezTo>
                      <a:pt x="10780" y="1136"/>
                      <a:pt x="10759" y="1111"/>
                      <a:pt x="10750" y="1091"/>
                    </a:cubicBezTo>
                    <a:cubicBezTo>
                      <a:pt x="10736" y="1067"/>
                      <a:pt x="10729" y="1043"/>
                      <a:pt x="10729" y="1016"/>
                    </a:cubicBezTo>
                    <a:cubicBezTo>
                      <a:pt x="10729" y="1006"/>
                      <a:pt x="10729" y="993"/>
                      <a:pt x="10732" y="979"/>
                    </a:cubicBezTo>
                    <a:cubicBezTo>
                      <a:pt x="10742" y="941"/>
                      <a:pt x="10763" y="911"/>
                      <a:pt x="10794" y="886"/>
                    </a:cubicBezTo>
                    <a:cubicBezTo>
                      <a:pt x="10821" y="859"/>
                      <a:pt x="10858" y="845"/>
                      <a:pt x="10899" y="839"/>
                    </a:cubicBezTo>
                    <a:cubicBezTo>
                      <a:pt x="10998" y="829"/>
                      <a:pt x="11097" y="825"/>
                      <a:pt x="11192" y="825"/>
                    </a:cubicBezTo>
                    <a:cubicBezTo>
                      <a:pt x="11779" y="825"/>
                      <a:pt x="12324" y="1020"/>
                      <a:pt x="12784" y="1402"/>
                    </a:cubicBezTo>
                    <a:lnTo>
                      <a:pt x="12821" y="1432"/>
                    </a:lnTo>
                    <a:lnTo>
                      <a:pt x="12845" y="1391"/>
                    </a:lnTo>
                    <a:cubicBezTo>
                      <a:pt x="13040" y="1054"/>
                      <a:pt x="13292" y="774"/>
                      <a:pt x="13588" y="553"/>
                    </a:cubicBezTo>
                    <a:cubicBezTo>
                      <a:pt x="13888" y="334"/>
                      <a:pt x="14232" y="178"/>
                      <a:pt x="14621" y="86"/>
                    </a:cubicBezTo>
                    <a:lnTo>
                      <a:pt x="14624" y="86"/>
                    </a:lnTo>
                    <a:cubicBezTo>
                      <a:pt x="14635" y="82"/>
                      <a:pt x="14648" y="82"/>
                      <a:pt x="14662" y="82"/>
                    </a:cubicBezTo>
                    <a:close/>
                    <a:moveTo>
                      <a:pt x="14662" y="0"/>
                    </a:moveTo>
                    <a:cubicBezTo>
                      <a:pt x="14641" y="0"/>
                      <a:pt x="14624" y="0"/>
                      <a:pt x="14604" y="7"/>
                    </a:cubicBezTo>
                    <a:cubicBezTo>
                      <a:pt x="14205" y="99"/>
                      <a:pt x="13847" y="263"/>
                      <a:pt x="13540" y="488"/>
                    </a:cubicBezTo>
                    <a:cubicBezTo>
                      <a:pt x="13246" y="704"/>
                      <a:pt x="12995" y="980"/>
                      <a:pt x="12801" y="1309"/>
                    </a:cubicBezTo>
                    <a:lnTo>
                      <a:pt x="12801" y="1309"/>
                    </a:lnTo>
                    <a:cubicBezTo>
                      <a:pt x="12331" y="934"/>
                      <a:pt x="11783" y="743"/>
                      <a:pt x="11192" y="743"/>
                    </a:cubicBezTo>
                    <a:cubicBezTo>
                      <a:pt x="11093" y="743"/>
                      <a:pt x="10995" y="747"/>
                      <a:pt x="10893" y="760"/>
                    </a:cubicBezTo>
                    <a:cubicBezTo>
                      <a:pt x="10835" y="764"/>
                      <a:pt x="10783" y="788"/>
                      <a:pt x="10739" y="822"/>
                    </a:cubicBezTo>
                    <a:cubicBezTo>
                      <a:pt x="10698" y="856"/>
                      <a:pt x="10668" y="903"/>
                      <a:pt x="10654" y="958"/>
                    </a:cubicBezTo>
                    <a:cubicBezTo>
                      <a:pt x="10651" y="979"/>
                      <a:pt x="10647" y="999"/>
                      <a:pt x="10647" y="1016"/>
                    </a:cubicBezTo>
                    <a:cubicBezTo>
                      <a:pt x="10647" y="1057"/>
                      <a:pt x="10657" y="1095"/>
                      <a:pt x="10678" y="1128"/>
                    </a:cubicBezTo>
                    <a:cubicBezTo>
                      <a:pt x="10695" y="1166"/>
                      <a:pt x="10725" y="1197"/>
                      <a:pt x="10759" y="1221"/>
                    </a:cubicBezTo>
                    <a:lnTo>
                      <a:pt x="10868" y="1295"/>
                    </a:lnTo>
                    <a:cubicBezTo>
                      <a:pt x="10980" y="1373"/>
                      <a:pt x="11089" y="1449"/>
                      <a:pt x="11200" y="1525"/>
                    </a:cubicBezTo>
                    <a:lnTo>
                      <a:pt x="11200" y="1525"/>
                    </a:lnTo>
                    <a:cubicBezTo>
                      <a:pt x="10790" y="1534"/>
                      <a:pt x="10396" y="1606"/>
                      <a:pt x="10119" y="1671"/>
                    </a:cubicBezTo>
                    <a:cubicBezTo>
                      <a:pt x="9304" y="1861"/>
                      <a:pt x="8455" y="2243"/>
                      <a:pt x="7529" y="2833"/>
                    </a:cubicBezTo>
                    <a:cubicBezTo>
                      <a:pt x="5934" y="3848"/>
                      <a:pt x="4557" y="5246"/>
                      <a:pt x="3538" y="6874"/>
                    </a:cubicBezTo>
                    <a:cubicBezTo>
                      <a:pt x="2509" y="8527"/>
                      <a:pt x="1865" y="10415"/>
                      <a:pt x="1677" y="12337"/>
                    </a:cubicBezTo>
                    <a:cubicBezTo>
                      <a:pt x="1637" y="12766"/>
                      <a:pt x="1616" y="13196"/>
                      <a:pt x="1616" y="13625"/>
                    </a:cubicBezTo>
                    <a:cubicBezTo>
                      <a:pt x="1616" y="14226"/>
                      <a:pt x="1657" y="14822"/>
                      <a:pt x="1739" y="15412"/>
                    </a:cubicBezTo>
                    <a:cubicBezTo>
                      <a:pt x="1884" y="16442"/>
                      <a:pt x="2094" y="17545"/>
                      <a:pt x="2383" y="18781"/>
                    </a:cubicBezTo>
                    <a:lnTo>
                      <a:pt x="2383" y="18781"/>
                    </a:lnTo>
                    <a:cubicBezTo>
                      <a:pt x="2245" y="19120"/>
                      <a:pt x="2171" y="19494"/>
                      <a:pt x="2165" y="19872"/>
                    </a:cubicBezTo>
                    <a:lnTo>
                      <a:pt x="2165" y="19937"/>
                    </a:lnTo>
                    <a:cubicBezTo>
                      <a:pt x="2165" y="20506"/>
                      <a:pt x="2301" y="21072"/>
                      <a:pt x="2539" y="21597"/>
                    </a:cubicBezTo>
                    <a:cubicBezTo>
                      <a:pt x="2775" y="22122"/>
                      <a:pt x="3105" y="22606"/>
                      <a:pt x="3497" y="23007"/>
                    </a:cubicBezTo>
                    <a:cubicBezTo>
                      <a:pt x="3498" y="23008"/>
                      <a:pt x="3499" y="23010"/>
                      <a:pt x="3500" y="23011"/>
                    </a:cubicBezTo>
                    <a:lnTo>
                      <a:pt x="3500" y="23011"/>
                    </a:lnTo>
                    <a:cubicBezTo>
                      <a:pt x="3622" y="23430"/>
                      <a:pt x="3744" y="23849"/>
                      <a:pt x="3862" y="24262"/>
                    </a:cubicBezTo>
                    <a:cubicBezTo>
                      <a:pt x="3919" y="24461"/>
                      <a:pt x="3976" y="24663"/>
                      <a:pt x="4035" y="24862"/>
                    </a:cubicBezTo>
                    <a:lnTo>
                      <a:pt x="4035" y="24862"/>
                    </a:lnTo>
                    <a:cubicBezTo>
                      <a:pt x="4015" y="24865"/>
                      <a:pt x="3995" y="24867"/>
                      <a:pt x="3972" y="24870"/>
                    </a:cubicBezTo>
                    <a:lnTo>
                      <a:pt x="3972" y="24870"/>
                    </a:lnTo>
                    <a:cubicBezTo>
                      <a:pt x="3927" y="24865"/>
                      <a:pt x="3883" y="24862"/>
                      <a:pt x="3834" y="24862"/>
                    </a:cubicBezTo>
                    <a:cubicBezTo>
                      <a:pt x="3757" y="24862"/>
                      <a:pt x="3671" y="24871"/>
                      <a:pt x="3589" y="24896"/>
                    </a:cubicBezTo>
                    <a:lnTo>
                      <a:pt x="2648" y="25158"/>
                    </a:lnTo>
                    <a:cubicBezTo>
                      <a:pt x="2437" y="25216"/>
                      <a:pt x="2264" y="25342"/>
                      <a:pt x="2141" y="25505"/>
                    </a:cubicBezTo>
                    <a:cubicBezTo>
                      <a:pt x="2018" y="25666"/>
                      <a:pt x="1950" y="25867"/>
                      <a:pt x="1950" y="26075"/>
                    </a:cubicBezTo>
                    <a:cubicBezTo>
                      <a:pt x="1950" y="26160"/>
                      <a:pt x="1960" y="26246"/>
                      <a:pt x="1984" y="26331"/>
                    </a:cubicBezTo>
                    <a:lnTo>
                      <a:pt x="2001" y="26385"/>
                    </a:lnTo>
                    <a:lnTo>
                      <a:pt x="1" y="27271"/>
                    </a:lnTo>
                    <a:lnTo>
                      <a:pt x="2168" y="26991"/>
                    </a:lnTo>
                    <a:lnTo>
                      <a:pt x="2185" y="27046"/>
                    </a:lnTo>
                    <a:lnTo>
                      <a:pt x="2185" y="27043"/>
                    </a:lnTo>
                    <a:cubicBezTo>
                      <a:pt x="2243" y="27254"/>
                      <a:pt x="2369" y="27427"/>
                      <a:pt x="2530" y="27550"/>
                    </a:cubicBezTo>
                    <a:cubicBezTo>
                      <a:pt x="2693" y="27673"/>
                      <a:pt x="2894" y="27741"/>
                      <a:pt x="3102" y="27741"/>
                    </a:cubicBezTo>
                    <a:cubicBezTo>
                      <a:pt x="3187" y="27741"/>
                      <a:pt x="3272" y="27728"/>
                      <a:pt x="3357" y="27704"/>
                    </a:cubicBezTo>
                    <a:lnTo>
                      <a:pt x="3635" y="27627"/>
                    </a:lnTo>
                    <a:lnTo>
                      <a:pt x="3635" y="27627"/>
                    </a:lnTo>
                    <a:cubicBezTo>
                      <a:pt x="3619" y="28035"/>
                      <a:pt x="3606" y="28443"/>
                      <a:pt x="3594" y="28847"/>
                    </a:cubicBezTo>
                    <a:lnTo>
                      <a:pt x="3594" y="28847"/>
                    </a:lnTo>
                    <a:cubicBezTo>
                      <a:pt x="3490" y="28882"/>
                      <a:pt x="3392" y="28921"/>
                      <a:pt x="3313" y="28965"/>
                    </a:cubicBezTo>
                    <a:cubicBezTo>
                      <a:pt x="3272" y="28992"/>
                      <a:pt x="3235" y="29016"/>
                      <a:pt x="3208" y="29043"/>
                    </a:cubicBezTo>
                    <a:cubicBezTo>
                      <a:pt x="3194" y="29060"/>
                      <a:pt x="3184" y="29074"/>
                      <a:pt x="3173" y="29091"/>
                    </a:cubicBezTo>
                    <a:cubicBezTo>
                      <a:pt x="3167" y="29108"/>
                      <a:pt x="3159" y="29129"/>
                      <a:pt x="3159" y="29145"/>
                    </a:cubicBezTo>
                    <a:cubicBezTo>
                      <a:pt x="3159" y="29159"/>
                      <a:pt x="3164" y="29170"/>
                      <a:pt x="3167" y="29183"/>
                    </a:cubicBezTo>
                    <a:cubicBezTo>
                      <a:pt x="3268" y="29509"/>
                      <a:pt x="3372" y="29836"/>
                      <a:pt x="3473" y="30161"/>
                    </a:cubicBezTo>
                    <a:lnTo>
                      <a:pt x="3473" y="30161"/>
                    </a:lnTo>
                    <a:cubicBezTo>
                      <a:pt x="3411" y="30170"/>
                      <a:pt x="3347" y="30175"/>
                      <a:pt x="3279" y="30175"/>
                    </a:cubicBezTo>
                    <a:cubicBezTo>
                      <a:pt x="3184" y="30175"/>
                      <a:pt x="3082" y="30164"/>
                      <a:pt x="2972" y="30144"/>
                    </a:cubicBezTo>
                    <a:cubicBezTo>
                      <a:pt x="2775" y="30106"/>
                      <a:pt x="2591" y="30028"/>
                      <a:pt x="2414" y="29926"/>
                    </a:cubicBezTo>
                    <a:cubicBezTo>
                      <a:pt x="2233" y="29827"/>
                      <a:pt x="2063" y="29701"/>
                      <a:pt x="1892" y="29582"/>
                    </a:cubicBezTo>
                    <a:cubicBezTo>
                      <a:pt x="1732" y="29466"/>
                      <a:pt x="1565" y="29346"/>
                      <a:pt x="1394" y="29247"/>
                    </a:cubicBezTo>
                    <a:cubicBezTo>
                      <a:pt x="1364" y="29231"/>
                      <a:pt x="1333" y="29220"/>
                      <a:pt x="1303" y="29220"/>
                    </a:cubicBezTo>
                    <a:cubicBezTo>
                      <a:pt x="1275" y="29220"/>
                      <a:pt x="1248" y="29231"/>
                      <a:pt x="1224" y="29241"/>
                    </a:cubicBezTo>
                    <a:cubicBezTo>
                      <a:pt x="1205" y="29252"/>
                      <a:pt x="1190" y="29265"/>
                      <a:pt x="1176" y="29281"/>
                    </a:cubicBezTo>
                    <a:lnTo>
                      <a:pt x="1176" y="29281"/>
                    </a:lnTo>
                    <a:cubicBezTo>
                      <a:pt x="1167" y="29283"/>
                      <a:pt x="1158" y="29287"/>
                      <a:pt x="1149" y="29292"/>
                    </a:cubicBezTo>
                    <a:cubicBezTo>
                      <a:pt x="1135" y="29299"/>
                      <a:pt x="1122" y="29305"/>
                      <a:pt x="1111" y="29319"/>
                    </a:cubicBezTo>
                    <a:lnTo>
                      <a:pt x="1108" y="29319"/>
                    </a:lnTo>
                    <a:cubicBezTo>
                      <a:pt x="1088" y="29343"/>
                      <a:pt x="1074" y="29374"/>
                      <a:pt x="1074" y="29408"/>
                    </a:cubicBezTo>
                    <a:cubicBezTo>
                      <a:pt x="1074" y="29418"/>
                      <a:pt x="1074" y="29428"/>
                      <a:pt x="1078" y="29442"/>
                    </a:cubicBezTo>
                    <a:lnTo>
                      <a:pt x="1079" y="29442"/>
                    </a:lnTo>
                    <a:lnTo>
                      <a:pt x="1079" y="29442"/>
                    </a:lnTo>
                    <a:cubicBezTo>
                      <a:pt x="1167" y="29801"/>
                      <a:pt x="1354" y="30165"/>
                      <a:pt x="1637" y="30529"/>
                    </a:cubicBezTo>
                    <a:cubicBezTo>
                      <a:pt x="1920" y="30890"/>
                      <a:pt x="2294" y="31255"/>
                      <a:pt x="2761" y="31616"/>
                    </a:cubicBezTo>
                    <a:cubicBezTo>
                      <a:pt x="3169" y="31933"/>
                      <a:pt x="3619" y="32191"/>
                      <a:pt x="4100" y="32389"/>
                    </a:cubicBezTo>
                    <a:lnTo>
                      <a:pt x="4100" y="32389"/>
                    </a:lnTo>
                    <a:cubicBezTo>
                      <a:pt x="4048" y="32409"/>
                      <a:pt x="4000" y="32435"/>
                      <a:pt x="3957" y="32465"/>
                    </a:cubicBezTo>
                    <a:cubicBezTo>
                      <a:pt x="3842" y="32547"/>
                      <a:pt x="3749" y="32659"/>
                      <a:pt x="3688" y="32789"/>
                    </a:cubicBezTo>
                    <a:cubicBezTo>
                      <a:pt x="3626" y="32918"/>
                      <a:pt x="3596" y="33064"/>
                      <a:pt x="3596" y="33208"/>
                    </a:cubicBezTo>
                    <a:lnTo>
                      <a:pt x="3596" y="33242"/>
                    </a:lnTo>
                    <a:cubicBezTo>
                      <a:pt x="3603" y="33518"/>
                      <a:pt x="3681" y="33821"/>
                      <a:pt x="3807" y="34101"/>
                    </a:cubicBezTo>
                    <a:cubicBezTo>
                      <a:pt x="3936" y="34376"/>
                      <a:pt x="4117" y="34632"/>
                      <a:pt x="4342" y="34813"/>
                    </a:cubicBezTo>
                    <a:cubicBezTo>
                      <a:pt x="4552" y="34983"/>
                      <a:pt x="4789" y="35059"/>
                      <a:pt x="5022" y="35070"/>
                    </a:cubicBezTo>
                    <a:lnTo>
                      <a:pt x="5022" y="35070"/>
                    </a:lnTo>
                    <a:cubicBezTo>
                      <a:pt x="5072" y="35238"/>
                      <a:pt x="5122" y="35406"/>
                      <a:pt x="5172" y="35574"/>
                    </a:cubicBezTo>
                    <a:lnTo>
                      <a:pt x="5172" y="35574"/>
                    </a:lnTo>
                    <a:cubicBezTo>
                      <a:pt x="5132" y="35620"/>
                      <a:pt x="5094" y="35668"/>
                      <a:pt x="5058" y="35716"/>
                    </a:cubicBezTo>
                    <a:cubicBezTo>
                      <a:pt x="4976" y="35831"/>
                      <a:pt x="4877" y="35961"/>
                      <a:pt x="4792" y="36101"/>
                    </a:cubicBezTo>
                    <a:cubicBezTo>
                      <a:pt x="4707" y="36240"/>
                      <a:pt x="4632" y="36388"/>
                      <a:pt x="4605" y="36531"/>
                    </a:cubicBezTo>
                    <a:cubicBezTo>
                      <a:pt x="4601" y="36561"/>
                      <a:pt x="4598" y="36592"/>
                      <a:pt x="4598" y="36619"/>
                    </a:cubicBezTo>
                    <a:cubicBezTo>
                      <a:pt x="4598" y="36680"/>
                      <a:pt x="4608" y="36739"/>
                      <a:pt x="4625" y="36797"/>
                    </a:cubicBezTo>
                    <a:cubicBezTo>
                      <a:pt x="4656" y="36905"/>
                      <a:pt x="4707" y="37008"/>
                      <a:pt x="4765" y="37103"/>
                    </a:cubicBezTo>
                    <a:cubicBezTo>
                      <a:pt x="4823" y="37201"/>
                      <a:pt x="4881" y="37291"/>
                      <a:pt x="4929" y="37376"/>
                    </a:cubicBezTo>
                    <a:cubicBezTo>
                      <a:pt x="5068" y="37631"/>
                      <a:pt x="5208" y="37887"/>
                      <a:pt x="5358" y="38139"/>
                    </a:cubicBezTo>
                    <a:lnTo>
                      <a:pt x="5358" y="38135"/>
                    </a:lnTo>
                    <a:cubicBezTo>
                      <a:pt x="5743" y="38790"/>
                      <a:pt x="6176" y="39451"/>
                      <a:pt x="6694" y="40037"/>
                    </a:cubicBezTo>
                    <a:cubicBezTo>
                      <a:pt x="7208" y="40624"/>
                      <a:pt x="7812" y="41131"/>
                      <a:pt x="8534" y="41479"/>
                    </a:cubicBezTo>
                    <a:cubicBezTo>
                      <a:pt x="8892" y="41649"/>
                      <a:pt x="9237" y="41728"/>
                      <a:pt x="9560" y="41728"/>
                    </a:cubicBezTo>
                    <a:cubicBezTo>
                      <a:pt x="9956" y="41728"/>
                      <a:pt x="10319" y="41615"/>
                      <a:pt x="10651" y="41424"/>
                    </a:cubicBezTo>
                    <a:lnTo>
                      <a:pt x="10651" y="41424"/>
                    </a:lnTo>
                    <a:cubicBezTo>
                      <a:pt x="10653" y="41464"/>
                      <a:pt x="10655" y="41505"/>
                      <a:pt x="10657" y="41547"/>
                    </a:cubicBezTo>
                    <a:lnTo>
                      <a:pt x="10657" y="41585"/>
                    </a:lnTo>
                    <a:lnTo>
                      <a:pt x="10657" y="41663"/>
                    </a:lnTo>
                    <a:cubicBezTo>
                      <a:pt x="10525" y="42406"/>
                      <a:pt x="10456" y="43166"/>
                      <a:pt x="10354" y="43902"/>
                    </a:cubicBezTo>
                    <a:cubicBezTo>
                      <a:pt x="10119" y="45589"/>
                      <a:pt x="10044" y="47272"/>
                      <a:pt x="10017" y="48966"/>
                    </a:cubicBezTo>
                    <a:cubicBezTo>
                      <a:pt x="10014" y="49056"/>
                      <a:pt x="10010" y="49146"/>
                      <a:pt x="10007" y="49235"/>
                    </a:cubicBezTo>
                    <a:lnTo>
                      <a:pt x="10000" y="49235"/>
                    </a:lnTo>
                    <a:lnTo>
                      <a:pt x="10000" y="49276"/>
                    </a:lnTo>
                    <a:cubicBezTo>
                      <a:pt x="10000" y="49361"/>
                      <a:pt x="10003" y="49446"/>
                      <a:pt x="10003" y="49528"/>
                    </a:cubicBezTo>
                    <a:lnTo>
                      <a:pt x="10003" y="49665"/>
                    </a:lnTo>
                    <a:cubicBezTo>
                      <a:pt x="10003" y="49944"/>
                      <a:pt x="10009" y="50223"/>
                      <a:pt x="10027" y="50500"/>
                    </a:cubicBezTo>
                    <a:cubicBezTo>
                      <a:pt x="10030" y="50632"/>
                      <a:pt x="10030" y="50766"/>
                      <a:pt x="10037" y="50898"/>
                    </a:cubicBezTo>
                    <a:cubicBezTo>
                      <a:pt x="10041" y="51396"/>
                      <a:pt x="10047" y="51897"/>
                      <a:pt x="10064" y="52394"/>
                    </a:cubicBezTo>
                    <a:cubicBezTo>
                      <a:pt x="10067" y="52447"/>
                      <a:pt x="10084" y="52494"/>
                      <a:pt x="10108" y="52531"/>
                    </a:cubicBezTo>
                    <a:lnTo>
                      <a:pt x="10108" y="52531"/>
                    </a:lnTo>
                    <a:lnTo>
                      <a:pt x="10108" y="52688"/>
                    </a:lnTo>
                    <a:lnTo>
                      <a:pt x="10108" y="52718"/>
                    </a:lnTo>
                    <a:lnTo>
                      <a:pt x="10140" y="52725"/>
                    </a:lnTo>
                    <a:cubicBezTo>
                      <a:pt x="10519" y="52834"/>
                      <a:pt x="10909" y="52927"/>
                      <a:pt x="11298" y="53007"/>
                    </a:cubicBezTo>
                    <a:lnTo>
                      <a:pt x="11298" y="53007"/>
                    </a:lnTo>
                    <a:cubicBezTo>
                      <a:pt x="11281" y="53173"/>
                      <a:pt x="11261" y="53348"/>
                      <a:pt x="11261" y="53523"/>
                    </a:cubicBezTo>
                    <a:cubicBezTo>
                      <a:pt x="11261" y="53645"/>
                      <a:pt x="11273" y="53767"/>
                      <a:pt x="11305" y="53884"/>
                    </a:cubicBezTo>
                    <a:lnTo>
                      <a:pt x="11305" y="53884"/>
                    </a:lnTo>
                    <a:lnTo>
                      <a:pt x="11305" y="53894"/>
                    </a:lnTo>
                    <a:cubicBezTo>
                      <a:pt x="11305" y="53904"/>
                      <a:pt x="11305" y="53918"/>
                      <a:pt x="11312" y="53932"/>
                    </a:cubicBezTo>
                    <a:cubicBezTo>
                      <a:pt x="11315" y="53945"/>
                      <a:pt x="11322" y="53959"/>
                      <a:pt x="11329" y="53973"/>
                    </a:cubicBezTo>
                    <a:cubicBezTo>
                      <a:pt x="11330" y="53973"/>
                      <a:pt x="11331" y="53973"/>
                      <a:pt x="11331" y="53974"/>
                    </a:cubicBezTo>
                    <a:lnTo>
                      <a:pt x="11331" y="53974"/>
                    </a:lnTo>
                    <a:cubicBezTo>
                      <a:pt x="11335" y="53984"/>
                      <a:pt x="11336" y="53996"/>
                      <a:pt x="11343" y="54009"/>
                    </a:cubicBezTo>
                    <a:cubicBezTo>
                      <a:pt x="11356" y="54037"/>
                      <a:pt x="11373" y="54061"/>
                      <a:pt x="11393" y="54081"/>
                    </a:cubicBezTo>
                    <a:cubicBezTo>
                      <a:pt x="11410" y="54096"/>
                      <a:pt x="11431" y="54110"/>
                      <a:pt x="11452" y="54120"/>
                    </a:cubicBezTo>
                    <a:lnTo>
                      <a:pt x="11452" y="54120"/>
                    </a:lnTo>
                    <a:cubicBezTo>
                      <a:pt x="11568" y="54235"/>
                      <a:pt x="11700" y="54320"/>
                      <a:pt x="11846" y="54388"/>
                    </a:cubicBezTo>
                    <a:cubicBezTo>
                      <a:pt x="12065" y="54490"/>
                      <a:pt x="12307" y="54545"/>
                      <a:pt x="12552" y="54586"/>
                    </a:cubicBezTo>
                    <a:cubicBezTo>
                      <a:pt x="12798" y="54623"/>
                      <a:pt x="13043" y="54643"/>
                      <a:pt x="13265" y="54674"/>
                    </a:cubicBezTo>
                    <a:lnTo>
                      <a:pt x="13268" y="54674"/>
                    </a:lnTo>
                    <a:cubicBezTo>
                      <a:pt x="13276" y="54674"/>
                      <a:pt x="13284" y="54675"/>
                      <a:pt x="13293" y="54676"/>
                    </a:cubicBezTo>
                    <a:lnTo>
                      <a:pt x="13293" y="54676"/>
                    </a:lnTo>
                    <a:cubicBezTo>
                      <a:pt x="13309" y="54794"/>
                      <a:pt x="13327" y="54909"/>
                      <a:pt x="13339" y="55019"/>
                    </a:cubicBezTo>
                    <a:cubicBezTo>
                      <a:pt x="13404" y="55656"/>
                      <a:pt x="13482" y="56300"/>
                      <a:pt x="13558" y="56924"/>
                    </a:cubicBezTo>
                    <a:lnTo>
                      <a:pt x="13585" y="57166"/>
                    </a:lnTo>
                    <a:cubicBezTo>
                      <a:pt x="13639" y="57612"/>
                      <a:pt x="13704" y="58062"/>
                      <a:pt x="13772" y="58495"/>
                    </a:cubicBezTo>
                    <a:cubicBezTo>
                      <a:pt x="13841" y="58945"/>
                      <a:pt x="13908" y="59408"/>
                      <a:pt x="13963" y="59865"/>
                    </a:cubicBezTo>
                    <a:lnTo>
                      <a:pt x="13976" y="60001"/>
                    </a:lnTo>
                    <a:cubicBezTo>
                      <a:pt x="14011" y="60274"/>
                      <a:pt x="14045" y="60557"/>
                      <a:pt x="14045" y="60832"/>
                    </a:cubicBezTo>
                    <a:cubicBezTo>
                      <a:pt x="14045" y="60999"/>
                      <a:pt x="14021" y="61170"/>
                      <a:pt x="14001" y="61334"/>
                    </a:cubicBezTo>
                    <a:cubicBezTo>
                      <a:pt x="13991" y="61403"/>
                      <a:pt x="13981" y="61469"/>
                      <a:pt x="13974" y="61542"/>
                    </a:cubicBezTo>
                    <a:lnTo>
                      <a:pt x="13974" y="61542"/>
                    </a:lnTo>
                    <a:lnTo>
                      <a:pt x="13973" y="61542"/>
                    </a:lnTo>
                    <a:lnTo>
                      <a:pt x="13966" y="61562"/>
                    </a:lnTo>
                    <a:lnTo>
                      <a:pt x="13966" y="61565"/>
                    </a:lnTo>
                    <a:cubicBezTo>
                      <a:pt x="13960" y="61600"/>
                      <a:pt x="13949" y="61633"/>
                      <a:pt x="13940" y="61664"/>
                    </a:cubicBezTo>
                    <a:cubicBezTo>
                      <a:pt x="13929" y="61698"/>
                      <a:pt x="13915" y="61726"/>
                      <a:pt x="13902" y="61749"/>
                    </a:cubicBezTo>
                    <a:cubicBezTo>
                      <a:pt x="13902" y="61753"/>
                      <a:pt x="13899" y="61756"/>
                      <a:pt x="13895" y="61759"/>
                    </a:cubicBezTo>
                    <a:cubicBezTo>
                      <a:pt x="13888" y="61767"/>
                      <a:pt x="13878" y="61776"/>
                      <a:pt x="13864" y="61787"/>
                    </a:cubicBezTo>
                    <a:cubicBezTo>
                      <a:pt x="13854" y="61794"/>
                      <a:pt x="13841" y="61804"/>
                      <a:pt x="13827" y="61814"/>
                    </a:cubicBezTo>
                    <a:lnTo>
                      <a:pt x="13827" y="61817"/>
                    </a:lnTo>
                    <a:cubicBezTo>
                      <a:pt x="13823" y="61817"/>
                      <a:pt x="13820" y="61821"/>
                      <a:pt x="13813" y="61825"/>
                    </a:cubicBezTo>
                    <a:cubicBezTo>
                      <a:pt x="13800" y="61831"/>
                      <a:pt x="13782" y="61838"/>
                      <a:pt x="13759" y="61841"/>
                    </a:cubicBezTo>
                    <a:cubicBezTo>
                      <a:pt x="13728" y="61848"/>
                      <a:pt x="13683" y="61855"/>
                      <a:pt x="13639" y="61861"/>
                    </a:cubicBezTo>
                    <a:cubicBezTo>
                      <a:pt x="13595" y="61869"/>
                      <a:pt x="13547" y="61872"/>
                      <a:pt x="13503" y="61879"/>
                    </a:cubicBezTo>
                    <a:cubicBezTo>
                      <a:pt x="13438" y="61886"/>
                      <a:pt x="13377" y="61892"/>
                      <a:pt x="13319" y="61899"/>
                    </a:cubicBezTo>
                    <a:cubicBezTo>
                      <a:pt x="13261" y="61910"/>
                      <a:pt x="13210" y="61919"/>
                      <a:pt x="13166" y="61940"/>
                    </a:cubicBezTo>
                    <a:cubicBezTo>
                      <a:pt x="12917" y="62039"/>
                      <a:pt x="12692" y="62196"/>
                      <a:pt x="12511" y="62393"/>
                    </a:cubicBezTo>
                    <a:cubicBezTo>
                      <a:pt x="12340" y="62581"/>
                      <a:pt x="12147" y="62809"/>
                      <a:pt x="11993" y="63058"/>
                    </a:cubicBezTo>
                    <a:cubicBezTo>
                      <a:pt x="11918" y="63181"/>
                      <a:pt x="11850" y="63310"/>
                      <a:pt x="11806" y="63443"/>
                    </a:cubicBezTo>
                    <a:cubicBezTo>
                      <a:pt x="11758" y="63576"/>
                      <a:pt x="11731" y="63712"/>
                      <a:pt x="11731" y="63849"/>
                    </a:cubicBezTo>
                    <a:cubicBezTo>
                      <a:pt x="11731" y="63914"/>
                      <a:pt x="11738" y="63978"/>
                      <a:pt x="11752" y="64043"/>
                    </a:cubicBezTo>
                    <a:cubicBezTo>
                      <a:pt x="11775" y="64152"/>
                      <a:pt x="11816" y="64268"/>
                      <a:pt x="11874" y="64394"/>
                    </a:cubicBezTo>
                    <a:lnTo>
                      <a:pt x="11874" y="64397"/>
                    </a:lnTo>
                    <a:lnTo>
                      <a:pt x="11895" y="64421"/>
                    </a:lnTo>
                    <a:lnTo>
                      <a:pt x="11898" y="64425"/>
                    </a:lnTo>
                    <a:cubicBezTo>
                      <a:pt x="11993" y="64507"/>
                      <a:pt x="12112" y="64571"/>
                      <a:pt x="12246" y="64622"/>
                    </a:cubicBezTo>
                    <a:cubicBezTo>
                      <a:pt x="12447" y="64697"/>
                      <a:pt x="12678" y="64749"/>
                      <a:pt x="12917" y="64779"/>
                    </a:cubicBezTo>
                    <a:cubicBezTo>
                      <a:pt x="13155" y="64806"/>
                      <a:pt x="13404" y="64817"/>
                      <a:pt x="13636" y="64817"/>
                    </a:cubicBezTo>
                    <a:cubicBezTo>
                      <a:pt x="13960" y="64817"/>
                      <a:pt x="14253" y="64796"/>
                      <a:pt x="14451" y="64779"/>
                    </a:cubicBezTo>
                    <a:cubicBezTo>
                      <a:pt x="14706" y="64755"/>
                      <a:pt x="14965" y="64718"/>
                      <a:pt x="15211" y="64670"/>
                    </a:cubicBezTo>
                    <a:lnTo>
                      <a:pt x="15210" y="64670"/>
                    </a:lnTo>
                    <a:lnTo>
                      <a:pt x="15210" y="64670"/>
                    </a:lnTo>
                    <a:cubicBezTo>
                      <a:pt x="15500" y="64639"/>
                      <a:pt x="15753" y="64572"/>
                      <a:pt x="15963" y="64477"/>
                    </a:cubicBezTo>
                    <a:lnTo>
                      <a:pt x="15963" y="64477"/>
                    </a:lnTo>
                    <a:lnTo>
                      <a:pt x="15964" y="64479"/>
                    </a:lnTo>
                    <a:cubicBezTo>
                      <a:pt x="16087" y="64438"/>
                      <a:pt x="16185" y="64404"/>
                      <a:pt x="16274" y="64367"/>
                    </a:cubicBezTo>
                    <a:cubicBezTo>
                      <a:pt x="16325" y="64349"/>
                      <a:pt x="16376" y="64326"/>
                      <a:pt x="16427" y="64299"/>
                    </a:cubicBezTo>
                    <a:cubicBezTo>
                      <a:pt x="16482" y="64271"/>
                      <a:pt x="16532" y="64237"/>
                      <a:pt x="16581" y="64192"/>
                    </a:cubicBezTo>
                    <a:cubicBezTo>
                      <a:pt x="16631" y="64142"/>
                      <a:pt x="16675" y="64077"/>
                      <a:pt x="16710" y="64002"/>
                    </a:cubicBezTo>
                    <a:cubicBezTo>
                      <a:pt x="16744" y="63927"/>
                      <a:pt x="16768" y="63842"/>
                      <a:pt x="16782" y="63747"/>
                    </a:cubicBezTo>
                    <a:cubicBezTo>
                      <a:pt x="16788" y="63675"/>
                      <a:pt x="16795" y="63604"/>
                      <a:pt x="16795" y="63532"/>
                    </a:cubicBezTo>
                    <a:cubicBezTo>
                      <a:pt x="16795" y="63385"/>
                      <a:pt x="16774" y="63239"/>
                      <a:pt x="16741" y="63088"/>
                    </a:cubicBezTo>
                    <a:cubicBezTo>
                      <a:pt x="16706" y="62939"/>
                      <a:pt x="16659" y="62786"/>
                      <a:pt x="16604" y="62622"/>
                    </a:cubicBezTo>
                    <a:cubicBezTo>
                      <a:pt x="16577" y="62553"/>
                      <a:pt x="16557" y="62485"/>
                      <a:pt x="16529" y="62418"/>
                    </a:cubicBezTo>
                    <a:lnTo>
                      <a:pt x="16529" y="62421"/>
                    </a:lnTo>
                    <a:cubicBezTo>
                      <a:pt x="16499" y="62336"/>
                      <a:pt x="16471" y="62254"/>
                      <a:pt x="16441" y="62172"/>
                    </a:cubicBezTo>
                    <a:cubicBezTo>
                      <a:pt x="16212" y="61507"/>
                      <a:pt x="16151" y="60802"/>
                      <a:pt x="16151" y="60131"/>
                    </a:cubicBezTo>
                    <a:cubicBezTo>
                      <a:pt x="16151" y="59821"/>
                      <a:pt x="16164" y="59521"/>
                      <a:pt x="16181" y="59231"/>
                    </a:cubicBezTo>
                    <a:cubicBezTo>
                      <a:pt x="16199" y="58866"/>
                      <a:pt x="16226" y="58488"/>
                      <a:pt x="16253" y="58127"/>
                    </a:cubicBezTo>
                    <a:cubicBezTo>
                      <a:pt x="16304" y="57397"/>
                      <a:pt x="16356" y="56655"/>
                      <a:pt x="16356" y="55915"/>
                    </a:cubicBezTo>
                    <a:cubicBezTo>
                      <a:pt x="16356" y="55565"/>
                      <a:pt x="16343" y="55213"/>
                      <a:pt x="16315" y="54866"/>
                    </a:cubicBezTo>
                    <a:lnTo>
                      <a:pt x="16315" y="54866"/>
                    </a:lnTo>
                    <a:cubicBezTo>
                      <a:pt x="16358" y="54866"/>
                      <a:pt x="16401" y="54868"/>
                      <a:pt x="16444" y="54868"/>
                    </a:cubicBezTo>
                    <a:cubicBezTo>
                      <a:pt x="17214" y="54865"/>
                      <a:pt x="17980" y="54825"/>
                      <a:pt x="18744" y="54753"/>
                    </a:cubicBezTo>
                    <a:lnTo>
                      <a:pt x="18744" y="54753"/>
                    </a:lnTo>
                    <a:cubicBezTo>
                      <a:pt x="18785" y="54883"/>
                      <a:pt x="18825" y="55015"/>
                      <a:pt x="18857" y="55141"/>
                    </a:cubicBezTo>
                    <a:lnTo>
                      <a:pt x="18857" y="55141"/>
                    </a:lnTo>
                    <a:lnTo>
                      <a:pt x="18857" y="55141"/>
                    </a:lnTo>
                    <a:cubicBezTo>
                      <a:pt x="19048" y="56285"/>
                      <a:pt x="19447" y="57412"/>
                      <a:pt x="19828" y="58498"/>
                    </a:cubicBezTo>
                    <a:cubicBezTo>
                      <a:pt x="19951" y="58839"/>
                      <a:pt x="20077" y="59197"/>
                      <a:pt x="20192" y="59544"/>
                    </a:cubicBezTo>
                    <a:cubicBezTo>
                      <a:pt x="20367" y="60062"/>
                      <a:pt x="20510" y="60601"/>
                      <a:pt x="20646" y="61122"/>
                    </a:cubicBezTo>
                    <a:cubicBezTo>
                      <a:pt x="20694" y="61293"/>
                      <a:pt x="20738" y="61466"/>
                      <a:pt x="20785" y="61636"/>
                    </a:cubicBezTo>
                    <a:cubicBezTo>
                      <a:pt x="20813" y="61735"/>
                      <a:pt x="20823" y="61834"/>
                      <a:pt x="20823" y="61930"/>
                    </a:cubicBezTo>
                    <a:cubicBezTo>
                      <a:pt x="20823" y="62059"/>
                      <a:pt x="20803" y="62185"/>
                      <a:pt x="20772" y="62315"/>
                    </a:cubicBezTo>
                    <a:cubicBezTo>
                      <a:pt x="20741" y="62445"/>
                      <a:pt x="20700" y="62574"/>
                      <a:pt x="20659" y="62710"/>
                    </a:cubicBezTo>
                    <a:cubicBezTo>
                      <a:pt x="20574" y="62979"/>
                      <a:pt x="20483" y="63262"/>
                      <a:pt x="20483" y="63559"/>
                    </a:cubicBezTo>
                    <a:cubicBezTo>
                      <a:pt x="20483" y="63620"/>
                      <a:pt x="20486" y="63685"/>
                      <a:pt x="20496" y="63747"/>
                    </a:cubicBezTo>
                    <a:cubicBezTo>
                      <a:pt x="20510" y="63842"/>
                      <a:pt x="20533" y="63927"/>
                      <a:pt x="20565" y="64002"/>
                    </a:cubicBezTo>
                    <a:cubicBezTo>
                      <a:pt x="20598" y="64077"/>
                      <a:pt x="20642" y="64142"/>
                      <a:pt x="20697" y="64192"/>
                    </a:cubicBezTo>
                    <a:cubicBezTo>
                      <a:pt x="20745" y="64237"/>
                      <a:pt x="20796" y="64271"/>
                      <a:pt x="20847" y="64299"/>
                    </a:cubicBezTo>
                    <a:cubicBezTo>
                      <a:pt x="20898" y="64326"/>
                      <a:pt x="20953" y="64349"/>
                      <a:pt x="21001" y="64367"/>
                    </a:cubicBezTo>
                    <a:cubicBezTo>
                      <a:pt x="21092" y="64404"/>
                      <a:pt x="21191" y="64438"/>
                      <a:pt x="21307" y="64475"/>
                    </a:cubicBezTo>
                    <a:lnTo>
                      <a:pt x="21308" y="64474"/>
                    </a:lnTo>
                    <a:lnTo>
                      <a:pt x="21308" y="64474"/>
                    </a:lnTo>
                    <a:cubicBezTo>
                      <a:pt x="21521" y="64572"/>
                      <a:pt x="21774" y="64639"/>
                      <a:pt x="22061" y="64670"/>
                    </a:cubicBezTo>
                    <a:lnTo>
                      <a:pt x="22061" y="64670"/>
                    </a:lnTo>
                    <a:lnTo>
                      <a:pt x="22061" y="64670"/>
                    </a:lnTo>
                    <a:cubicBezTo>
                      <a:pt x="22312" y="64718"/>
                      <a:pt x="22568" y="64755"/>
                      <a:pt x="22827" y="64779"/>
                    </a:cubicBezTo>
                    <a:cubicBezTo>
                      <a:pt x="23022" y="64796"/>
                      <a:pt x="23314" y="64817"/>
                      <a:pt x="23638" y="64817"/>
                    </a:cubicBezTo>
                    <a:cubicBezTo>
                      <a:pt x="23948" y="64817"/>
                      <a:pt x="24286" y="64799"/>
                      <a:pt x="24596" y="64741"/>
                    </a:cubicBezTo>
                    <a:cubicBezTo>
                      <a:pt x="24749" y="64711"/>
                      <a:pt x="24895" y="64673"/>
                      <a:pt x="25029" y="64622"/>
                    </a:cubicBezTo>
                    <a:cubicBezTo>
                      <a:pt x="25161" y="64571"/>
                      <a:pt x="25281" y="64507"/>
                      <a:pt x="25380" y="64425"/>
                    </a:cubicBezTo>
                    <a:lnTo>
                      <a:pt x="25383" y="64421"/>
                    </a:lnTo>
                    <a:lnTo>
                      <a:pt x="25400" y="64397"/>
                    </a:lnTo>
                    <a:lnTo>
                      <a:pt x="25403" y="64394"/>
                    </a:lnTo>
                    <a:cubicBezTo>
                      <a:pt x="25461" y="64268"/>
                      <a:pt x="25502" y="64152"/>
                      <a:pt x="25526" y="64043"/>
                    </a:cubicBezTo>
                    <a:cubicBezTo>
                      <a:pt x="25540" y="63978"/>
                      <a:pt x="25543" y="63914"/>
                      <a:pt x="25543" y="63849"/>
                    </a:cubicBezTo>
                    <a:cubicBezTo>
                      <a:pt x="25543" y="63712"/>
                      <a:pt x="25516" y="63576"/>
                      <a:pt x="25472" y="63443"/>
                    </a:cubicBezTo>
                    <a:cubicBezTo>
                      <a:pt x="25400" y="63245"/>
                      <a:pt x="25288" y="63051"/>
                      <a:pt x="25161" y="62874"/>
                    </a:cubicBezTo>
                    <a:cubicBezTo>
                      <a:pt x="25035" y="62696"/>
                      <a:pt x="24892" y="62533"/>
                      <a:pt x="24766" y="62393"/>
                    </a:cubicBezTo>
                    <a:cubicBezTo>
                      <a:pt x="24582" y="62196"/>
                      <a:pt x="24357" y="62039"/>
                      <a:pt x="24112" y="61940"/>
                    </a:cubicBezTo>
                    <a:cubicBezTo>
                      <a:pt x="23952" y="61875"/>
                      <a:pt x="23812" y="61848"/>
                      <a:pt x="23689" y="61825"/>
                    </a:cubicBezTo>
                    <a:cubicBezTo>
                      <a:pt x="23628" y="61814"/>
                      <a:pt x="23574" y="61804"/>
                      <a:pt x="23519" y="61790"/>
                    </a:cubicBezTo>
                    <a:cubicBezTo>
                      <a:pt x="23437" y="61770"/>
                      <a:pt x="23366" y="61739"/>
                      <a:pt x="23294" y="61688"/>
                    </a:cubicBezTo>
                    <a:cubicBezTo>
                      <a:pt x="23223" y="61641"/>
                      <a:pt x="23154" y="61565"/>
                      <a:pt x="23083" y="61452"/>
                    </a:cubicBezTo>
                    <a:cubicBezTo>
                      <a:pt x="22905" y="61174"/>
                      <a:pt x="22786" y="60877"/>
                      <a:pt x="22698" y="60563"/>
                    </a:cubicBezTo>
                    <a:cubicBezTo>
                      <a:pt x="22613" y="60250"/>
                      <a:pt x="22555" y="59916"/>
                      <a:pt x="22500" y="59561"/>
                    </a:cubicBezTo>
                    <a:cubicBezTo>
                      <a:pt x="22429" y="59108"/>
                      <a:pt x="22374" y="58645"/>
                      <a:pt x="22319" y="58195"/>
                    </a:cubicBezTo>
                    <a:cubicBezTo>
                      <a:pt x="22265" y="57756"/>
                      <a:pt x="22210" y="57306"/>
                      <a:pt x="22146" y="56862"/>
                    </a:cubicBezTo>
                    <a:lnTo>
                      <a:pt x="22108" y="56614"/>
                    </a:lnTo>
                    <a:cubicBezTo>
                      <a:pt x="22012" y="55997"/>
                      <a:pt x="21914" y="55356"/>
                      <a:pt x="21812" y="54725"/>
                    </a:cubicBezTo>
                    <a:cubicBezTo>
                      <a:pt x="21791" y="54602"/>
                      <a:pt x="21774" y="54473"/>
                      <a:pt x="21760" y="54341"/>
                    </a:cubicBezTo>
                    <a:lnTo>
                      <a:pt x="21757" y="54341"/>
                    </a:lnTo>
                    <a:cubicBezTo>
                      <a:pt x="21755" y="54320"/>
                      <a:pt x="21753" y="54298"/>
                      <a:pt x="21751" y="54278"/>
                    </a:cubicBezTo>
                    <a:lnTo>
                      <a:pt x="21751" y="54278"/>
                    </a:lnTo>
                    <a:cubicBezTo>
                      <a:pt x="21939" y="54236"/>
                      <a:pt x="22127" y="54191"/>
                      <a:pt x="22316" y="54146"/>
                    </a:cubicBezTo>
                    <a:lnTo>
                      <a:pt x="22347" y="54136"/>
                    </a:lnTo>
                    <a:lnTo>
                      <a:pt x="22347" y="54106"/>
                    </a:lnTo>
                    <a:lnTo>
                      <a:pt x="22347" y="54106"/>
                    </a:lnTo>
                    <a:cubicBezTo>
                      <a:pt x="22362" y="54099"/>
                      <a:pt x="22376" y="54090"/>
                      <a:pt x="22388" y="54078"/>
                    </a:cubicBezTo>
                    <a:cubicBezTo>
                      <a:pt x="22411" y="54061"/>
                      <a:pt x="22425" y="54030"/>
                      <a:pt x="22435" y="53996"/>
                    </a:cubicBezTo>
                    <a:cubicBezTo>
                      <a:pt x="22466" y="53870"/>
                      <a:pt x="22476" y="53737"/>
                      <a:pt x="22476" y="53605"/>
                    </a:cubicBezTo>
                    <a:cubicBezTo>
                      <a:pt x="22476" y="53384"/>
                      <a:pt x="22446" y="53164"/>
                      <a:pt x="22420" y="52948"/>
                    </a:cubicBezTo>
                    <a:lnTo>
                      <a:pt x="22420" y="52948"/>
                    </a:lnTo>
                    <a:cubicBezTo>
                      <a:pt x="22668" y="52918"/>
                      <a:pt x="22920" y="52883"/>
                      <a:pt x="23168" y="52844"/>
                    </a:cubicBezTo>
                    <a:lnTo>
                      <a:pt x="23179" y="52842"/>
                    </a:lnTo>
                    <a:lnTo>
                      <a:pt x="23179" y="52842"/>
                    </a:lnTo>
                    <a:lnTo>
                      <a:pt x="23185" y="52844"/>
                    </a:lnTo>
                    <a:lnTo>
                      <a:pt x="23194" y="52839"/>
                    </a:lnTo>
                    <a:lnTo>
                      <a:pt x="23194" y="52839"/>
                    </a:lnTo>
                    <a:lnTo>
                      <a:pt x="23202" y="52837"/>
                    </a:lnTo>
                    <a:lnTo>
                      <a:pt x="23202" y="52834"/>
                    </a:lnTo>
                    <a:cubicBezTo>
                      <a:pt x="23318" y="52773"/>
                      <a:pt x="23440" y="52715"/>
                      <a:pt x="23560" y="52660"/>
                    </a:cubicBezTo>
                    <a:lnTo>
                      <a:pt x="23580" y="52653"/>
                    </a:lnTo>
                    <a:lnTo>
                      <a:pt x="23583" y="52630"/>
                    </a:lnTo>
                    <a:cubicBezTo>
                      <a:pt x="23583" y="52623"/>
                      <a:pt x="23587" y="52612"/>
                      <a:pt x="23587" y="52599"/>
                    </a:cubicBezTo>
                    <a:cubicBezTo>
                      <a:pt x="23570" y="51346"/>
                      <a:pt x="23318" y="50107"/>
                      <a:pt x="23199" y="48875"/>
                    </a:cubicBezTo>
                    <a:lnTo>
                      <a:pt x="23199" y="48875"/>
                    </a:lnTo>
                    <a:cubicBezTo>
                      <a:pt x="23202" y="48855"/>
                      <a:pt x="23202" y="48840"/>
                      <a:pt x="23206" y="48826"/>
                    </a:cubicBezTo>
                    <a:lnTo>
                      <a:pt x="23206" y="48823"/>
                    </a:lnTo>
                    <a:lnTo>
                      <a:pt x="23209" y="48823"/>
                    </a:lnTo>
                    <a:lnTo>
                      <a:pt x="23209" y="48816"/>
                    </a:lnTo>
                    <a:cubicBezTo>
                      <a:pt x="23209" y="48816"/>
                      <a:pt x="23209" y="48812"/>
                      <a:pt x="23212" y="48809"/>
                    </a:cubicBezTo>
                    <a:lnTo>
                      <a:pt x="23219" y="48799"/>
                    </a:lnTo>
                    <a:lnTo>
                      <a:pt x="23215" y="48789"/>
                    </a:lnTo>
                    <a:cubicBezTo>
                      <a:pt x="23204" y="48659"/>
                      <a:pt x="23190" y="48530"/>
                      <a:pt x="23174" y="48402"/>
                    </a:cubicBezTo>
                    <a:lnTo>
                      <a:pt x="23174" y="48402"/>
                    </a:lnTo>
                    <a:cubicBezTo>
                      <a:pt x="23227" y="48516"/>
                      <a:pt x="23284" y="48629"/>
                      <a:pt x="23345" y="48738"/>
                    </a:cubicBezTo>
                    <a:cubicBezTo>
                      <a:pt x="23454" y="48929"/>
                      <a:pt x="23577" y="49109"/>
                      <a:pt x="23730" y="49259"/>
                    </a:cubicBezTo>
                    <a:cubicBezTo>
                      <a:pt x="23751" y="49277"/>
                      <a:pt x="23775" y="49289"/>
                      <a:pt x="23799" y="49297"/>
                    </a:cubicBezTo>
                    <a:lnTo>
                      <a:pt x="23799" y="49297"/>
                    </a:lnTo>
                    <a:cubicBezTo>
                      <a:pt x="23803" y="49306"/>
                      <a:pt x="23808" y="49314"/>
                      <a:pt x="23812" y="49320"/>
                    </a:cubicBezTo>
                    <a:lnTo>
                      <a:pt x="23819" y="49338"/>
                    </a:lnTo>
                    <a:lnTo>
                      <a:pt x="23839" y="49341"/>
                    </a:lnTo>
                    <a:cubicBezTo>
                      <a:pt x="23863" y="49347"/>
                      <a:pt x="23890" y="49351"/>
                      <a:pt x="23921" y="49351"/>
                    </a:cubicBezTo>
                    <a:cubicBezTo>
                      <a:pt x="23969" y="49351"/>
                      <a:pt x="24023" y="49341"/>
                      <a:pt x="24077" y="49327"/>
                    </a:cubicBezTo>
                    <a:cubicBezTo>
                      <a:pt x="24130" y="49314"/>
                      <a:pt x="24185" y="49295"/>
                      <a:pt x="24240" y="49273"/>
                    </a:cubicBezTo>
                    <a:lnTo>
                      <a:pt x="24240" y="49273"/>
                    </a:lnTo>
                    <a:cubicBezTo>
                      <a:pt x="24261" y="49273"/>
                      <a:pt x="24282" y="49272"/>
                      <a:pt x="24306" y="49266"/>
                    </a:cubicBezTo>
                    <a:cubicBezTo>
                      <a:pt x="24546" y="49218"/>
                      <a:pt x="24782" y="49158"/>
                      <a:pt x="25019" y="49086"/>
                    </a:cubicBezTo>
                    <a:lnTo>
                      <a:pt x="25019" y="49086"/>
                    </a:lnTo>
                    <a:cubicBezTo>
                      <a:pt x="25063" y="49368"/>
                      <a:pt x="25132" y="49663"/>
                      <a:pt x="25257" y="49924"/>
                    </a:cubicBezTo>
                    <a:cubicBezTo>
                      <a:pt x="25322" y="50063"/>
                      <a:pt x="25403" y="50190"/>
                      <a:pt x="25509" y="50302"/>
                    </a:cubicBezTo>
                    <a:cubicBezTo>
                      <a:pt x="25611" y="50415"/>
                      <a:pt x="25738" y="50506"/>
                      <a:pt x="25891" y="50571"/>
                    </a:cubicBezTo>
                    <a:cubicBezTo>
                      <a:pt x="26004" y="50623"/>
                      <a:pt x="26130" y="50653"/>
                      <a:pt x="26256" y="50653"/>
                    </a:cubicBezTo>
                    <a:cubicBezTo>
                      <a:pt x="26351" y="50653"/>
                      <a:pt x="26446" y="50636"/>
                      <a:pt x="26531" y="50595"/>
                    </a:cubicBezTo>
                    <a:cubicBezTo>
                      <a:pt x="26617" y="50554"/>
                      <a:pt x="26692" y="50486"/>
                      <a:pt x="26746" y="50394"/>
                    </a:cubicBezTo>
                    <a:cubicBezTo>
                      <a:pt x="26777" y="50343"/>
                      <a:pt x="26794" y="50288"/>
                      <a:pt x="26808" y="50231"/>
                    </a:cubicBezTo>
                    <a:cubicBezTo>
                      <a:pt x="26822" y="50176"/>
                      <a:pt x="26825" y="50121"/>
                      <a:pt x="26825" y="50063"/>
                    </a:cubicBezTo>
                    <a:cubicBezTo>
                      <a:pt x="26825" y="50040"/>
                      <a:pt x="26824" y="50016"/>
                      <a:pt x="26823" y="49993"/>
                    </a:cubicBezTo>
                    <a:lnTo>
                      <a:pt x="26823" y="49993"/>
                    </a:lnTo>
                    <a:cubicBezTo>
                      <a:pt x="27050" y="50161"/>
                      <a:pt x="27328" y="50322"/>
                      <a:pt x="27622" y="50448"/>
                    </a:cubicBezTo>
                    <a:cubicBezTo>
                      <a:pt x="27946" y="50585"/>
                      <a:pt x="28294" y="50676"/>
                      <a:pt x="28617" y="50676"/>
                    </a:cubicBezTo>
                    <a:cubicBezTo>
                      <a:pt x="28808" y="50676"/>
                      <a:pt x="28992" y="50643"/>
                      <a:pt x="29156" y="50568"/>
                    </a:cubicBezTo>
                    <a:cubicBezTo>
                      <a:pt x="29319" y="50489"/>
                      <a:pt x="29463" y="50370"/>
                      <a:pt x="29568" y="50200"/>
                    </a:cubicBezTo>
                    <a:cubicBezTo>
                      <a:pt x="29647" y="50080"/>
                      <a:pt x="29677" y="49968"/>
                      <a:pt x="29677" y="49866"/>
                    </a:cubicBezTo>
                    <a:cubicBezTo>
                      <a:pt x="29677" y="49777"/>
                      <a:pt x="29656" y="49695"/>
                      <a:pt x="29616" y="49624"/>
                    </a:cubicBezTo>
                    <a:cubicBezTo>
                      <a:pt x="29557" y="49515"/>
                      <a:pt x="29466" y="49419"/>
                      <a:pt x="29364" y="49331"/>
                    </a:cubicBezTo>
                    <a:cubicBezTo>
                      <a:pt x="29261" y="49245"/>
                      <a:pt x="29149" y="49171"/>
                      <a:pt x="29046" y="49099"/>
                    </a:cubicBezTo>
                    <a:cubicBezTo>
                      <a:pt x="28479" y="48712"/>
                      <a:pt x="28056" y="48220"/>
                      <a:pt x="27578" y="47739"/>
                    </a:cubicBezTo>
                    <a:lnTo>
                      <a:pt x="27578" y="47739"/>
                    </a:lnTo>
                    <a:cubicBezTo>
                      <a:pt x="27664" y="47669"/>
                      <a:pt x="27755" y="47583"/>
                      <a:pt x="27830" y="47487"/>
                    </a:cubicBezTo>
                    <a:cubicBezTo>
                      <a:pt x="27871" y="47436"/>
                      <a:pt x="27909" y="47378"/>
                      <a:pt x="27936" y="47317"/>
                    </a:cubicBezTo>
                    <a:cubicBezTo>
                      <a:pt x="27963" y="47255"/>
                      <a:pt x="27976" y="47191"/>
                      <a:pt x="27976" y="47126"/>
                    </a:cubicBezTo>
                    <a:cubicBezTo>
                      <a:pt x="27976" y="47057"/>
                      <a:pt x="27963" y="46989"/>
                      <a:pt x="27926" y="46921"/>
                    </a:cubicBezTo>
                    <a:cubicBezTo>
                      <a:pt x="27026" y="45204"/>
                      <a:pt x="26099" y="43503"/>
                      <a:pt x="25281" y="41745"/>
                    </a:cubicBezTo>
                    <a:cubicBezTo>
                      <a:pt x="24459" y="39969"/>
                      <a:pt x="23720" y="38159"/>
                      <a:pt x="22929" y="36370"/>
                    </a:cubicBezTo>
                    <a:cubicBezTo>
                      <a:pt x="22528" y="35457"/>
                      <a:pt x="22114" y="34551"/>
                      <a:pt x="21669" y="33657"/>
                    </a:cubicBezTo>
                    <a:cubicBezTo>
                      <a:pt x="21416" y="33148"/>
                      <a:pt x="21166" y="32611"/>
                      <a:pt x="20868" y="32106"/>
                    </a:cubicBezTo>
                    <a:lnTo>
                      <a:pt x="20868" y="32106"/>
                    </a:lnTo>
                    <a:cubicBezTo>
                      <a:pt x="21208" y="32083"/>
                      <a:pt x="21517" y="32038"/>
                      <a:pt x="21801" y="31971"/>
                    </a:cubicBezTo>
                    <a:cubicBezTo>
                      <a:pt x="22026" y="31916"/>
                      <a:pt x="22292" y="31824"/>
                      <a:pt x="22564" y="31705"/>
                    </a:cubicBezTo>
                    <a:cubicBezTo>
                      <a:pt x="22833" y="31586"/>
                      <a:pt x="23107" y="31434"/>
                      <a:pt x="23351" y="31254"/>
                    </a:cubicBezTo>
                    <a:lnTo>
                      <a:pt x="23351" y="31254"/>
                    </a:lnTo>
                    <a:lnTo>
                      <a:pt x="23352" y="31255"/>
                    </a:lnTo>
                    <a:cubicBezTo>
                      <a:pt x="23550" y="31146"/>
                      <a:pt x="23734" y="31023"/>
                      <a:pt x="23890" y="30870"/>
                    </a:cubicBezTo>
                    <a:cubicBezTo>
                      <a:pt x="24038" y="30725"/>
                      <a:pt x="24159" y="30553"/>
                      <a:pt x="24241" y="30342"/>
                    </a:cubicBezTo>
                    <a:lnTo>
                      <a:pt x="24241" y="30342"/>
                    </a:lnTo>
                    <a:cubicBezTo>
                      <a:pt x="24639" y="30496"/>
                      <a:pt x="25066" y="30573"/>
                      <a:pt x="25506" y="30573"/>
                    </a:cubicBezTo>
                    <a:cubicBezTo>
                      <a:pt x="25932" y="30573"/>
                      <a:pt x="26372" y="30499"/>
                      <a:pt x="26801" y="30351"/>
                    </a:cubicBezTo>
                    <a:cubicBezTo>
                      <a:pt x="27693" y="30049"/>
                      <a:pt x="28601" y="29486"/>
                      <a:pt x="29326" y="28761"/>
                    </a:cubicBezTo>
                    <a:cubicBezTo>
                      <a:pt x="30052" y="28034"/>
                      <a:pt x="30597" y="27141"/>
                      <a:pt x="30771" y="26174"/>
                    </a:cubicBezTo>
                    <a:cubicBezTo>
                      <a:pt x="30781" y="26119"/>
                      <a:pt x="30788" y="26062"/>
                      <a:pt x="30788" y="26003"/>
                    </a:cubicBezTo>
                    <a:cubicBezTo>
                      <a:pt x="30788" y="25949"/>
                      <a:pt x="30784" y="25898"/>
                      <a:pt x="30768" y="25846"/>
                    </a:cubicBezTo>
                    <a:cubicBezTo>
                      <a:pt x="30754" y="25796"/>
                      <a:pt x="30730" y="25747"/>
                      <a:pt x="30693" y="25710"/>
                    </a:cubicBezTo>
                    <a:cubicBezTo>
                      <a:pt x="30676" y="25693"/>
                      <a:pt x="30658" y="25680"/>
                      <a:pt x="30638" y="25669"/>
                    </a:cubicBezTo>
                    <a:cubicBezTo>
                      <a:pt x="30631" y="25662"/>
                      <a:pt x="30621" y="25659"/>
                      <a:pt x="30611" y="25656"/>
                    </a:cubicBezTo>
                    <a:cubicBezTo>
                      <a:pt x="30600" y="25648"/>
                      <a:pt x="30587" y="25648"/>
                      <a:pt x="30573" y="25648"/>
                    </a:cubicBezTo>
                    <a:lnTo>
                      <a:pt x="30559" y="25648"/>
                    </a:lnTo>
                    <a:cubicBezTo>
                      <a:pt x="30543" y="25653"/>
                      <a:pt x="30526" y="25659"/>
                      <a:pt x="30515" y="25666"/>
                    </a:cubicBezTo>
                    <a:cubicBezTo>
                      <a:pt x="30502" y="25676"/>
                      <a:pt x="30495" y="25686"/>
                      <a:pt x="30485" y="25693"/>
                    </a:cubicBezTo>
                    <a:cubicBezTo>
                      <a:pt x="30307" y="25873"/>
                      <a:pt x="30147" y="26071"/>
                      <a:pt x="29977" y="26249"/>
                    </a:cubicBezTo>
                    <a:cubicBezTo>
                      <a:pt x="29803" y="26422"/>
                      <a:pt x="29616" y="26579"/>
                      <a:pt x="29384" y="26678"/>
                    </a:cubicBezTo>
                    <a:cubicBezTo>
                      <a:pt x="29227" y="26746"/>
                      <a:pt x="29074" y="26780"/>
                      <a:pt x="28928" y="26780"/>
                    </a:cubicBezTo>
                    <a:cubicBezTo>
                      <a:pt x="28794" y="26780"/>
                      <a:pt x="28668" y="26753"/>
                      <a:pt x="28542" y="26702"/>
                    </a:cubicBezTo>
                    <a:cubicBezTo>
                      <a:pt x="28396" y="26644"/>
                      <a:pt x="28263" y="26556"/>
                      <a:pt x="28143" y="26446"/>
                    </a:cubicBezTo>
                    <a:cubicBezTo>
                      <a:pt x="27967" y="26290"/>
                      <a:pt x="27819" y="26092"/>
                      <a:pt x="27707" y="25908"/>
                    </a:cubicBezTo>
                    <a:cubicBezTo>
                      <a:pt x="27594" y="25724"/>
                      <a:pt x="27517" y="25550"/>
                      <a:pt x="27469" y="25437"/>
                    </a:cubicBezTo>
                    <a:cubicBezTo>
                      <a:pt x="27108" y="24569"/>
                      <a:pt x="26992" y="23645"/>
                      <a:pt x="26992" y="22704"/>
                    </a:cubicBezTo>
                    <a:cubicBezTo>
                      <a:pt x="26992" y="22279"/>
                      <a:pt x="27015" y="21853"/>
                      <a:pt x="27053" y="21423"/>
                    </a:cubicBezTo>
                    <a:cubicBezTo>
                      <a:pt x="27087" y="20994"/>
                      <a:pt x="27135" y="20564"/>
                      <a:pt x="27182" y="20141"/>
                    </a:cubicBezTo>
                    <a:cubicBezTo>
                      <a:pt x="27199" y="19984"/>
                      <a:pt x="27216" y="19830"/>
                      <a:pt x="27233" y="19673"/>
                    </a:cubicBezTo>
                    <a:lnTo>
                      <a:pt x="27233" y="19673"/>
                    </a:lnTo>
                    <a:cubicBezTo>
                      <a:pt x="27541" y="19037"/>
                      <a:pt x="27725" y="18317"/>
                      <a:pt x="27725" y="17599"/>
                    </a:cubicBezTo>
                    <a:cubicBezTo>
                      <a:pt x="27725" y="17249"/>
                      <a:pt x="27680" y="16897"/>
                      <a:pt x="27581" y="16560"/>
                    </a:cubicBezTo>
                    <a:cubicBezTo>
                      <a:pt x="27535" y="16388"/>
                      <a:pt x="27472" y="16223"/>
                      <a:pt x="27394" y="16066"/>
                    </a:cubicBezTo>
                    <a:lnTo>
                      <a:pt x="27394" y="16066"/>
                    </a:lnTo>
                    <a:lnTo>
                      <a:pt x="27394" y="15803"/>
                    </a:lnTo>
                    <a:lnTo>
                      <a:pt x="27394" y="15544"/>
                    </a:lnTo>
                    <a:cubicBezTo>
                      <a:pt x="27390" y="15524"/>
                      <a:pt x="27390" y="15500"/>
                      <a:pt x="27390" y="15479"/>
                    </a:cubicBezTo>
                    <a:cubicBezTo>
                      <a:pt x="27390" y="15435"/>
                      <a:pt x="27394" y="15391"/>
                      <a:pt x="27394" y="15347"/>
                    </a:cubicBezTo>
                    <a:lnTo>
                      <a:pt x="27394" y="15333"/>
                    </a:lnTo>
                    <a:cubicBezTo>
                      <a:pt x="27407" y="14890"/>
                      <a:pt x="27415" y="14471"/>
                      <a:pt x="27415" y="14065"/>
                    </a:cubicBezTo>
                    <a:cubicBezTo>
                      <a:pt x="27415" y="13332"/>
                      <a:pt x="27390" y="12661"/>
                      <a:pt x="27336" y="12038"/>
                    </a:cubicBezTo>
                    <a:cubicBezTo>
                      <a:pt x="27162" y="9932"/>
                      <a:pt x="26490" y="7934"/>
                      <a:pt x="25397" y="6254"/>
                    </a:cubicBezTo>
                    <a:cubicBezTo>
                      <a:pt x="25233" y="6006"/>
                      <a:pt x="25063" y="5763"/>
                      <a:pt x="24895" y="5532"/>
                    </a:cubicBezTo>
                    <a:cubicBezTo>
                      <a:pt x="23591" y="3692"/>
                      <a:pt x="21907" y="2359"/>
                      <a:pt x="19753" y="1459"/>
                    </a:cubicBezTo>
                    <a:cubicBezTo>
                      <a:pt x="18687" y="1016"/>
                      <a:pt x="17596" y="791"/>
                      <a:pt x="16529" y="791"/>
                    </a:cubicBezTo>
                    <a:cubicBezTo>
                      <a:pt x="15866" y="791"/>
                      <a:pt x="15212" y="877"/>
                      <a:pt x="14576" y="1052"/>
                    </a:cubicBezTo>
                    <a:lnTo>
                      <a:pt x="14576" y="1052"/>
                    </a:lnTo>
                    <a:cubicBezTo>
                      <a:pt x="14715" y="826"/>
                      <a:pt x="14822" y="585"/>
                      <a:pt x="14904" y="324"/>
                    </a:cubicBezTo>
                    <a:cubicBezTo>
                      <a:pt x="14910" y="301"/>
                      <a:pt x="14914" y="273"/>
                      <a:pt x="14914" y="249"/>
                    </a:cubicBezTo>
                    <a:cubicBezTo>
                      <a:pt x="14914" y="188"/>
                      <a:pt x="14890" y="128"/>
                      <a:pt x="14847" y="84"/>
                    </a:cubicBezTo>
                    <a:lnTo>
                      <a:pt x="14847" y="84"/>
                    </a:lnTo>
                    <a:lnTo>
                      <a:pt x="14849" y="82"/>
                    </a:lnTo>
                    <a:cubicBezTo>
                      <a:pt x="14798" y="27"/>
                      <a:pt x="14733" y="0"/>
                      <a:pt x="14662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9"/>
              <p:cNvSpPr/>
              <p:nvPr/>
            </p:nvSpPr>
            <p:spPr>
              <a:xfrm>
                <a:off x="1200824" y="2763109"/>
                <a:ext cx="131698" cy="125690"/>
              </a:xfrm>
              <a:custGeom>
                <a:rect b="b" l="l" r="r" t="t"/>
                <a:pathLst>
                  <a:path extrusionOk="0" h="2615" w="2740">
                    <a:moveTo>
                      <a:pt x="1507" y="1"/>
                    </a:moveTo>
                    <a:cubicBezTo>
                      <a:pt x="1268" y="1"/>
                      <a:pt x="1034" y="77"/>
                      <a:pt x="767" y="124"/>
                    </a:cubicBezTo>
                    <a:cubicBezTo>
                      <a:pt x="744" y="128"/>
                      <a:pt x="716" y="129"/>
                      <a:pt x="684" y="129"/>
                    </a:cubicBezTo>
                    <a:cubicBezTo>
                      <a:pt x="606" y="129"/>
                      <a:pt x="506" y="122"/>
                      <a:pt x="408" y="122"/>
                    </a:cubicBezTo>
                    <a:cubicBezTo>
                      <a:pt x="200" y="122"/>
                      <a:pt x="0" y="155"/>
                      <a:pt x="37" y="359"/>
                    </a:cubicBezTo>
                    <a:cubicBezTo>
                      <a:pt x="78" y="570"/>
                      <a:pt x="382" y="850"/>
                      <a:pt x="589" y="914"/>
                    </a:cubicBezTo>
                    <a:cubicBezTo>
                      <a:pt x="657" y="936"/>
                      <a:pt x="727" y="945"/>
                      <a:pt x="796" y="945"/>
                    </a:cubicBezTo>
                    <a:cubicBezTo>
                      <a:pt x="906" y="945"/>
                      <a:pt x="1017" y="922"/>
                      <a:pt x="1121" y="884"/>
                    </a:cubicBezTo>
                    <a:cubicBezTo>
                      <a:pt x="1224" y="844"/>
                      <a:pt x="1332" y="752"/>
                      <a:pt x="1440" y="752"/>
                    </a:cubicBezTo>
                    <a:cubicBezTo>
                      <a:pt x="1479" y="752"/>
                      <a:pt x="1518" y="764"/>
                      <a:pt x="1557" y="795"/>
                    </a:cubicBezTo>
                    <a:cubicBezTo>
                      <a:pt x="1608" y="836"/>
                      <a:pt x="1635" y="905"/>
                      <a:pt x="1629" y="969"/>
                    </a:cubicBezTo>
                    <a:cubicBezTo>
                      <a:pt x="1629" y="996"/>
                      <a:pt x="1626" y="1024"/>
                      <a:pt x="1629" y="1051"/>
                    </a:cubicBezTo>
                    <a:cubicBezTo>
                      <a:pt x="1646" y="1320"/>
                      <a:pt x="1901" y="1507"/>
                      <a:pt x="2184" y="1511"/>
                    </a:cubicBezTo>
                    <a:cubicBezTo>
                      <a:pt x="2260" y="1515"/>
                      <a:pt x="2300" y="1620"/>
                      <a:pt x="2239" y="1664"/>
                    </a:cubicBezTo>
                    <a:cubicBezTo>
                      <a:pt x="2158" y="1723"/>
                      <a:pt x="2068" y="1748"/>
                      <a:pt x="1980" y="1748"/>
                    </a:cubicBezTo>
                    <a:cubicBezTo>
                      <a:pt x="1872" y="1748"/>
                      <a:pt x="1765" y="1711"/>
                      <a:pt x="1673" y="1651"/>
                    </a:cubicBezTo>
                    <a:lnTo>
                      <a:pt x="1673" y="1651"/>
                    </a:lnTo>
                    <a:cubicBezTo>
                      <a:pt x="1758" y="1944"/>
                      <a:pt x="1843" y="2237"/>
                      <a:pt x="1932" y="2530"/>
                    </a:cubicBezTo>
                    <a:cubicBezTo>
                      <a:pt x="1936" y="2530"/>
                      <a:pt x="1939" y="2530"/>
                      <a:pt x="1943" y="2530"/>
                    </a:cubicBezTo>
                    <a:cubicBezTo>
                      <a:pt x="2016" y="2530"/>
                      <a:pt x="2074" y="2563"/>
                      <a:pt x="2109" y="2615"/>
                    </a:cubicBezTo>
                    <a:cubicBezTo>
                      <a:pt x="2471" y="2138"/>
                      <a:pt x="2699" y="1565"/>
                      <a:pt x="2740" y="959"/>
                    </a:cubicBezTo>
                    <a:cubicBezTo>
                      <a:pt x="2532" y="622"/>
                      <a:pt x="2334" y="288"/>
                      <a:pt x="1950" y="104"/>
                    </a:cubicBezTo>
                    <a:cubicBezTo>
                      <a:pt x="1794" y="28"/>
                      <a:pt x="1650" y="1"/>
                      <a:pt x="1507" y="1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9"/>
              <p:cNvSpPr/>
              <p:nvPr/>
            </p:nvSpPr>
            <p:spPr>
              <a:xfrm>
                <a:off x="1249610" y="2871734"/>
                <a:ext cx="36722" cy="82047"/>
              </a:xfrm>
              <a:custGeom>
                <a:rect b="b" l="l" r="r" t="t"/>
                <a:pathLst>
                  <a:path extrusionOk="0" h="1707" w="764">
                    <a:moveTo>
                      <a:pt x="307" y="1"/>
                    </a:moveTo>
                    <a:cubicBezTo>
                      <a:pt x="266" y="35"/>
                      <a:pt x="225" y="69"/>
                      <a:pt x="181" y="100"/>
                    </a:cubicBezTo>
                    <a:cubicBezTo>
                      <a:pt x="126" y="117"/>
                      <a:pt x="76" y="144"/>
                      <a:pt x="31" y="181"/>
                    </a:cubicBezTo>
                    <a:cubicBezTo>
                      <a:pt x="27" y="181"/>
                      <a:pt x="24" y="181"/>
                      <a:pt x="24" y="185"/>
                    </a:cubicBezTo>
                    <a:cubicBezTo>
                      <a:pt x="18" y="188"/>
                      <a:pt x="7" y="195"/>
                      <a:pt x="4" y="202"/>
                    </a:cubicBezTo>
                    <a:lnTo>
                      <a:pt x="0" y="202"/>
                    </a:lnTo>
                    <a:lnTo>
                      <a:pt x="314" y="1214"/>
                    </a:lnTo>
                    <a:cubicBezTo>
                      <a:pt x="362" y="1371"/>
                      <a:pt x="409" y="1531"/>
                      <a:pt x="501" y="1630"/>
                    </a:cubicBezTo>
                    <a:cubicBezTo>
                      <a:pt x="548" y="1679"/>
                      <a:pt x="616" y="1706"/>
                      <a:pt x="659" y="1706"/>
                    </a:cubicBezTo>
                    <a:cubicBezTo>
                      <a:pt x="669" y="1706"/>
                      <a:pt x="678" y="1705"/>
                      <a:pt x="685" y="1701"/>
                    </a:cubicBezTo>
                    <a:cubicBezTo>
                      <a:pt x="751" y="1671"/>
                      <a:pt x="764" y="1473"/>
                      <a:pt x="679" y="1197"/>
                    </a:cubicBezTo>
                    <a:lnTo>
                      <a:pt x="348" y="150"/>
                    </a:lnTo>
                    <a:cubicBezTo>
                      <a:pt x="334" y="103"/>
                      <a:pt x="321" y="52"/>
                      <a:pt x="307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9"/>
              <p:cNvSpPr/>
              <p:nvPr/>
            </p:nvSpPr>
            <p:spPr>
              <a:xfrm>
                <a:off x="1249610" y="2871734"/>
                <a:ext cx="20524" cy="27109"/>
              </a:xfrm>
              <a:custGeom>
                <a:rect b="b" l="l" r="r" t="t"/>
                <a:pathLst>
                  <a:path extrusionOk="0" h="564" w="427">
                    <a:moveTo>
                      <a:pt x="307" y="1"/>
                    </a:moveTo>
                    <a:cubicBezTo>
                      <a:pt x="266" y="35"/>
                      <a:pt x="225" y="69"/>
                      <a:pt x="181" y="100"/>
                    </a:cubicBezTo>
                    <a:cubicBezTo>
                      <a:pt x="126" y="117"/>
                      <a:pt x="76" y="144"/>
                      <a:pt x="31" y="181"/>
                    </a:cubicBezTo>
                    <a:cubicBezTo>
                      <a:pt x="27" y="181"/>
                      <a:pt x="24" y="181"/>
                      <a:pt x="24" y="185"/>
                    </a:cubicBezTo>
                    <a:cubicBezTo>
                      <a:pt x="18" y="188"/>
                      <a:pt x="7" y="195"/>
                      <a:pt x="4" y="202"/>
                    </a:cubicBezTo>
                    <a:lnTo>
                      <a:pt x="0" y="202"/>
                    </a:lnTo>
                    <a:lnTo>
                      <a:pt x="113" y="563"/>
                    </a:lnTo>
                    <a:cubicBezTo>
                      <a:pt x="158" y="553"/>
                      <a:pt x="202" y="543"/>
                      <a:pt x="246" y="526"/>
                    </a:cubicBezTo>
                    <a:cubicBezTo>
                      <a:pt x="270" y="515"/>
                      <a:pt x="293" y="502"/>
                      <a:pt x="317" y="488"/>
                    </a:cubicBezTo>
                    <a:cubicBezTo>
                      <a:pt x="351" y="451"/>
                      <a:pt x="386" y="420"/>
                      <a:pt x="427" y="396"/>
                    </a:cubicBezTo>
                    <a:lnTo>
                      <a:pt x="348" y="150"/>
                    </a:lnTo>
                    <a:cubicBezTo>
                      <a:pt x="334" y="103"/>
                      <a:pt x="321" y="52"/>
                      <a:pt x="307" y="1"/>
                    </a:cubicBezTo>
                    <a:close/>
                  </a:path>
                </a:pathLst>
              </a:custGeom>
              <a:solidFill>
                <a:srgbClr val="9A9E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9"/>
              <p:cNvSpPr/>
              <p:nvPr/>
            </p:nvSpPr>
            <p:spPr>
              <a:xfrm>
                <a:off x="1168525" y="2784113"/>
                <a:ext cx="96995" cy="82960"/>
              </a:xfrm>
              <a:custGeom>
                <a:rect b="b" l="l" r="r" t="t"/>
                <a:pathLst>
                  <a:path extrusionOk="0" h="1726" w="2018">
                    <a:moveTo>
                      <a:pt x="324" y="1"/>
                    </a:moveTo>
                    <a:lnTo>
                      <a:pt x="324" y="1"/>
                    </a:lnTo>
                    <a:cubicBezTo>
                      <a:pt x="0" y="307"/>
                      <a:pt x="413" y="1173"/>
                      <a:pt x="648" y="1438"/>
                    </a:cubicBezTo>
                    <a:cubicBezTo>
                      <a:pt x="827" y="1640"/>
                      <a:pt x="1034" y="1725"/>
                      <a:pt x="1229" y="1725"/>
                    </a:cubicBezTo>
                    <a:cubicBezTo>
                      <a:pt x="1650" y="1725"/>
                      <a:pt x="2018" y="1329"/>
                      <a:pt x="1950" y="836"/>
                    </a:cubicBezTo>
                    <a:lnTo>
                      <a:pt x="1950" y="836"/>
                    </a:lnTo>
                    <a:cubicBezTo>
                      <a:pt x="1794" y="893"/>
                      <a:pt x="1630" y="922"/>
                      <a:pt x="1469" y="922"/>
                    </a:cubicBezTo>
                    <a:cubicBezTo>
                      <a:pt x="1160" y="922"/>
                      <a:pt x="858" y="813"/>
                      <a:pt x="627" y="580"/>
                    </a:cubicBezTo>
                    <a:cubicBezTo>
                      <a:pt x="508" y="454"/>
                      <a:pt x="382" y="232"/>
                      <a:pt x="324" y="1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9"/>
              <p:cNvSpPr/>
              <p:nvPr/>
            </p:nvSpPr>
            <p:spPr>
              <a:xfrm>
                <a:off x="2181772" y="1931120"/>
                <a:ext cx="39077" cy="62869"/>
              </a:xfrm>
              <a:custGeom>
                <a:rect b="b" l="l" r="r" t="t"/>
                <a:pathLst>
                  <a:path extrusionOk="0" h="1308" w="813">
                    <a:moveTo>
                      <a:pt x="155" y="1"/>
                    </a:moveTo>
                    <a:cubicBezTo>
                      <a:pt x="110" y="1"/>
                      <a:pt x="65" y="2"/>
                      <a:pt x="21" y="6"/>
                    </a:cubicBezTo>
                    <a:cubicBezTo>
                      <a:pt x="15" y="13"/>
                      <a:pt x="8" y="16"/>
                      <a:pt x="1" y="19"/>
                    </a:cubicBezTo>
                    <a:cubicBezTo>
                      <a:pt x="59" y="350"/>
                      <a:pt x="96" y="684"/>
                      <a:pt x="131" y="1021"/>
                    </a:cubicBezTo>
                    <a:cubicBezTo>
                      <a:pt x="199" y="1028"/>
                      <a:pt x="267" y="1039"/>
                      <a:pt x="325" y="1056"/>
                    </a:cubicBezTo>
                    <a:cubicBezTo>
                      <a:pt x="502" y="1106"/>
                      <a:pt x="666" y="1195"/>
                      <a:pt x="812" y="1308"/>
                    </a:cubicBezTo>
                    <a:cubicBezTo>
                      <a:pt x="761" y="1174"/>
                      <a:pt x="707" y="1045"/>
                      <a:pt x="655" y="913"/>
                    </a:cubicBezTo>
                    <a:cubicBezTo>
                      <a:pt x="536" y="612"/>
                      <a:pt x="475" y="333"/>
                      <a:pt x="567" y="43"/>
                    </a:cubicBezTo>
                    <a:cubicBezTo>
                      <a:pt x="427" y="15"/>
                      <a:pt x="288" y="1"/>
                      <a:pt x="155" y="1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29"/>
              <p:cNvSpPr/>
              <p:nvPr/>
            </p:nvSpPr>
            <p:spPr>
              <a:xfrm>
                <a:off x="1696129" y="2648188"/>
                <a:ext cx="129151" cy="39846"/>
              </a:xfrm>
              <a:custGeom>
                <a:rect b="b" l="l" r="r" t="t"/>
                <a:pathLst>
                  <a:path extrusionOk="0" h="829" w="2687">
                    <a:moveTo>
                      <a:pt x="2679" y="0"/>
                    </a:moveTo>
                    <a:cubicBezTo>
                      <a:pt x="1841" y="198"/>
                      <a:pt x="994" y="294"/>
                      <a:pt x="128" y="294"/>
                    </a:cubicBezTo>
                    <a:cubicBezTo>
                      <a:pt x="85" y="294"/>
                      <a:pt x="43" y="294"/>
                      <a:pt x="0" y="293"/>
                    </a:cubicBezTo>
                    <a:lnTo>
                      <a:pt x="0" y="293"/>
                    </a:lnTo>
                    <a:cubicBezTo>
                      <a:pt x="0" y="412"/>
                      <a:pt x="4" y="535"/>
                      <a:pt x="8" y="658"/>
                    </a:cubicBezTo>
                    <a:cubicBezTo>
                      <a:pt x="41" y="671"/>
                      <a:pt x="76" y="682"/>
                      <a:pt x="110" y="691"/>
                    </a:cubicBezTo>
                    <a:cubicBezTo>
                      <a:pt x="425" y="787"/>
                      <a:pt x="735" y="829"/>
                      <a:pt x="1058" y="829"/>
                    </a:cubicBezTo>
                    <a:cubicBezTo>
                      <a:pt x="1117" y="829"/>
                      <a:pt x="1175" y="827"/>
                      <a:pt x="1235" y="825"/>
                    </a:cubicBezTo>
                    <a:cubicBezTo>
                      <a:pt x="1616" y="808"/>
                      <a:pt x="1994" y="746"/>
                      <a:pt x="2355" y="617"/>
                    </a:cubicBezTo>
                    <a:cubicBezTo>
                      <a:pt x="2471" y="576"/>
                      <a:pt x="2577" y="525"/>
                      <a:pt x="2679" y="480"/>
                    </a:cubicBezTo>
                    <a:cubicBezTo>
                      <a:pt x="2682" y="375"/>
                      <a:pt x="2686" y="273"/>
                      <a:pt x="2682" y="167"/>
                    </a:cubicBezTo>
                    <a:cubicBezTo>
                      <a:pt x="2682" y="109"/>
                      <a:pt x="2682" y="54"/>
                      <a:pt x="2679" y="0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29"/>
              <p:cNvSpPr/>
              <p:nvPr/>
            </p:nvSpPr>
            <p:spPr>
              <a:xfrm>
                <a:off x="1206352" y="2784690"/>
                <a:ext cx="119297" cy="104109"/>
              </a:xfrm>
              <a:custGeom>
                <a:rect b="b" l="l" r="r" t="t"/>
                <a:pathLst>
                  <a:path extrusionOk="0" h="2166" w="2482">
                    <a:moveTo>
                      <a:pt x="1402" y="0"/>
                    </a:moveTo>
                    <a:cubicBezTo>
                      <a:pt x="1135" y="0"/>
                      <a:pt x="670" y="121"/>
                      <a:pt x="302" y="121"/>
                    </a:cubicBezTo>
                    <a:cubicBezTo>
                      <a:pt x="190" y="121"/>
                      <a:pt x="87" y="109"/>
                      <a:pt x="1" y="80"/>
                    </a:cubicBezTo>
                    <a:lnTo>
                      <a:pt x="1" y="80"/>
                    </a:lnTo>
                    <a:cubicBezTo>
                      <a:pt x="113" y="251"/>
                      <a:pt x="317" y="415"/>
                      <a:pt x="474" y="465"/>
                    </a:cubicBezTo>
                    <a:cubicBezTo>
                      <a:pt x="542" y="487"/>
                      <a:pt x="612" y="496"/>
                      <a:pt x="681" y="496"/>
                    </a:cubicBezTo>
                    <a:cubicBezTo>
                      <a:pt x="791" y="496"/>
                      <a:pt x="902" y="473"/>
                      <a:pt x="1006" y="435"/>
                    </a:cubicBezTo>
                    <a:cubicBezTo>
                      <a:pt x="1109" y="395"/>
                      <a:pt x="1217" y="303"/>
                      <a:pt x="1325" y="303"/>
                    </a:cubicBezTo>
                    <a:cubicBezTo>
                      <a:pt x="1364" y="303"/>
                      <a:pt x="1403" y="315"/>
                      <a:pt x="1442" y="346"/>
                    </a:cubicBezTo>
                    <a:cubicBezTo>
                      <a:pt x="1493" y="387"/>
                      <a:pt x="1520" y="456"/>
                      <a:pt x="1514" y="520"/>
                    </a:cubicBezTo>
                    <a:cubicBezTo>
                      <a:pt x="1514" y="547"/>
                      <a:pt x="1511" y="575"/>
                      <a:pt x="1514" y="602"/>
                    </a:cubicBezTo>
                    <a:cubicBezTo>
                      <a:pt x="1531" y="871"/>
                      <a:pt x="1786" y="1058"/>
                      <a:pt x="2069" y="1062"/>
                    </a:cubicBezTo>
                    <a:cubicBezTo>
                      <a:pt x="2145" y="1066"/>
                      <a:pt x="2185" y="1171"/>
                      <a:pt x="2124" y="1215"/>
                    </a:cubicBezTo>
                    <a:cubicBezTo>
                      <a:pt x="2043" y="1274"/>
                      <a:pt x="1953" y="1299"/>
                      <a:pt x="1865" y="1299"/>
                    </a:cubicBezTo>
                    <a:cubicBezTo>
                      <a:pt x="1757" y="1299"/>
                      <a:pt x="1650" y="1262"/>
                      <a:pt x="1558" y="1202"/>
                    </a:cubicBezTo>
                    <a:lnTo>
                      <a:pt x="1558" y="1202"/>
                    </a:lnTo>
                    <a:cubicBezTo>
                      <a:pt x="1643" y="1495"/>
                      <a:pt x="1728" y="1788"/>
                      <a:pt x="1817" y="2081"/>
                    </a:cubicBezTo>
                    <a:cubicBezTo>
                      <a:pt x="1821" y="2081"/>
                      <a:pt x="1824" y="2081"/>
                      <a:pt x="1828" y="2081"/>
                    </a:cubicBezTo>
                    <a:cubicBezTo>
                      <a:pt x="1901" y="2081"/>
                      <a:pt x="1959" y="2114"/>
                      <a:pt x="1994" y="2166"/>
                    </a:cubicBezTo>
                    <a:cubicBezTo>
                      <a:pt x="2206" y="1887"/>
                      <a:pt x="2369" y="1570"/>
                      <a:pt x="2482" y="1236"/>
                    </a:cubicBezTo>
                    <a:cubicBezTo>
                      <a:pt x="2444" y="1209"/>
                      <a:pt x="2410" y="1181"/>
                      <a:pt x="2376" y="1151"/>
                    </a:cubicBezTo>
                    <a:cubicBezTo>
                      <a:pt x="2192" y="984"/>
                      <a:pt x="2052" y="762"/>
                      <a:pt x="1920" y="558"/>
                    </a:cubicBezTo>
                    <a:cubicBezTo>
                      <a:pt x="1827" y="418"/>
                      <a:pt x="1712" y="94"/>
                      <a:pt x="1552" y="23"/>
                    </a:cubicBezTo>
                    <a:cubicBezTo>
                      <a:pt x="1515" y="7"/>
                      <a:pt x="1464" y="0"/>
                      <a:pt x="1402" y="0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29"/>
              <p:cNvSpPr/>
              <p:nvPr/>
            </p:nvSpPr>
            <p:spPr>
              <a:xfrm>
                <a:off x="1237497" y="2824247"/>
                <a:ext cx="27397" cy="40807"/>
              </a:xfrm>
              <a:custGeom>
                <a:rect b="b" l="l" r="r" t="t"/>
                <a:pathLst>
                  <a:path extrusionOk="0" h="849" w="570">
                    <a:moveTo>
                      <a:pt x="515" y="1"/>
                    </a:moveTo>
                    <a:cubicBezTo>
                      <a:pt x="357" y="59"/>
                      <a:pt x="190" y="86"/>
                      <a:pt x="28" y="86"/>
                    </a:cubicBezTo>
                    <a:cubicBezTo>
                      <a:pt x="19" y="86"/>
                      <a:pt x="10" y="86"/>
                      <a:pt x="1" y="86"/>
                    </a:cubicBezTo>
                    <a:lnTo>
                      <a:pt x="1" y="86"/>
                    </a:lnTo>
                    <a:cubicBezTo>
                      <a:pt x="89" y="317"/>
                      <a:pt x="89" y="600"/>
                      <a:pt x="14" y="849"/>
                    </a:cubicBezTo>
                    <a:cubicBezTo>
                      <a:pt x="334" y="740"/>
                      <a:pt x="569" y="402"/>
                      <a:pt x="515" y="1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29"/>
              <p:cNvSpPr/>
              <p:nvPr/>
            </p:nvSpPr>
            <p:spPr>
              <a:xfrm>
                <a:off x="2205228" y="3508583"/>
                <a:ext cx="97668" cy="65080"/>
              </a:xfrm>
              <a:custGeom>
                <a:rect b="b" l="l" r="r" t="t"/>
                <a:pathLst>
                  <a:path extrusionOk="0" h="1354" w="2032">
                    <a:moveTo>
                      <a:pt x="1759" y="1"/>
                    </a:moveTo>
                    <a:cubicBezTo>
                      <a:pt x="1626" y="89"/>
                      <a:pt x="1496" y="168"/>
                      <a:pt x="1387" y="236"/>
                    </a:cubicBezTo>
                    <a:cubicBezTo>
                      <a:pt x="951" y="512"/>
                      <a:pt x="484" y="744"/>
                      <a:pt x="0" y="928"/>
                    </a:cubicBezTo>
                    <a:cubicBezTo>
                      <a:pt x="24" y="1064"/>
                      <a:pt x="55" y="1211"/>
                      <a:pt x="93" y="1354"/>
                    </a:cubicBezTo>
                    <a:cubicBezTo>
                      <a:pt x="412" y="1265"/>
                      <a:pt x="730" y="1170"/>
                      <a:pt x="1043" y="1067"/>
                    </a:cubicBezTo>
                    <a:cubicBezTo>
                      <a:pt x="1387" y="877"/>
                      <a:pt x="1725" y="676"/>
                      <a:pt x="2032" y="430"/>
                    </a:cubicBezTo>
                    <a:cubicBezTo>
                      <a:pt x="1930" y="294"/>
                      <a:pt x="1837" y="151"/>
                      <a:pt x="1759" y="1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29"/>
              <p:cNvSpPr/>
              <p:nvPr/>
            </p:nvSpPr>
            <p:spPr>
              <a:xfrm>
                <a:off x="1907420" y="3815087"/>
                <a:ext cx="99495" cy="46911"/>
              </a:xfrm>
              <a:custGeom>
                <a:rect b="b" l="l" r="r" t="t"/>
                <a:pathLst>
                  <a:path extrusionOk="0" h="976" w="2070">
                    <a:moveTo>
                      <a:pt x="1964" y="0"/>
                    </a:moveTo>
                    <a:cubicBezTo>
                      <a:pt x="1312" y="130"/>
                      <a:pt x="658" y="235"/>
                      <a:pt x="1" y="310"/>
                    </a:cubicBezTo>
                    <a:cubicBezTo>
                      <a:pt x="8" y="345"/>
                      <a:pt x="14" y="375"/>
                      <a:pt x="18" y="395"/>
                    </a:cubicBezTo>
                    <a:lnTo>
                      <a:pt x="18" y="413"/>
                    </a:lnTo>
                    <a:cubicBezTo>
                      <a:pt x="52" y="587"/>
                      <a:pt x="90" y="777"/>
                      <a:pt x="131" y="975"/>
                    </a:cubicBezTo>
                    <a:cubicBezTo>
                      <a:pt x="156" y="976"/>
                      <a:pt x="181" y="976"/>
                      <a:pt x="207" y="976"/>
                    </a:cubicBezTo>
                    <a:cubicBezTo>
                      <a:pt x="340" y="976"/>
                      <a:pt x="473" y="969"/>
                      <a:pt x="607" y="958"/>
                    </a:cubicBezTo>
                    <a:cubicBezTo>
                      <a:pt x="1098" y="859"/>
                      <a:pt x="1586" y="750"/>
                      <a:pt x="2069" y="631"/>
                    </a:cubicBezTo>
                    <a:cubicBezTo>
                      <a:pt x="2069" y="620"/>
                      <a:pt x="2066" y="607"/>
                      <a:pt x="2066" y="593"/>
                    </a:cubicBezTo>
                    <a:cubicBezTo>
                      <a:pt x="2045" y="460"/>
                      <a:pt x="2022" y="321"/>
                      <a:pt x="1995" y="174"/>
                    </a:cubicBezTo>
                    <a:cubicBezTo>
                      <a:pt x="1984" y="116"/>
                      <a:pt x="1974" y="58"/>
                      <a:pt x="1964" y="0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29"/>
              <p:cNvSpPr/>
              <p:nvPr/>
            </p:nvSpPr>
            <p:spPr>
              <a:xfrm>
                <a:off x="1647151" y="3831765"/>
                <a:ext cx="97332" cy="37587"/>
              </a:xfrm>
              <a:custGeom>
                <a:rect b="b" l="l" r="r" t="t"/>
                <a:pathLst>
                  <a:path extrusionOk="0" h="782" w="2025">
                    <a:moveTo>
                      <a:pt x="0" y="1"/>
                    </a:moveTo>
                    <a:lnTo>
                      <a:pt x="0" y="1"/>
                    </a:lnTo>
                    <a:cubicBezTo>
                      <a:pt x="14" y="141"/>
                      <a:pt x="25" y="273"/>
                      <a:pt x="41" y="399"/>
                    </a:cubicBezTo>
                    <a:cubicBezTo>
                      <a:pt x="55" y="495"/>
                      <a:pt x="66" y="591"/>
                      <a:pt x="79" y="682"/>
                    </a:cubicBezTo>
                    <a:cubicBezTo>
                      <a:pt x="232" y="717"/>
                      <a:pt x="385" y="747"/>
                      <a:pt x="542" y="781"/>
                    </a:cubicBezTo>
                    <a:cubicBezTo>
                      <a:pt x="757" y="781"/>
                      <a:pt x="975" y="771"/>
                      <a:pt x="1186" y="754"/>
                    </a:cubicBezTo>
                    <a:cubicBezTo>
                      <a:pt x="1415" y="734"/>
                      <a:pt x="1715" y="662"/>
                      <a:pt x="2024" y="604"/>
                    </a:cubicBezTo>
                    <a:cubicBezTo>
                      <a:pt x="2018" y="437"/>
                      <a:pt x="2011" y="277"/>
                      <a:pt x="1998" y="127"/>
                    </a:cubicBezTo>
                    <a:cubicBezTo>
                      <a:pt x="1333" y="110"/>
                      <a:pt x="665" y="69"/>
                      <a:pt x="0" y="1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9"/>
              <p:cNvSpPr/>
              <p:nvPr/>
            </p:nvSpPr>
            <p:spPr>
              <a:xfrm>
                <a:off x="2189318" y="1995238"/>
                <a:ext cx="58063" cy="177937"/>
              </a:xfrm>
              <a:custGeom>
                <a:rect b="b" l="l" r="r" t="t"/>
                <a:pathLst>
                  <a:path extrusionOk="0" h="3702" w="1208">
                    <a:moveTo>
                      <a:pt x="1" y="1"/>
                    </a:moveTo>
                    <a:cubicBezTo>
                      <a:pt x="48" y="614"/>
                      <a:pt x="79" y="1227"/>
                      <a:pt x="141" y="1831"/>
                    </a:cubicBezTo>
                    <a:cubicBezTo>
                      <a:pt x="205" y="2454"/>
                      <a:pt x="280" y="3078"/>
                      <a:pt x="362" y="3702"/>
                    </a:cubicBezTo>
                    <a:cubicBezTo>
                      <a:pt x="927" y="2935"/>
                      <a:pt x="1207" y="2042"/>
                      <a:pt x="999" y="1047"/>
                    </a:cubicBezTo>
                    <a:cubicBezTo>
                      <a:pt x="989" y="1006"/>
                      <a:pt x="979" y="965"/>
                      <a:pt x="972" y="924"/>
                    </a:cubicBezTo>
                    <a:cubicBezTo>
                      <a:pt x="822" y="482"/>
                      <a:pt x="539" y="100"/>
                      <a:pt x="42" y="8"/>
                    </a:cubicBezTo>
                    <a:cubicBezTo>
                      <a:pt x="28" y="4"/>
                      <a:pt x="15" y="4"/>
                      <a:pt x="1" y="1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9"/>
              <p:cNvSpPr/>
              <p:nvPr/>
            </p:nvSpPr>
            <p:spPr>
              <a:xfrm>
                <a:off x="1144925" y="2062239"/>
                <a:ext cx="78875" cy="233788"/>
              </a:xfrm>
              <a:custGeom>
                <a:rect b="b" l="l" r="r" t="t"/>
                <a:pathLst>
                  <a:path extrusionOk="0" h="4864" w="1641">
                    <a:moveTo>
                      <a:pt x="805" y="0"/>
                    </a:moveTo>
                    <a:cubicBezTo>
                      <a:pt x="710" y="25"/>
                      <a:pt x="618" y="58"/>
                      <a:pt x="522" y="99"/>
                    </a:cubicBezTo>
                    <a:cubicBezTo>
                      <a:pt x="539" y="175"/>
                      <a:pt x="536" y="253"/>
                      <a:pt x="508" y="327"/>
                    </a:cubicBezTo>
                    <a:cubicBezTo>
                      <a:pt x="655" y="975"/>
                      <a:pt x="148" y="1640"/>
                      <a:pt x="157" y="2335"/>
                    </a:cubicBezTo>
                    <a:cubicBezTo>
                      <a:pt x="175" y="3306"/>
                      <a:pt x="952" y="4151"/>
                      <a:pt x="1640" y="4864"/>
                    </a:cubicBezTo>
                    <a:cubicBezTo>
                      <a:pt x="1510" y="4101"/>
                      <a:pt x="1378" y="3341"/>
                      <a:pt x="1241" y="2577"/>
                    </a:cubicBezTo>
                    <a:cubicBezTo>
                      <a:pt x="1170" y="2182"/>
                      <a:pt x="1081" y="1773"/>
                      <a:pt x="1002" y="1364"/>
                    </a:cubicBezTo>
                    <a:cubicBezTo>
                      <a:pt x="508" y="1667"/>
                      <a:pt x="403" y="2267"/>
                      <a:pt x="450" y="2816"/>
                    </a:cubicBezTo>
                    <a:cubicBezTo>
                      <a:pt x="455" y="2851"/>
                      <a:pt x="424" y="2873"/>
                      <a:pt x="393" y="2873"/>
                    </a:cubicBezTo>
                    <a:cubicBezTo>
                      <a:pt x="374" y="2873"/>
                      <a:pt x="355" y="2865"/>
                      <a:pt x="345" y="2847"/>
                    </a:cubicBezTo>
                    <a:cubicBezTo>
                      <a:pt x="0" y="2226"/>
                      <a:pt x="321" y="1415"/>
                      <a:pt x="914" y="1064"/>
                    </a:cubicBezTo>
                    <a:cubicBezTo>
                      <a:pt x="921" y="1057"/>
                      <a:pt x="931" y="1054"/>
                      <a:pt x="941" y="1051"/>
                    </a:cubicBezTo>
                    <a:cubicBezTo>
                      <a:pt x="880" y="700"/>
                      <a:pt x="829" y="348"/>
                      <a:pt x="805" y="0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9"/>
              <p:cNvSpPr/>
              <p:nvPr/>
            </p:nvSpPr>
            <p:spPr>
              <a:xfrm>
                <a:off x="1167227" y="2610025"/>
                <a:ext cx="58159" cy="139100"/>
              </a:xfrm>
              <a:custGeom>
                <a:rect b="b" l="l" r="r" t="t"/>
                <a:pathLst>
                  <a:path extrusionOk="0" h="2894" w="1210">
                    <a:moveTo>
                      <a:pt x="300" y="0"/>
                    </a:moveTo>
                    <a:cubicBezTo>
                      <a:pt x="201" y="30"/>
                      <a:pt x="99" y="58"/>
                      <a:pt x="0" y="82"/>
                    </a:cubicBezTo>
                    <a:cubicBezTo>
                      <a:pt x="225" y="807"/>
                      <a:pt x="450" y="1534"/>
                      <a:pt x="672" y="2259"/>
                    </a:cubicBezTo>
                    <a:lnTo>
                      <a:pt x="865" y="2890"/>
                    </a:lnTo>
                    <a:cubicBezTo>
                      <a:pt x="985" y="2890"/>
                      <a:pt x="1098" y="2893"/>
                      <a:pt x="1210" y="2893"/>
                    </a:cubicBezTo>
                    <a:cubicBezTo>
                      <a:pt x="906" y="1929"/>
                      <a:pt x="600" y="964"/>
                      <a:pt x="300" y="0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29"/>
              <p:cNvSpPr/>
              <p:nvPr/>
            </p:nvSpPr>
            <p:spPr>
              <a:xfrm>
                <a:off x="1100898" y="2423152"/>
                <a:ext cx="109925" cy="86181"/>
              </a:xfrm>
              <a:custGeom>
                <a:rect b="b" l="l" r="r" t="t"/>
                <a:pathLst>
                  <a:path extrusionOk="0" h="1793" w="2287">
                    <a:moveTo>
                      <a:pt x="1542" y="0"/>
                    </a:moveTo>
                    <a:cubicBezTo>
                      <a:pt x="1459" y="0"/>
                      <a:pt x="1375" y="14"/>
                      <a:pt x="1292" y="44"/>
                    </a:cubicBezTo>
                    <a:cubicBezTo>
                      <a:pt x="1278" y="47"/>
                      <a:pt x="1281" y="47"/>
                      <a:pt x="1289" y="47"/>
                    </a:cubicBezTo>
                    <a:lnTo>
                      <a:pt x="1284" y="47"/>
                    </a:lnTo>
                    <a:cubicBezTo>
                      <a:pt x="1223" y="54"/>
                      <a:pt x="1166" y="71"/>
                      <a:pt x="1111" y="95"/>
                    </a:cubicBezTo>
                    <a:lnTo>
                      <a:pt x="331" y="313"/>
                    </a:lnTo>
                    <a:cubicBezTo>
                      <a:pt x="123" y="371"/>
                      <a:pt x="0" y="585"/>
                      <a:pt x="58" y="793"/>
                    </a:cubicBezTo>
                    <a:lnTo>
                      <a:pt x="259" y="1506"/>
                    </a:lnTo>
                    <a:cubicBezTo>
                      <a:pt x="307" y="1679"/>
                      <a:pt x="465" y="1793"/>
                      <a:pt x="636" y="1793"/>
                    </a:cubicBezTo>
                    <a:cubicBezTo>
                      <a:pt x="670" y="1793"/>
                      <a:pt x="705" y="1788"/>
                      <a:pt x="740" y="1779"/>
                    </a:cubicBezTo>
                    <a:cubicBezTo>
                      <a:pt x="1026" y="1697"/>
                      <a:pt x="1435" y="1625"/>
                      <a:pt x="1759" y="1468"/>
                    </a:cubicBezTo>
                    <a:cubicBezTo>
                      <a:pt x="2058" y="1321"/>
                      <a:pt x="2286" y="1100"/>
                      <a:pt x="2280" y="728"/>
                    </a:cubicBezTo>
                    <a:cubicBezTo>
                      <a:pt x="2274" y="300"/>
                      <a:pt x="1925" y="0"/>
                      <a:pt x="1542" y="0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29"/>
              <p:cNvSpPr/>
              <p:nvPr/>
            </p:nvSpPr>
            <p:spPr>
              <a:xfrm>
                <a:off x="1112338" y="2425555"/>
                <a:ext cx="49988" cy="83585"/>
              </a:xfrm>
              <a:custGeom>
                <a:rect b="b" l="l" r="r" t="t"/>
                <a:pathLst>
                  <a:path extrusionOk="0" h="1739" w="1040">
                    <a:moveTo>
                      <a:pt x="1040" y="0"/>
                    </a:moveTo>
                    <a:cubicBezTo>
                      <a:pt x="979" y="7"/>
                      <a:pt x="928" y="24"/>
                      <a:pt x="873" y="45"/>
                    </a:cubicBezTo>
                    <a:lnTo>
                      <a:pt x="453" y="161"/>
                    </a:lnTo>
                    <a:cubicBezTo>
                      <a:pt x="297" y="423"/>
                      <a:pt x="151" y="689"/>
                      <a:pt x="72" y="1013"/>
                    </a:cubicBezTo>
                    <a:cubicBezTo>
                      <a:pt x="41" y="1136"/>
                      <a:pt x="18" y="1262"/>
                      <a:pt x="0" y="1388"/>
                    </a:cubicBezTo>
                    <a:lnTo>
                      <a:pt x="21" y="1456"/>
                    </a:lnTo>
                    <a:cubicBezTo>
                      <a:pt x="65" y="1616"/>
                      <a:pt x="205" y="1725"/>
                      <a:pt x="362" y="1739"/>
                    </a:cubicBezTo>
                    <a:cubicBezTo>
                      <a:pt x="508" y="1125"/>
                      <a:pt x="709" y="529"/>
                      <a:pt x="10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9EAEF"/>
        </a:solidFill>
      </p:bgPr>
    </p:bg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30"/>
          <p:cNvSpPr txBox="1"/>
          <p:nvPr>
            <p:ph type="ctrTitle"/>
          </p:nvPr>
        </p:nvSpPr>
        <p:spPr>
          <a:xfrm flipH="1">
            <a:off x="7069473" y="894875"/>
            <a:ext cx="1522500" cy="584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Nossa proposta</a:t>
            </a:r>
            <a:endParaRPr>
              <a:solidFill>
                <a:srgbClr val="303F46"/>
              </a:solidFill>
            </a:endParaRPr>
          </a:p>
        </p:txBody>
      </p:sp>
      <p:grpSp>
        <p:nvGrpSpPr>
          <p:cNvPr id="999" name="Google Shape;999;p30"/>
          <p:cNvGrpSpPr/>
          <p:nvPr/>
        </p:nvGrpSpPr>
        <p:grpSpPr>
          <a:xfrm>
            <a:off x="5821553" y="1794514"/>
            <a:ext cx="2613363" cy="3131577"/>
            <a:chOff x="4622178" y="1748389"/>
            <a:chExt cx="2613363" cy="3131577"/>
          </a:xfrm>
        </p:grpSpPr>
        <p:sp>
          <p:nvSpPr>
            <p:cNvPr id="1000" name="Google Shape;1000;p30"/>
            <p:cNvSpPr/>
            <p:nvPr/>
          </p:nvSpPr>
          <p:spPr>
            <a:xfrm>
              <a:off x="5203947" y="4339475"/>
              <a:ext cx="1202966" cy="324098"/>
            </a:xfrm>
            <a:custGeom>
              <a:rect b="b" l="l" r="r" t="t"/>
              <a:pathLst>
                <a:path extrusionOk="0" h="8136" w="23979">
                  <a:moveTo>
                    <a:pt x="11990" y="0"/>
                  </a:moveTo>
                  <a:cubicBezTo>
                    <a:pt x="5368" y="0"/>
                    <a:pt x="1" y="1820"/>
                    <a:pt x="1" y="4066"/>
                  </a:cubicBezTo>
                  <a:cubicBezTo>
                    <a:pt x="1" y="6315"/>
                    <a:pt x="5368" y="8135"/>
                    <a:pt x="11990" y="8135"/>
                  </a:cubicBezTo>
                  <a:cubicBezTo>
                    <a:pt x="18611" y="8135"/>
                    <a:pt x="23978" y="6315"/>
                    <a:pt x="23978" y="4066"/>
                  </a:cubicBezTo>
                  <a:cubicBezTo>
                    <a:pt x="23978" y="1820"/>
                    <a:pt x="18611" y="0"/>
                    <a:pt x="11990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6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1" name="Google Shape;1001;p30"/>
            <p:cNvGrpSpPr/>
            <p:nvPr/>
          </p:nvGrpSpPr>
          <p:grpSpPr>
            <a:xfrm flipH="1">
              <a:off x="4622178" y="3806117"/>
              <a:ext cx="499977" cy="1073850"/>
              <a:chOff x="5178889" y="2362003"/>
              <a:chExt cx="912200" cy="1959222"/>
            </a:xfrm>
          </p:grpSpPr>
          <p:sp>
            <p:nvSpPr>
              <p:cNvPr id="1002" name="Google Shape;1002;p30"/>
              <p:cNvSpPr/>
              <p:nvPr/>
            </p:nvSpPr>
            <p:spPr>
              <a:xfrm>
                <a:off x="5335210" y="2370952"/>
                <a:ext cx="182226" cy="105037"/>
              </a:xfrm>
              <a:custGeom>
                <a:rect b="b" l="l" r="r" t="t"/>
                <a:pathLst>
                  <a:path extrusionOk="0" h="1784" w="3095">
                    <a:moveTo>
                      <a:pt x="26" y="1"/>
                    </a:moveTo>
                    <a:cubicBezTo>
                      <a:pt x="17" y="1"/>
                      <a:pt x="9" y="1"/>
                      <a:pt x="0" y="1"/>
                    </a:cubicBezTo>
                    <a:cubicBezTo>
                      <a:pt x="512" y="229"/>
                      <a:pt x="1929" y="1385"/>
                      <a:pt x="2434" y="1784"/>
                    </a:cubicBezTo>
                    <a:cubicBezTo>
                      <a:pt x="2434" y="1784"/>
                      <a:pt x="2777" y="1511"/>
                      <a:pt x="3094" y="1321"/>
                    </a:cubicBezTo>
                    <a:cubicBezTo>
                      <a:pt x="2210" y="615"/>
                      <a:pt x="660" y="1"/>
                      <a:pt x="26" y="1"/>
                    </a:cubicBezTo>
                    <a:close/>
                  </a:path>
                </a:pathLst>
              </a:custGeom>
              <a:solidFill>
                <a:srgbClr val="DFE4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0"/>
              <p:cNvSpPr/>
              <p:nvPr/>
            </p:nvSpPr>
            <p:spPr>
              <a:xfrm>
                <a:off x="5403568" y="2448024"/>
                <a:ext cx="116872" cy="47279"/>
              </a:xfrm>
              <a:custGeom>
                <a:rect b="b" l="l" r="r" t="t"/>
                <a:pathLst>
                  <a:path extrusionOk="0" h="803" w="1985">
                    <a:moveTo>
                      <a:pt x="1984" y="1"/>
                    </a:moveTo>
                    <a:cubicBezTo>
                      <a:pt x="1821" y="93"/>
                      <a:pt x="1664" y="182"/>
                      <a:pt x="1507" y="263"/>
                    </a:cubicBezTo>
                    <a:cubicBezTo>
                      <a:pt x="1350" y="345"/>
                      <a:pt x="1194" y="427"/>
                      <a:pt x="1031" y="492"/>
                    </a:cubicBezTo>
                    <a:cubicBezTo>
                      <a:pt x="867" y="556"/>
                      <a:pt x="703" y="608"/>
                      <a:pt x="532" y="645"/>
                    </a:cubicBezTo>
                    <a:cubicBezTo>
                      <a:pt x="362" y="682"/>
                      <a:pt x="189" y="693"/>
                      <a:pt x="1" y="696"/>
                    </a:cubicBezTo>
                    <a:cubicBezTo>
                      <a:pt x="154" y="768"/>
                      <a:pt x="326" y="803"/>
                      <a:pt x="499" y="803"/>
                    </a:cubicBezTo>
                    <a:cubicBezTo>
                      <a:pt x="516" y="803"/>
                      <a:pt x="533" y="802"/>
                      <a:pt x="550" y="802"/>
                    </a:cubicBezTo>
                    <a:cubicBezTo>
                      <a:pt x="741" y="792"/>
                      <a:pt x="928" y="744"/>
                      <a:pt x="1105" y="676"/>
                    </a:cubicBezTo>
                    <a:cubicBezTo>
                      <a:pt x="1279" y="600"/>
                      <a:pt x="1443" y="509"/>
                      <a:pt x="1592" y="393"/>
                    </a:cubicBezTo>
                    <a:cubicBezTo>
                      <a:pt x="1739" y="281"/>
                      <a:pt x="1875" y="155"/>
                      <a:pt x="1984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0"/>
              <p:cNvSpPr/>
              <p:nvPr/>
            </p:nvSpPr>
            <p:spPr>
              <a:xfrm>
                <a:off x="5392970" y="2440605"/>
                <a:ext cx="135477" cy="57052"/>
              </a:xfrm>
              <a:custGeom>
                <a:rect b="b" l="l" r="r" t="t"/>
                <a:pathLst>
                  <a:path extrusionOk="0" h="969" w="2301">
                    <a:moveTo>
                      <a:pt x="1997" y="267"/>
                    </a:moveTo>
                    <a:lnTo>
                      <a:pt x="1997" y="267"/>
                    </a:lnTo>
                    <a:cubicBezTo>
                      <a:pt x="1921" y="347"/>
                      <a:pt x="1835" y="419"/>
                      <a:pt x="1745" y="488"/>
                    </a:cubicBezTo>
                    <a:cubicBezTo>
                      <a:pt x="1603" y="597"/>
                      <a:pt x="1439" y="689"/>
                      <a:pt x="1270" y="764"/>
                    </a:cubicBezTo>
                    <a:lnTo>
                      <a:pt x="1270" y="764"/>
                    </a:lnTo>
                    <a:lnTo>
                      <a:pt x="1269" y="761"/>
                    </a:lnTo>
                    <a:cubicBezTo>
                      <a:pt x="1098" y="829"/>
                      <a:pt x="914" y="877"/>
                      <a:pt x="730" y="887"/>
                    </a:cubicBezTo>
                    <a:lnTo>
                      <a:pt x="676" y="887"/>
                    </a:lnTo>
                    <a:cubicBezTo>
                      <a:pt x="581" y="887"/>
                      <a:pt x="488" y="876"/>
                      <a:pt x="399" y="855"/>
                    </a:cubicBezTo>
                    <a:lnTo>
                      <a:pt x="399" y="855"/>
                    </a:lnTo>
                    <a:cubicBezTo>
                      <a:pt x="508" y="847"/>
                      <a:pt x="614" y="835"/>
                      <a:pt x="720" y="812"/>
                    </a:cubicBezTo>
                    <a:lnTo>
                      <a:pt x="723" y="812"/>
                    </a:lnTo>
                    <a:cubicBezTo>
                      <a:pt x="893" y="771"/>
                      <a:pt x="1060" y="720"/>
                      <a:pt x="1224" y="655"/>
                    </a:cubicBezTo>
                    <a:cubicBezTo>
                      <a:pt x="1391" y="587"/>
                      <a:pt x="1548" y="509"/>
                      <a:pt x="1708" y="427"/>
                    </a:cubicBezTo>
                    <a:cubicBezTo>
                      <a:pt x="1804" y="375"/>
                      <a:pt x="1900" y="321"/>
                      <a:pt x="1997" y="267"/>
                    </a:cubicBezTo>
                    <a:close/>
                    <a:moveTo>
                      <a:pt x="2301" y="1"/>
                    </a:moveTo>
                    <a:lnTo>
                      <a:pt x="2144" y="89"/>
                    </a:lnTo>
                    <a:cubicBezTo>
                      <a:pt x="1984" y="182"/>
                      <a:pt x="1827" y="270"/>
                      <a:pt x="1670" y="355"/>
                    </a:cubicBezTo>
                    <a:cubicBezTo>
                      <a:pt x="1510" y="437"/>
                      <a:pt x="1354" y="515"/>
                      <a:pt x="1193" y="580"/>
                    </a:cubicBezTo>
                    <a:cubicBezTo>
                      <a:pt x="1036" y="645"/>
                      <a:pt x="873" y="693"/>
                      <a:pt x="703" y="734"/>
                    </a:cubicBezTo>
                    <a:lnTo>
                      <a:pt x="703" y="734"/>
                    </a:lnTo>
                    <a:lnTo>
                      <a:pt x="703" y="734"/>
                    </a:lnTo>
                    <a:cubicBezTo>
                      <a:pt x="534" y="768"/>
                      <a:pt x="364" y="778"/>
                      <a:pt x="181" y="781"/>
                    </a:cubicBezTo>
                    <a:lnTo>
                      <a:pt x="1" y="781"/>
                    </a:lnTo>
                    <a:lnTo>
                      <a:pt x="160" y="857"/>
                    </a:lnTo>
                    <a:cubicBezTo>
                      <a:pt x="321" y="931"/>
                      <a:pt x="498" y="969"/>
                      <a:pt x="676" y="969"/>
                    </a:cubicBezTo>
                    <a:lnTo>
                      <a:pt x="733" y="969"/>
                    </a:lnTo>
                    <a:cubicBezTo>
                      <a:pt x="931" y="955"/>
                      <a:pt x="1121" y="907"/>
                      <a:pt x="1299" y="839"/>
                    </a:cubicBezTo>
                    <a:lnTo>
                      <a:pt x="1302" y="839"/>
                    </a:lnTo>
                    <a:cubicBezTo>
                      <a:pt x="1476" y="764"/>
                      <a:pt x="1643" y="669"/>
                      <a:pt x="1796" y="553"/>
                    </a:cubicBezTo>
                    <a:cubicBezTo>
                      <a:pt x="1947" y="437"/>
                      <a:pt x="2087" y="308"/>
                      <a:pt x="2199" y="151"/>
                    </a:cubicBezTo>
                    <a:lnTo>
                      <a:pt x="2301" y="1"/>
                    </a:ln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0"/>
              <p:cNvSpPr/>
              <p:nvPr/>
            </p:nvSpPr>
            <p:spPr>
              <a:xfrm>
                <a:off x="5184482" y="2370128"/>
                <a:ext cx="718600" cy="770706"/>
              </a:xfrm>
              <a:custGeom>
                <a:rect b="b" l="l" r="r" t="t"/>
                <a:pathLst>
                  <a:path extrusionOk="0" h="13090" w="12205">
                    <a:moveTo>
                      <a:pt x="2672" y="1"/>
                    </a:moveTo>
                    <a:cubicBezTo>
                      <a:pt x="1725" y="1"/>
                      <a:pt x="973" y="555"/>
                      <a:pt x="696" y="1917"/>
                    </a:cubicBezTo>
                    <a:cubicBezTo>
                      <a:pt x="0" y="6385"/>
                      <a:pt x="1142" y="10055"/>
                      <a:pt x="1984" y="11343"/>
                    </a:cubicBezTo>
                    <a:cubicBezTo>
                      <a:pt x="2402" y="11983"/>
                      <a:pt x="2881" y="12293"/>
                      <a:pt x="3348" y="12293"/>
                    </a:cubicBezTo>
                    <a:cubicBezTo>
                      <a:pt x="3824" y="12293"/>
                      <a:pt x="4287" y="11970"/>
                      <a:pt x="4662" y="11343"/>
                    </a:cubicBezTo>
                    <a:cubicBezTo>
                      <a:pt x="4978" y="10818"/>
                      <a:pt x="5169" y="10667"/>
                      <a:pt x="5284" y="10667"/>
                    </a:cubicBezTo>
                    <a:cubicBezTo>
                      <a:pt x="5441" y="10667"/>
                      <a:pt x="5457" y="10948"/>
                      <a:pt x="5457" y="10948"/>
                    </a:cubicBezTo>
                    <a:cubicBezTo>
                      <a:pt x="6449" y="12584"/>
                      <a:pt x="7045" y="12683"/>
                      <a:pt x="8333" y="13031"/>
                    </a:cubicBezTo>
                    <a:cubicBezTo>
                      <a:pt x="8483" y="13071"/>
                      <a:pt x="8624" y="13090"/>
                      <a:pt x="8756" y="13090"/>
                    </a:cubicBezTo>
                    <a:cubicBezTo>
                      <a:pt x="9765" y="13090"/>
                      <a:pt x="10269" y="11988"/>
                      <a:pt x="10269" y="10849"/>
                    </a:cubicBezTo>
                    <a:cubicBezTo>
                      <a:pt x="10269" y="9558"/>
                      <a:pt x="11213" y="6780"/>
                      <a:pt x="11707" y="4497"/>
                    </a:cubicBezTo>
                    <a:cubicBezTo>
                      <a:pt x="12204" y="2217"/>
                      <a:pt x="10664" y="479"/>
                      <a:pt x="8731" y="380"/>
                    </a:cubicBezTo>
                    <a:cubicBezTo>
                      <a:pt x="8644" y="376"/>
                      <a:pt x="8558" y="373"/>
                      <a:pt x="8474" y="373"/>
                    </a:cubicBezTo>
                    <a:cubicBezTo>
                      <a:pt x="6700" y="373"/>
                      <a:pt x="5705" y="1324"/>
                      <a:pt x="5705" y="1324"/>
                    </a:cubicBezTo>
                    <a:cubicBezTo>
                      <a:pt x="4682" y="518"/>
                      <a:pt x="3586" y="1"/>
                      <a:pt x="26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0"/>
              <p:cNvSpPr/>
              <p:nvPr/>
            </p:nvSpPr>
            <p:spPr>
              <a:xfrm>
                <a:off x="5187720" y="2778095"/>
                <a:ext cx="74303" cy="163621"/>
              </a:xfrm>
              <a:custGeom>
                <a:rect b="b" l="l" r="r" t="t"/>
                <a:pathLst>
                  <a:path extrusionOk="0" h="2779" w="1262">
                    <a:moveTo>
                      <a:pt x="1035" y="1"/>
                    </a:moveTo>
                    <a:cubicBezTo>
                      <a:pt x="1003" y="1"/>
                      <a:pt x="973" y="15"/>
                      <a:pt x="955" y="42"/>
                    </a:cubicBezTo>
                    <a:cubicBezTo>
                      <a:pt x="917" y="100"/>
                      <a:pt x="0" y="1440"/>
                      <a:pt x="338" y="2080"/>
                    </a:cubicBezTo>
                    <a:cubicBezTo>
                      <a:pt x="672" y="2714"/>
                      <a:pt x="1125" y="2775"/>
                      <a:pt x="1145" y="2779"/>
                    </a:cubicBezTo>
                    <a:lnTo>
                      <a:pt x="1156" y="2779"/>
                    </a:lnTo>
                    <a:cubicBezTo>
                      <a:pt x="1207" y="2779"/>
                      <a:pt x="1247" y="2741"/>
                      <a:pt x="1254" y="2690"/>
                    </a:cubicBezTo>
                    <a:cubicBezTo>
                      <a:pt x="1261" y="2639"/>
                      <a:pt x="1224" y="2588"/>
                      <a:pt x="1169" y="2581"/>
                    </a:cubicBezTo>
                    <a:cubicBezTo>
                      <a:pt x="1156" y="2577"/>
                      <a:pt x="794" y="2523"/>
                      <a:pt x="511" y="1988"/>
                    </a:cubicBezTo>
                    <a:cubicBezTo>
                      <a:pt x="280" y="1545"/>
                      <a:pt x="870" y="515"/>
                      <a:pt x="1118" y="155"/>
                    </a:cubicBezTo>
                    <a:cubicBezTo>
                      <a:pt x="1148" y="110"/>
                      <a:pt x="1139" y="49"/>
                      <a:pt x="1094" y="18"/>
                    </a:cubicBezTo>
                    <a:cubicBezTo>
                      <a:pt x="1076" y="6"/>
                      <a:pt x="1055" y="1"/>
                      <a:pt x="1035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0"/>
              <p:cNvSpPr/>
              <p:nvPr/>
            </p:nvSpPr>
            <p:spPr>
              <a:xfrm>
                <a:off x="5200732" y="2775740"/>
                <a:ext cx="63234" cy="168390"/>
              </a:xfrm>
              <a:custGeom>
                <a:rect b="b" l="l" r="r" t="t"/>
                <a:pathLst>
                  <a:path extrusionOk="0" h="2860" w="1074">
                    <a:moveTo>
                      <a:pt x="815" y="82"/>
                    </a:moveTo>
                    <a:cubicBezTo>
                      <a:pt x="828" y="82"/>
                      <a:pt x="839" y="85"/>
                      <a:pt x="849" y="92"/>
                    </a:cubicBezTo>
                    <a:cubicBezTo>
                      <a:pt x="856" y="96"/>
                      <a:pt x="863" y="106"/>
                      <a:pt x="866" y="113"/>
                    </a:cubicBezTo>
                    <a:cubicBezTo>
                      <a:pt x="873" y="119"/>
                      <a:pt x="873" y="130"/>
                      <a:pt x="873" y="140"/>
                    </a:cubicBezTo>
                    <a:cubicBezTo>
                      <a:pt x="873" y="150"/>
                      <a:pt x="869" y="164"/>
                      <a:pt x="863" y="174"/>
                    </a:cubicBezTo>
                    <a:cubicBezTo>
                      <a:pt x="757" y="324"/>
                      <a:pt x="594" y="596"/>
                      <a:pt x="454" y="893"/>
                    </a:cubicBezTo>
                    <a:cubicBezTo>
                      <a:pt x="383" y="1040"/>
                      <a:pt x="317" y="1197"/>
                      <a:pt x="273" y="1346"/>
                    </a:cubicBezTo>
                    <a:cubicBezTo>
                      <a:pt x="226" y="1496"/>
                      <a:pt x="199" y="1643"/>
                      <a:pt x="199" y="1776"/>
                    </a:cubicBezTo>
                    <a:cubicBezTo>
                      <a:pt x="199" y="1875"/>
                      <a:pt x="215" y="1966"/>
                      <a:pt x="256" y="2048"/>
                    </a:cubicBezTo>
                    <a:cubicBezTo>
                      <a:pt x="399" y="2321"/>
                      <a:pt x="567" y="2474"/>
                      <a:pt x="699" y="2559"/>
                    </a:cubicBezTo>
                    <a:cubicBezTo>
                      <a:pt x="833" y="2645"/>
                      <a:pt x="931" y="2658"/>
                      <a:pt x="941" y="2661"/>
                    </a:cubicBezTo>
                    <a:cubicBezTo>
                      <a:pt x="959" y="2661"/>
                      <a:pt x="968" y="2669"/>
                      <a:pt x="979" y="2682"/>
                    </a:cubicBezTo>
                    <a:cubicBezTo>
                      <a:pt x="989" y="2693"/>
                      <a:pt x="992" y="2706"/>
                      <a:pt x="992" y="2720"/>
                    </a:cubicBezTo>
                    <a:lnTo>
                      <a:pt x="992" y="2727"/>
                    </a:lnTo>
                    <a:cubicBezTo>
                      <a:pt x="992" y="2740"/>
                      <a:pt x="986" y="2754"/>
                      <a:pt x="972" y="2764"/>
                    </a:cubicBezTo>
                    <a:cubicBezTo>
                      <a:pt x="962" y="2771"/>
                      <a:pt x="951" y="2778"/>
                      <a:pt x="935" y="2778"/>
                    </a:cubicBezTo>
                    <a:lnTo>
                      <a:pt x="927" y="2778"/>
                    </a:lnTo>
                    <a:cubicBezTo>
                      <a:pt x="927" y="2778"/>
                      <a:pt x="897" y="2774"/>
                      <a:pt x="849" y="2757"/>
                    </a:cubicBezTo>
                    <a:cubicBezTo>
                      <a:pt x="778" y="2733"/>
                      <a:pt x="665" y="2686"/>
                      <a:pt x="539" y="2587"/>
                    </a:cubicBezTo>
                    <a:cubicBezTo>
                      <a:pt x="413" y="2488"/>
                      <a:pt x="276" y="2334"/>
                      <a:pt x="154" y="2100"/>
                    </a:cubicBezTo>
                    <a:cubicBezTo>
                      <a:pt x="103" y="2007"/>
                      <a:pt x="83" y="1898"/>
                      <a:pt x="83" y="1779"/>
                    </a:cubicBezTo>
                    <a:cubicBezTo>
                      <a:pt x="83" y="1615"/>
                      <a:pt x="123" y="1428"/>
                      <a:pt x="185" y="1244"/>
                    </a:cubicBezTo>
                    <a:cubicBezTo>
                      <a:pt x="276" y="968"/>
                      <a:pt x="416" y="692"/>
                      <a:pt x="536" y="481"/>
                    </a:cubicBezTo>
                    <a:cubicBezTo>
                      <a:pt x="655" y="269"/>
                      <a:pt x="757" y="123"/>
                      <a:pt x="767" y="106"/>
                    </a:cubicBezTo>
                    <a:cubicBezTo>
                      <a:pt x="774" y="99"/>
                      <a:pt x="781" y="92"/>
                      <a:pt x="788" y="89"/>
                    </a:cubicBezTo>
                    <a:cubicBezTo>
                      <a:pt x="798" y="82"/>
                      <a:pt x="805" y="82"/>
                      <a:pt x="815" y="82"/>
                    </a:cubicBezTo>
                    <a:close/>
                    <a:moveTo>
                      <a:pt x="815" y="0"/>
                    </a:moveTo>
                    <a:cubicBezTo>
                      <a:pt x="795" y="0"/>
                      <a:pt x="771" y="3"/>
                      <a:pt x="751" y="14"/>
                    </a:cubicBezTo>
                    <a:cubicBezTo>
                      <a:pt x="734" y="24"/>
                      <a:pt x="713" y="41"/>
                      <a:pt x="699" y="58"/>
                    </a:cubicBezTo>
                    <a:cubicBezTo>
                      <a:pt x="682" y="85"/>
                      <a:pt x="509" y="338"/>
                      <a:pt x="338" y="675"/>
                    </a:cubicBezTo>
                    <a:cubicBezTo>
                      <a:pt x="253" y="842"/>
                      <a:pt x="171" y="1030"/>
                      <a:pt x="106" y="1220"/>
                    </a:cubicBezTo>
                    <a:cubicBezTo>
                      <a:pt x="42" y="1408"/>
                      <a:pt x="1" y="1602"/>
                      <a:pt x="1" y="1779"/>
                    </a:cubicBezTo>
                    <a:cubicBezTo>
                      <a:pt x="1" y="1909"/>
                      <a:pt x="24" y="2032"/>
                      <a:pt x="79" y="2140"/>
                    </a:cubicBezTo>
                    <a:cubicBezTo>
                      <a:pt x="249" y="2464"/>
                      <a:pt x="454" y="2641"/>
                      <a:pt x="617" y="2740"/>
                    </a:cubicBezTo>
                    <a:cubicBezTo>
                      <a:pt x="699" y="2792"/>
                      <a:pt x="771" y="2819"/>
                      <a:pt x="825" y="2836"/>
                    </a:cubicBezTo>
                    <a:cubicBezTo>
                      <a:pt x="877" y="2853"/>
                      <a:pt x="910" y="2856"/>
                      <a:pt x="921" y="2859"/>
                    </a:cubicBezTo>
                    <a:lnTo>
                      <a:pt x="921" y="2858"/>
                    </a:lnTo>
                    <a:lnTo>
                      <a:pt x="921" y="2858"/>
                    </a:lnTo>
                    <a:cubicBezTo>
                      <a:pt x="926" y="2859"/>
                      <a:pt x="931" y="2859"/>
                      <a:pt x="935" y="2859"/>
                    </a:cubicBezTo>
                    <a:cubicBezTo>
                      <a:pt x="972" y="2859"/>
                      <a:pt x="1003" y="2846"/>
                      <a:pt x="1026" y="2825"/>
                    </a:cubicBezTo>
                    <a:cubicBezTo>
                      <a:pt x="1053" y="2801"/>
                      <a:pt x="1071" y="2771"/>
                      <a:pt x="1074" y="2737"/>
                    </a:cubicBezTo>
                    <a:lnTo>
                      <a:pt x="1074" y="2720"/>
                    </a:lnTo>
                    <a:cubicBezTo>
                      <a:pt x="1074" y="2686"/>
                      <a:pt x="1064" y="2652"/>
                      <a:pt x="1040" y="2628"/>
                    </a:cubicBezTo>
                    <a:cubicBezTo>
                      <a:pt x="1020" y="2600"/>
                      <a:pt x="989" y="2584"/>
                      <a:pt x="955" y="2580"/>
                    </a:cubicBezTo>
                    <a:cubicBezTo>
                      <a:pt x="951" y="2580"/>
                      <a:pt x="863" y="2567"/>
                      <a:pt x="743" y="2488"/>
                    </a:cubicBezTo>
                    <a:cubicBezTo>
                      <a:pt x="621" y="2413"/>
                      <a:pt x="468" y="2270"/>
                      <a:pt x="328" y="2007"/>
                    </a:cubicBezTo>
                    <a:cubicBezTo>
                      <a:pt x="294" y="1946"/>
                      <a:pt x="280" y="1868"/>
                      <a:pt x="280" y="1776"/>
                    </a:cubicBezTo>
                    <a:cubicBezTo>
                      <a:pt x="280" y="1656"/>
                      <a:pt x="307" y="1516"/>
                      <a:pt x="352" y="1370"/>
                    </a:cubicBezTo>
                    <a:cubicBezTo>
                      <a:pt x="416" y="1152"/>
                      <a:pt x="526" y="920"/>
                      <a:pt x="635" y="716"/>
                    </a:cubicBezTo>
                    <a:cubicBezTo>
                      <a:pt x="743" y="508"/>
                      <a:pt x="853" y="330"/>
                      <a:pt x="931" y="218"/>
                    </a:cubicBezTo>
                    <a:cubicBezTo>
                      <a:pt x="948" y="195"/>
                      <a:pt x="955" y="167"/>
                      <a:pt x="955" y="140"/>
                    </a:cubicBezTo>
                    <a:cubicBezTo>
                      <a:pt x="955" y="116"/>
                      <a:pt x="951" y="96"/>
                      <a:pt x="941" y="75"/>
                    </a:cubicBezTo>
                    <a:cubicBezTo>
                      <a:pt x="931" y="55"/>
                      <a:pt x="914" y="38"/>
                      <a:pt x="897" y="24"/>
                    </a:cubicBezTo>
                    <a:lnTo>
                      <a:pt x="894" y="24"/>
                    </a:lnTo>
                    <a:cubicBezTo>
                      <a:pt x="869" y="7"/>
                      <a:pt x="842" y="0"/>
                      <a:pt x="815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0"/>
              <p:cNvSpPr/>
              <p:nvPr/>
            </p:nvSpPr>
            <p:spPr>
              <a:xfrm>
                <a:off x="5727045" y="3134897"/>
                <a:ext cx="229210" cy="159381"/>
              </a:xfrm>
              <a:custGeom>
                <a:rect b="b" l="l" r="r" t="t"/>
                <a:pathLst>
                  <a:path extrusionOk="0" h="2707" w="3893">
                    <a:moveTo>
                      <a:pt x="111" y="1"/>
                    </a:moveTo>
                    <a:cubicBezTo>
                      <a:pt x="102" y="1"/>
                      <a:pt x="94" y="2"/>
                      <a:pt x="86" y="4"/>
                    </a:cubicBezTo>
                    <a:cubicBezTo>
                      <a:pt x="32" y="21"/>
                      <a:pt x="1" y="72"/>
                      <a:pt x="15" y="127"/>
                    </a:cubicBezTo>
                    <a:cubicBezTo>
                      <a:pt x="38" y="215"/>
                      <a:pt x="617" y="2328"/>
                      <a:pt x="1896" y="2662"/>
                    </a:cubicBezTo>
                    <a:cubicBezTo>
                      <a:pt x="2008" y="2693"/>
                      <a:pt x="2124" y="2706"/>
                      <a:pt x="2240" y="2706"/>
                    </a:cubicBezTo>
                    <a:cubicBezTo>
                      <a:pt x="2751" y="2706"/>
                      <a:pt x="3293" y="2420"/>
                      <a:pt x="3851" y="1848"/>
                    </a:cubicBezTo>
                    <a:cubicBezTo>
                      <a:pt x="3892" y="1807"/>
                      <a:pt x="3889" y="1745"/>
                      <a:pt x="3851" y="1708"/>
                    </a:cubicBezTo>
                    <a:cubicBezTo>
                      <a:pt x="3833" y="1689"/>
                      <a:pt x="3807" y="1680"/>
                      <a:pt x="3782" y="1680"/>
                    </a:cubicBezTo>
                    <a:cubicBezTo>
                      <a:pt x="3756" y="1680"/>
                      <a:pt x="3731" y="1689"/>
                      <a:pt x="3712" y="1708"/>
                    </a:cubicBezTo>
                    <a:cubicBezTo>
                      <a:pt x="3191" y="2241"/>
                      <a:pt x="2697" y="2508"/>
                      <a:pt x="2238" y="2508"/>
                    </a:cubicBezTo>
                    <a:cubicBezTo>
                      <a:pt x="2139" y="2508"/>
                      <a:pt x="2042" y="2496"/>
                      <a:pt x="1946" y="2471"/>
                    </a:cubicBezTo>
                    <a:cubicBezTo>
                      <a:pt x="781" y="2164"/>
                      <a:pt x="212" y="96"/>
                      <a:pt x="208" y="75"/>
                    </a:cubicBezTo>
                    <a:cubicBezTo>
                      <a:pt x="194" y="30"/>
                      <a:pt x="154" y="1"/>
                      <a:pt x="111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0"/>
              <p:cNvSpPr/>
              <p:nvPr/>
            </p:nvSpPr>
            <p:spPr>
              <a:xfrm>
                <a:off x="5725279" y="3132483"/>
                <a:ext cx="232802" cy="164209"/>
              </a:xfrm>
              <a:custGeom>
                <a:rect b="b" l="l" r="r" t="t"/>
                <a:pathLst>
                  <a:path extrusionOk="0" h="2789" w="3954">
                    <a:moveTo>
                      <a:pt x="139" y="83"/>
                    </a:moveTo>
                    <a:cubicBezTo>
                      <a:pt x="153" y="83"/>
                      <a:pt x="167" y="89"/>
                      <a:pt x="177" y="96"/>
                    </a:cubicBezTo>
                    <a:cubicBezTo>
                      <a:pt x="188" y="103"/>
                      <a:pt x="194" y="113"/>
                      <a:pt x="198" y="127"/>
                    </a:cubicBezTo>
                    <a:cubicBezTo>
                      <a:pt x="198" y="130"/>
                      <a:pt x="208" y="164"/>
                      <a:pt x="229" y="226"/>
                    </a:cubicBezTo>
                    <a:cubicBezTo>
                      <a:pt x="293" y="434"/>
                      <a:pt x="463" y="945"/>
                      <a:pt x="753" y="1439"/>
                    </a:cubicBezTo>
                    <a:cubicBezTo>
                      <a:pt x="896" y="1684"/>
                      <a:pt x="1067" y="1926"/>
                      <a:pt x="1268" y="2127"/>
                    </a:cubicBezTo>
                    <a:cubicBezTo>
                      <a:pt x="1469" y="2325"/>
                      <a:pt x="1704" y="2482"/>
                      <a:pt x="1967" y="2553"/>
                    </a:cubicBezTo>
                    <a:cubicBezTo>
                      <a:pt x="2066" y="2577"/>
                      <a:pt x="2168" y="2590"/>
                      <a:pt x="2270" y="2590"/>
                    </a:cubicBezTo>
                    <a:cubicBezTo>
                      <a:pt x="2505" y="2590"/>
                      <a:pt x="2750" y="2523"/>
                      <a:pt x="2999" y="2386"/>
                    </a:cubicBezTo>
                    <a:cubicBezTo>
                      <a:pt x="3252" y="2250"/>
                      <a:pt x="3507" y="2046"/>
                      <a:pt x="3769" y="1780"/>
                    </a:cubicBezTo>
                    <a:cubicBezTo>
                      <a:pt x="3783" y="1766"/>
                      <a:pt x="3796" y="1759"/>
                      <a:pt x="3813" y="1759"/>
                    </a:cubicBezTo>
                    <a:cubicBezTo>
                      <a:pt x="3827" y="1759"/>
                      <a:pt x="3840" y="1766"/>
                      <a:pt x="3854" y="1776"/>
                    </a:cubicBezTo>
                    <a:cubicBezTo>
                      <a:pt x="3865" y="1790"/>
                      <a:pt x="3872" y="1804"/>
                      <a:pt x="3872" y="1821"/>
                    </a:cubicBezTo>
                    <a:cubicBezTo>
                      <a:pt x="3872" y="1834"/>
                      <a:pt x="3865" y="1848"/>
                      <a:pt x="3854" y="1862"/>
                    </a:cubicBezTo>
                    <a:cubicBezTo>
                      <a:pt x="3575" y="2144"/>
                      <a:pt x="3302" y="2356"/>
                      <a:pt x="3040" y="2496"/>
                    </a:cubicBezTo>
                    <a:cubicBezTo>
                      <a:pt x="2774" y="2639"/>
                      <a:pt x="2519" y="2707"/>
                      <a:pt x="2270" y="2707"/>
                    </a:cubicBezTo>
                    <a:cubicBezTo>
                      <a:pt x="2157" y="2707"/>
                      <a:pt x="2045" y="2693"/>
                      <a:pt x="1936" y="2666"/>
                    </a:cubicBezTo>
                    <a:cubicBezTo>
                      <a:pt x="1626" y="2584"/>
                      <a:pt x="1357" y="2393"/>
                      <a:pt x="1128" y="2151"/>
                    </a:cubicBezTo>
                    <a:cubicBezTo>
                      <a:pt x="781" y="1786"/>
                      <a:pt x="525" y="1302"/>
                      <a:pt x="351" y="904"/>
                    </a:cubicBezTo>
                    <a:cubicBezTo>
                      <a:pt x="180" y="505"/>
                      <a:pt x="92" y="188"/>
                      <a:pt x="85" y="157"/>
                    </a:cubicBezTo>
                    <a:cubicBezTo>
                      <a:pt x="85" y="151"/>
                      <a:pt x="82" y="147"/>
                      <a:pt x="82" y="140"/>
                    </a:cubicBezTo>
                    <a:cubicBezTo>
                      <a:pt x="82" y="130"/>
                      <a:pt x="89" y="116"/>
                      <a:pt x="95" y="106"/>
                    </a:cubicBezTo>
                    <a:cubicBezTo>
                      <a:pt x="103" y="96"/>
                      <a:pt x="112" y="89"/>
                      <a:pt x="126" y="86"/>
                    </a:cubicBezTo>
                    <a:cubicBezTo>
                      <a:pt x="130" y="86"/>
                      <a:pt x="136" y="83"/>
                      <a:pt x="139" y="83"/>
                    </a:cubicBezTo>
                    <a:close/>
                    <a:moveTo>
                      <a:pt x="139" y="1"/>
                    </a:moveTo>
                    <a:cubicBezTo>
                      <a:pt x="130" y="1"/>
                      <a:pt x="116" y="4"/>
                      <a:pt x="106" y="7"/>
                    </a:cubicBezTo>
                    <a:cubicBezTo>
                      <a:pt x="75" y="14"/>
                      <a:pt x="48" y="34"/>
                      <a:pt x="31" y="58"/>
                    </a:cubicBezTo>
                    <a:cubicBezTo>
                      <a:pt x="10" y="83"/>
                      <a:pt x="0" y="110"/>
                      <a:pt x="0" y="140"/>
                    </a:cubicBezTo>
                    <a:cubicBezTo>
                      <a:pt x="0" y="154"/>
                      <a:pt x="4" y="168"/>
                      <a:pt x="7" y="178"/>
                    </a:cubicBezTo>
                    <a:cubicBezTo>
                      <a:pt x="17" y="226"/>
                      <a:pt x="171" y="778"/>
                      <a:pt x="481" y="1364"/>
                    </a:cubicBezTo>
                    <a:cubicBezTo>
                      <a:pt x="634" y="1657"/>
                      <a:pt x="828" y="1957"/>
                      <a:pt x="1067" y="2205"/>
                    </a:cubicBezTo>
                    <a:cubicBezTo>
                      <a:pt x="1305" y="2458"/>
                      <a:pt x="1588" y="2655"/>
                      <a:pt x="1915" y="2744"/>
                    </a:cubicBezTo>
                    <a:cubicBezTo>
                      <a:pt x="2031" y="2774"/>
                      <a:pt x="2151" y="2788"/>
                      <a:pt x="2270" y="2788"/>
                    </a:cubicBezTo>
                    <a:cubicBezTo>
                      <a:pt x="2532" y="2788"/>
                      <a:pt x="2802" y="2713"/>
                      <a:pt x="3077" y="2570"/>
                    </a:cubicBezTo>
                    <a:cubicBezTo>
                      <a:pt x="3350" y="2424"/>
                      <a:pt x="3629" y="2205"/>
                      <a:pt x="3912" y="1916"/>
                    </a:cubicBezTo>
                    <a:cubicBezTo>
                      <a:pt x="3939" y="1889"/>
                      <a:pt x="3953" y="1854"/>
                      <a:pt x="3953" y="1821"/>
                    </a:cubicBezTo>
                    <a:cubicBezTo>
                      <a:pt x="3953" y="1783"/>
                      <a:pt x="3939" y="1745"/>
                      <a:pt x="3909" y="1719"/>
                    </a:cubicBezTo>
                    <a:cubicBezTo>
                      <a:pt x="3881" y="1691"/>
                      <a:pt x="3848" y="1678"/>
                      <a:pt x="3813" y="1678"/>
                    </a:cubicBezTo>
                    <a:cubicBezTo>
                      <a:pt x="3776" y="1678"/>
                      <a:pt x="3738" y="1694"/>
                      <a:pt x="3711" y="1722"/>
                    </a:cubicBezTo>
                    <a:cubicBezTo>
                      <a:pt x="3452" y="1984"/>
                      <a:pt x="3203" y="2181"/>
                      <a:pt x="2961" y="2315"/>
                    </a:cubicBezTo>
                    <a:cubicBezTo>
                      <a:pt x="2720" y="2444"/>
                      <a:pt x="2488" y="2509"/>
                      <a:pt x="2270" y="2509"/>
                    </a:cubicBezTo>
                    <a:cubicBezTo>
                      <a:pt x="2174" y="2509"/>
                      <a:pt x="2079" y="2496"/>
                      <a:pt x="1987" y="2471"/>
                    </a:cubicBezTo>
                    <a:cubicBezTo>
                      <a:pt x="1847" y="2434"/>
                      <a:pt x="1714" y="2373"/>
                      <a:pt x="1591" y="2287"/>
                    </a:cubicBezTo>
                    <a:cubicBezTo>
                      <a:pt x="1374" y="2141"/>
                      <a:pt x="1182" y="1933"/>
                      <a:pt x="1019" y="1701"/>
                    </a:cubicBezTo>
                    <a:cubicBezTo>
                      <a:pt x="773" y="1357"/>
                      <a:pt x="586" y="958"/>
                      <a:pt x="463" y="648"/>
                    </a:cubicBezTo>
                    <a:cubicBezTo>
                      <a:pt x="402" y="492"/>
                      <a:pt x="355" y="358"/>
                      <a:pt x="323" y="263"/>
                    </a:cubicBezTo>
                    <a:cubicBezTo>
                      <a:pt x="310" y="215"/>
                      <a:pt x="296" y="174"/>
                      <a:pt x="290" y="151"/>
                    </a:cubicBezTo>
                    <a:cubicBezTo>
                      <a:pt x="283" y="124"/>
                      <a:pt x="276" y="106"/>
                      <a:pt x="276" y="106"/>
                    </a:cubicBezTo>
                    <a:cubicBezTo>
                      <a:pt x="270" y="75"/>
                      <a:pt x="249" y="48"/>
                      <a:pt x="225" y="31"/>
                    </a:cubicBezTo>
                    <a:cubicBezTo>
                      <a:pt x="201" y="11"/>
                      <a:pt x="171" y="1"/>
                      <a:pt x="139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 cap="flat" cmpd="sng" w="9525">
                <a:solidFill>
                  <a:srgbClr val="303F4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0"/>
              <p:cNvSpPr/>
              <p:nvPr/>
            </p:nvSpPr>
            <p:spPr>
              <a:xfrm>
                <a:off x="5382725" y="3087441"/>
                <a:ext cx="109218" cy="312757"/>
              </a:xfrm>
              <a:custGeom>
                <a:rect b="b" l="l" r="r" t="t"/>
                <a:pathLst>
                  <a:path extrusionOk="0" h="5312" w="1855">
                    <a:moveTo>
                      <a:pt x="111" y="1"/>
                    </a:moveTo>
                    <a:cubicBezTo>
                      <a:pt x="102" y="1"/>
                      <a:pt x="92" y="2"/>
                      <a:pt x="82" y="5"/>
                    </a:cubicBezTo>
                    <a:cubicBezTo>
                      <a:pt x="32" y="22"/>
                      <a:pt x="1" y="77"/>
                      <a:pt x="18" y="132"/>
                    </a:cubicBezTo>
                    <a:lnTo>
                      <a:pt x="1647" y="5244"/>
                    </a:lnTo>
                    <a:cubicBezTo>
                      <a:pt x="1660" y="5285"/>
                      <a:pt x="1701" y="5312"/>
                      <a:pt x="1742" y="5312"/>
                    </a:cubicBezTo>
                    <a:cubicBezTo>
                      <a:pt x="1753" y="5312"/>
                      <a:pt x="1762" y="5312"/>
                      <a:pt x="1773" y="5309"/>
                    </a:cubicBezTo>
                    <a:cubicBezTo>
                      <a:pt x="1824" y="5291"/>
                      <a:pt x="1855" y="5237"/>
                      <a:pt x="1838" y="5183"/>
                    </a:cubicBezTo>
                    <a:lnTo>
                      <a:pt x="205" y="71"/>
                    </a:lnTo>
                    <a:cubicBezTo>
                      <a:pt x="194" y="29"/>
                      <a:pt x="154" y="1"/>
                      <a:pt x="111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0"/>
              <p:cNvSpPr/>
              <p:nvPr/>
            </p:nvSpPr>
            <p:spPr>
              <a:xfrm>
                <a:off x="5381135" y="3085145"/>
                <a:ext cx="112397" cy="317467"/>
              </a:xfrm>
              <a:custGeom>
                <a:rect b="b" l="l" r="r" t="t"/>
                <a:pathLst>
                  <a:path extrusionOk="0" h="5392" w="1909">
                    <a:moveTo>
                      <a:pt x="140" y="82"/>
                    </a:moveTo>
                    <a:cubicBezTo>
                      <a:pt x="150" y="82"/>
                      <a:pt x="164" y="85"/>
                      <a:pt x="174" y="92"/>
                    </a:cubicBezTo>
                    <a:cubicBezTo>
                      <a:pt x="185" y="99"/>
                      <a:pt x="191" y="110"/>
                      <a:pt x="194" y="123"/>
                    </a:cubicBezTo>
                    <a:lnTo>
                      <a:pt x="1824" y="5235"/>
                    </a:lnTo>
                    <a:cubicBezTo>
                      <a:pt x="1827" y="5242"/>
                      <a:pt x="1827" y="5245"/>
                      <a:pt x="1827" y="5252"/>
                    </a:cubicBezTo>
                    <a:cubicBezTo>
                      <a:pt x="1827" y="5266"/>
                      <a:pt x="1824" y="5276"/>
                      <a:pt x="1817" y="5286"/>
                    </a:cubicBezTo>
                    <a:cubicBezTo>
                      <a:pt x="1810" y="5296"/>
                      <a:pt x="1800" y="5303"/>
                      <a:pt x="1786" y="5307"/>
                    </a:cubicBezTo>
                    <a:cubicBezTo>
                      <a:pt x="1783" y="5310"/>
                      <a:pt x="1776" y="5310"/>
                      <a:pt x="1769" y="5310"/>
                    </a:cubicBezTo>
                    <a:cubicBezTo>
                      <a:pt x="1759" y="5310"/>
                      <a:pt x="1745" y="5307"/>
                      <a:pt x="1735" y="5299"/>
                    </a:cubicBezTo>
                    <a:cubicBezTo>
                      <a:pt x="1725" y="5293"/>
                      <a:pt x="1718" y="5283"/>
                      <a:pt x="1715" y="5269"/>
                    </a:cubicBezTo>
                    <a:lnTo>
                      <a:pt x="82" y="157"/>
                    </a:lnTo>
                    <a:lnTo>
                      <a:pt x="82" y="140"/>
                    </a:lnTo>
                    <a:cubicBezTo>
                      <a:pt x="82" y="126"/>
                      <a:pt x="86" y="116"/>
                      <a:pt x="92" y="106"/>
                    </a:cubicBezTo>
                    <a:cubicBezTo>
                      <a:pt x="100" y="96"/>
                      <a:pt x="109" y="89"/>
                      <a:pt x="123" y="85"/>
                    </a:cubicBezTo>
                    <a:cubicBezTo>
                      <a:pt x="127" y="82"/>
                      <a:pt x="133" y="82"/>
                      <a:pt x="140" y="82"/>
                    </a:cubicBezTo>
                    <a:close/>
                    <a:moveTo>
                      <a:pt x="140" y="0"/>
                    </a:moveTo>
                    <a:cubicBezTo>
                      <a:pt x="127" y="0"/>
                      <a:pt x="109" y="0"/>
                      <a:pt x="96" y="7"/>
                    </a:cubicBezTo>
                    <a:cubicBezTo>
                      <a:pt x="69" y="17"/>
                      <a:pt x="42" y="34"/>
                      <a:pt x="24" y="58"/>
                    </a:cubicBezTo>
                    <a:cubicBezTo>
                      <a:pt x="7" y="82"/>
                      <a:pt x="1" y="110"/>
                      <a:pt x="1" y="140"/>
                    </a:cubicBezTo>
                    <a:cubicBezTo>
                      <a:pt x="1" y="154"/>
                      <a:pt x="1" y="167"/>
                      <a:pt x="7" y="181"/>
                    </a:cubicBezTo>
                    <a:lnTo>
                      <a:pt x="1636" y="5296"/>
                    </a:lnTo>
                    <a:cubicBezTo>
                      <a:pt x="1646" y="5324"/>
                      <a:pt x="1663" y="5348"/>
                      <a:pt x="1687" y="5365"/>
                    </a:cubicBezTo>
                    <a:cubicBezTo>
                      <a:pt x="1711" y="5381"/>
                      <a:pt x="1739" y="5392"/>
                      <a:pt x="1769" y="5392"/>
                    </a:cubicBezTo>
                    <a:cubicBezTo>
                      <a:pt x="1783" y="5392"/>
                      <a:pt x="1800" y="5388"/>
                      <a:pt x="1813" y="5385"/>
                    </a:cubicBezTo>
                    <a:cubicBezTo>
                      <a:pt x="1841" y="5375"/>
                      <a:pt x="1868" y="5357"/>
                      <a:pt x="1885" y="5334"/>
                    </a:cubicBezTo>
                    <a:cubicBezTo>
                      <a:pt x="1902" y="5310"/>
                      <a:pt x="1909" y="5283"/>
                      <a:pt x="1909" y="5252"/>
                    </a:cubicBezTo>
                    <a:cubicBezTo>
                      <a:pt x="1909" y="5238"/>
                      <a:pt x="1909" y="5225"/>
                      <a:pt x="1902" y="5211"/>
                    </a:cubicBezTo>
                    <a:lnTo>
                      <a:pt x="273" y="96"/>
                    </a:lnTo>
                    <a:cubicBezTo>
                      <a:pt x="263" y="69"/>
                      <a:pt x="246" y="44"/>
                      <a:pt x="222" y="28"/>
                    </a:cubicBezTo>
                    <a:cubicBezTo>
                      <a:pt x="198" y="11"/>
                      <a:pt x="171" y="0"/>
                      <a:pt x="140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 cap="flat" cmpd="sng" w="9525">
                <a:solidFill>
                  <a:srgbClr val="303F4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0"/>
              <p:cNvSpPr/>
              <p:nvPr/>
            </p:nvSpPr>
            <p:spPr>
              <a:xfrm>
                <a:off x="5466980" y="2632077"/>
                <a:ext cx="91790" cy="50576"/>
              </a:xfrm>
              <a:custGeom>
                <a:rect b="b" l="l" r="r" t="t"/>
                <a:pathLst>
                  <a:path extrusionOk="0" h="859" w="1559">
                    <a:moveTo>
                      <a:pt x="659" y="0"/>
                    </a:moveTo>
                    <a:cubicBezTo>
                      <a:pt x="196" y="0"/>
                      <a:pt x="25" y="542"/>
                      <a:pt x="18" y="566"/>
                    </a:cubicBezTo>
                    <a:cubicBezTo>
                      <a:pt x="1" y="620"/>
                      <a:pt x="32" y="675"/>
                      <a:pt x="86" y="689"/>
                    </a:cubicBezTo>
                    <a:cubicBezTo>
                      <a:pt x="96" y="692"/>
                      <a:pt x="105" y="693"/>
                      <a:pt x="115" y="693"/>
                    </a:cubicBezTo>
                    <a:cubicBezTo>
                      <a:pt x="156" y="693"/>
                      <a:pt x="195" y="665"/>
                      <a:pt x="209" y="623"/>
                    </a:cubicBezTo>
                    <a:cubicBezTo>
                      <a:pt x="209" y="620"/>
                      <a:pt x="339" y="198"/>
                      <a:pt x="659" y="198"/>
                    </a:cubicBezTo>
                    <a:cubicBezTo>
                      <a:pt x="1248" y="198"/>
                      <a:pt x="1351" y="750"/>
                      <a:pt x="1354" y="777"/>
                    </a:cubicBezTo>
                    <a:cubicBezTo>
                      <a:pt x="1364" y="825"/>
                      <a:pt x="1405" y="859"/>
                      <a:pt x="1453" y="859"/>
                    </a:cubicBezTo>
                    <a:lnTo>
                      <a:pt x="1470" y="859"/>
                    </a:lnTo>
                    <a:cubicBezTo>
                      <a:pt x="1525" y="848"/>
                      <a:pt x="1558" y="798"/>
                      <a:pt x="1552" y="743"/>
                    </a:cubicBezTo>
                    <a:cubicBezTo>
                      <a:pt x="1508" y="488"/>
                      <a:pt x="1265" y="0"/>
                      <a:pt x="659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0"/>
              <p:cNvSpPr/>
              <p:nvPr/>
            </p:nvSpPr>
            <p:spPr>
              <a:xfrm>
                <a:off x="5465390" y="2629663"/>
                <a:ext cx="95382" cy="55404"/>
              </a:xfrm>
              <a:custGeom>
                <a:rect b="b" l="l" r="r" t="t"/>
                <a:pathLst>
                  <a:path extrusionOk="0" h="941" w="1620">
                    <a:moveTo>
                      <a:pt x="686" y="82"/>
                    </a:moveTo>
                    <a:cubicBezTo>
                      <a:pt x="832" y="82"/>
                      <a:pt x="955" y="109"/>
                      <a:pt x="1057" y="157"/>
                    </a:cubicBezTo>
                    <a:cubicBezTo>
                      <a:pt x="1214" y="228"/>
                      <a:pt x="1327" y="341"/>
                      <a:pt x="1401" y="460"/>
                    </a:cubicBezTo>
                    <a:cubicBezTo>
                      <a:pt x="1480" y="576"/>
                      <a:pt x="1521" y="702"/>
                      <a:pt x="1538" y="791"/>
                    </a:cubicBezTo>
                    <a:lnTo>
                      <a:pt x="1538" y="801"/>
                    </a:lnTo>
                    <a:cubicBezTo>
                      <a:pt x="1538" y="815"/>
                      <a:pt x="1535" y="828"/>
                      <a:pt x="1524" y="839"/>
                    </a:cubicBezTo>
                    <a:cubicBezTo>
                      <a:pt x="1517" y="848"/>
                      <a:pt x="1503" y="856"/>
                      <a:pt x="1490" y="859"/>
                    </a:cubicBezTo>
                    <a:lnTo>
                      <a:pt x="1480" y="859"/>
                    </a:lnTo>
                    <a:cubicBezTo>
                      <a:pt x="1466" y="859"/>
                      <a:pt x="1453" y="856"/>
                      <a:pt x="1442" y="845"/>
                    </a:cubicBezTo>
                    <a:cubicBezTo>
                      <a:pt x="1432" y="839"/>
                      <a:pt x="1425" y="825"/>
                      <a:pt x="1422" y="812"/>
                    </a:cubicBezTo>
                    <a:cubicBezTo>
                      <a:pt x="1422" y="801"/>
                      <a:pt x="1412" y="760"/>
                      <a:pt x="1391" y="702"/>
                    </a:cubicBezTo>
                    <a:cubicBezTo>
                      <a:pt x="1360" y="617"/>
                      <a:pt x="1302" y="491"/>
                      <a:pt x="1190" y="386"/>
                    </a:cubicBezTo>
                    <a:cubicBezTo>
                      <a:pt x="1135" y="334"/>
                      <a:pt x="1068" y="287"/>
                      <a:pt x="982" y="252"/>
                    </a:cubicBezTo>
                    <a:cubicBezTo>
                      <a:pt x="901" y="219"/>
                      <a:pt x="802" y="198"/>
                      <a:pt x="686" y="198"/>
                    </a:cubicBezTo>
                    <a:cubicBezTo>
                      <a:pt x="597" y="198"/>
                      <a:pt x="519" y="228"/>
                      <a:pt x="457" y="273"/>
                    </a:cubicBezTo>
                    <a:cubicBezTo>
                      <a:pt x="410" y="304"/>
                      <a:pt x="372" y="345"/>
                      <a:pt x="338" y="386"/>
                    </a:cubicBezTo>
                    <a:cubicBezTo>
                      <a:pt x="291" y="447"/>
                      <a:pt x="253" y="511"/>
                      <a:pt x="232" y="562"/>
                    </a:cubicBezTo>
                    <a:cubicBezTo>
                      <a:pt x="219" y="590"/>
                      <a:pt x="212" y="610"/>
                      <a:pt x="205" y="628"/>
                    </a:cubicBezTo>
                    <a:cubicBezTo>
                      <a:pt x="202" y="634"/>
                      <a:pt x="202" y="641"/>
                      <a:pt x="198" y="644"/>
                    </a:cubicBezTo>
                    <a:lnTo>
                      <a:pt x="198" y="651"/>
                    </a:lnTo>
                    <a:lnTo>
                      <a:pt x="195" y="651"/>
                    </a:lnTo>
                    <a:cubicBezTo>
                      <a:pt x="192" y="664"/>
                      <a:pt x="185" y="675"/>
                      <a:pt x="174" y="682"/>
                    </a:cubicBezTo>
                    <a:cubicBezTo>
                      <a:pt x="165" y="689"/>
                      <a:pt x="154" y="696"/>
                      <a:pt x="141" y="696"/>
                    </a:cubicBezTo>
                    <a:cubicBezTo>
                      <a:pt x="133" y="696"/>
                      <a:pt x="130" y="692"/>
                      <a:pt x="124" y="692"/>
                    </a:cubicBezTo>
                    <a:cubicBezTo>
                      <a:pt x="110" y="689"/>
                      <a:pt x="100" y="682"/>
                      <a:pt x="93" y="672"/>
                    </a:cubicBezTo>
                    <a:cubicBezTo>
                      <a:pt x="86" y="661"/>
                      <a:pt x="83" y="648"/>
                      <a:pt x="83" y="637"/>
                    </a:cubicBezTo>
                    <a:cubicBezTo>
                      <a:pt x="83" y="631"/>
                      <a:pt x="83" y="624"/>
                      <a:pt x="86" y="620"/>
                    </a:cubicBezTo>
                    <a:cubicBezTo>
                      <a:pt x="86" y="610"/>
                      <a:pt x="130" y="471"/>
                      <a:pt x="226" y="341"/>
                    </a:cubicBezTo>
                    <a:cubicBezTo>
                      <a:pt x="277" y="273"/>
                      <a:pt x="338" y="208"/>
                      <a:pt x="413" y="161"/>
                    </a:cubicBezTo>
                    <a:cubicBezTo>
                      <a:pt x="488" y="112"/>
                      <a:pt x="577" y="82"/>
                      <a:pt x="686" y="82"/>
                    </a:cubicBezTo>
                    <a:close/>
                    <a:moveTo>
                      <a:pt x="686" y="0"/>
                    </a:moveTo>
                    <a:cubicBezTo>
                      <a:pt x="563" y="0"/>
                      <a:pt x="454" y="38"/>
                      <a:pt x="369" y="92"/>
                    </a:cubicBezTo>
                    <a:cubicBezTo>
                      <a:pt x="239" y="174"/>
                      <a:pt x="151" y="296"/>
                      <a:pt x="93" y="399"/>
                    </a:cubicBezTo>
                    <a:cubicBezTo>
                      <a:pt x="35" y="501"/>
                      <a:pt x="11" y="587"/>
                      <a:pt x="8" y="597"/>
                    </a:cubicBezTo>
                    <a:cubicBezTo>
                      <a:pt x="1" y="610"/>
                      <a:pt x="1" y="624"/>
                      <a:pt x="1" y="637"/>
                    </a:cubicBezTo>
                    <a:cubicBezTo>
                      <a:pt x="1" y="664"/>
                      <a:pt x="11" y="696"/>
                      <a:pt x="28" y="719"/>
                    </a:cubicBezTo>
                    <a:cubicBezTo>
                      <a:pt x="45" y="743"/>
                      <a:pt x="69" y="760"/>
                      <a:pt x="100" y="771"/>
                    </a:cubicBezTo>
                    <a:cubicBezTo>
                      <a:pt x="113" y="774"/>
                      <a:pt x="127" y="777"/>
                      <a:pt x="141" y="777"/>
                    </a:cubicBezTo>
                    <a:cubicBezTo>
                      <a:pt x="171" y="777"/>
                      <a:pt x="198" y="767"/>
                      <a:pt x="223" y="750"/>
                    </a:cubicBezTo>
                    <a:cubicBezTo>
                      <a:pt x="246" y="733"/>
                      <a:pt x="267" y="705"/>
                      <a:pt x="273" y="675"/>
                    </a:cubicBezTo>
                    <a:cubicBezTo>
                      <a:pt x="273" y="675"/>
                      <a:pt x="277" y="669"/>
                      <a:pt x="280" y="658"/>
                    </a:cubicBezTo>
                    <a:cubicBezTo>
                      <a:pt x="297" y="617"/>
                      <a:pt x="335" y="518"/>
                      <a:pt x="403" y="433"/>
                    </a:cubicBezTo>
                    <a:cubicBezTo>
                      <a:pt x="437" y="392"/>
                      <a:pt x="478" y="354"/>
                      <a:pt x="525" y="324"/>
                    </a:cubicBezTo>
                    <a:cubicBezTo>
                      <a:pt x="574" y="296"/>
                      <a:pt x="624" y="280"/>
                      <a:pt x="686" y="280"/>
                    </a:cubicBezTo>
                    <a:cubicBezTo>
                      <a:pt x="825" y="280"/>
                      <a:pt x="934" y="314"/>
                      <a:pt x="1023" y="362"/>
                    </a:cubicBezTo>
                    <a:cubicBezTo>
                      <a:pt x="1088" y="399"/>
                      <a:pt x="1139" y="444"/>
                      <a:pt x="1180" y="494"/>
                    </a:cubicBezTo>
                    <a:cubicBezTo>
                      <a:pt x="1245" y="566"/>
                      <a:pt x="1282" y="644"/>
                      <a:pt x="1310" y="709"/>
                    </a:cubicBezTo>
                    <a:cubicBezTo>
                      <a:pt x="1333" y="774"/>
                      <a:pt x="1340" y="818"/>
                      <a:pt x="1340" y="825"/>
                    </a:cubicBezTo>
                    <a:cubicBezTo>
                      <a:pt x="1347" y="859"/>
                      <a:pt x="1364" y="889"/>
                      <a:pt x="1391" y="910"/>
                    </a:cubicBezTo>
                    <a:cubicBezTo>
                      <a:pt x="1415" y="930"/>
                      <a:pt x="1445" y="941"/>
                      <a:pt x="1480" y="941"/>
                    </a:cubicBezTo>
                    <a:lnTo>
                      <a:pt x="1503" y="941"/>
                    </a:lnTo>
                    <a:cubicBezTo>
                      <a:pt x="1538" y="934"/>
                      <a:pt x="1565" y="917"/>
                      <a:pt x="1585" y="889"/>
                    </a:cubicBezTo>
                    <a:cubicBezTo>
                      <a:pt x="1609" y="866"/>
                      <a:pt x="1620" y="835"/>
                      <a:pt x="1620" y="801"/>
                    </a:cubicBezTo>
                    <a:lnTo>
                      <a:pt x="1620" y="777"/>
                    </a:lnTo>
                    <a:cubicBezTo>
                      <a:pt x="1606" y="709"/>
                      <a:pt x="1582" y="628"/>
                      <a:pt x="1541" y="542"/>
                    </a:cubicBezTo>
                    <a:cubicBezTo>
                      <a:pt x="1483" y="416"/>
                      <a:pt x="1388" y="280"/>
                      <a:pt x="1248" y="174"/>
                    </a:cubicBezTo>
                    <a:cubicBezTo>
                      <a:pt x="1108" y="71"/>
                      <a:pt x="921" y="0"/>
                      <a:pt x="686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 cap="flat" cmpd="sng" w="9525">
                <a:solidFill>
                  <a:srgbClr val="303F4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0"/>
              <p:cNvSpPr/>
              <p:nvPr/>
            </p:nvSpPr>
            <p:spPr>
              <a:xfrm>
                <a:off x="5283986" y="2625247"/>
                <a:ext cx="76305" cy="40979"/>
              </a:xfrm>
              <a:custGeom>
                <a:rect b="b" l="l" r="r" t="t"/>
                <a:pathLst>
                  <a:path extrusionOk="0" h="696" w="1296">
                    <a:moveTo>
                      <a:pt x="659" y="0"/>
                    </a:moveTo>
                    <a:cubicBezTo>
                      <a:pt x="191" y="0"/>
                      <a:pt x="25" y="546"/>
                      <a:pt x="18" y="566"/>
                    </a:cubicBezTo>
                    <a:cubicBezTo>
                      <a:pt x="1" y="621"/>
                      <a:pt x="32" y="675"/>
                      <a:pt x="83" y="692"/>
                    </a:cubicBezTo>
                    <a:cubicBezTo>
                      <a:pt x="93" y="692"/>
                      <a:pt x="103" y="695"/>
                      <a:pt x="114" y="695"/>
                    </a:cubicBezTo>
                    <a:cubicBezTo>
                      <a:pt x="155" y="695"/>
                      <a:pt x="196" y="668"/>
                      <a:pt x="209" y="624"/>
                    </a:cubicBezTo>
                    <a:cubicBezTo>
                      <a:pt x="209" y="621"/>
                      <a:pt x="339" y="198"/>
                      <a:pt x="659" y="198"/>
                    </a:cubicBezTo>
                    <a:cubicBezTo>
                      <a:pt x="973" y="198"/>
                      <a:pt x="1091" y="617"/>
                      <a:pt x="1091" y="621"/>
                    </a:cubicBezTo>
                    <a:cubicBezTo>
                      <a:pt x="1103" y="666"/>
                      <a:pt x="1143" y="695"/>
                      <a:pt x="1188" y="695"/>
                    </a:cubicBezTo>
                    <a:cubicBezTo>
                      <a:pt x="1196" y="695"/>
                      <a:pt x="1205" y="694"/>
                      <a:pt x="1214" y="692"/>
                    </a:cubicBezTo>
                    <a:cubicBezTo>
                      <a:pt x="1265" y="678"/>
                      <a:pt x="1296" y="624"/>
                      <a:pt x="1283" y="569"/>
                    </a:cubicBezTo>
                    <a:cubicBezTo>
                      <a:pt x="1275" y="546"/>
                      <a:pt x="1126" y="0"/>
                      <a:pt x="659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0"/>
              <p:cNvSpPr/>
              <p:nvPr/>
            </p:nvSpPr>
            <p:spPr>
              <a:xfrm>
                <a:off x="5282397" y="2622833"/>
                <a:ext cx="79720" cy="45807"/>
              </a:xfrm>
              <a:custGeom>
                <a:rect b="b" l="l" r="r" t="t"/>
                <a:pathLst>
                  <a:path extrusionOk="0" h="778" w="1354">
                    <a:moveTo>
                      <a:pt x="686" y="82"/>
                    </a:moveTo>
                    <a:cubicBezTo>
                      <a:pt x="795" y="82"/>
                      <a:pt x="883" y="113"/>
                      <a:pt x="959" y="160"/>
                    </a:cubicBezTo>
                    <a:cubicBezTo>
                      <a:pt x="1067" y="232"/>
                      <a:pt x="1146" y="344"/>
                      <a:pt x="1197" y="440"/>
                    </a:cubicBezTo>
                    <a:cubicBezTo>
                      <a:pt x="1248" y="535"/>
                      <a:pt x="1269" y="614"/>
                      <a:pt x="1272" y="621"/>
                    </a:cubicBezTo>
                    <a:lnTo>
                      <a:pt x="1272" y="637"/>
                    </a:lnTo>
                    <a:cubicBezTo>
                      <a:pt x="1272" y="648"/>
                      <a:pt x="1269" y="662"/>
                      <a:pt x="1261" y="672"/>
                    </a:cubicBezTo>
                    <a:cubicBezTo>
                      <a:pt x="1255" y="682"/>
                      <a:pt x="1241" y="689"/>
                      <a:pt x="1231" y="692"/>
                    </a:cubicBezTo>
                    <a:cubicBezTo>
                      <a:pt x="1225" y="695"/>
                      <a:pt x="1220" y="695"/>
                      <a:pt x="1214" y="695"/>
                    </a:cubicBezTo>
                    <a:cubicBezTo>
                      <a:pt x="1200" y="695"/>
                      <a:pt x="1190" y="692"/>
                      <a:pt x="1180" y="682"/>
                    </a:cubicBezTo>
                    <a:cubicBezTo>
                      <a:pt x="1170" y="675"/>
                      <a:pt x="1163" y="665"/>
                      <a:pt x="1159" y="651"/>
                    </a:cubicBezTo>
                    <a:lnTo>
                      <a:pt x="1156" y="648"/>
                    </a:lnTo>
                    <a:cubicBezTo>
                      <a:pt x="1153" y="631"/>
                      <a:pt x="1118" y="525"/>
                      <a:pt x="1047" y="416"/>
                    </a:cubicBezTo>
                    <a:cubicBezTo>
                      <a:pt x="1009" y="362"/>
                      <a:pt x="962" y="307"/>
                      <a:pt x="904" y="266"/>
                    </a:cubicBezTo>
                    <a:cubicBezTo>
                      <a:pt x="843" y="225"/>
                      <a:pt x="771" y="198"/>
                      <a:pt x="686" y="198"/>
                    </a:cubicBezTo>
                    <a:cubicBezTo>
                      <a:pt x="597" y="198"/>
                      <a:pt x="519" y="228"/>
                      <a:pt x="457" y="273"/>
                    </a:cubicBezTo>
                    <a:cubicBezTo>
                      <a:pt x="410" y="304"/>
                      <a:pt x="372" y="344"/>
                      <a:pt x="338" y="385"/>
                    </a:cubicBezTo>
                    <a:cubicBezTo>
                      <a:pt x="287" y="447"/>
                      <a:pt x="253" y="515"/>
                      <a:pt x="229" y="563"/>
                    </a:cubicBezTo>
                    <a:cubicBezTo>
                      <a:pt x="218" y="590"/>
                      <a:pt x="212" y="610"/>
                      <a:pt x="205" y="627"/>
                    </a:cubicBezTo>
                    <a:cubicBezTo>
                      <a:pt x="202" y="634"/>
                      <a:pt x="198" y="641"/>
                      <a:pt x="198" y="645"/>
                    </a:cubicBezTo>
                    <a:cubicBezTo>
                      <a:pt x="198" y="648"/>
                      <a:pt x="198" y="648"/>
                      <a:pt x="195" y="651"/>
                    </a:cubicBezTo>
                    <a:lnTo>
                      <a:pt x="195" y="654"/>
                    </a:lnTo>
                    <a:cubicBezTo>
                      <a:pt x="191" y="665"/>
                      <a:pt x="185" y="675"/>
                      <a:pt x="174" y="682"/>
                    </a:cubicBezTo>
                    <a:cubicBezTo>
                      <a:pt x="165" y="692"/>
                      <a:pt x="151" y="695"/>
                      <a:pt x="141" y="695"/>
                    </a:cubicBezTo>
                    <a:cubicBezTo>
                      <a:pt x="133" y="695"/>
                      <a:pt x="130" y="695"/>
                      <a:pt x="124" y="692"/>
                    </a:cubicBezTo>
                    <a:cubicBezTo>
                      <a:pt x="110" y="689"/>
                      <a:pt x="100" y="682"/>
                      <a:pt x="93" y="672"/>
                    </a:cubicBezTo>
                    <a:cubicBezTo>
                      <a:pt x="86" y="662"/>
                      <a:pt x="83" y="648"/>
                      <a:pt x="83" y="637"/>
                    </a:cubicBezTo>
                    <a:lnTo>
                      <a:pt x="83" y="621"/>
                    </a:lnTo>
                    <a:cubicBezTo>
                      <a:pt x="86" y="610"/>
                      <a:pt x="130" y="474"/>
                      <a:pt x="226" y="341"/>
                    </a:cubicBezTo>
                    <a:cubicBezTo>
                      <a:pt x="273" y="273"/>
                      <a:pt x="335" y="208"/>
                      <a:pt x="413" y="160"/>
                    </a:cubicBezTo>
                    <a:cubicBezTo>
                      <a:pt x="488" y="113"/>
                      <a:pt x="577" y="82"/>
                      <a:pt x="686" y="82"/>
                    </a:cubicBezTo>
                    <a:close/>
                    <a:moveTo>
                      <a:pt x="686" y="0"/>
                    </a:moveTo>
                    <a:cubicBezTo>
                      <a:pt x="560" y="0"/>
                      <a:pt x="454" y="38"/>
                      <a:pt x="369" y="93"/>
                    </a:cubicBezTo>
                    <a:cubicBezTo>
                      <a:pt x="239" y="174"/>
                      <a:pt x="151" y="297"/>
                      <a:pt x="93" y="399"/>
                    </a:cubicBezTo>
                    <a:cubicBezTo>
                      <a:pt x="34" y="502"/>
                      <a:pt x="7" y="587"/>
                      <a:pt x="4" y="596"/>
                    </a:cubicBezTo>
                    <a:cubicBezTo>
                      <a:pt x="1" y="610"/>
                      <a:pt x="1" y="624"/>
                      <a:pt x="1" y="637"/>
                    </a:cubicBezTo>
                    <a:cubicBezTo>
                      <a:pt x="1" y="668"/>
                      <a:pt x="11" y="695"/>
                      <a:pt x="28" y="719"/>
                    </a:cubicBezTo>
                    <a:cubicBezTo>
                      <a:pt x="45" y="744"/>
                      <a:pt x="69" y="760"/>
                      <a:pt x="100" y="771"/>
                    </a:cubicBezTo>
                    <a:cubicBezTo>
                      <a:pt x="113" y="774"/>
                      <a:pt x="127" y="777"/>
                      <a:pt x="141" y="777"/>
                    </a:cubicBezTo>
                    <a:cubicBezTo>
                      <a:pt x="171" y="777"/>
                      <a:pt x="198" y="767"/>
                      <a:pt x="223" y="750"/>
                    </a:cubicBezTo>
                    <a:cubicBezTo>
                      <a:pt x="246" y="733"/>
                      <a:pt x="267" y="706"/>
                      <a:pt x="273" y="678"/>
                    </a:cubicBezTo>
                    <a:cubicBezTo>
                      <a:pt x="273" y="675"/>
                      <a:pt x="277" y="668"/>
                      <a:pt x="280" y="658"/>
                    </a:cubicBezTo>
                    <a:cubicBezTo>
                      <a:pt x="294" y="617"/>
                      <a:pt x="335" y="519"/>
                      <a:pt x="403" y="433"/>
                    </a:cubicBezTo>
                    <a:cubicBezTo>
                      <a:pt x="437" y="392"/>
                      <a:pt x="478" y="355"/>
                      <a:pt x="525" y="324"/>
                    </a:cubicBezTo>
                    <a:cubicBezTo>
                      <a:pt x="570" y="297"/>
                      <a:pt x="624" y="280"/>
                      <a:pt x="686" y="280"/>
                    </a:cubicBezTo>
                    <a:cubicBezTo>
                      <a:pt x="720" y="280"/>
                      <a:pt x="750" y="286"/>
                      <a:pt x="781" y="297"/>
                    </a:cubicBezTo>
                    <a:cubicBezTo>
                      <a:pt x="832" y="314"/>
                      <a:pt x="877" y="344"/>
                      <a:pt x="914" y="382"/>
                    </a:cubicBezTo>
                    <a:cubicBezTo>
                      <a:pt x="972" y="440"/>
                      <a:pt x="1013" y="511"/>
                      <a:pt x="1040" y="569"/>
                    </a:cubicBezTo>
                    <a:cubicBezTo>
                      <a:pt x="1054" y="600"/>
                      <a:pt x="1064" y="624"/>
                      <a:pt x="1071" y="645"/>
                    </a:cubicBezTo>
                    <a:cubicBezTo>
                      <a:pt x="1074" y="651"/>
                      <a:pt x="1074" y="662"/>
                      <a:pt x="1077" y="665"/>
                    </a:cubicBezTo>
                    <a:lnTo>
                      <a:pt x="1077" y="672"/>
                    </a:lnTo>
                    <a:cubicBezTo>
                      <a:pt x="1088" y="703"/>
                      <a:pt x="1105" y="730"/>
                      <a:pt x="1129" y="747"/>
                    </a:cubicBezTo>
                    <a:cubicBezTo>
                      <a:pt x="1153" y="767"/>
                      <a:pt x="1184" y="777"/>
                      <a:pt x="1214" y="777"/>
                    </a:cubicBezTo>
                    <a:cubicBezTo>
                      <a:pt x="1228" y="777"/>
                      <a:pt x="1238" y="774"/>
                      <a:pt x="1252" y="771"/>
                    </a:cubicBezTo>
                    <a:cubicBezTo>
                      <a:pt x="1282" y="764"/>
                      <a:pt x="1310" y="747"/>
                      <a:pt x="1327" y="723"/>
                    </a:cubicBezTo>
                    <a:cubicBezTo>
                      <a:pt x="1343" y="699"/>
                      <a:pt x="1354" y="668"/>
                      <a:pt x="1354" y="637"/>
                    </a:cubicBezTo>
                    <a:cubicBezTo>
                      <a:pt x="1354" y="624"/>
                      <a:pt x="1354" y="614"/>
                      <a:pt x="1350" y="600"/>
                    </a:cubicBezTo>
                    <a:cubicBezTo>
                      <a:pt x="1347" y="587"/>
                      <a:pt x="1306" y="440"/>
                      <a:pt x="1204" y="294"/>
                    </a:cubicBezTo>
                    <a:cubicBezTo>
                      <a:pt x="1153" y="222"/>
                      <a:pt x="1088" y="147"/>
                      <a:pt x="1003" y="93"/>
                    </a:cubicBezTo>
                    <a:cubicBezTo>
                      <a:pt x="918" y="38"/>
                      <a:pt x="811" y="0"/>
                      <a:pt x="686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 cap="flat" cmpd="sng" w="9525">
                <a:solidFill>
                  <a:srgbClr val="303F4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0"/>
              <p:cNvSpPr/>
              <p:nvPr/>
            </p:nvSpPr>
            <p:spPr>
              <a:xfrm>
                <a:off x="5371303" y="2720512"/>
                <a:ext cx="83312" cy="110454"/>
              </a:xfrm>
              <a:custGeom>
                <a:rect b="b" l="l" r="r" t="t"/>
                <a:pathLst>
                  <a:path extrusionOk="0" h="1876" w="1415">
                    <a:moveTo>
                      <a:pt x="1" y="1"/>
                    </a:moveTo>
                    <a:cubicBezTo>
                      <a:pt x="1" y="1"/>
                      <a:pt x="218" y="1572"/>
                      <a:pt x="549" y="1838"/>
                    </a:cubicBezTo>
                    <a:cubicBezTo>
                      <a:pt x="581" y="1863"/>
                      <a:pt x="613" y="1875"/>
                      <a:pt x="647" y="1875"/>
                    </a:cubicBezTo>
                    <a:cubicBezTo>
                      <a:pt x="957" y="1875"/>
                      <a:pt x="1304" y="832"/>
                      <a:pt x="1415" y="250"/>
                    </a:cubicBezTo>
                    <a:lnTo>
                      <a:pt x="1415" y="250"/>
                    </a:lnTo>
                    <a:cubicBezTo>
                      <a:pt x="1415" y="250"/>
                      <a:pt x="1403" y="250"/>
                      <a:pt x="1382" y="250"/>
                    </a:cubicBezTo>
                    <a:cubicBezTo>
                      <a:pt x="1206" y="250"/>
                      <a:pt x="386" y="237"/>
                      <a:pt x="1" y="1"/>
                    </a:cubicBezTo>
                    <a:close/>
                  </a:path>
                </a:pathLst>
              </a:custGeom>
              <a:solidFill>
                <a:srgbClr val="FFC3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0"/>
              <p:cNvSpPr/>
              <p:nvPr/>
            </p:nvSpPr>
            <p:spPr>
              <a:xfrm>
                <a:off x="5365297" y="2714801"/>
                <a:ext cx="95558" cy="121994"/>
              </a:xfrm>
              <a:custGeom>
                <a:rect b="b" l="l" r="r" t="t"/>
                <a:pathLst>
                  <a:path extrusionOk="0" h="2072" w="1623">
                    <a:moveTo>
                      <a:pt x="229" y="269"/>
                    </a:moveTo>
                    <a:lnTo>
                      <a:pt x="229" y="269"/>
                    </a:lnTo>
                    <a:cubicBezTo>
                      <a:pt x="607" y="415"/>
                      <a:pt x="1152" y="442"/>
                      <a:pt x="1398" y="445"/>
                    </a:cubicBezTo>
                    <a:cubicBezTo>
                      <a:pt x="1261" y="1059"/>
                      <a:pt x="968" y="1795"/>
                      <a:pt x="767" y="1870"/>
                    </a:cubicBezTo>
                    <a:cubicBezTo>
                      <a:pt x="761" y="1872"/>
                      <a:pt x="755" y="1874"/>
                      <a:pt x="749" y="1874"/>
                    </a:cubicBezTo>
                    <a:cubicBezTo>
                      <a:pt x="739" y="1874"/>
                      <a:pt x="728" y="1869"/>
                      <a:pt x="712" y="1856"/>
                    </a:cubicBezTo>
                    <a:cubicBezTo>
                      <a:pt x="515" y="1700"/>
                      <a:pt x="324" y="865"/>
                      <a:pt x="229" y="269"/>
                    </a:cubicBezTo>
                    <a:close/>
                    <a:moveTo>
                      <a:pt x="103" y="1"/>
                    </a:moveTo>
                    <a:cubicBezTo>
                      <a:pt x="85" y="1"/>
                      <a:pt x="67" y="6"/>
                      <a:pt x="51" y="16"/>
                    </a:cubicBezTo>
                    <a:cubicBezTo>
                      <a:pt x="17" y="36"/>
                      <a:pt x="1" y="74"/>
                      <a:pt x="7" y="112"/>
                    </a:cubicBezTo>
                    <a:cubicBezTo>
                      <a:pt x="28" y="278"/>
                      <a:pt x="235" y="1730"/>
                      <a:pt x="586" y="2013"/>
                    </a:cubicBezTo>
                    <a:cubicBezTo>
                      <a:pt x="638" y="2051"/>
                      <a:pt x="692" y="2071"/>
                      <a:pt x="746" y="2071"/>
                    </a:cubicBezTo>
                    <a:cubicBezTo>
                      <a:pt x="778" y="2071"/>
                      <a:pt x="808" y="2065"/>
                      <a:pt x="835" y="2054"/>
                    </a:cubicBezTo>
                    <a:cubicBezTo>
                      <a:pt x="1240" y="1904"/>
                      <a:pt x="1555" y="684"/>
                      <a:pt x="1616" y="368"/>
                    </a:cubicBezTo>
                    <a:cubicBezTo>
                      <a:pt x="1622" y="337"/>
                      <a:pt x="1612" y="306"/>
                      <a:pt x="1595" y="282"/>
                    </a:cubicBezTo>
                    <a:cubicBezTo>
                      <a:pt x="1575" y="261"/>
                      <a:pt x="1547" y="248"/>
                      <a:pt x="1517" y="248"/>
                    </a:cubicBezTo>
                    <a:cubicBezTo>
                      <a:pt x="1516" y="248"/>
                      <a:pt x="1506" y="248"/>
                      <a:pt x="1489" y="248"/>
                    </a:cubicBezTo>
                    <a:cubicBezTo>
                      <a:pt x="1328" y="248"/>
                      <a:pt x="517" y="238"/>
                      <a:pt x="157" y="16"/>
                    </a:cubicBezTo>
                    <a:cubicBezTo>
                      <a:pt x="140" y="6"/>
                      <a:pt x="121" y="1"/>
                      <a:pt x="103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0"/>
              <p:cNvSpPr/>
              <p:nvPr/>
            </p:nvSpPr>
            <p:spPr>
              <a:xfrm>
                <a:off x="5363060" y="2712328"/>
                <a:ext cx="99797" cy="126881"/>
              </a:xfrm>
              <a:custGeom>
                <a:rect b="b" l="l" r="r" t="t"/>
                <a:pathLst>
                  <a:path extrusionOk="0" h="2155" w="1695">
                    <a:moveTo>
                      <a:pt x="318" y="375"/>
                    </a:moveTo>
                    <a:lnTo>
                      <a:pt x="318" y="375"/>
                    </a:lnTo>
                    <a:cubicBezTo>
                      <a:pt x="499" y="435"/>
                      <a:pt x="706" y="470"/>
                      <a:pt x="897" y="495"/>
                    </a:cubicBezTo>
                    <a:cubicBezTo>
                      <a:pt x="1085" y="515"/>
                      <a:pt x="1261" y="526"/>
                      <a:pt x="1384" y="528"/>
                    </a:cubicBezTo>
                    <a:lnTo>
                      <a:pt x="1384" y="528"/>
                    </a:lnTo>
                    <a:cubicBezTo>
                      <a:pt x="1316" y="818"/>
                      <a:pt x="1214" y="1132"/>
                      <a:pt x="1105" y="1387"/>
                    </a:cubicBezTo>
                    <a:cubicBezTo>
                      <a:pt x="1050" y="1520"/>
                      <a:pt x="989" y="1636"/>
                      <a:pt x="934" y="1722"/>
                    </a:cubicBezTo>
                    <a:cubicBezTo>
                      <a:pt x="907" y="1766"/>
                      <a:pt x="880" y="1800"/>
                      <a:pt x="856" y="1827"/>
                    </a:cubicBezTo>
                    <a:cubicBezTo>
                      <a:pt x="829" y="1851"/>
                      <a:pt x="808" y="1868"/>
                      <a:pt x="791" y="1871"/>
                    </a:cubicBezTo>
                    <a:lnTo>
                      <a:pt x="788" y="1874"/>
                    </a:lnTo>
                    <a:lnTo>
                      <a:pt x="784" y="1874"/>
                    </a:lnTo>
                    <a:cubicBezTo>
                      <a:pt x="781" y="1871"/>
                      <a:pt x="778" y="1871"/>
                      <a:pt x="775" y="1868"/>
                    </a:cubicBezTo>
                    <a:cubicBezTo>
                      <a:pt x="757" y="1851"/>
                      <a:pt x="734" y="1827"/>
                      <a:pt x="709" y="1789"/>
                    </a:cubicBezTo>
                    <a:cubicBezTo>
                      <a:pt x="672" y="1725"/>
                      <a:pt x="632" y="1632"/>
                      <a:pt x="591" y="1520"/>
                    </a:cubicBezTo>
                    <a:cubicBezTo>
                      <a:pt x="533" y="1353"/>
                      <a:pt x="478" y="1149"/>
                      <a:pt x="430" y="934"/>
                    </a:cubicBezTo>
                    <a:cubicBezTo>
                      <a:pt x="385" y="744"/>
                      <a:pt x="347" y="551"/>
                      <a:pt x="318" y="375"/>
                    </a:cubicBezTo>
                    <a:close/>
                    <a:moveTo>
                      <a:pt x="215" y="249"/>
                    </a:moveTo>
                    <a:lnTo>
                      <a:pt x="226" y="317"/>
                    </a:lnTo>
                    <a:cubicBezTo>
                      <a:pt x="273" y="617"/>
                      <a:pt x="345" y="975"/>
                      <a:pt x="430" y="1281"/>
                    </a:cubicBezTo>
                    <a:cubicBezTo>
                      <a:pt x="474" y="1435"/>
                      <a:pt x="519" y="1571"/>
                      <a:pt x="566" y="1684"/>
                    </a:cubicBezTo>
                    <a:cubicBezTo>
                      <a:pt x="591" y="1742"/>
                      <a:pt x="618" y="1789"/>
                      <a:pt x="641" y="1830"/>
                    </a:cubicBezTo>
                    <a:cubicBezTo>
                      <a:pt x="668" y="1874"/>
                      <a:pt x="693" y="1906"/>
                      <a:pt x="723" y="1933"/>
                    </a:cubicBezTo>
                    <a:cubicBezTo>
                      <a:pt x="734" y="1939"/>
                      <a:pt x="744" y="1946"/>
                      <a:pt x="754" y="1950"/>
                    </a:cubicBezTo>
                    <a:cubicBezTo>
                      <a:pt x="764" y="1953"/>
                      <a:pt x="775" y="1956"/>
                      <a:pt x="784" y="1956"/>
                    </a:cubicBezTo>
                    <a:cubicBezTo>
                      <a:pt x="798" y="1956"/>
                      <a:pt x="808" y="1953"/>
                      <a:pt x="819" y="1950"/>
                    </a:cubicBezTo>
                    <a:cubicBezTo>
                      <a:pt x="852" y="1936"/>
                      <a:pt x="883" y="1912"/>
                      <a:pt x="914" y="1882"/>
                    </a:cubicBezTo>
                    <a:cubicBezTo>
                      <a:pt x="965" y="1827"/>
                      <a:pt x="1016" y="1749"/>
                      <a:pt x="1071" y="1653"/>
                    </a:cubicBezTo>
                    <a:cubicBezTo>
                      <a:pt x="1149" y="1506"/>
                      <a:pt x="1228" y="1319"/>
                      <a:pt x="1296" y="1118"/>
                    </a:cubicBezTo>
                    <a:cubicBezTo>
                      <a:pt x="1368" y="917"/>
                      <a:pt x="1429" y="699"/>
                      <a:pt x="1473" y="498"/>
                    </a:cubicBezTo>
                    <a:lnTo>
                      <a:pt x="1483" y="446"/>
                    </a:lnTo>
                    <a:lnTo>
                      <a:pt x="1436" y="446"/>
                    </a:lnTo>
                    <a:cubicBezTo>
                      <a:pt x="1313" y="446"/>
                      <a:pt x="1118" y="437"/>
                      <a:pt x="907" y="413"/>
                    </a:cubicBezTo>
                    <a:cubicBezTo>
                      <a:pt x="696" y="389"/>
                      <a:pt x="468" y="344"/>
                      <a:pt x="284" y="273"/>
                    </a:cubicBezTo>
                    <a:lnTo>
                      <a:pt x="215" y="249"/>
                    </a:lnTo>
                    <a:close/>
                    <a:moveTo>
                      <a:pt x="141" y="82"/>
                    </a:moveTo>
                    <a:cubicBezTo>
                      <a:pt x="154" y="82"/>
                      <a:pt x="165" y="86"/>
                      <a:pt x="171" y="92"/>
                    </a:cubicBezTo>
                    <a:cubicBezTo>
                      <a:pt x="267" y="150"/>
                      <a:pt x="389" y="194"/>
                      <a:pt x="519" y="226"/>
                    </a:cubicBezTo>
                    <a:cubicBezTo>
                      <a:pt x="713" y="276"/>
                      <a:pt x="931" y="300"/>
                      <a:pt x="1118" y="314"/>
                    </a:cubicBezTo>
                    <a:cubicBezTo>
                      <a:pt x="1302" y="331"/>
                      <a:pt x="1456" y="331"/>
                      <a:pt x="1521" y="331"/>
                    </a:cubicBezTo>
                    <a:lnTo>
                      <a:pt x="1555" y="331"/>
                    </a:lnTo>
                    <a:cubicBezTo>
                      <a:pt x="1565" y="331"/>
                      <a:pt x="1572" y="334"/>
                      <a:pt x="1582" y="338"/>
                    </a:cubicBezTo>
                    <a:cubicBezTo>
                      <a:pt x="1588" y="341"/>
                      <a:pt x="1596" y="344"/>
                      <a:pt x="1599" y="352"/>
                    </a:cubicBezTo>
                    <a:cubicBezTo>
                      <a:pt x="1609" y="361"/>
                      <a:pt x="1613" y="375"/>
                      <a:pt x="1613" y="389"/>
                    </a:cubicBezTo>
                    <a:lnTo>
                      <a:pt x="1613" y="399"/>
                    </a:lnTo>
                    <a:cubicBezTo>
                      <a:pt x="1599" y="477"/>
                      <a:pt x="1568" y="614"/>
                      <a:pt x="1524" y="774"/>
                    </a:cubicBezTo>
                    <a:cubicBezTo>
                      <a:pt x="1456" y="1016"/>
                      <a:pt x="1360" y="1313"/>
                      <a:pt x="1245" y="1564"/>
                    </a:cubicBezTo>
                    <a:cubicBezTo>
                      <a:pt x="1187" y="1687"/>
                      <a:pt x="1126" y="1800"/>
                      <a:pt x="1057" y="1888"/>
                    </a:cubicBezTo>
                    <a:cubicBezTo>
                      <a:pt x="1027" y="1933"/>
                      <a:pt x="992" y="1970"/>
                      <a:pt x="959" y="1997"/>
                    </a:cubicBezTo>
                    <a:cubicBezTo>
                      <a:pt x="924" y="2025"/>
                      <a:pt x="893" y="2045"/>
                      <a:pt x="860" y="2058"/>
                    </a:cubicBezTo>
                    <a:cubicBezTo>
                      <a:pt x="836" y="2069"/>
                      <a:pt x="808" y="2072"/>
                      <a:pt x="784" y="2072"/>
                    </a:cubicBezTo>
                    <a:cubicBezTo>
                      <a:pt x="740" y="2072"/>
                      <a:pt x="693" y="2055"/>
                      <a:pt x="652" y="2021"/>
                    </a:cubicBezTo>
                    <a:cubicBezTo>
                      <a:pt x="614" y="1991"/>
                      <a:pt x="573" y="1943"/>
                      <a:pt x="536" y="1878"/>
                    </a:cubicBezTo>
                    <a:cubicBezTo>
                      <a:pt x="471" y="1766"/>
                      <a:pt x="410" y="1609"/>
                      <a:pt x="355" y="1435"/>
                    </a:cubicBezTo>
                    <a:cubicBezTo>
                      <a:pt x="273" y="1179"/>
                      <a:pt x="209" y="883"/>
                      <a:pt x="165" y="638"/>
                    </a:cubicBezTo>
                    <a:cubicBezTo>
                      <a:pt x="120" y="396"/>
                      <a:pt x="93" y="201"/>
                      <a:pt x="86" y="150"/>
                    </a:cubicBezTo>
                    <a:cubicBezTo>
                      <a:pt x="83" y="147"/>
                      <a:pt x="83" y="144"/>
                      <a:pt x="83" y="140"/>
                    </a:cubicBezTo>
                    <a:cubicBezTo>
                      <a:pt x="83" y="123"/>
                      <a:pt x="93" y="103"/>
                      <a:pt x="110" y="92"/>
                    </a:cubicBezTo>
                    <a:cubicBezTo>
                      <a:pt x="120" y="86"/>
                      <a:pt x="130" y="82"/>
                      <a:pt x="141" y="82"/>
                    </a:cubicBezTo>
                    <a:close/>
                    <a:moveTo>
                      <a:pt x="141" y="1"/>
                    </a:moveTo>
                    <a:cubicBezTo>
                      <a:pt x="116" y="1"/>
                      <a:pt x="89" y="10"/>
                      <a:pt x="66" y="24"/>
                    </a:cubicBezTo>
                    <a:cubicBezTo>
                      <a:pt x="25" y="51"/>
                      <a:pt x="1" y="96"/>
                      <a:pt x="1" y="140"/>
                    </a:cubicBezTo>
                    <a:cubicBezTo>
                      <a:pt x="1" y="147"/>
                      <a:pt x="4" y="154"/>
                      <a:pt x="4" y="160"/>
                    </a:cubicBezTo>
                    <a:cubicBezTo>
                      <a:pt x="14" y="242"/>
                      <a:pt x="72" y="648"/>
                      <a:pt x="171" y="1070"/>
                    </a:cubicBezTo>
                    <a:cubicBezTo>
                      <a:pt x="223" y="1281"/>
                      <a:pt x="280" y="1497"/>
                      <a:pt x="352" y="1677"/>
                    </a:cubicBezTo>
                    <a:cubicBezTo>
                      <a:pt x="386" y="1769"/>
                      <a:pt x="423" y="1851"/>
                      <a:pt x="464" y="1919"/>
                    </a:cubicBezTo>
                    <a:cubicBezTo>
                      <a:pt x="505" y="1991"/>
                      <a:pt x="550" y="2045"/>
                      <a:pt x="600" y="2086"/>
                    </a:cubicBezTo>
                    <a:cubicBezTo>
                      <a:pt x="655" y="2130"/>
                      <a:pt x="720" y="2154"/>
                      <a:pt x="784" y="2154"/>
                    </a:cubicBezTo>
                    <a:cubicBezTo>
                      <a:pt x="819" y="2154"/>
                      <a:pt x="856" y="2148"/>
                      <a:pt x="887" y="2134"/>
                    </a:cubicBezTo>
                    <a:cubicBezTo>
                      <a:pt x="948" y="2113"/>
                      <a:pt x="1000" y="2076"/>
                      <a:pt x="1050" y="2025"/>
                    </a:cubicBezTo>
                    <a:cubicBezTo>
                      <a:pt x="1139" y="1933"/>
                      <a:pt x="1217" y="1807"/>
                      <a:pt x="1289" y="1660"/>
                    </a:cubicBezTo>
                    <a:cubicBezTo>
                      <a:pt x="1398" y="1445"/>
                      <a:pt x="1486" y="1187"/>
                      <a:pt x="1558" y="954"/>
                    </a:cubicBezTo>
                    <a:cubicBezTo>
                      <a:pt x="1626" y="726"/>
                      <a:pt x="1674" y="522"/>
                      <a:pt x="1695" y="416"/>
                    </a:cubicBezTo>
                    <a:lnTo>
                      <a:pt x="1695" y="389"/>
                    </a:lnTo>
                    <a:cubicBezTo>
                      <a:pt x="1695" y="358"/>
                      <a:pt x="1684" y="324"/>
                      <a:pt x="1664" y="300"/>
                    </a:cubicBezTo>
                    <a:cubicBezTo>
                      <a:pt x="1650" y="283"/>
                      <a:pt x="1633" y="270"/>
                      <a:pt x="1613" y="262"/>
                    </a:cubicBezTo>
                    <a:cubicBezTo>
                      <a:pt x="1596" y="253"/>
                      <a:pt x="1575" y="249"/>
                      <a:pt x="1555" y="249"/>
                    </a:cubicBezTo>
                    <a:lnTo>
                      <a:pt x="1521" y="249"/>
                    </a:lnTo>
                    <a:cubicBezTo>
                      <a:pt x="1439" y="249"/>
                      <a:pt x="1197" y="246"/>
                      <a:pt x="934" y="215"/>
                    </a:cubicBezTo>
                    <a:cubicBezTo>
                      <a:pt x="802" y="201"/>
                      <a:pt x="665" y="177"/>
                      <a:pt x="539" y="147"/>
                    </a:cubicBezTo>
                    <a:cubicBezTo>
                      <a:pt x="413" y="116"/>
                      <a:pt x="300" y="75"/>
                      <a:pt x="215" y="21"/>
                    </a:cubicBezTo>
                    <a:cubicBezTo>
                      <a:pt x="191" y="7"/>
                      <a:pt x="168" y="1"/>
                      <a:pt x="141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0"/>
              <p:cNvSpPr/>
              <p:nvPr/>
            </p:nvSpPr>
            <p:spPr>
              <a:xfrm>
                <a:off x="5803704" y="2891907"/>
                <a:ext cx="53637" cy="53637"/>
              </a:xfrm>
              <a:custGeom>
                <a:rect b="b" l="l" r="r" t="t"/>
                <a:pathLst>
                  <a:path extrusionOk="0" h="911" w="911">
                    <a:moveTo>
                      <a:pt x="454" y="1"/>
                    </a:moveTo>
                    <a:cubicBezTo>
                      <a:pt x="205" y="1"/>
                      <a:pt x="1" y="205"/>
                      <a:pt x="1" y="457"/>
                    </a:cubicBezTo>
                    <a:cubicBezTo>
                      <a:pt x="1" y="706"/>
                      <a:pt x="205" y="910"/>
                      <a:pt x="454" y="910"/>
                    </a:cubicBezTo>
                    <a:cubicBezTo>
                      <a:pt x="706" y="910"/>
                      <a:pt x="910" y="706"/>
                      <a:pt x="910" y="457"/>
                    </a:cubicBezTo>
                    <a:cubicBezTo>
                      <a:pt x="910" y="205"/>
                      <a:pt x="706" y="1"/>
                      <a:pt x="454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0"/>
              <p:cNvSpPr/>
              <p:nvPr/>
            </p:nvSpPr>
            <p:spPr>
              <a:xfrm>
                <a:off x="5801290" y="2889493"/>
                <a:ext cx="58465" cy="58465"/>
              </a:xfrm>
              <a:custGeom>
                <a:rect b="b" l="l" r="r" t="t"/>
                <a:pathLst>
                  <a:path extrusionOk="0" h="993" w="993">
                    <a:moveTo>
                      <a:pt x="495" y="83"/>
                    </a:moveTo>
                    <a:cubicBezTo>
                      <a:pt x="611" y="83"/>
                      <a:pt x="713" y="130"/>
                      <a:pt x="788" y="205"/>
                    </a:cubicBezTo>
                    <a:cubicBezTo>
                      <a:pt x="863" y="280"/>
                      <a:pt x="910" y="382"/>
                      <a:pt x="910" y="498"/>
                    </a:cubicBezTo>
                    <a:cubicBezTo>
                      <a:pt x="910" y="611"/>
                      <a:pt x="863" y="716"/>
                      <a:pt x="788" y="791"/>
                    </a:cubicBezTo>
                    <a:cubicBezTo>
                      <a:pt x="713" y="866"/>
                      <a:pt x="611" y="910"/>
                      <a:pt x="495" y="910"/>
                    </a:cubicBezTo>
                    <a:cubicBezTo>
                      <a:pt x="382" y="910"/>
                      <a:pt x="277" y="866"/>
                      <a:pt x="202" y="791"/>
                    </a:cubicBezTo>
                    <a:cubicBezTo>
                      <a:pt x="127" y="716"/>
                      <a:pt x="83" y="611"/>
                      <a:pt x="83" y="498"/>
                    </a:cubicBezTo>
                    <a:cubicBezTo>
                      <a:pt x="83" y="382"/>
                      <a:pt x="127" y="280"/>
                      <a:pt x="202" y="205"/>
                    </a:cubicBezTo>
                    <a:cubicBezTo>
                      <a:pt x="277" y="130"/>
                      <a:pt x="382" y="83"/>
                      <a:pt x="495" y="83"/>
                    </a:cubicBezTo>
                    <a:close/>
                    <a:moveTo>
                      <a:pt x="495" y="1"/>
                    </a:moveTo>
                    <a:cubicBezTo>
                      <a:pt x="358" y="1"/>
                      <a:pt x="236" y="59"/>
                      <a:pt x="144" y="147"/>
                    </a:cubicBezTo>
                    <a:cubicBezTo>
                      <a:pt x="55" y="235"/>
                      <a:pt x="1" y="361"/>
                      <a:pt x="1" y="498"/>
                    </a:cubicBezTo>
                    <a:cubicBezTo>
                      <a:pt x="1" y="635"/>
                      <a:pt x="55" y="757"/>
                      <a:pt x="144" y="849"/>
                    </a:cubicBezTo>
                    <a:cubicBezTo>
                      <a:pt x="236" y="938"/>
                      <a:pt x="358" y="992"/>
                      <a:pt x="495" y="992"/>
                    </a:cubicBezTo>
                    <a:cubicBezTo>
                      <a:pt x="631" y="992"/>
                      <a:pt x="757" y="938"/>
                      <a:pt x="846" y="849"/>
                    </a:cubicBezTo>
                    <a:cubicBezTo>
                      <a:pt x="934" y="757"/>
                      <a:pt x="992" y="635"/>
                      <a:pt x="992" y="498"/>
                    </a:cubicBezTo>
                    <a:cubicBezTo>
                      <a:pt x="992" y="361"/>
                      <a:pt x="934" y="235"/>
                      <a:pt x="846" y="147"/>
                    </a:cubicBezTo>
                    <a:cubicBezTo>
                      <a:pt x="757" y="59"/>
                      <a:pt x="631" y="1"/>
                      <a:pt x="495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0"/>
              <p:cNvSpPr/>
              <p:nvPr/>
            </p:nvSpPr>
            <p:spPr>
              <a:xfrm>
                <a:off x="6026441" y="3154151"/>
                <a:ext cx="63705" cy="140128"/>
              </a:xfrm>
              <a:custGeom>
                <a:rect b="b" l="l" r="r" t="t"/>
                <a:pathLst>
                  <a:path extrusionOk="0" h="2380" w="1082">
                    <a:moveTo>
                      <a:pt x="108" y="0"/>
                    </a:moveTo>
                    <a:cubicBezTo>
                      <a:pt x="82" y="0"/>
                      <a:pt x="57" y="10"/>
                      <a:pt x="38" y="31"/>
                    </a:cubicBezTo>
                    <a:cubicBezTo>
                      <a:pt x="1" y="72"/>
                      <a:pt x="4" y="133"/>
                      <a:pt x="45" y="171"/>
                    </a:cubicBezTo>
                    <a:cubicBezTo>
                      <a:pt x="675" y="753"/>
                      <a:pt x="877" y="1667"/>
                      <a:pt x="856" y="1950"/>
                    </a:cubicBezTo>
                    <a:cubicBezTo>
                      <a:pt x="839" y="2178"/>
                      <a:pt x="460" y="2181"/>
                      <a:pt x="457" y="2181"/>
                    </a:cubicBezTo>
                    <a:cubicBezTo>
                      <a:pt x="402" y="2181"/>
                      <a:pt x="358" y="2226"/>
                      <a:pt x="358" y="2280"/>
                    </a:cubicBezTo>
                    <a:cubicBezTo>
                      <a:pt x="358" y="2333"/>
                      <a:pt x="399" y="2380"/>
                      <a:pt x="455" y="2380"/>
                    </a:cubicBezTo>
                    <a:cubicBezTo>
                      <a:pt x="456" y="2380"/>
                      <a:pt x="458" y="2380"/>
                      <a:pt x="460" y="2379"/>
                    </a:cubicBezTo>
                    <a:cubicBezTo>
                      <a:pt x="655" y="2379"/>
                      <a:pt x="1030" y="2294"/>
                      <a:pt x="1053" y="1967"/>
                    </a:cubicBezTo>
                    <a:cubicBezTo>
                      <a:pt x="1081" y="1609"/>
                      <a:pt x="846" y="641"/>
                      <a:pt x="177" y="28"/>
                    </a:cubicBezTo>
                    <a:cubicBezTo>
                      <a:pt x="157" y="10"/>
                      <a:pt x="132" y="0"/>
                      <a:pt x="108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30"/>
              <p:cNvSpPr/>
              <p:nvPr/>
            </p:nvSpPr>
            <p:spPr>
              <a:xfrm>
                <a:off x="6024616" y="3151795"/>
                <a:ext cx="66473" cy="144898"/>
              </a:xfrm>
              <a:custGeom>
                <a:rect b="b" l="l" r="r" t="t"/>
                <a:pathLst>
                  <a:path extrusionOk="0" h="2461" w="1129">
                    <a:moveTo>
                      <a:pt x="140" y="82"/>
                    </a:moveTo>
                    <a:cubicBezTo>
                      <a:pt x="158" y="82"/>
                      <a:pt x="171" y="85"/>
                      <a:pt x="181" y="95"/>
                    </a:cubicBezTo>
                    <a:cubicBezTo>
                      <a:pt x="491" y="381"/>
                      <a:pt x="710" y="749"/>
                      <a:pt x="846" y="1094"/>
                    </a:cubicBezTo>
                    <a:cubicBezTo>
                      <a:pt x="917" y="1264"/>
                      <a:pt x="965" y="1431"/>
                      <a:pt x="999" y="1578"/>
                    </a:cubicBezTo>
                    <a:cubicBezTo>
                      <a:pt x="1030" y="1724"/>
                      <a:pt x="1047" y="1853"/>
                      <a:pt x="1047" y="1946"/>
                    </a:cubicBezTo>
                    <a:cubicBezTo>
                      <a:pt x="1047" y="1966"/>
                      <a:pt x="1043" y="1987"/>
                      <a:pt x="1043" y="2004"/>
                    </a:cubicBezTo>
                    <a:cubicBezTo>
                      <a:pt x="1037" y="2078"/>
                      <a:pt x="1013" y="2136"/>
                      <a:pt x="975" y="2184"/>
                    </a:cubicBezTo>
                    <a:cubicBezTo>
                      <a:pt x="948" y="2221"/>
                      <a:pt x="914" y="2253"/>
                      <a:pt x="873" y="2276"/>
                    </a:cubicBezTo>
                    <a:cubicBezTo>
                      <a:pt x="815" y="2314"/>
                      <a:pt x="744" y="2341"/>
                      <a:pt x="675" y="2358"/>
                    </a:cubicBezTo>
                    <a:cubicBezTo>
                      <a:pt x="607" y="2372"/>
                      <a:pt x="543" y="2379"/>
                      <a:pt x="491" y="2379"/>
                    </a:cubicBezTo>
                    <a:lnTo>
                      <a:pt x="488" y="2379"/>
                    </a:lnTo>
                    <a:cubicBezTo>
                      <a:pt x="478" y="2379"/>
                      <a:pt x="471" y="2379"/>
                      <a:pt x="464" y="2375"/>
                    </a:cubicBezTo>
                    <a:cubicBezTo>
                      <a:pt x="454" y="2372"/>
                      <a:pt x="447" y="2365"/>
                      <a:pt x="441" y="2355"/>
                    </a:cubicBezTo>
                    <a:cubicBezTo>
                      <a:pt x="433" y="2344"/>
                      <a:pt x="430" y="2334"/>
                      <a:pt x="430" y="2320"/>
                    </a:cubicBezTo>
                    <a:cubicBezTo>
                      <a:pt x="430" y="2303"/>
                      <a:pt x="437" y="2290"/>
                      <a:pt x="447" y="2280"/>
                    </a:cubicBezTo>
                    <a:cubicBezTo>
                      <a:pt x="458" y="2270"/>
                      <a:pt x="474" y="2262"/>
                      <a:pt x="488" y="2262"/>
                    </a:cubicBezTo>
                    <a:lnTo>
                      <a:pt x="495" y="2262"/>
                    </a:lnTo>
                    <a:cubicBezTo>
                      <a:pt x="508" y="2262"/>
                      <a:pt x="540" y="2259"/>
                      <a:pt x="576" y="2256"/>
                    </a:cubicBezTo>
                    <a:cubicBezTo>
                      <a:pt x="638" y="2249"/>
                      <a:pt x="716" y="2232"/>
                      <a:pt x="788" y="2195"/>
                    </a:cubicBezTo>
                    <a:cubicBezTo>
                      <a:pt x="822" y="2174"/>
                      <a:pt x="856" y="2150"/>
                      <a:pt x="880" y="2116"/>
                    </a:cubicBezTo>
                    <a:cubicBezTo>
                      <a:pt x="908" y="2086"/>
                      <a:pt x="924" y="2041"/>
                      <a:pt x="928" y="1993"/>
                    </a:cubicBezTo>
                    <a:lnTo>
                      <a:pt x="928" y="1946"/>
                    </a:lnTo>
                    <a:cubicBezTo>
                      <a:pt x="928" y="1861"/>
                      <a:pt x="914" y="1745"/>
                      <a:pt x="887" y="1608"/>
                    </a:cubicBezTo>
                    <a:cubicBezTo>
                      <a:pt x="839" y="1404"/>
                      <a:pt x="760" y="1152"/>
                      <a:pt x="631" y="900"/>
                    </a:cubicBezTo>
                    <a:cubicBezTo>
                      <a:pt x="505" y="647"/>
                      <a:pt x="331" y="395"/>
                      <a:pt x="103" y="180"/>
                    </a:cubicBezTo>
                    <a:cubicBezTo>
                      <a:pt x="90" y="170"/>
                      <a:pt x="82" y="156"/>
                      <a:pt x="82" y="139"/>
                    </a:cubicBezTo>
                    <a:cubicBezTo>
                      <a:pt x="82" y="126"/>
                      <a:pt x="90" y="112"/>
                      <a:pt x="99" y="98"/>
                    </a:cubicBezTo>
                    <a:cubicBezTo>
                      <a:pt x="110" y="88"/>
                      <a:pt x="126" y="82"/>
                      <a:pt x="140" y="82"/>
                    </a:cubicBezTo>
                    <a:close/>
                    <a:moveTo>
                      <a:pt x="140" y="0"/>
                    </a:moveTo>
                    <a:cubicBezTo>
                      <a:pt x="103" y="0"/>
                      <a:pt x="65" y="13"/>
                      <a:pt x="38" y="44"/>
                    </a:cubicBezTo>
                    <a:cubicBezTo>
                      <a:pt x="14" y="71"/>
                      <a:pt x="1" y="106"/>
                      <a:pt x="1" y="139"/>
                    </a:cubicBezTo>
                    <a:cubicBezTo>
                      <a:pt x="1" y="177"/>
                      <a:pt x="18" y="214"/>
                      <a:pt x="49" y="241"/>
                    </a:cubicBezTo>
                    <a:cubicBezTo>
                      <a:pt x="342" y="515"/>
                      <a:pt x="543" y="862"/>
                      <a:pt x="669" y="1182"/>
                    </a:cubicBezTo>
                    <a:cubicBezTo>
                      <a:pt x="733" y="1339"/>
                      <a:pt x="778" y="1493"/>
                      <a:pt x="805" y="1625"/>
                    </a:cubicBezTo>
                    <a:cubicBezTo>
                      <a:pt x="836" y="1759"/>
                      <a:pt x="846" y="1871"/>
                      <a:pt x="846" y="1946"/>
                    </a:cubicBezTo>
                    <a:lnTo>
                      <a:pt x="846" y="1990"/>
                    </a:lnTo>
                    <a:cubicBezTo>
                      <a:pt x="842" y="2010"/>
                      <a:pt x="839" y="2031"/>
                      <a:pt x="829" y="2048"/>
                    </a:cubicBezTo>
                    <a:cubicBezTo>
                      <a:pt x="822" y="2061"/>
                      <a:pt x="809" y="2075"/>
                      <a:pt x="798" y="2086"/>
                    </a:cubicBezTo>
                    <a:cubicBezTo>
                      <a:pt x="774" y="2109"/>
                      <a:pt x="744" y="2127"/>
                      <a:pt x="710" y="2140"/>
                    </a:cubicBezTo>
                    <a:cubicBezTo>
                      <a:pt x="662" y="2160"/>
                      <a:pt x="604" y="2171"/>
                      <a:pt x="563" y="2174"/>
                    </a:cubicBezTo>
                    <a:cubicBezTo>
                      <a:pt x="540" y="2177"/>
                      <a:pt x="522" y="2181"/>
                      <a:pt x="508" y="2181"/>
                    </a:cubicBezTo>
                    <a:lnTo>
                      <a:pt x="488" y="2181"/>
                    </a:lnTo>
                    <a:cubicBezTo>
                      <a:pt x="450" y="2181"/>
                      <a:pt x="417" y="2198"/>
                      <a:pt x="389" y="2221"/>
                    </a:cubicBezTo>
                    <a:cubicBezTo>
                      <a:pt x="365" y="2245"/>
                      <a:pt x="348" y="2283"/>
                      <a:pt x="348" y="2320"/>
                    </a:cubicBezTo>
                    <a:cubicBezTo>
                      <a:pt x="348" y="2358"/>
                      <a:pt x="362" y="2392"/>
                      <a:pt x="389" y="2419"/>
                    </a:cubicBezTo>
                    <a:cubicBezTo>
                      <a:pt x="400" y="2433"/>
                      <a:pt x="413" y="2443"/>
                      <a:pt x="430" y="2450"/>
                    </a:cubicBezTo>
                    <a:cubicBezTo>
                      <a:pt x="447" y="2457"/>
                      <a:pt x="468" y="2460"/>
                      <a:pt x="488" y="2460"/>
                    </a:cubicBezTo>
                    <a:lnTo>
                      <a:pt x="491" y="2460"/>
                    </a:lnTo>
                    <a:cubicBezTo>
                      <a:pt x="543" y="2460"/>
                      <a:pt x="604" y="2457"/>
                      <a:pt x="672" y="2443"/>
                    </a:cubicBezTo>
                    <a:cubicBezTo>
                      <a:pt x="768" y="2419"/>
                      <a:pt x="877" y="2382"/>
                      <a:pt x="962" y="2314"/>
                    </a:cubicBezTo>
                    <a:cubicBezTo>
                      <a:pt x="1006" y="2280"/>
                      <a:pt x="1043" y="2239"/>
                      <a:pt x="1071" y="2188"/>
                    </a:cubicBezTo>
                    <a:cubicBezTo>
                      <a:pt x="1101" y="2136"/>
                      <a:pt x="1119" y="2078"/>
                      <a:pt x="1125" y="2010"/>
                    </a:cubicBezTo>
                    <a:cubicBezTo>
                      <a:pt x="1125" y="1990"/>
                      <a:pt x="1128" y="1970"/>
                      <a:pt x="1128" y="1946"/>
                    </a:cubicBezTo>
                    <a:cubicBezTo>
                      <a:pt x="1128" y="1844"/>
                      <a:pt x="1112" y="1710"/>
                      <a:pt x="1078" y="1561"/>
                    </a:cubicBezTo>
                    <a:cubicBezTo>
                      <a:pt x="1030" y="1332"/>
                      <a:pt x="938" y="1063"/>
                      <a:pt x="801" y="793"/>
                    </a:cubicBezTo>
                    <a:cubicBezTo>
                      <a:pt x="665" y="528"/>
                      <a:pt x="478" y="259"/>
                      <a:pt x="236" y="37"/>
                    </a:cubicBezTo>
                    <a:cubicBezTo>
                      <a:pt x="208" y="10"/>
                      <a:pt x="175" y="0"/>
                      <a:pt x="140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0"/>
              <p:cNvSpPr/>
              <p:nvPr/>
            </p:nvSpPr>
            <p:spPr>
              <a:xfrm>
                <a:off x="5378545" y="3451132"/>
                <a:ext cx="146487" cy="58289"/>
              </a:xfrm>
              <a:custGeom>
                <a:rect b="b" l="l" r="r" t="t"/>
                <a:pathLst>
                  <a:path extrusionOk="0" h="990" w="2488">
                    <a:moveTo>
                      <a:pt x="251" y="1"/>
                    </a:moveTo>
                    <a:cubicBezTo>
                      <a:pt x="215" y="1"/>
                      <a:pt x="179" y="22"/>
                      <a:pt x="164" y="58"/>
                    </a:cubicBezTo>
                    <a:cubicBezTo>
                      <a:pt x="78" y="232"/>
                      <a:pt x="0" y="610"/>
                      <a:pt x="287" y="771"/>
                    </a:cubicBezTo>
                    <a:cubicBezTo>
                      <a:pt x="471" y="876"/>
                      <a:pt x="893" y="989"/>
                      <a:pt x="1384" y="989"/>
                    </a:cubicBezTo>
                    <a:cubicBezTo>
                      <a:pt x="1714" y="989"/>
                      <a:pt x="2076" y="938"/>
                      <a:pt x="2413" y="798"/>
                    </a:cubicBezTo>
                    <a:cubicBezTo>
                      <a:pt x="2464" y="777"/>
                      <a:pt x="2488" y="719"/>
                      <a:pt x="2467" y="668"/>
                    </a:cubicBezTo>
                    <a:cubicBezTo>
                      <a:pt x="2452" y="629"/>
                      <a:pt x="2415" y="606"/>
                      <a:pt x="2376" y="606"/>
                    </a:cubicBezTo>
                    <a:cubicBezTo>
                      <a:pt x="2363" y="606"/>
                      <a:pt x="2350" y="609"/>
                      <a:pt x="2338" y="614"/>
                    </a:cubicBezTo>
                    <a:cubicBezTo>
                      <a:pt x="2024" y="743"/>
                      <a:pt x="1691" y="789"/>
                      <a:pt x="1389" y="789"/>
                    </a:cubicBezTo>
                    <a:cubicBezTo>
                      <a:pt x="925" y="789"/>
                      <a:pt x="532" y="681"/>
                      <a:pt x="382" y="596"/>
                    </a:cubicBezTo>
                    <a:cubicBezTo>
                      <a:pt x="184" y="488"/>
                      <a:pt x="341" y="143"/>
                      <a:pt x="341" y="140"/>
                    </a:cubicBezTo>
                    <a:cubicBezTo>
                      <a:pt x="364" y="93"/>
                      <a:pt x="344" y="31"/>
                      <a:pt x="293" y="11"/>
                    </a:cubicBezTo>
                    <a:cubicBezTo>
                      <a:pt x="280" y="4"/>
                      <a:pt x="266" y="1"/>
                      <a:pt x="251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0"/>
              <p:cNvSpPr/>
              <p:nvPr/>
            </p:nvSpPr>
            <p:spPr>
              <a:xfrm>
                <a:off x="5381135" y="3448718"/>
                <a:ext cx="145545" cy="63058"/>
              </a:xfrm>
              <a:custGeom>
                <a:rect b="b" l="l" r="r" t="t"/>
                <a:pathLst>
                  <a:path extrusionOk="0" h="1071" w="2472">
                    <a:moveTo>
                      <a:pt x="208" y="82"/>
                    </a:moveTo>
                    <a:cubicBezTo>
                      <a:pt x="215" y="82"/>
                      <a:pt x="226" y="82"/>
                      <a:pt x="232" y="85"/>
                    </a:cubicBezTo>
                    <a:lnTo>
                      <a:pt x="232" y="89"/>
                    </a:lnTo>
                    <a:cubicBezTo>
                      <a:pt x="243" y="93"/>
                      <a:pt x="253" y="99"/>
                      <a:pt x="256" y="110"/>
                    </a:cubicBezTo>
                    <a:cubicBezTo>
                      <a:pt x="263" y="120"/>
                      <a:pt x="266" y="130"/>
                      <a:pt x="266" y="140"/>
                    </a:cubicBezTo>
                    <a:cubicBezTo>
                      <a:pt x="266" y="147"/>
                      <a:pt x="266" y="157"/>
                      <a:pt x="259" y="164"/>
                    </a:cubicBezTo>
                    <a:lnTo>
                      <a:pt x="259" y="167"/>
                    </a:lnTo>
                    <a:cubicBezTo>
                      <a:pt x="256" y="178"/>
                      <a:pt x="239" y="212"/>
                      <a:pt x="226" y="263"/>
                    </a:cubicBezTo>
                    <a:cubicBezTo>
                      <a:pt x="212" y="310"/>
                      <a:pt x="198" y="376"/>
                      <a:pt x="198" y="440"/>
                    </a:cubicBezTo>
                    <a:cubicBezTo>
                      <a:pt x="198" y="481"/>
                      <a:pt x="205" y="529"/>
                      <a:pt x="222" y="570"/>
                    </a:cubicBezTo>
                    <a:cubicBezTo>
                      <a:pt x="232" y="590"/>
                      <a:pt x="243" y="610"/>
                      <a:pt x="259" y="628"/>
                    </a:cubicBezTo>
                    <a:cubicBezTo>
                      <a:pt x="276" y="645"/>
                      <a:pt x="297" y="662"/>
                      <a:pt x="317" y="675"/>
                    </a:cubicBezTo>
                    <a:cubicBezTo>
                      <a:pt x="358" y="699"/>
                      <a:pt x="413" y="719"/>
                      <a:pt x="481" y="744"/>
                    </a:cubicBezTo>
                    <a:cubicBezTo>
                      <a:pt x="580" y="777"/>
                      <a:pt x="709" y="808"/>
                      <a:pt x="856" y="832"/>
                    </a:cubicBezTo>
                    <a:cubicBezTo>
                      <a:pt x="1003" y="856"/>
                      <a:pt x="1166" y="873"/>
                      <a:pt x="1343" y="873"/>
                    </a:cubicBezTo>
                    <a:cubicBezTo>
                      <a:pt x="1650" y="873"/>
                      <a:pt x="1991" y="826"/>
                      <a:pt x="2311" y="692"/>
                    </a:cubicBezTo>
                    <a:cubicBezTo>
                      <a:pt x="2318" y="689"/>
                      <a:pt x="2324" y="689"/>
                      <a:pt x="2332" y="689"/>
                    </a:cubicBezTo>
                    <a:cubicBezTo>
                      <a:pt x="2345" y="689"/>
                      <a:pt x="2355" y="692"/>
                      <a:pt x="2365" y="699"/>
                    </a:cubicBezTo>
                    <a:cubicBezTo>
                      <a:pt x="2376" y="706"/>
                      <a:pt x="2382" y="713"/>
                      <a:pt x="2386" y="727"/>
                    </a:cubicBezTo>
                    <a:cubicBezTo>
                      <a:pt x="2390" y="733"/>
                      <a:pt x="2390" y="740"/>
                      <a:pt x="2390" y="747"/>
                    </a:cubicBezTo>
                    <a:cubicBezTo>
                      <a:pt x="2390" y="757"/>
                      <a:pt x="2386" y="771"/>
                      <a:pt x="2382" y="781"/>
                    </a:cubicBezTo>
                    <a:cubicBezTo>
                      <a:pt x="2376" y="788"/>
                      <a:pt x="2365" y="798"/>
                      <a:pt x="2355" y="801"/>
                    </a:cubicBezTo>
                    <a:cubicBezTo>
                      <a:pt x="2022" y="938"/>
                      <a:pt x="1667" y="989"/>
                      <a:pt x="1340" y="989"/>
                    </a:cubicBezTo>
                    <a:cubicBezTo>
                      <a:pt x="1097" y="989"/>
                      <a:pt x="873" y="961"/>
                      <a:pt x="685" y="920"/>
                    </a:cubicBezTo>
                    <a:cubicBezTo>
                      <a:pt x="594" y="900"/>
                      <a:pt x="509" y="876"/>
                      <a:pt x="437" y="853"/>
                    </a:cubicBezTo>
                    <a:cubicBezTo>
                      <a:pt x="365" y="829"/>
                      <a:pt x="304" y="801"/>
                      <a:pt x="263" y="777"/>
                    </a:cubicBezTo>
                    <a:cubicBezTo>
                      <a:pt x="191" y="736"/>
                      <a:pt x="150" y="686"/>
                      <a:pt x="120" y="628"/>
                    </a:cubicBezTo>
                    <a:cubicBezTo>
                      <a:pt x="92" y="570"/>
                      <a:pt x="82" y="505"/>
                      <a:pt x="82" y="437"/>
                    </a:cubicBezTo>
                    <a:cubicBezTo>
                      <a:pt x="82" y="376"/>
                      <a:pt x="92" y="318"/>
                      <a:pt x="106" y="260"/>
                    </a:cubicBezTo>
                    <a:cubicBezTo>
                      <a:pt x="120" y="205"/>
                      <a:pt x="136" y="154"/>
                      <a:pt x="154" y="116"/>
                    </a:cubicBezTo>
                    <a:cubicBezTo>
                      <a:pt x="161" y="106"/>
                      <a:pt x="167" y="96"/>
                      <a:pt x="177" y="89"/>
                    </a:cubicBezTo>
                    <a:cubicBezTo>
                      <a:pt x="188" y="85"/>
                      <a:pt x="198" y="82"/>
                      <a:pt x="208" y="82"/>
                    </a:cubicBezTo>
                    <a:close/>
                    <a:moveTo>
                      <a:pt x="208" y="0"/>
                    </a:moveTo>
                    <a:cubicBezTo>
                      <a:pt x="181" y="0"/>
                      <a:pt x="157" y="8"/>
                      <a:pt x="133" y="21"/>
                    </a:cubicBezTo>
                    <a:cubicBezTo>
                      <a:pt x="113" y="35"/>
                      <a:pt x="92" y="55"/>
                      <a:pt x="82" y="82"/>
                    </a:cubicBezTo>
                    <a:cubicBezTo>
                      <a:pt x="62" y="123"/>
                      <a:pt x="42" y="181"/>
                      <a:pt x="24" y="239"/>
                    </a:cubicBezTo>
                    <a:cubicBezTo>
                      <a:pt x="10" y="300"/>
                      <a:pt x="1" y="368"/>
                      <a:pt x="1" y="437"/>
                    </a:cubicBezTo>
                    <a:cubicBezTo>
                      <a:pt x="1" y="511"/>
                      <a:pt x="14" y="593"/>
                      <a:pt x="48" y="665"/>
                    </a:cubicBezTo>
                    <a:cubicBezTo>
                      <a:pt x="82" y="736"/>
                      <a:pt x="136" y="801"/>
                      <a:pt x="222" y="849"/>
                    </a:cubicBezTo>
                    <a:cubicBezTo>
                      <a:pt x="270" y="876"/>
                      <a:pt x="334" y="903"/>
                      <a:pt x="410" y="928"/>
                    </a:cubicBezTo>
                    <a:cubicBezTo>
                      <a:pt x="635" y="1005"/>
                      <a:pt x="968" y="1071"/>
                      <a:pt x="1340" y="1071"/>
                    </a:cubicBezTo>
                    <a:cubicBezTo>
                      <a:pt x="1674" y="1071"/>
                      <a:pt x="2042" y="1019"/>
                      <a:pt x="2386" y="876"/>
                    </a:cubicBezTo>
                    <a:cubicBezTo>
                      <a:pt x="2413" y="866"/>
                      <a:pt x="2434" y="846"/>
                      <a:pt x="2451" y="826"/>
                    </a:cubicBezTo>
                    <a:cubicBezTo>
                      <a:pt x="2464" y="801"/>
                      <a:pt x="2472" y="774"/>
                      <a:pt x="2472" y="747"/>
                    </a:cubicBezTo>
                    <a:cubicBezTo>
                      <a:pt x="2472" y="730"/>
                      <a:pt x="2467" y="713"/>
                      <a:pt x="2461" y="692"/>
                    </a:cubicBezTo>
                    <a:cubicBezTo>
                      <a:pt x="2451" y="669"/>
                      <a:pt x="2434" y="645"/>
                      <a:pt x="2410" y="631"/>
                    </a:cubicBezTo>
                    <a:cubicBezTo>
                      <a:pt x="2386" y="614"/>
                      <a:pt x="2359" y="607"/>
                      <a:pt x="2332" y="607"/>
                    </a:cubicBezTo>
                    <a:cubicBezTo>
                      <a:pt x="2314" y="607"/>
                      <a:pt x="2297" y="610"/>
                      <a:pt x="2280" y="617"/>
                    </a:cubicBezTo>
                    <a:cubicBezTo>
                      <a:pt x="1970" y="744"/>
                      <a:pt x="1643" y="791"/>
                      <a:pt x="1343" y="791"/>
                    </a:cubicBezTo>
                    <a:cubicBezTo>
                      <a:pt x="1115" y="791"/>
                      <a:pt x="904" y="764"/>
                      <a:pt x="733" y="727"/>
                    </a:cubicBezTo>
                    <a:cubicBezTo>
                      <a:pt x="644" y="709"/>
                      <a:pt x="570" y="686"/>
                      <a:pt x="509" y="665"/>
                    </a:cubicBezTo>
                    <a:cubicBezTo>
                      <a:pt x="443" y="645"/>
                      <a:pt x="392" y="624"/>
                      <a:pt x="358" y="604"/>
                    </a:cubicBezTo>
                    <a:cubicBezTo>
                      <a:pt x="345" y="593"/>
                      <a:pt x="331" y="583"/>
                      <a:pt x="320" y="573"/>
                    </a:cubicBezTo>
                    <a:cubicBezTo>
                      <a:pt x="307" y="556"/>
                      <a:pt x="297" y="535"/>
                      <a:pt x="290" y="515"/>
                    </a:cubicBezTo>
                    <a:cubicBezTo>
                      <a:pt x="284" y="491"/>
                      <a:pt x="280" y="464"/>
                      <a:pt x="280" y="440"/>
                    </a:cubicBezTo>
                    <a:cubicBezTo>
                      <a:pt x="280" y="382"/>
                      <a:pt x="293" y="321"/>
                      <a:pt x="307" y="277"/>
                    </a:cubicBezTo>
                    <a:cubicBezTo>
                      <a:pt x="314" y="253"/>
                      <a:pt x="320" y="233"/>
                      <a:pt x="328" y="222"/>
                    </a:cubicBezTo>
                    <a:cubicBezTo>
                      <a:pt x="328" y="215"/>
                      <a:pt x="331" y="208"/>
                      <a:pt x="334" y="205"/>
                    </a:cubicBezTo>
                    <a:lnTo>
                      <a:pt x="334" y="201"/>
                    </a:lnTo>
                    <a:lnTo>
                      <a:pt x="334" y="198"/>
                    </a:lnTo>
                    <a:cubicBezTo>
                      <a:pt x="345" y="181"/>
                      <a:pt x="348" y="161"/>
                      <a:pt x="348" y="140"/>
                    </a:cubicBezTo>
                    <a:cubicBezTo>
                      <a:pt x="348" y="113"/>
                      <a:pt x="341" y="89"/>
                      <a:pt x="328" y="65"/>
                    </a:cubicBezTo>
                    <a:cubicBezTo>
                      <a:pt x="314" y="44"/>
                      <a:pt x="293" y="24"/>
                      <a:pt x="266" y="14"/>
                    </a:cubicBezTo>
                    <a:cubicBezTo>
                      <a:pt x="249" y="4"/>
                      <a:pt x="229" y="0"/>
                      <a:pt x="208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0"/>
              <p:cNvSpPr/>
              <p:nvPr/>
            </p:nvSpPr>
            <p:spPr>
              <a:xfrm>
                <a:off x="5949781" y="3168458"/>
                <a:ext cx="103566" cy="130237"/>
              </a:xfrm>
              <a:custGeom>
                <a:rect b="b" l="l" r="r" t="t"/>
                <a:pathLst>
                  <a:path extrusionOk="0" h="2212" w="1759">
                    <a:moveTo>
                      <a:pt x="737" y="0"/>
                    </a:moveTo>
                    <a:cubicBezTo>
                      <a:pt x="404" y="0"/>
                      <a:pt x="0" y="1032"/>
                      <a:pt x="0" y="1032"/>
                    </a:cubicBezTo>
                    <a:cubicBezTo>
                      <a:pt x="0" y="1032"/>
                      <a:pt x="99" y="1257"/>
                      <a:pt x="236" y="1346"/>
                    </a:cubicBezTo>
                    <a:cubicBezTo>
                      <a:pt x="345" y="1414"/>
                      <a:pt x="968" y="2212"/>
                      <a:pt x="1442" y="2212"/>
                    </a:cubicBezTo>
                    <a:cubicBezTo>
                      <a:pt x="1560" y="2212"/>
                      <a:pt x="1670" y="2162"/>
                      <a:pt x="1759" y="2037"/>
                    </a:cubicBezTo>
                    <a:cubicBezTo>
                      <a:pt x="1759" y="2037"/>
                      <a:pt x="1721" y="688"/>
                      <a:pt x="829" y="30"/>
                    </a:cubicBezTo>
                    <a:cubicBezTo>
                      <a:pt x="799" y="10"/>
                      <a:pt x="768" y="0"/>
                      <a:pt x="737" y="0"/>
                    </a:cubicBezTo>
                    <a:close/>
                  </a:path>
                </a:pathLst>
              </a:custGeom>
              <a:solidFill>
                <a:srgbClr val="6168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0"/>
              <p:cNvSpPr/>
              <p:nvPr/>
            </p:nvSpPr>
            <p:spPr>
              <a:xfrm>
                <a:off x="5371538" y="3387956"/>
                <a:ext cx="173394" cy="83253"/>
              </a:xfrm>
              <a:custGeom>
                <a:rect b="b" l="l" r="r" t="t"/>
                <a:pathLst>
                  <a:path extrusionOk="0" h="1414" w="2945">
                    <a:moveTo>
                      <a:pt x="2021" y="0"/>
                    </a:moveTo>
                    <a:cubicBezTo>
                      <a:pt x="1990" y="0"/>
                      <a:pt x="1769" y="3"/>
                      <a:pt x="1646" y="82"/>
                    </a:cubicBezTo>
                    <a:cubicBezTo>
                      <a:pt x="1510" y="170"/>
                      <a:pt x="0" y="504"/>
                      <a:pt x="371" y="1172"/>
                    </a:cubicBezTo>
                    <a:cubicBezTo>
                      <a:pt x="371" y="1172"/>
                      <a:pt x="927" y="1413"/>
                      <a:pt x="1586" y="1413"/>
                    </a:cubicBezTo>
                    <a:cubicBezTo>
                      <a:pt x="1912" y="1413"/>
                      <a:pt x="2262" y="1354"/>
                      <a:pt x="2583" y="1179"/>
                    </a:cubicBezTo>
                    <a:cubicBezTo>
                      <a:pt x="2945" y="961"/>
                      <a:pt x="2024" y="0"/>
                      <a:pt x="2024" y="0"/>
                    </a:cubicBezTo>
                    <a:cubicBezTo>
                      <a:pt x="2024" y="0"/>
                      <a:pt x="2023" y="0"/>
                      <a:pt x="2021" y="0"/>
                    </a:cubicBezTo>
                    <a:close/>
                  </a:path>
                </a:pathLst>
              </a:custGeom>
              <a:solidFill>
                <a:srgbClr val="6168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0"/>
              <p:cNvSpPr/>
              <p:nvPr/>
            </p:nvSpPr>
            <p:spPr>
              <a:xfrm>
                <a:off x="5320491" y="2942483"/>
                <a:ext cx="172040" cy="153081"/>
              </a:xfrm>
              <a:custGeom>
                <a:rect b="b" l="l" r="r" t="t"/>
                <a:pathLst>
                  <a:path extrusionOk="0" h="2600" w="2922">
                    <a:moveTo>
                      <a:pt x="2036" y="0"/>
                    </a:moveTo>
                    <a:cubicBezTo>
                      <a:pt x="2036" y="0"/>
                      <a:pt x="1350" y="103"/>
                      <a:pt x="751" y="1268"/>
                    </a:cubicBezTo>
                    <a:cubicBezTo>
                      <a:pt x="543" y="1674"/>
                      <a:pt x="284" y="1953"/>
                      <a:pt x="1" y="2103"/>
                    </a:cubicBezTo>
                    <a:cubicBezTo>
                      <a:pt x="426" y="2460"/>
                      <a:pt x="771" y="2600"/>
                      <a:pt x="1059" y="2600"/>
                    </a:cubicBezTo>
                    <a:cubicBezTo>
                      <a:pt x="1953" y="2600"/>
                      <a:pt x="2316" y="1266"/>
                      <a:pt x="2922" y="924"/>
                    </a:cubicBezTo>
                    <a:cubicBezTo>
                      <a:pt x="2714" y="685"/>
                      <a:pt x="2448" y="334"/>
                      <a:pt x="2036" y="0"/>
                    </a:cubicBezTo>
                    <a:close/>
                  </a:path>
                </a:pathLst>
              </a:custGeom>
              <a:solidFill>
                <a:srgbClr val="DFE4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0"/>
              <p:cNvSpPr/>
              <p:nvPr/>
            </p:nvSpPr>
            <p:spPr>
              <a:xfrm>
                <a:off x="5610466" y="2393032"/>
                <a:ext cx="289618" cy="748569"/>
              </a:xfrm>
              <a:custGeom>
                <a:rect b="b" l="l" r="r" t="t"/>
                <a:pathLst>
                  <a:path extrusionOk="0" h="12714" w="4919">
                    <a:moveTo>
                      <a:pt x="1241" y="1"/>
                    </a:moveTo>
                    <a:cubicBezTo>
                      <a:pt x="2468" y="635"/>
                      <a:pt x="3242" y="2042"/>
                      <a:pt x="2871" y="3757"/>
                    </a:cubicBezTo>
                    <a:cubicBezTo>
                      <a:pt x="2376" y="6037"/>
                      <a:pt x="1432" y="8814"/>
                      <a:pt x="1432" y="10106"/>
                    </a:cubicBezTo>
                    <a:cubicBezTo>
                      <a:pt x="1432" y="11214"/>
                      <a:pt x="955" y="12283"/>
                      <a:pt x="1" y="12342"/>
                    </a:cubicBezTo>
                    <a:cubicBezTo>
                      <a:pt x="304" y="12458"/>
                      <a:pt x="642" y="12543"/>
                      <a:pt x="1051" y="12655"/>
                    </a:cubicBezTo>
                    <a:cubicBezTo>
                      <a:pt x="1199" y="12694"/>
                      <a:pt x="1339" y="12713"/>
                      <a:pt x="1471" y="12713"/>
                    </a:cubicBezTo>
                    <a:cubicBezTo>
                      <a:pt x="2479" y="12713"/>
                      <a:pt x="2983" y="11613"/>
                      <a:pt x="2983" y="10470"/>
                    </a:cubicBezTo>
                    <a:cubicBezTo>
                      <a:pt x="2983" y="9182"/>
                      <a:pt x="3926" y="6405"/>
                      <a:pt x="4420" y="4122"/>
                    </a:cubicBezTo>
                    <a:cubicBezTo>
                      <a:pt x="4919" y="1838"/>
                      <a:pt x="3382" y="103"/>
                      <a:pt x="1446" y="5"/>
                    </a:cubicBezTo>
                    <a:cubicBezTo>
                      <a:pt x="1374" y="1"/>
                      <a:pt x="1309" y="1"/>
                      <a:pt x="1241" y="1"/>
                    </a:cubicBezTo>
                    <a:close/>
                  </a:path>
                </a:pathLst>
              </a:custGeom>
              <a:solidFill>
                <a:srgbClr val="DFE4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0"/>
              <p:cNvSpPr/>
              <p:nvPr/>
            </p:nvSpPr>
            <p:spPr>
              <a:xfrm>
                <a:off x="5178889" y="2364417"/>
                <a:ext cx="714537" cy="782129"/>
              </a:xfrm>
              <a:custGeom>
                <a:rect b="b" l="l" r="r" t="t"/>
                <a:pathLst>
                  <a:path extrusionOk="0" h="13284" w="12136">
                    <a:moveTo>
                      <a:pt x="2758" y="200"/>
                    </a:moveTo>
                    <a:cubicBezTo>
                      <a:pt x="3603" y="200"/>
                      <a:pt x="4667" y="656"/>
                      <a:pt x="5739" y="1499"/>
                    </a:cubicBezTo>
                    <a:lnTo>
                      <a:pt x="5808" y="1550"/>
                    </a:lnTo>
                    <a:lnTo>
                      <a:pt x="5869" y="1493"/>
                    </a:lnTo>
                    <a:cubicBezTo>
                      <a:pt x="5878" y="1483"/>
                      <a:pt x="6860" y="570"/>
                      <a:pt x="8577" y="570"/>
                    </a:cubicBezTo>
                    <a:cubicBezTo>
                      <a:pt x="8656" y="570"/>
                      <a:pt x="8737" y="572"/>
                      <a:pt x="8820" y="576"/>
                    </a:cubicBezTo>
                    <a:cubicBezTo>
                      <a:pt x="9751" y="623"/>
                      <a:pt x="10602" y="1067"/>
                      <a:pt x="11154" y="1789"/>
                    </a:cubicBezTo>
                    <a:cubicBezTo>
                      <a:pt x="11734" y="2549"/>
                      <a:pt x="11931" y="3538"/>
                      <a:pt x="11706" y="4573"/>
                    </a:cubicBezTo>
                    <a:cubicBezTo>
                      <a:pt x="11526" y="5405"/>
                      <a:pt x="11284" y="6305"/>
                      <a:pt x="11052" y="7173"/>
                    </a:cubicBezTo>
                    <a:cubicBezTo>
                      <a:pt x="10646" y="8686"/>
                      <a:pt x="10265" y="10115"/>
                      <a:pt x="10265" y="10946"/>
                    </a:cubicBezTo>
                    <a:cubicBezTo>
                      <a:pt x="10265" y="11781"/>
                      <a:pt x="9985" y="12514"/>
                      <a:pt x="9539" y="12858"/>
                    </a:cubicBezTo>
                    <a:cubicBezTo>
                      <a:pt x="9341" y="13011"/>
                      <a:pt x="9110" y="13088"/>
                      <a:pt x="8853" y="13088"/>
                    </a:cubicBezTo>
                    <a:cubicBezTo>
                      <a:pt x="8727" y="13088"/>
                      <a:pt x="8594" y="13069"/>
                      <a:pt x="8455" y="13032"/>
                    </a:cubicBezTo>
                    <a:lnTo>
                      <a:pt x="8299" y="12991"/>
                    </a:lnTo>
                    <a:cubicBezTo>
                      <a:pt x="7113" y="12674"/>
                      <a:pt x="6571" y="12527"/>
                      <a:pt x="5647" y="11011"/>
                    </a:cubicBezTo>
                    <a:cubicBezTo>
                      <a:pt x="5641" y="10932"/>
                      <a:pt x="5600" y="10711"/>
                      <a:pt x="5432" y="10670"/>
                    </a:cubicBezTo>
                    <a:cubicBezTo>
                      <a:pt x="5415" y="10666"/>
                      <a:pt x="5397" y="10664"/>
                      <a:pt x="5380" y="10664"/>
                    </a:cubicBezTo>
                    <a:cubicBezTo>
                      <a:pt x="5193" y="10664"/>
                      <a:pt x="4971" y="10892"/>
                      <a:pt x="4672" y="11390"/>
                    </a:cubicBezTo>
                    <a:cubicBezTo>
                      <a:pt x="4328" y="11962"/>
                      <a:pt x="3899" y="12282"/>
                      <a:pt x="3459" y="12289"/>
                    </a:cubicBezTo>
                    <a:lnTo>
                      <a:pt x="3442" y="12289"/>
                    </a:lnTo>
                    <a:cubicBezTo>
                      <a:pt x="2992" y="12289"/>
                      <a:pt x="2549" y="11979"/>
                      <a:pt x="2165" y="11386"/>
                    </a:cubicBezTo>
                    <a:cubicBezTo>
                      <a:pt x="1309" y="10084"/>
                      <a:pt x="211" y="6390"/>
                      <a:pt x="886" y="2034"/>
                    </a:cubicBezTo>
                    <a:cubicBezTo>
                      <a:pt x="1074" y="1118"/>
                      <a:pt x="1486" y="538"/>
                      <a:pt x="2110" y="307"/>
                    </a:cubicBezTo>
                    <a:cubicBezTo>
                      <a:pt x="2306" y="235"/>
                      <a:pt x="2524" y="200"/>
                      <a:pt x="2758" y="200"/>
                    </a:cubicBezTo>
                    <a:close/>
                    <a:moveTo>
                      <a:pt x="2772" y="1"/>
                    </a:moveTo>
                    <a:cubicBezTo>
                      <a:pt x="2510" y="1"/>
                      <a:pt x="2265" y="41"/>
                      <a:pt x="2042" y="123"/>
                    </a:cubicBezTo>
                    <a:cubicBezTo>
                      <a:pt x="1347" y="375"/>
                      <a:pt x="893" y="1005"/>
                      <a:pt x="692" y="2000"/>
                    </a:cubicBezTo>
                    <a:cubicBezTo>
                      <a:pt x="0" y="6445"/>
                      <a:pt x="1094" y="10115"/>
                      <a:pt x="1997" y="11495"/>
                    </a:cubicBezTo>
                    <a:cubicBezTo>
                      <a:pt x="2423" y="12146"/>
                      <a:pt x="2921" y="12490"/>
                      <a:pt x="3442" y="12490"/>
                    </a:cubicBezTo>
                    <a:lnTo>
                      <a:pt x="3466" y="12490"/>
                    </a:lnTo>
                    <a:cubicBezTo>
                      <a:pt x="3974" y="12480"/>
                      <a:pt x="4465" y="12126"/>
                      <a:pt x="4843" y="11492"/>
                    </a:cubicBezTo>
                    <a:cubicBezTo>
                      <a:pt x="5194" y="10905"/>
                      <a:pt x="5346" y="10864"/>
                      <a:pt x="5378" y="10864"/>
                    </a:cubicBezTo>
                    <a:cubicBezTo>
                      <a:pt x="5382" y="10864"/>
                      <a:pt x="5384" y="10864"/>
                      <a:pt x="5385" y="10865"/>
                    </a:cubicBezTo>
                    <a:cubicBezTo>
                      <a:pt x="5412" y="10871"/>
                      <a:pt x="5446" y="10963"/>
                      <a:pt x="5453" y="11049"/>
                    </a:cubicBezTo>
                    <a:lnTo>
                      <a:pt x="5453" y="11076"/>
                    </a:lnTo>
                    <a:lnTo>
                      <a:pt x="5467" y="11096"/>
                    </a:lnTo>
                    <a:cubicBezTo>
                      <a:pt x="6438" y="12698"/>
                      <a:pt x="7041" y="12858"/>
                      <a:pt x="8244" y="13182"/>
                    </a:cubicBezTo>
                    <a:lnTo>
                      <a:pt x="8404" y="13223"/>
                    </a:lnTo>
                    <a:cubicBezTo>
                      <a:pt x="8557" y="13263"/>
                      <a:pt x="8708" y="13284"/>
                      <a:pt x="8851" y="13284"/>
                    </a:cubicBezTo>
                    <a:cubicBezTo>
                      <a:pt x="9150" y="13284"/>
                      <a:pt x="9427" y="13196"/>
                      <a:pt x="9662" y="13015"/>
                    </a:cubicBezTo>
                    <a:cubicBezTo>
                      <a:pt x="10163" y="12630"/>
                      <a:pt x="10462" y="11856"/>
                      <a:pt x="10462" y="10946"/>
                    </a:cubicBezTo>
                    <a:cubicBezTo>
                      <a:pt x="10462" y="10138"/>
                      <a:pt x="10841" y="8724"/>
                      <a:pt x="11243" y="7225"/>
                    </a:cubicBezTo>
                    <a:cubicBezTo>
                      <a:pt x="11475" y="6355"/>
                      <a:pt x="11717" y="5452"/>
                      <a:pt x="11901" y="4617"/>
                    </a:cubicBezTo>
                    <a:cubicBezTo>
                      <a:pt x="12136" y="3521"/>
                      <a:pt x="11928" y="2474"/>
                      <a:pt x="11311" y="1670"/>
                    </a:cubicBezTo>
                    <a:cubicBezTo>
                      <a:pt x="10725" y="900"/>
                      <a:pt x="9822" y="430"/>
                      <a:pt x="8831" y="378"/>
                    </a:cubicBezTo>
                    <a:cubicBezTo>
                      <a:pt x="8740" y="373"/>
                      <a:pt x="8650" y="371"/>
                      <a:pt x="8563" y="371"/>
                    </a:cubicBezTo>
                    <a:cubicBezTo>
                      <a:pt x="7009" y="371"/>
                      <a:pt x="6049" y="1082"/>
                      <a:pt x="5797" y="1292"/>
                    </a:cubicBezTo>
                    <a:cubicBezTo>
                      <a:pt x="4702" y="448"/>
                      <a:pt x="3643" y="1"/>
                      <a:pt x="2772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0"/>
              <p:cNvSpPr/>
              <p:nvPr/>
            </p:nvSpPr>
            <p:spPr>
              <a:xfrm>
                <a:off x="5204383" y="2362003"/>
                <a:ext cx="683215" cy="786957"/>
              </a:xfrm>
              <a:custGeom>
                <a:rect b="b" l="l" r="r" t="t"/>
                <a:pathLst>
                  <a:path extrusionOk="0" h="13366" w="11604">
                    <a:moveTo>
                      <a:pt x="2328" y="283"/>
                    </a:moveTo>
                    <a:cubicBezTo>
                      <a:pt x="2740" y="283"/>
                      <a:pt x="3214" y="395"/>
                      <a:pt x="3715" y="614"/>
                    </a:cubicBezTo>
                    <a:cubicBezTo>
                      <a:pt x="4216" y="828"/>
                      <a:pt x="4747" y="1152"/>
                      <a:pt x="5279" y="1571"/>
                    </a:cubicBezTo>
                    <a:lnTo>
                      <a:pt x="5375" y="1646"/>
                    </a:lnTo>
                    <a:lnTo>
                      <a:pt x="5463" y="1564"/>
                    </a:lnTo>
                    <a:cubicBezTo>
                      <a:pt x="5474" y="1554"/>
                      <a:pt x="5722" y="1325"/>
                      <a:pt x="6179" y="1100"/>
                    </a:cubicBezTo>
                    <a:cubicBezTo>
                      <a:pt x="6632" y="876"/>
                      <a:pt x="7297" y="651"/>
                      <a:pt x="8138" y="651"/>
                    </a:cubicBezTo>
                    <a:cubicBezTo>
                      <a:pt x="8220" y="651"/>
                      <a:pt x="8302" y="655"/>
                      <a:pt x="8387" y="658"/>
                    </a:cubicBezTo>
                    <a:cubicBezTo>
                      <a:pt x="9304" y="705"/>
                      <a:pt x="10145" y="1141"/>
                      <a:pt x="10691" y="1854"/>
                    </a:cubicBezTo>
                    <a:cubicBezTo>
                      <a:pt x="11106" y="2399"/>
                      <a:pt x="11322" y="3068"/>
                      <a:pt x="11322" y="3786"/>
                    </a:cubicBezTo>
                    <a:cubicBezTo>
                      <a:pt x="11322" y="4052"/>
                      <a:pt x="11294" y="4328"/>
                      <a:pt x="11232" y="4608"/>
                    </a:cubicBezTo>
                    <a:cubicBezTo>
                      <a:pt x="11052" y="5435"/>
                      <a:pt x="10810" y="6335"/>
                      <a:pt x="10578" y="7204"/>
                    </a:cubicBezTo>
                    <a:cubicBezTo>
                      <a:pt x="10377" y="7961"/>
                      <a:pt x="10180" y="8697"/>
                      <a:pt x="10033" y="9348"/>
                    </a:cubicBezTo>
                    <a:cubicBezTo>
                      <a:pt x="9961" y="9672"/>
                      <a:pt x="9900" y="9975"/>
                      <a:pt x="9856" y="10251"/>
                    </a:cubicBezTo>
                    <a:cubicBezTo>
                      <a:pt x="9815" y="10527"/>
                      <a:pt x="9791" y="10776"/>
                      <a:pt x="9791" y="10987"/>
                    </a:cubicBezTo>
                    <a:cubicBezTo>
                      <a:pt x="9791" y="11400"/>
                      <a:pt x="9723" y="11788"/>
                      <a:pt x="9600" y="12112"/>
                    </a:cubicBezTo>
                    <a:cubicBezTo>
                      <a:pt x="9474" y="12439"/>
                      <a:pt x="9297" y="12702"/>
                      <a:pt x="9082" y="12865"/>
                    </a:cubicBezTo>
                    <a:cubicBezTo>
                      <a:pt x="8888" y="13015"/>
                      <a:pt x="8670" y="13087"/>
                      <a:pt x="8421" y="13087"/>
                    </a:cubicBezTo>
                    <a:cubicBezTo>
                      <a:pt x="8299" y="13087"/>
                      <a:pt x="8169" y="13070"/>
                      <a:pt x="8033" y="13032"/>
                    </a:cubicBezTo>
                    <a:lnTo>
                      <a:pt x="7876" y="12991"/>
                    </a:lnTo>
                    <a:cubicBezTo>
                      <a:pt x="7580" y="12913"/>
                      <a:pt x="7324" y="12845"/>
                      <a:pt x="7095" y="12763"/>
                    </a:cubicBezTo>
                    <a:cubicBezTo>
                      <a:pt x="6751" y="12640"/>
                      <a:pt x="6465" y="12490"/>
                      <a:pt x="6175" y="12231"/>
                    </a:cubicBezTo>
                    <a:cubicBezTo>
                      <a:pt x="5886" y="11973"/>
                      <a:pt x="5597" y="11599"/>
                      <a:pt x="5254" y="11035"/>
                    </a:cubicBezTo>
                    <a:lnTo>
                      <a:pt x="5254" y="11035"/>
                    </a:lnTo>
                    <a:cubicBezTo>
                      <a:pt x="5249" y="10991"/>
                      <a:pt x="5234" y="10921"/>
                      <a:pt x="5204" y="10851"/>
                    </a:cubicBezTo>
                    <a:cubicBezTo>
                      <a:pt x="5187" y="10813"/>
                      <a:pt x="5163" y="10776"/>
                      <a:pt x="5132" y="10742"/>
                    </a:cubicBezTo>
                    <a:cubicBezTo>
                      <a:pt x="5098" y="10711"/>
                      <a:pt x="5057" y="10684"/>
                      <a:pt x="5010" y="10674"/>
                    </a:cubicBezTo>
                    <a:cubicBezTo>
                      <a:pt x="4989" y="10667"/>
                      <a:pt x="4969" y="10663"/>
                      <a:pt x="4945" y="10663"/>
                    </a:cubicBezTo>
                    <a:cubicBezTo>
                      <a:pt x="4890" y="10663"/>
                      <a:pt x="4836" y="10681"/>
                      <a:pt x="4778" y="10715"/>
                    </a:cubicBezTo>
                    <a:cubicBezTo>
                      <a:pt x="4697" y="10762"/>
                      <a:pt x="4607" y="10841"/>
                      <a:pt x="4516" y="10956"/>
                    </a:cubicBezTo>
                    <a:cubicBezTo>
                      <a:pt x="4420" y="11072"/>
                      <a:pt x="4318" y="11222"/>
                      <a:pt x="4206" y="11410"/>
                    </a:cubicBezTo>
                    <a:cubicBezTo>
                      <a:pt x="4035" y="11692"/>
                      <a:pt x="3844" y="11911"/>
                      <a:pt x="3646" y="12060"/>
                    </a:cubicBezTo>
                    <a:cubicBezTo>
                      <a:pt x="3445" y="12208"/>
                      <a:pt x="3237" y="12285"/>
                      <a:pt x="3026" y="12289"/>
                    </a:cubicBezTo>
                    <a:lnTo>
                      <a:pt x="3009" y="12289"/>
                    </a:lnTo>
                    <a:cubicBezTo>
                      <a:pt x="2795" y="12289"/>
                      <a:pt x="2580" y="12217"/>
                      <a:pt x="2369" y="12068"/>
                    </a:cubicBezTo>
                    <a:cubicBezTo>
                      <a:pt x="2161" y="11921"/>
                      <a:pt x="1957" y="11700"/>
                      <a:pt x="1765" y="11406"/>
                    </a:cubicBezTo>
                    <a:cubicBezTo>
                      <a:pt x="1598" y="11154"/>
                      <a:pt x="1425" y="10810"/>
                      <a:pt x="1254" y="10384"/>
                    </a:cubicBezTo>
                    <a:cubicBezTo>
                      <a:pt x="743" y="9116"/>
                      <a:pt x="283" y="7140"/>
                      <a:pt x="283" y="4806"/>
                    </a:cubicBezTo>
                    <a:cubicBezTo>
                      <a:pt x="283" y="3941"/>
                      <a:pt x="348" y="3029"/>
                      <a:pt x="494" y="2086"/>
                    </a:cubicBezTo>
                    <a:lnTo>
                      <a:pt x="494" y="2086"/>
                    </a:lnTo>
                    <a:lnTo>
                      <a:pt x="494" y="2086"/>
                    </a:lnTo>
                    <a:cubicBezTo>
                      <a:pt x="587" y="1629"/>
                      <a:pt x="736" y="1261"/>
                      <a:pt x="934" y="978"/>
                    </a:cubicBezTo>
                    <a:cubicBezTo>
                      <a:pt x="1135" y="696"/>
                      <a:pt x="1387" y="501"/>
                      <a:pt x="1691" y="389"/>
                    </a:cubicBezTo>
                    <a:cubicBezTo>
                      <a:pt x="1881" y="317"/>
                      <a:pt x="2096" y="283"/>
                      <a:pt x="2328" y="283"/>
                    </a:cubicBezTo>
                    <a:close/>
                    <a:moveTo>
                      <a:pt x="2328" y="201"/>
                    </a:moveTo>
                    <a:cubicBezTo>
                      <a:pt x="2086" y="201"/>
                      <a:pt x="1864" y="235"/>
                      <a:pt x="1663" y="310"/>
                    </a:cubicBezTo>
                    <a:cubicBezTo>
                      <a:pt x="1343" y="430"/>
                      <a:pt x="1077" y="637"/>
                      <a:pt x="869" y="930"/>
                    </a:cubicBezTo>
                    <a:cubicBezTo>
                      <a:pt x="658" y="1227"/>
                      <a:pt x="508" y="1605"/>
                      <a:pt x="412" y="2069"/>
                    </a:cubicBezTo>
                    <a:cubicBezTo>
                      <a:pt x="266" y="3019"/>
                      <a:pt x="201" y="3936"/>
                      <a:pt x="201" y="4806"/>
                    </a:cubicBezTo>
                    <a:cubicBezTo>
                      <a:pt x="201" y="6369"/>
                      <a:pt x="409" y="7770"/>
                      <a:pt x="695" y="8911"/>
                    </a:cubicBezTo>
                    <a:cubicBezTo>
                      <a:pt x="842" y="9484"/>
                      <a:pt x="1005" y="9989"/>
                      <a:pt x="1180" y="10415"/>
                    </a:cubicBezTo>
                    <a:cubicBezTo>
                      <a:pt x="1350" y="10844"/>
                      <a:pt x="1527" y="11192"/>
                      <a:pt x="1694" y="11451"/>
                    </a:cubicBezTo>
                    <a:cubicBezTo>
                      <a:pt x="1891" y="11750"/>
                      <a:pt x="2103" y="11979"/>
                      <a:pt x="2321" y="12136"/>
                    </a:cubicBezTo>
                    <a:cubicBezTo>
                      <a:pt x="2542" y="12293"/>
                      <a:pt x="2774" y="12371"/>
                      <a:pt x="3009" y="12371"/>
                    </a:cubicBezTo>
                    <a:lnTo>
                      <a:pt x="3030" y="12371"/>
                    </a:lnTo>
                    <a:cubicBezTo>
                      <a:pt x="3258" y="12367"/>
                      <a:pt x="3483" y="12282"/>
                      <a:pt x="3695" y="12126"/>
                    </a:cubicBezTo>
                    <a:cubicBezTo>
                      <a:pt x="3906" y="11969"/>
                      <a:pt x="4104" y="11741"/>
                      <a:pt x="4277" y="11451"/>
                    </a:cubicBezTo>
                    <a:cubicBezTo>
                      <a:pt x="4423" y="11206"/>
                      <a:pt x="4553" y="11025"/>
                      <a:pt x="4665" y="10909"/>
                    </a:cubicBezTo>
                    <a:cubicBezTo>
                      <a:pt x="4720" y="10854"/>
                      <a:pt x="4771" y="10810"/>
                      <a:pt x="4819" y="10786"/>
                    </a:cubicBezTo>
                    <a:cubicBezTo>
                      <a:pt x="4867" y="10759"/>
                      <a:pt x="4908" y="10745"/>
                      <a:pt x="4945" y="10745"/>
                    </a:cubicBezTo>
                    <a:cubicBezTo>
                      <a:pt x="4962" y="10745"/>
                      <a:pt x="4975" y="10748"/>
                      <a:pt x="4989" y="10752"/>
                    </a:cubicBezTo>
                    <a:cubicBezTo>
                      <a:pt x="5024" y="10759"/>
                      <a:pt x="5051" y="10776"/>
                      <a:pt x="5074" y="10800"/>
                    </a:cubicBezTo>
                    <a:cubicBezTo>
                      <a:pt x="5109" y="10834"/>
                      <a:pt x="5132" y="10885"/>
                      <a:pt x="5150" y="10933"/>
                    </a:cubicBezTo>
                    <a:cubicBezTo>
                      <a:pt x="5163" y="10984"/>
                      <a:pt x="5173" y="11031"/>
                      <a:pt x="5177" y="11058"/>
                    </a:cubicBezTo>
                    <a:lnTo>
                      <a:pt x="5177" y="11066"/>
                    </a:lnTo>
                    <a:lnTo>
                      <a:pt x="5180" y="11076"/>
                    </a:lnTo>
                    <a:cubicBezTo>
                      <a:pt x="5412" y="11454"/>
                      <a:pt x="5620" y="11750"/>
                      <a:pt x="5821" y="11986"/>
                    </a:cubicBezTo>
                    <a:cubicBezTo>
                      <a:pt x="6124" y="12337"/>
                      <a:pt x="6410" y="12548"/>
                      <a:pt x="6731" y="12702"/>
                    </a:cubicBezTo>
                    <a:cubicBezTo>
                      <a:pt x="7055" y="12858"/>
                      <a:pt x="7409" y="12950"/>
                      <a:pt x="7852" y="13070"/>
                    </a:cubicBezTo>
                    <a:lnTo>
                      <a:pt x="8012" y="13114"/>
                    </a:lnTo>
                    <a:cubicBezTo>
                      <a:pt x="8152" y="13152"/>
                      <a:pt x="8288" y="13169"/>
                      <a:pt x="8421" y="13169"/>
                    </a:cubicBezTo>
                    <a:cubicBezTo>
                      <a:pt x="8684" y="13169"/>
                      <a:pt x="8925" y="13090"/>
                      <a:pt x="9134" y="12930"/>
                    </a:cubicBezTo>
                    <a:cubicBezTo>
                      <a:pt x="9365" y="12752"/>
                      <a:pt x="9549" y="12477"/>
                      <a:pt x="9675" y="12142"/>
                    </a:cubicBezTo>
                    <a:cubicBezTo>
                      <a:pt x="9801" y="11805"/>
                      <a:pt x="9873" y="11410"/>
                      <a:pt x="9873" y="10987"/>
                    </a:cubicBezTo>
                    <a:cubicBezTo>
                      <a:pt x="9873" y="10783"/>
                      <a:pt x="9897" y="10537"/>
                      <a:pt x="9938" y="10265"/>
                    </a:cubicBezTo>
                    <a:cubicBezTo>
                      <a:pt x="10064" y="9447"/>
                      <a:pt x="10353" y="8359"/>
                      <a:pt x="10657" y="7225"/>
                    </a:cubicBezTo>
                    <a:cubicBezTo>
                      <a:pt x="10892" y="6355"/>
                      <a:pt x="11130" y="5456"/>
                      <a:pt x="11311" y="4625"/>
                    </a:cubicBezTo>
                    <a:cubicBezTo>
                      <a:pt x="11376" y="4342"/>
                      <a:pt x="11403" y="4059"/>
                      <a:pt x="11403" y="3786"/>
                    </a:cubicBezTo>
                    <a:cubicBezTo>
                      <a:pt x="11407" y="3050"/>
                      <a:pt x="11185" y="2365"/>
                      <a:pt x="10756" y="1806"/>
                    </a:cubicBezTo>
                    <a:cubicBezTo>
                      <a:pt x="10193" y="1073"/>
                      <a:pt x="9334" y="627"/>
                      <a:pt x="8390" y="576"/>
                    </a:cubicBezTo>
                    <a:cubicBezTo>
                      <a:pt x="8305" y="573"/>
                      <a:pt x="8220" y="569"/>
                      <a:pt x="8138" y="569"/>
                    </a:cubicBezTo>
                    <a:cubicBezTo>
                      <a:pt x="7276" y="569"/>
                      <a:pt x="6594" y="801"/>
                      <a:pt x="6131" y="1033"/>
                    </a:cubicBezTo>
                    <a:cubicBezTo>
                      <a:pt x="5899" y="1149"/>
                      <a:pt x="5719" y="1264"/>
                      <a:pt x="5596" y="1353"/>
                    </a:cubicBezTo>
                    <a:cubicBezTo>
                      <a:pt x="5538" y="1397"/>
                      <a:pt x="5490" y="1435"/>
                      <a:pt x="5460" y="1459"/>
                    </a:cubicBezTo>
                    <a:cubicBezTo>
                      <a:pt x="5442" y="1473"/>
                      <a:pt x="5429" y="1482"/>
                      <a:pt x="5422" y="1489"/>
                    </a:cubicBezTo>
                    <a:cubicBezTo>
                      <a:pt x="5419" y="1496"/>
                      <a:pt x="5415" y="1496"/>
                      <a:pt x="5412" y="1500"/>
                    </a:cubicBezTo>
                    <a:lnTo>
                      <a:pt x="5408" y="1503"/>
                    </a:lnTo>
                    <a:lnTo>
                      <a:pt x="5371" y="1537"/>
                    </a:lnTo>
                    <a:lnTo>
                      <a:pt x="5330" y="1506"/>
                    </a:lnTo>
                    <a:cubicBezTo>
                      <a:pt x="4791" y="1084"/>
                      <a:pt x="4256" y="757"/>
                      <a:pt x="3745" y="539"/>
                    </a:cubicBezTo>
                    <a:cubicBezTo>
                      <a:pt x="3237" y="317"/>
                      <a:pt x="2757" y="201"/>
                      <a:pt x="2328" y="201"/>
                    </a:cubicBezTo>
                    <a:close/>
                    <a:moveTo>
                      <a:pt x="2338" y="82"/>
                    </a:moveTo>
                    <a:cubicBezTo>
                      <a:pt x="2767" y="82"/>
                      <a:pt x="3245" y="191"/>
                      <a:pt x="3752" y="409"/>
                    </a:cubicBezTo>
                    <a:cubicBezTo>
                      <a:pt x="4256" y="624"/>
                      <a:pt x="4795" y="944"/>
                      <a:pt x="5337" y="1366"/>
                    </a:cubicBezTo>
                    <a:lnTo>
                      <a:pt x="5364" y="1383"/>
                    </a:lnTo>
                    <a:lnTo>
                      <a:pt x="5388" y="1363"/>
                    </a:lnTo>
                    <a:cubicBezTo>
                      <a:pt x="5514" y="1261"/>
                      <a:pt x="5814" y="1033"/>
                      <a:pt x="6274" y="831"/>
                    </a:cubicBezTo>
                    <a:cubicBezTo>
                      <a:pt x="6734" y="630"/>
                      <a:pt x="7358" y="453"/>
                      <a:pt x="8128" y="453"/>
                    </a:cubicBezTo>
                    <a:cubicBezTo>
                      <a:pt x="8217" y="453"/>
                      <a:pt x="8305" y="457"/>
                      <a:pt x="8398" y="460"/>
                    </a:cubicBezTo>
                    <a:cubicBezTo>
                      <a:pt x="9375" y="512"/>
                      <a:pt x="10268" y="974"/>
                      <a:pt x="10847" y="1734"/>
                    </a:cubicBezTo>
                    <a:cubicBezTo>
                      <a:pt x="11291" y="2314"/>
                      <a:pt x="11522" y="3023"/>
                      <a:pt x="11522" y="3786"/>
                    </a:cubicBezTo>
                    <a:cubicBezTo>
                      <a:pt x="11522" y="4065"/>
                      <a:pt x="11492" y="4356"/>
                      <a:pt x="11427" y="4649"/>
                    </a:cubicBezTo>
                    <a:cubicBezTo>
                      <a:pt x="11246" y="5484"/>
                      <a:pt x="11004" y="6383"/>
                      <a:pt x="10769" y="7255"/>
                    </a:cubicBezTo>
                    <a:cubicBezTo>
                      <a:pt x="10572" y="8005"/>
                      <a:pt x="10374" y="8735"/>
                      <a:pt x="10230" y="9378"/>
                    </a:cubicBezTo>
                    <a:cubicBezTo>
                      <a:pt x="10156" y="9699"/>
                      <a:pt x="10098" y="9999"/>
                      <a:pt x="10054" y="10268"/>
                    </a:cubicBezTo>
                    <a:cubicBezTo>
                      <a:pt x="10013" y="10541"/>
                      <a:pt x="9988" y="10783"/>
                      <a:pt x="9988" y="10987"/>
                    </a:cubicBezTo>
                    <a:cubicBezTo>
                      <a:pt x="9988" y="11437"/>
                      <a:pt x="9914" y="11853"/>
                      <a:pt x="9781" y="12204"/>
                    </a:cubicBezTo>
                    <a:cubicBezTo>
                      <a:pt x="9645" y="12551"/>
                      <a:pt x="9447" y="12834"/>
                      <a:pt x="9205" y="13021"/>
                    </a:cubicBezTo>
                    <a:cubicBezTo>
                      <a:pt x="8977" y="13196"/>
                      <a:pt x="8711" y="13284"/>
                      <a:pt x="8418" y="13284"/>
                    </a:cubicBezTo>
                    <a:cubicBezTo>
                      <a:pt x="8278" y="13284"/>
                      <a:pt x="8132" y="13264"/>
                      <a:pt x="7981" y="13226"/>
                    </a:cubicBezTo>
                    <a:lnTo>
                      <a:pt x="7825" y="13182"/>
                    </a:lnTo>
                    <a:cubicBezTo>
                      <a:pt x="7522" y="13103"/>
                      <a:pt x="7259" y="13032"/>
                      <a:pt x="7020" y="12947"/>
                    </a:cubicBezTo>
                    <a:cubicBezTo>
                      <a:pt x="6663" y="12821"/>
                      <a:pt x="6359" y="12661"/>
                      <a:pt x="6049" y="12384"/>
                    </a:cubicBezTo>
                    <a:cubicBezTo>
                      <a:pt x="5743" y="12109"/>
                      <a:pt x="5433" y="11713"/>
                      <a:pt x="5068" y="11117"/>
                    </a:cubicBezTo>
                    <a:lnTo>
                      <a:pt x="5060" y="11103"/>
                    </a:lnTo>
                    <a:lnTo>
                      <a:pt x="5060" y="11090"/>
                    </a:lnTo>
                    <a:cubicBezTo>
                      <a:pt x="5057" y="11042"/>
                      <a:pt x="5047" y="10994"/>
                      <a:pt x="5034" y="10953"/>
                    </a:cubicBezTo>
                    <a:cubicBezTo>
                      <a:pt x="5027" y="10936"/>
                      <a:pt x="5016" y="10915"/>
                      <a:pt x="5007" y="10902"/>
                    </a:cubicBezTo>
                    <a:cubicBezTo>
                      <a:pt x="5003" y="10895"/>
                      <a:pt x="4996" y="10888"/>
                      <a:pt x="4989" y="10882"/>
                    </a:cubicBezTo>
                    <a:cubicBezTo>
                      <a:pt x="4983" y="10874"/>
                      <a:pt x="4975" y="10868"/>
                      <a:pt x="4962" y="10865"/>
                    </a:cubicBezTo>
                    <a:lnTo>
                      <a:pt x="4945" y="10865"/>
                    </a:lnTo>
                    <a:cubicBezTo>
                      <a:pt x="4931" y="10865"/>
                      <a:pt x="4911" y="10868"/>
                      <a:pt x="4884" y="10882"/>
                    </a:cubicBezTo>
                    <a:cubicBezTo>
                      <a:pt x="4840" y="10906"/>
                      <a:pt x="4782" y="10950"/>
                      <a:pt x="4700" y="11045"/>
                    </a:cubicBezTo>
                    <a:cubicBezTo>
                      <a:pt x="4618" y="11140"/>
                      <a:pt x="4512" y="11287"/>
                      <a:pt x="4376" y="11512"/>
                    </a:cubicBezTo>
                    <a:cubicBezTo>
                      <a:pt x="4189" y="11826"/>
                      <a:pt x="3973" y="12068"/>
                      <a:pt x="3745" y="12231"/>
                    </a:cubicBezTo>
                    <a:cubicBezTo>
                      <a:pt x="3517" y="12398"/>
                      <a:pt x="3275" y="12483"/>
                      <a:pt x="3030" y="12490"/>
                    </a:cubicBezTo>
                    <a:lnTo>
                      <a:pt x="3009" y="12490"/>
                    </a:lnTo>
                    <a:cubicBezTo>
                      <a:pt x="2757" y="12490"/>
                      <a:pt x="2512" y="12408"/>
                      <a:pt x="2273" y="12244"/>
                    </a:cubicBezTo>
                    <a:cubicBezTo>
                      <a:pt x="2034" y="12081"/>
                      <a:pt x="1809" y="11835"/>
                      <a:pt x="1598" y="11516"/>
                    </a:cubicBezTo>
                    <a:cubicBezTo>
                      <a:pt x="1425" y="11247"/>
                      <a:pt x="1241" y="10895"/>
                      <a:pt x="1067" y="10462"/>
                    </a:cubicBezTo>
                    <a:cubicBezTo>
                      <a:pt x="542" y="9174"/>
                      <a:pt x="82" y="7204"/>
                      <a:pt x="82" y="4853"/>
                    </a:cubicBezTo>
                    <a:cubicBezTo>
                      <a:pt x="82" y="3967"/>
                      <a:pt x="147" y="3027"/>
                      <a:pt x="300" y="2048"/>
                    </a:cubicBezTo>
                    <a:cubicBezTo>
                      <a:pt x="398" y="1558"/>
                      <a:pt x="562" y="1155"/>
                      <a:pt x="784" y="849"/>
                    </a:cubicBezTo>
                    <a:cubicBezTo>
                      <a:pt x="1005" y="542"/>
                      <a:pt x="1285" y="328"/>
                      <a:pt x="1622" y="201"/>
                    </a:cubicBezTo>
                    <a:cubicBezTo>
                      <a:pt x="1840" y="123"/>
                      <a:pt x="2079" y="82"/>
                      <a:pt x="2338" y="82"/>
                    </a:cubicBezTo>
                    <a:close/>
                    <a:moveTo>
                      <a:pt x="2338" y="0"/>
                    </a:moveTo>
                    <a:cubicBezTo>
                      <a:pt x="2072" y="0"/>
                      <a:pt x="1823" y="41"/>
                      <a:pt x="1595" y="123"/>
                    </a:cubicBezTo>
                    <a:cubicBezTo>
                      <a:pt x="1241" y="256"/>
                      <a:pt x="944" y="480"/>
                      <a:pt x="716" y="801"/>
                    </a:cubicBezTo>
                    <a:cubicBezTo>
                      <a:pt x="488" y="1121"/>
                      <a:pt x="321" y="1534"/>
                      <a:pt x="218" y="2034"/>
                    </a:cubicBezTo>
                    <a:cubicBezTo>
                      <a:pt x="65" y="3019"/>
                      <a:pt x="0" y="3963"/>
                      <a:pt x="0" y="4853"/>
                    </a:cubicBezTo>
                    <a:cubicBezTo>
                      <a:pt x="0" y="6427"/>
                      <a:pt x="205" y="7832"/>
                      <a:pt x="497" y="8980"/>
                    </a:cubicBezTo>
                    <a:cubicBezTo>
                      <a:pt x="644" y="9553"/>
                      <a:pt x="815" y="10061"/>
                      <a:pt x="991" y="10497"/>
                    </a:cubicBezTo>
                    <a:cubicBezTo>
                      <a:pt x="1169" y="10929"/>
                      <a:pt x="1353" y="11287"/>
                      <a:pt x="1530" y="11560"/>
                    </a:cubicBezTo>
                    <a:cubicBezTo>
                      <a:pt x="1745" y="11887"/>
                      <a:pt x="1980" y="12139"/>
                      <a:pt x="2229" y="12310"/>
                    </a:cubicBezTo>
                    <a:cubicBezTo>
                      <a:pt x="2474" y="12483"/>
                      <a:pt x="2740" y="12572"/>
                      <a:pt x="3009" y="12572"/>
                    </a:cubicBezTo>
                    <a:lnTo>
                      <a:pt x="3033" y="12572"/>
                    </a:lnTo>
                    <a:cubicBezTo>
                      <a:pt x="3295" y="12565"/>
                      <a:pt x="3555" y="12469"/>
                      <a:pt x="3793" y="12299"/>
                    </a:cubicBezTo>
                    <a:cubicBezTo>
                      <a:pt x="4032" y="12126"/>
                      <a:pt x="4253" y="11873"/>
                      <a:pt x="4444" y="11553"/>
                    </a:cubicBezTo>
                    <a:cubicBezTo>
                      <a:pt x="4625" y="11256"/>
                      <a:pt x="4747" y="11103"/>
                      <a:pt x="4829" y="11025"/>
                    </a:cubicBezTo>
                    <a:cubicBezTo>
                      <a:pt x="4870" y="10984"/>
                      <a:pt x="4901" y="10964"/>
                      <a:pt x="4921" y="10956"/>
                    </a:cubicBezTo>
                    <a:cubicBezTo>
                      <a:pt x="4929" y="10951"/>
                      <a:pt x="4935" y="10948"/>
                      <a:pt x="4939" y="10947"/>
                    </a:cubicBezTo>
                    <a:lnTo>
                      <a:pt x="4939" y="10947"/>
                    </a:lnTo>
                    <a:cubicBezTo>
                      <a:pt x="4941" y="10949"/>
                      <a:pt x="4944" y="10952"/>
                      <a:pt x="4945" y="10956"/>
                    </a:cubicBezTo>
                    <a:cubicBezTo>
                      <a:pt x="4952" y="10970"/>
                      <a:pt x="4962" y="10994"/>
                      <a:pt x="4966" y="11018"/>
                    </a:cubicBezTo>
                    <a:cubicBezTo>
                      <a:pt x="4972" y="11042"/>
                      <a:pt x="4979" y="11069"/>
                      <a:pt x="4979" y="11093"/>
                    </a:cubicBezTo>
                    <a:lnTo>
                      <a:pt x="4983" y="11127"/>
                    </a:lnTo>
                    <a:lnTo>
                      <a:pt x="4999" y="11157"/>
                    </a:lnTo>
                    <a:cubicBezTo>
                      <a:pt x="5241" y="11560"/>
                      <a:pt x="5463" y="11873"/>
                      <a:pt x="5678" y="12118"/>
                    </a:cubicBezTo>
                    <a:cubicBezTo>
                      <a:pt x="5998" y="12494"/>
                      <a:pt x="6305" y="12719"/>
                      <a:pt x="6642" y="12882"/>
                    </a:cubicBezTo>
                    <a:cubicBezTo>
                      <a:pt x="6983" y="13042"/>
                      <a:pt x="7351" y="13141"/>
                      <a:pt x="7800" y="13260"/>
                    </a:cubicBezTo>
                    <a:lnTo>
                      <a:pt x="7961" y="13304"/>
                    </a:lnTo>
                    <a:cubicBezTo>
                      <a:pt x="8118" y="13345"/>
                      <a:pt x="8268" y="13366"/>
                      <a:pt x="8418" y="13366"/>
                    </a:cubicBezTo>
                    <a:cubicBezTo>
                      <a:pt x="8725" y="13366"/>
                      <a:pt x="9011" y="13274"/>
                      <a:pt x="9252" y="13087"/>
                    </a:cubicBezTo>
                    <a:cubicBezTo>
                      <a:pt x="9512" y="12889"/>
                      <a:pt x="9716" y="12592"/>
                      <a:pt x="9856" y="12231"/>
                    </a:cubicBezTo>
                    <a:cubicBezTo>
                      <a:pt x="9996" y="11873"/>
                      <a:pt x="10070" y="11447"/>
                      <a:pt x="10070" y="10987"/>
                    </a:cubicBezTo>
                    <a:cubicBezTo>
                      <a:pt x="10070" y="10786"/>
                      <a:pt x="10095" y="10551"/>
                      <a:pt x="10136" y="10281"/>
                    </a:cubicBezTo>
                    <a:cubicBezTo>
                      <a:pt x="10262" y="9477"/>
                      <a:pt x="10548" y="8400"/>
                      <a:pt x="10851" y="7276"/>
                    </a:cubicBezTo>
                    <a:cubicBezTo>
                      <a:pt x="11083" y="6407"/>
                      <a:pt x="11325" y="5504"/>
                      <a:pt x="11506" y="4666"/>
                    </a:cubicBezTo>
                    <a:cubicBezTo>
                      <a:pt x="11570" y="4369"/>
                      <a:pt x="11604" y="4073"/>
                      <a:pt x="11604" y="3786"/>
                    </a:cubicBezTo>
                    <a:cubicBezTo>
                      <a:pt x="11604" y="3006"/>
                      <a:pt x="11369" y="2280"/>
                      <a:pt x="10913" y="1684"/>
                    </a:cubicBezTo>
                    <a:cubicBezTo>
                      <a:pt x="10316" y="907"/>
                      <a:pt x="9403" y="430"/>
                      <a:pt x="8401" y="378"/>
                    </a:cubicBezTo>
                    <a:cubicBezTo>
                      <a:pt x="8308" y="375"/>
                      <a:pt x="8217" y="372"/>
                      <a:pt x="8128" y="372"/>
                    </a:cubicBezTo>
                    <a:cubicBezTo>
                      <a:pt x="7347" y="372"/>
                      <a:pt x="6710" y="552"/>
                      <a:pt x="6240" y="757"/>
                    </a:cubicBezTo>
                    <a:cubicBezTo>
                      <a:pt x="5797" y="949"/>
                      <a:pt x="5502" y="1166"/>
                      <a:pt x="5361" y="1281"/>
                    </a:cubicBezTo>
                    <a:lnTo>
                      <a:pt x="5361" y="1281"/>
                    </a:lnTo>
                    <a:cubicBezTo>
                      <a:pt x="4822" y="865"/>
                      <a:pt x="4289" y="549"/>
                      <a:pt x="3783" y="331"/>
                    </a:cubicBezTo>
                    <a:cubicBezTo>
                      <a:pt x="3268" y="112"/>
                      <a:pt x="2781" y="0"/>
                      <a:pt x="2338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 cap="flat" cmpd="sng" w="9525">
                <a:solidFill>
                  <a:srgbClr val="303F4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0"/>
              <p:cNvSpPr/>
              <p:nvPr/>
            </p:nvSpPr>
            <p:spPr>
              <a:xfrm>
                <a:off x="5403568" y="2923996"/>
                <a:ext cx="102211" cy="90789"/>
              </a:xfrm>
              <a:custGeom>
                <a:rect b="b" l="l" r="r" t="t"/>
                <a:pathLst>
                  <a:path extrusionOk="0" h="1542" w="1736">
                    <a:moveTo>
                      <a:pt x="1" y="0"/>
                    </a:moveTo>
                    <a:cubicBezTo>
                      <a:pt x="182" y="99"/>
                      <a:pt x="356" y="181"/>
                      <a:pt x="512" y="294"/>
                    </a:cubicBezTo>
                    <a:cubicBezTo>
                      <a:pt x="672" y="406"/>
                      <a:pt x="826" y="519"/>
                      <a:pt x="962" y="655"/>
                    </a:cubicBezTo>
                    <a:cubicBezTo>
                      <a:pt x="1248" y="917"/>
                      <a:pt x="1493" y="1217"/>
                      <a:pt x="1736" y="1541"/>
                    </a:cubicBezTo>
                    <a:cubicBezTo>
                      <a:pt x="1688" y="1343"/>
                      <a:pt x="1596" y="1156"/>
                      <a:pt x="1490" y="982"/>
                    </a:cubicBezTo>
                    <a:cubicBezTo>
                      <a:pt x="1381" y="808"/>
                      <a:pt x="1248" y="651"/>
                      <a:pt x="1098" y="508"/>
                    </a:cubicBezTo>
                    <a:cubicBezTo>
                      <a:pt x="949" y="368"/>
                      <a:pt x="775" y="250"/>
                      <a:pt x="590" y="161"/>
                    </a:cubicBezTo>
                    <a:cubicBezTo>
                      <a:pt x="406" y="66"/>
                      <a:pt x="202" y="18"/>
                      <a:pt x="1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0"/>
              <p:cNvSpPr/>
              <p:nvPr/>
            </p:nvSpPr>
            <p:spPr>
              <a:xfrm>
                <a:off x="5392146" y="2920816"/>
                <a:ext cx="118874" cy="104625"/>
              </a:xfrm>
              <a:custGeom>
                <a:rect b="b" l="l" r="r" t="t"/>
                <a:pathLst>
                  <a:path extrusionOk="0" h="1777" w="2019">
                    <a:moveTo>
                      <a:pt x="422" y="130"/>
                    </a:moveTo>
                    <a:cubicBezTo>
                      <a:pt x="540" y="156"/>
                      <a:pt x="657" y="195"/>
                      <a:pt x="764" y="249"/>
                    </a:cubicBezTo>
                    <a:lnTo>
                      <a:pt x="764" y="252"/>
                    </a:lnTo>
                    <a:lnTo>
                      <a:pt x="767" y="252"/>
                    </a:lnTo>
                    <a:cubicBezTo>
                      <a:pt x="948" y="337"/>
                      <a:pt x="1119" y="457"/>
                      <a:pt x="1265" y="593"/>
                    </a:cubicBezTo>
                    <a:cubicBezTo>
                      <a:pt x="1412" y="733"/>
                      <a:pt x="1541" y="889"/>
                      <a:pt x="1651" y="1060"/>
                    </a:cubicBezTo>
                    <a:cubicBezTo>
                      <a:pt x="1714" y="1163"/>
                      <a:pt x="1772" y="1270"/>
                      <a:pt x="1817" y="1381"/>
                    </a:cubicBezTo>
                    <a:lnTo>
                      <a:pt x="1817" y="1381"/>
                    </a:lnTo>
                    <a:cubicBezTo>
                      <a:pt x="1619" y="1128"/>
                      <a:pt x="1416" y="891"/>
                      <a:pt x="1187" y="678"/>
                    </a:cubicBezTo>
                    <a:cubicBezTo>
                      <a:pt x="1047" y="542"/>
                      <a:pt x="890" y="426"/>
                      <a:pt x="731" y="314"/>
                    </a:cubicBezTo>
                    <a:lnTo>
                      <a:pt x="729" y="316"/>
                    </a:lnTo>
                    <a:lnTo>
                      <a:pt x="729" y="316"/>
                    </a:lnTo>
                    <a:cubicBezTo>
                      <a:pt x="632" y="246"/>
                      <a:pt x="528" y="187"/>
                      <a:pt x="422" y="130"/>
                    </a:cubicBezTo>
                    <a:close/>
                    <a:moveTo>
                      <a:pt x="1" y="0"/>
                    </a:moveTo>
                    <a:lnTo>
                      <a:pt x="174" y="92"/>
                    </a:lnTo>
                    <a:cubicBezTo>
                      <a:pt x="355" y="188"/>
                      <a:pt x="529" y="273"/>
                      <a:pt x="682" y="382"/>
                    </a:cubicBezTo>
                    <a:cubicBezTo>
                      <a:pt x="843" y="491"/>
                      <a:pt x="992" y="606"/>
                      <a:pt x="1129" y="740"/>
                    </a:cubicBezTo>
                    <a:cubicBezTo>
                      <a:pt x="1408" y="995"/>
                      <a:pt x="1647" y="1287"/>
                      <a:pt x="1889" y="1605"/>
                    </a:cubicBezTo>
                    <a:lnTo>
                      <a:pt x="1889" y="1605"/>
                    </a:lnTo>
                    <a:cubicBezTo>
                      <a:pt x="1889" y="1605"/>
                      <a:pt x="1889" y="1605"/>
                      <a:pt x="1889" y="1605"/>
                    </a:cubicBezTo>
                    <a:lnTo>
                      <a:pt x="1889" y="1605"/>
                    </a:lnTo>
                    <a:lnTo>
                      <a:pt x="1889" y="1605"/>
                    </a:lnTo>
                    <a:cubicBezTo>
                      <a:pt x="1892" y="1610"/>
                      <a:pt x="1896" y="1614"/>
                      <a:pt x="1899" y="1619"/>
                    </a:cubicBezTo>
                    <a:lnTo>
                      <a:pt x="2019" y="1776"/>
                    </a:lnTo>
                    <a:lnTo>
                      <a:pt x="1970" y="1585"/>
                    </a:lnTo>
                    <a:cubicBezTo>
                      <a:pt x="1920" y="1380"/>
                      <a:pt x="1827" y="1190"/>
                      <a:pt x="1719" y="1015"/>
                    </a:cubicBezTo>
                    <a:cubicBezTo>
                      <a:pt x="1610" y="839"/>
                      <a:pt x="1473" y="678"/>
                      <a:pt x="1319" y="535"/>
                    </a:cubicBezTo>
                    <a:cubicBezTo>
                      <a:pt x="1166" y="389"/>
                      <a:pt x="992" y="269"/>
                      <a:pt x="802" y="177"/>
                    </a:cubicBezTo>
                    <a:cubicBezTo>
                      <a:pt x="614" y="82"/>
                      <a:pt x="403" y="31"/>
                      <a:pt x="199" y="1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0"/>
              <p:cNvSpPr/>
              <p:nvPr/>
            </p:nvSpPr>
            <p:spPr>
              <a:xfrm>
                <a:off x="5943776" y="3162570"/>
                <a:ext cx="115635" cy="141895"/>
              </a:xfrm>
              <a:custGeom>
                <a:rect b="b" l="l" r="r" t="t"/>
                <a:pathLst>
                  <a:path extrusionOk="0" h="2410" w="1964">
                    <a:moveTo>
                      <a:pt x="838" y="198"/>
                    </a:moveTo>
                    <a:cubicBezTo>
                      <a:pt x="851" y="198"/>
                      <a:pt x="862" y="202"/>
                      <a:pt x="873" y="209"/>
                    </a:cubicBezTo>
                    <a:cubicBezTo>
                      <a:pt x="1639" y="774"/>
                      <a:pt x="1749" y="1895"/>
                      <a:pt x="1762" y="2107"/>
                    </a:cubicBezTo>
                    <a:cubicBezTo>
                      <a:pt x="1708" y="2172"/>
                      <a:pt x="1643" y="2205"/>
                      <a:pt x="1568" y="2213"/>
                    </a:cubicBezTo>
                    <a:cubicBezTo>
                      <a:pt x="1560" y="2213"/>
                      <a:pt x="1551" y="2214"/>
                      <a:pt x="1542" y="2214"/>
                    </a:cubicBezTo>
                    <a:cubicBezTo>
                      <a:pt x="1220" y="2214"/>
                      <a:pt x="775" y="1746"/>
                      <a:pt x="559" y="1521"/>
                    </a:cubicBezTo>
                    <a:cubicBezTo>
                      <a:pt x="467" y="1425"/>
                      <a:pt x="423" y="1381"/>
                      <a:pt x="389" y="1360"/>
                    </a:cubicBezTo>
                    <a:cubicBezTo>
                      <a:pt x="314" y="1313"/>
                      <a:pt x="246" y="1200"/>
                      <a:pt x="208" y="1129"/>
                    </a:cubicBezTo>
                    <a:cubicBezTo>
                      <a:pt x="348" y="788"/>
                      <a:pt x="620" y="263"/>
                      <a:pt x="815" y="201"/>
                    </a:cubicBezTo>
                    <a:cubicBezTo>
                      <a:pt x="823" y="199"/>
                      <a:pt x="831" y="198"/>
                      <a:pt x="838" y="198"/>
                    </a:cubicBezTo>
                    <a:close/>
                    <a:moveTo>
                      <a:pt x="838" y="1"/>
                    </a:moveTo>
                    <a:cubicBezTo>
                      <a:pt x="811" y="1"/>
                      <a:pt x="783" y="5"/>
                      <a:pt x="754" y="14"/>
                    </a:cubicBezTo>
                    <a:cubicBezTo>
                      <a:pt x="406" y="124"/>
                      <a:pt x="72" y="934"/>
                      <a:pt x="7" y="1098"/>
                    </a:cubicBezTo>
                    <a:cubicBezTo>
                      <a:pt x="0" y="1122"/>
                      <a:pt x="0" y="1149"/>
                      <a:pt x="11" y="1173"/>
                    </a:cubicBezTo>
                    <a:cubicBezTo>
                      <a:pt x="21" y="1200"/>
                      <a:pt x="126" y="1428"/>
                      <a:pt x="283" y="1527"/>
                    </a:cubicBezTo>
                    <a:cubicBezTo>
                      <a:pt x="300" y="1541"/>
                      <a:pt x="362" y="1603"/>
                      <a:pt x="416" y="1657"/>
                    </a:cubicBezTo>
                    <a:cubicBezTo>
                      <a:pt x="668" y="1923"/>
                      <a:pt x="1139" y="2410"/>
                      <a:pt x="1544" y="2410"/>
                    </a:cubicBezTo>
                    <a:lnTo>
                      <a:pt x="1581" y="2410"/>
                    </a:lnTo>
                    <a:cubicBezTo>
                      <a:pt x="1724" y="2400"/>
                      <a:pt x="1847" y="2328"/>
                      <a:pt x="1943" y="2196"/>
                    </a:cubicBezTo>
                    <a:cubicBezTo>
                      <a:pt x="1957" y="2178"/>
                      <a:pt x="1963" y="2158"/>
                      <a:pt x="1960" y="2134"/>
                    </a:cubicBezTo>
                    <a:cubicBezTo>
                      <a:pt x="1960" y="2079"/>
                      <a:pt x="1913" y="727"/>
                      <a:pt x="988" y="49"/>
                    </a:cubicBezTo>
                    <a:cubicBezTo>
                      <a:pt x="941" y="17"/>
                      <a:pt x="891" y="1"/>
                      <a:pt x="838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0"/>
              <p:cNvSpPr/>
              <p:nvPr/>
            </p:nvSpPr>
            <p:spPr>
              <a:xfrm>
                <a:off x="5941538" y="3160215"/>
                <a:ext cx="120051" cy="146664"/>
              </a:xfrm>
              <a:custGeom>
                <a:rect b="b" l="l" r="r" t="t"/>
                <a:pathLst>
                  <a:path extrusionOk="0" h="2491" w="2039">
                    <a:moveTo>
                      <a:pt x="883" y="279"/>
                    </a:moveTo>
                    <a:cubicBezTo>
                      <a:pt x="883" y="281"/>
                      <a:pt x="885" y="282"/>
                      <a:pt x="887" y="282"/>
                    </a:cubicBezTo>
                    <a:lnTo>
                      <a:pt x="887" y="282"/>
                    </a:lnTo>
                    <a:lnTo>
                      <a:pt x="887" y="282"/>
                    </a:lnTo>
                    <a:cubicBezTo>
                      <a:pt x="1075" y="419"/>
                      <a:pt x="1221" y="593"/>
                      <a:pt x="1337" y="777"/>
                    </a:cubicBezTo>
                    <a:cubicBezTo>
                      <a:pt x="1510" y="1053"/>
                      <a:pt x="1613" y="1356"/>
                      <a:pt x="1674" y="1611"/>
                    </a:cubicBezTo>
                    <a:cubicBezTo>
                      <a:pt x="1731" y="1850"/>
                      <a:pt x="1750" y="2044"/>
                      <a:pt x="1758" y="2133"/>
                    </a:cubicBezTo>
                    <a:lnTo>
                      <a:pt x="1758" y="2133"/>
                    </a:lnTo>
                    <a:cubicBezTo>
                      <a:pt x="1735" y="2156"/>
                      <a:pt x="1714" y="2173"/>
                      <a:pt x="1691" y="2184"/>
                    </a:cubicBezTo>
                    <a:cubicBezTo>
                      <a:pt x="1664" y="2201"/>
                      <a:pt x="1633" y="2209"/>
                      <a:pt x="1603" y="2212"/>
                    </a:cubicBezTo>
                    <a:lnTo>
                      <a:pt x="1578" y="2212"/>
                    </a:lnTo>
                    <a:cubicBezTo>
                      <a:pt x="1507" y="2212"/>
                      <a:pt x="1425" y="2184"/>
                      <a:pt x="1340" y="2140"/>
                    </a:cubicBezTo>
                    <a:cubicBezTo>
                      <a:pt x="1210" y="2072"/>
                      <a:pt x="1071" y="1963"/>
                      <a:pt x="945" y="1847"/>
                    </a:cubicBezTo>
                    <a:cubicBezTo>
                      <a:pt x="819" y="1734"/>
                      <a:pt x="706" y="1619"/>
                      <a:pt x="625" y="1534"/>
                    </a:cubicBezTo>
                    <a:cubicBezTo>
                      <a:pt x="581" y="1486"/>
                      <a:pt x="546" y="1448"/>
                      <a:pt x="519" y="1424"/>
                    </a:cubicBezTo>
                    <a:cubicBezTo>
                      <a:pt x="491" y="1397"/>
                      <a:pt x="471" y="1380"/>
                      <a:pt x="450" y="1366"/>
                    </a:cubicBezTo>
                    <a:cubicBezTo>
                      <a:pt x="433" y="1356"/>
                      <a:pt x="420" y="1342"/>
                      <a:pt x="403" y="1325"/>
                    </a:cubicBezTo>
                    <a:cubicBezTo>
                      <a:pt x="379" y="1301"/>
                      <a:pt x="356" y="1271"/>
                      <a:pt x="335" y="1237"/>
                    </a:cubicBezTo>
                    <a:cubicBezTo>
                      <a:pt x="319" y="1214"/>
                      <a:pt x="306" y="1190"/>
                      <a:pt x="294" y="1169"/>
                    </a:cubicBezTo>
                    <a:lnTo>
                      <a:pt x="294" y="1169"/>
                    </a:lnTo>
                    <a:cubicBezTo>
                      <a:pt x="362" y="1001"/>
                      <a:pt x="461" y="795"/>
                      <a:pt x="563" y="623"/>
                    </a:cubicBezTo>
                    <a:cubicBezTo>
                      <a:pt x="617" y="532"/>
                      <a:pt x="672" y="453"/>
                      <a:pt x="727" y="392"/>
                    </a:cubicBezTo>
                    <a:cubicBezTo>
                      <a:pt x="751" y="361"/>
                      <a:pt x="778" y="337"/>
                      <a:pt x="801" y="320"/>
                    </a:cubicBezTo>
                    <a:cubicBezTo>
                      <a:pt x="826" y="300"/>
                      <a:pt x="846" y="290"/>
                      <a:pt x="863" y="282"/>
                    </a:cubicBezTo>
                    <a:cubicBezTo>
                      <a:pt x="870" y="279"/>
                      <a:pt x="873" y="279"/>
                      <a:pt x="877" y="279"/>
                    </a:cubicBezTo>
                    <a:close/>
                    <a:moveTo>
                      <a:pt x="877" y="197"/>
                    </a:moveTo>
                    <a:cubicBezTo>
                      <a:pt x="867" y="197"/>
                      <a:pt x="853" y="201"/>
                      <a:pt x="839" y="205"/>
                    </a:cubicBezTo>
                    <a:cubicBezTo>
                      <a:pt x="809" y="214"/>
                      <a:pt x="778" y="232"/>
                      <a:pt x="751" y="255"/>
                    </a:cubicBezTo>
                    <a:cubicBezTo>
                      <a:pt x="699" y="293"/>
                      <a:pt x="648" y="351"/>
                      <a:pt x="601" y="419"/>
                    </a:cubicBezTo>
                    <a:cubicBezTo>
                      <a:pt x="526" y="521"/>
                      <a:pt x="450" y="647"/>
                      <a:pt x="383" y="777"/>
                    </a:cubicBezTo>
                    <a:cubicBezTo>
                      <a:pt x="315" y="906"/>
                      <a:pt x="257" y="1039"/>
                      <a:pt x="208" y="1155"/>
                    </a:cubicBezTo>
                    <a:lnTo>
                      <a:pt x="202" y="1172"/>
                    </a:lnTo>
                    <a:lnTo>
                      <a:pt x="212" y="1189"/>
                    </a:lnTo>
                    <a:cubicBezTo>
                      <a:pt x="229" y="1223"/>
                      <a:pt x="257" y="1271"/>
                      <a:pt x="290" y="1319"/>
                    </a:cubicBezTo>
                    <a:cubicBezTo>
                      <a:pt x="307" y="1339"/>
                      <a:pt x="325" y="1363"/>
                      <a:pt x="345" y="1383"/>
                    </a:cubicBezTo>
                    <a:cubicBezTo>
                      <a:pt x="362" y="1404"/>
                      <a:pt x="383" y="1421"/>
                      <a:pt x="406" y="1435"/>
                    </a:cubicBezTo>
                    <a:cubicBezTo>
                      <a:pt x="420" y="1445"/>
                      <a:pt x="437" y="1459"/>
                      <a:pt x="461" y="1482"/>
                    </a:cubicBezTo>
                    <a:cubicBezTo>
                      <a:pt x="488" y="1506"/>
                      <a:pt x="519" y="1540"/>
                      <a:pt x="567" y="1588"/>
                    </a:cubicBezTo>
                    <a:cubicBezTo>
                      <a:pt x="675" y="1701"/>
                      <a:pt x="842" y="1877"/>
                      <a:pt x="1023" y="2025"/>
                    </a:cubicBezTo>
                    <a:cubicBezTo>
                      <a:pt x="1112" y="2096"/>
                      <a:pt x="1207" y="2164"/>
                      <a:pt x="1303" y="2212"/>
                    </a:cubicBezTo>
                    <a:cubicBezTo>
                      <a:pt x="1394" y="2263"/>
                      <a:pt x="1487" y="2294"/>
                      <a:pt x="1578" y="2294"/>
                    </a:cubicBezTo>
                    <a:lnTo>
                      <a:pt x="1609" y="2294"/>
                    </a:lnTo>
                    <a:lnTo>
                      <a:pt x="1609" y="2293"/>
                    </a:lnTo>
                    <a:lnTo>
                      <a:pt x="1609" y="2293"/>
                    </a:lnTo>
                    <a:cubicBezTo>
                      <a:pt x="1652" y="2290"/>
                      <a:pt x="1692" y="2276"/>
                      <a:pt x="1729" y="2259"/>
                    </a:cubicBezTo>
                    <a:cubicBezTo>
                      <a:pt x="1767" y="2239"/>
                      <a:pt x="1800" y="2209"/>
                      <a:pt x="1831" y="2174"/>
                    </a:cubicBezTo>
                    <a:lnTo>
                      <a:pt x="1841" y="2160"/>
                    </a:lnTo>
                    <a:lnTo>
                      <a:pt x="1841" y="2143"/>
                    </a:lnTo>
                    <a:cubicBezTo>
                      <a:pt x="1834" y="2034"/>
                      <a:pt x="1803" y="1701"/>
                      <a:pt x="1677" y="1319"/>
                    </a:cubicBezTo>
                    <a:cubicBezTo>
                      <a:pt x="1613" y="1128"/>
                      <a:pt x="1528" y="924"/>
                      <a:pt x="1405" y="732"/>
                    </a:cubicBezTo>
                    <a:cubicBezTo>
                      <a:pt x="1286" y="542"/>
                      <a:pt x="1133" y="361"/>
                      <a:pt x="935" y="218"/>
                    </a:cubicBezTo>
                    <a:lnTo>
                      <a:pt x="935" y="214"/>
                    </a:lnTo>
                    <a:cubicBezTo>
                      <a:pt x="928" y="211"/>
                      <a:pt x="918" y="205"/>
                      <a:pt x="908" y="205"/>
                    </a:cubicBezTo>
                    <a:cubicBezTo>
                      <a:pt x="897" y="201"/>
                      <a:pt x="887" y="197"/>
                      <a:pt x="877" y="197"/>
                    </a:cubicBezTo>
                    <a:close/>
                    <a:moveTo>
                      <a:pt x="877" y="82"/>
                    </a:moveTo>
                    <a:cubicBezTo>
                      <a:pt x="921" y="82"/>
                      <a:pt x="962" y="95"/>
                      <a:pt x="1003" y="123"/>
                    </a:cubicBezTo>
                    <a:lnTo>
                      <a:pt x="1004" y="120"/>
                    </a:lnTo>
                    <a:lnTo>
                      <a:pt x="1004" y="120"/>
                    </a:lnTo>
                    <a:cubicBezTo>
                      <a:pt x="1228" y="288"/>
                      <a:pt x="1402" y="495"/>
                      <a:pt x="1534" y="716"/>
                    </a:cubicBezTo>
                    <a:cubicBezTo>
                      <a:pt x="1732" y="1043"/>
                      <a:pt x="1838" y="1397"/>
                      <a:pt x="1896" y="1677"/>
                    </a:cubicBezTo>
                    <a:cubicBezTo>
                      <a:pt x="1951" y="1956"/>
                      <a:pt x="1957" y="2157"/>
                      <a:pt x="1957" y="2177"/>
                    </a:cubicBezTo>
                    <a:cubicBezTo>
                      <a:pt x="1957" y="2191"/>
                      <a:pt x="1954" y="2201"/>
                      <a:pt x="1946" y="2212"/>
                    </a:cubicBezTo>
                    <a:cubicBezTo>
                      <a:pt x="1902" y="2273"/>
                      <a:pt x="1852" y="2321"/>
                      <a:pt x="1797" y="2355"/>
                    </a:cubicBezTo>
                    <a:cubicBezTo>
                      <a:pt x="1742" y="2385"/>
                      <a:pt x="1681" y="2406"/>
                      <a:pt x="1616" y="2409"/>
                    </a:cubicBezTo>
                    <a:lnTo>
                      <a:pt x="1582" y="2409"/>
                    </a:lnTo>
                    <a:cubicBezTo>
                      <a:pt x="1490" y="2409"/>
                      <a:pt x="1391" y="2382"/>
                      <a:pt x="1289" y="2335"/>
                    </a:cubicBezTo>
                    <a:cubicBezTo>
                      <a:pt x="1136" y="2263"/>
                      <a:pt x="982" y="2147"/>
                      <a:pt x="842" y="2020"/>
                    </a:cubicBezTo>
                    <a:cubicBezTo>
                      <a:pt x="703" y="1898"/>
                      <a:pt x="576" y="1769"/>
                      <a:pt x="482" y="1670"/>
                    </a:cubicBezTo>
                    <a:cubicBezTo>
                      <a:pt x="454" y="1643"/>
                      <a:pt x="427" y="1611"/>
                      <a:pt x="403" y="1588"/>
                    </a:cubicBezTo>
                    <a:cubicBezTo>
                      <a:pt x="389" y="1575"/>
                      <a:pt x="379" y="1564"/>
                      <a:pt x="369" y="1557"/>
                    </a:cubicBezTo>
                    <a:cubicBezTo>
                      <a:pt x="365" y="1550"/>
                      <a:pt x="362" y="1547"/>
                      <a:pt x="356" y="1544"/>
                    </a:cubicBezTo>
                    <a:lnTo>
                      <a:pt x="345" y="1534"/>
                    </a:lnTo>
                    <a:lnTo>
                      <a:pt x="342" y="1534"/>
                    </a:lnTo>
                    <a:cubicBezTo>
                      <a:pt x="307" y="1509"/>
                      <a:pt x="274" y="1479"/>
                      <a:pt x="246" y="1448"/>
                    </a:cubicBezTo>
                    <a:cubicBezTo>
                      <a:pt x="199" y="1397"/>
                      <a:pt x="161" y="1339"/>
                      <a:pt x="134" y="1292"/>
                    </a:cubicBezTo>
                    <a:cubicBezTo>
                      <a:pt x="106" y="1243"/>
                      <a:pt x="90" y="1207"/>
                      <a:pt x="86" y="1196"/>
                    </a:cubicBezTo>
                    <a:cubicBezTo>
                      <a:pt x="82" y="1189"/>
                      <a:pt x="82" y="1182"/>
                      <a:pt x="82" y="1176"/>
                    </a:cubicBezTo>
                    <a:cubicBezTo>
                      <a:pt x="82" y="1166"/>
                      <a:pt x="82" y="1158"/>
                      <a:pt x="86" y="1152"/>
                    </a:cubicBezTo>
                    <a:cubicBezTo>
                      <a:pt x="117" y="1073"/>
                      <a:pt x="216" y="831"/>
                      <a:pt x="348" y="596"/>
                    </a:cubicBezTo>
                    <a:cubicBezTo>
                      <a:pt x="413" y="480"/>
                      <a:pt x="488" y="364"/>
                      <a:pt x="570" y="273"/>
                    </a:cubicBezTo>
                    <a:cubicBezTo>
                      <a:pt x="608" y="228"/>
                      <a:pt x="648" y="187"/>
                      <a:pt x="689" y="156"/>
                    </a:cubicBezTo>
                    <a:cubicBezTo>
                      <a:pt x="727" y="126"/>
                      <a:pt x="768" y="106"/>
                      <a:pt x="805" y="92"/>
                    </a:cubicBezTo>
                    <a:cubicBezTo>
                      <a:pt x="829" y="85"/>
                      <a:pt x="853" y="82"/>
                      <a:pt x="877" y="82"/>
                    </a:cubicBezTo>
                    <a:close/>
                    <a:moveTo>
                      <a:pt x="877" y="0"/>
                    </a:moveTo>
                    <a:cubicBezTo>
                      <a:pt x="846" y="0"/>
                      <a:pt x="812" y="3"/>
                      <a:pt x="781" y="13"/>
                    </a:cubicBezTo>
                    <a:cubicBezTo>
                      <a:pt x="730" y="30"/>
                      <a:pt x="683" y="57"/>
                      <a:pt x="638" y="92"/>
                    </a:cubicBezTo>
                    <a:cubicBezTo>
                      <a:pt x="560" y="153"/>
                      <a:pt x="485" y="241"/>
                      <a:pt x="413" y="337"/>
                    </a:cubicBezTo>
                    <a:cubicBezTo>
                      <a:pt x="311" y="484"/>
                      <a:pt x="222" y="650"/>
                      <a:pt x="151" y="798"/>
                    </a:cubicBezTo>
                    <a:cubicBezTo>
                      <a:pt x="79" y="944"/>
                      <a:pt x="28" y="1070"/>
                      <a:pt x="8" y="1125"/>
                    </a:cubicBezTo>
                    <a:cubicBezTo>
                      <a:pt x="1" y="1138"/>
                      <a:pt x="1" y="1155"/>
                      <a:pt x="1" y="1176"/>
                    </a:cubicBezTo>
                    <a:cubicBezTo>
                      <a:pt x="1" y="1193"/>
                      <a:pt x="4" y="1213"/>
                      <a:pt x="11" y="1230"/>
                    </a:cubicBezTo>
                    <a:cubicBezTo>
                      <a:pt x="18" y="1243"/>
                      <a:pt x="49" y="1309"/>
                      <a:pt x="96" y="1387"/>
                    </a:cubicBezTo>
                    <a:cubicBezTo>
                      <a:pt x="120" y="1424"/>
                      <a:pt x="151" y="1462"/>
                      <a:pt x="185" y="1503"/>
                    </a:cubicBezTo>
                    <a:cubicBezTo>
                      <a:pt x="218" y="1540"/>
                      <a:pt x="255" y="1573"/>
                      <a:pt x="299" y="1600"/>
                    </a:cubicBezTo>
                    <a:lnTo>
                      <a:pt x="299" y="1600"/>
                    </a:lnTo>
                    <a:lnTo>
                      <a:pt x="298" y="1602"/>
                    </a:lnTo>
                    <a:lnTo>
                      <a:pt x="301" y="1602"/>
                    </a:lnTo>
                    <a:lnTo>
                      <a:pt x="318" y="1619"/>
                    </a:lnTo>
                    <a:cubicBezTo>
                      <a:pt x="345" y="1646"/>
                      <a:pt x="386" y="1687"/>
                      <a:pt x="423" y="1728"/>
                    </a:cubicBezTo>
                    <a:cubicBezTo>
                      <a:pt x="549" y="1861"/>
                      <a:pt x="733" y="2048"/>
                      <a:pt x="935" y="2204"/>
                    </a:cubicBezTo>
                    <a:cubicBezTo>
                      <a:pt x="1037" y="2286"/>
                      <a:pt x="1142" y="2355"/>
                      <a:pt x="1251" y="2409"/>
                    </a:cubicBezTo>
                    <a:cubicBezTo>
                      <a:pt x="1361" y="2460"/>
                      <a:pt x="1473" y="2491"/>
                      <a:pt x="1582" y="2491"/>
                    </a:cubicBezTo>
                    <a:lnTo>
                      <a:pt x="1623" y="2491"/>
                    </a:lnTo>
                    <a:cubicBezTo>
                      <a:pt x="1701" y="2484"/>
                      <a:pt x="1773" y="2464"/>
                      <a:pt x="1838" y="2423"/>
                    </a:cubicBezTo>
                    <a:cubicBezTo>
                      <a:pt x="1906" y="2385"/>
                      <a:pt x="1964" y="2331"/>
                      <a:pt x="2015" y="2259"/>
                    </a:cubicBezTo>
                    <a:cubicBezTo>
                      <a:pt x="2032" y="2236"/>
                      <a:pt x="2039" y="2209"/>
                      <a:pt x="2039" y="2177"/>
                    </a:cubicBezTo>
                    <a:lnTo>
                      <a:pt x="2039" y="2174"/>
                    </a:lnTo>
                    <a:cubicBezTo>
                      <a:pt x="2039" y="2143"/>
                      <a:pt x="2028" y="1789"/>
                      <a:pt x="1899" y="1353"/>
                    </a:cubicBezTo>
                    <a:cubicBezTo>
                      <a:pt x="1834" y="1135"/>
                      <a:pt x="1739" y="900"/>
                      <a:pt x="1603" y="671"/>
                    </a:cubicBezTo>
                    <a:cubicBezTo>
                      <a:pt x="1466" y="446"/>
                      <a:pt x="1286" y="228"/>
                      <a:pt x="1051" y="54"/>
                    </a:cubicBezTo>
                    <a:cubicBezTo>
                      <a:pt x="996" y="17"/>
                      <a:pt x="938" y="0"/>
                      <a:pt x="877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 cap="flat" cmpd="sng" w="9525">
                <a:solidFill>
                  <a:srgbClr val="303F4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0"/>
              <p:cNvSpPr/>
              <p:nvPr/>
            </p:nvSpPr>
            <p:spPr>
              <a:xfrm>
                <a:off x="5382725" y="3382127"/>
                <a:ext cx="154553" cy="94969"/>
              </a:xfrm>
              <a:custGeom>
                <a:rect b="b" l="l" r="r" t="t"/>
                <a:pathLst>
                  <a:path extrusionOk="0" h="1613" w="2625">
                    <a:moveTo>
                      <a:pt x="1793" y="198"/>
                    </a:moveTo>
                    <a:cubicBezTo>
                      <a:pt x="2045" y="470"/>
                      <a:pt x="2404" y="937"/>
                      <a:pt x="2376" y="1139"/>
                    </a:cubicBezTo>
                    <a:cubicBezTo>
                      <a:pt x="2373" y="1162"/>
                      <a:pt x="2366" y="1180"/>
                      <a:pt x="2346" y="1189"/>
                    </a:cubicBezTo>
                    <a:cubicBezTo>
                      <a:pt x="2043" y="1355"/>
                      <a:pt x="1710" y="1411"/>
                      <a:pt x="1399" y="1411"/>
                    </a:cubicBezTo>
                    <a:cubicBezTo>
                      <a:pt x="855" y="1411"/>
                      <a:pt x="379" y="1241"/>
                      <a:pt x="253" y="1193"/>
                    </a:cubicBezTo>
                    <a:cubicBezTo>
                      <a:pt x="216" y="1114"/>
                      <a:pt x="212" y="1043"/>
                      <a:pt x="239" y="971"/>
                    </a:cubicBezTo>
                    <a:cubicBezTo>
                      <a:pt x="355" y="668"/>
                      <a:pt x="989" y="453"/>
                      <a:pt x="1292" y="348"/>
                    </a:cubicBezTo>
                    <a:cubicBezTo>
                      <a:pt x="1418" y="307"/>
                      <a:pt x="1473" y="286"/>
                      <a:pt x="1507" y="266"/>
                    </a:cubicBezTo>
                    <a:cubicBezTo>
                      <a:pt x="1582" y="218"/>
                      <a:pt x="1715" y="201"/>
                      <a:pt x="1793" y="198"/>
                    </a:cubicBezTo>
                    <a:close/>
                    <a:moveTo>
                      <a:pt x="1830" y="0"/>
                    </a:moveTo>
                    <a:cubicBezTo>
                      <a:pt x="1781" y="0"/>
                      <a:pt x="1549" y="3"/>
                      <a:pt x="1402" y="99"/>
                    </a:cubicBezTo>
                    <a:cubicBezTo>
                      <a:pt x="1385" y="109"/>
                      <a:pt x="1299" y="137"/>
                      <a:pt x="1227" y="160"/>
                    </a:cubicBezTo>
                    <a:cubicBezTo>
                      <a:pt x="870" y="283"/>
                      <a:pt x="202" y="511"/>
                      <a:pt x="55" y="900"/>
                    </a:cubicBezTo>
                    <a:cubicBezTo>
                      <a:pt x="1" y="1036"/>
                      <a:pt x="15" y="1180"/>
                      <a:pt x="96" y="1319"/>
                    </a:cubicBezTo>
                    <a:cubicBezTo>
                      <a:pt x="106" y="1339"/>
                      <a:pt x="123" y="1353"/>
                      <a:pt x="140" y="1364"/>
                    </a:cubicBezTo>
                    <a:cubicBezTo>
                      <a:pt x="178" y="1377"/>
                      <a:pt x="730" y="1612"/>
                      <a:pt x="1391" y="1612"/>
                    </a:cubicBezTo>
                    <a:cubicBezTo>
                      <a:pt x="1732" y="1612"/>
                      <a:pt x="2103" y="1551"/>
                      <a:pt x="2445" y="1364"/>
                    </a:cubicBezTo>
                    <a:cubicBezTo>
                      <a:pt x="2519" y="1319"/>
                      <a:pt x="2563" y="1251"/>
                      <a:pt x="2574" y="1166"/>
                    </a:cubicBezTo>
                    <a:cubicBezTo>
                      <a:pt x="2624" y="801"/>
                      <a:pt x="2028" y="157"/>
                      <a:pt x="1906" y="30"/>
                    </a:cubicBezTo>
                    <a:cubicBezTo>
                      <a:pt x="1888" y="10"/>
                      <a:pt x="1865" y="0"/>
                      <a:pt x="1838" y="0"/>
                    </a:cubicBezTo>
                    <a:cubicBezTo>
                      <a:pt x="1836" y="0"/>
                      <a:pt x="1834" y="0"/>
                      <a:pt x="1830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0"/>
              <p:cNvSpPr/>
              <p:nvPr/>
            </p:nvSpPr>
            <p:spPr>
              <a:xfrm>
                <a:off x="5381547" y="3379713"/>
                <a:ext cx="155319" cy="99797"/>
              </a:xfrm>
              <a:custGeom>
                <a:rect b="b" l="l" r="r" t="t"/>
                <a:pathLst>
                  <a:path extrusionOk="0" h="1695" w="2638">
                    <a:moveTo>
                      <a:pt x="1794" y="282"/>
                    </a:moveTo>
                    <a:lnTo>
                      <a:pt x="1794" y="282"/>
                    </a:lnTo>
                    <a:cubicBezTo>
                      <a:pt x="1912" y="407"/>
                      <a:pt x="2052" y="578"/>
                      <a:pt x="2164" y="740"/>
                    </a:cubicBezTo>
                    <a:cubicBezTo>
                      <a:pt x="2219" y="825"/>
                      <a:pt x="2270" y="906"/>
                      <a:pt x="2304" y="978"/>
                    </a:cubicBezTo>
                    <a:cubicBezTo>
                      <a:pt x="2321" y="1016"/>
                      <a:pt x="2334" y="1046"/>
                      <a:pt x="2345" y="1077"/>
                    </a:cubicBezTo>
                    <a:cubicBezTo>
                      <a:pt x="2355" y="1108"/>
                      <a:pt x="2358" y="1135"/>
                      <a:pt x="2358" y="1155"/>
                    </a:cubicBezTo>
                    <a:cubicBezTo>
                      <a:pt x="2358" y="1162"/>
                      <a:pt x="2358" y="1169"/>
                      <a:pt x="2355" y="1172"/>
                    </a:cubicBezTo>
                    <a:cubicBezTo>
                      <a:pt x="2355" y="1183"/>
                      <a:pt x="2355" y="1186"/>
                      <a:pt x="2352" y="1189"/>
                    </a:cubicBezTo>
                    <a:cubicBezTo>
                      <a:pt x="2352" y="1191"/>
                      <a:pt x="2350" y="1192"/>
                      <a:pt x="2349" y="1193"/>
                    </a:cubicBezTo>
                    <a:lnTo>
                      <a:pt x="2349" y="1193"/>
                    </a:lnTo>
                    <a:lnTo>
                      <a:pt x="2348" y="1193"/>
                    </a:lnTo>
                    <a:cubicBezTo>
                      <a:pt x="2051" y="1356"/>
                      <a:pt x="1724" y="1411"/>
                      <a:pt x="1418" y="1411"/>
                    </a:cubicBezTo>
                    <a:cubicBezTo>
                      <a:pt x="902" y="1411"/>
                      <a:pt x="449" y="1258"/>
                      <a:pt x="304" y="1203"/>
                    </a:cubicBezTo>
                    <a:lnTo>
                      <a:pt x="304" y="1203"/>
                    </a:lnTo>
                    <a:cubicBezTo>
                      <a:pt x="288" y="1167"/>
                      <a:pt x="283" y="1135"/>
                      <a:pt x="283" y="1104"/>
                    </a:cubicBezTo>
                    <a:cubicBezTo>
                      <a:pt x="283" y="1081"/>
                      <a:pt x="286" y="1053"/>
                      <a:pt x="297" y="1026"/>
                    </a:cubicBezTo>
                    <a:cubicBezTo>
                      <a:pt x="310" y="996"/>
                      <a:pt x="331" y="961"/>
                      <a:pt x="358" y="930"/>
                    </a:cubicBezTo>
                    <a:cubicBezTo>
                      <a:pt x="403" y="873"/>
                      <a:pt x="470" y="818"/>
                      <a:pt x="549" y="767"/>
                    </a:cubicBezTo>
                    <a:cubicBezTo>
                      <a:pt x="668" y="689"/>
                      <a:pt x="812" y="623"/>
                      <a:pt x="951" y="566"/>
                    </a:cubicBezTo>
                    <a:cubicBezTo>
                      <a:pt x="1090" y="508"/>
                      <a:pt x="1224" y="464"/>
                      <a:pt x="1326" y="430"/>
                    </a:cubicBezTo>
                    <a:cubicBezTo>
                      <a:pt x="1387" y="409"/>
                      <a:pt x="1435" y="392"/>
                      <a:pt x="1469" y="378"/>
                    </a:cubicBezTo>
                    <a:cubicBezTo>
                      <a:pt x="1503" y="365"/>
                      <a:pt x="1527" y="354"/>
                      <a:pt x="1551" y="341"/>
                    </a:cubicBezTo>
                    <a:cubicBezTo>
                      <a:pt x="1565" y="331"/>
                      <a:pt x="1585" y="324"/>
                      <a:pt x="1606" y="313"/>
                    </a:cubicBezTo>
                    <a:cubicBezTo>
                      <a:pt x="1639" y="304"/>
                      <a:pt x="1677" y="296"/>
                      <a:pt x="1715" y="290"/>
                    </a:cubicBezTo>
                    <a:cubicBezTo>
                      <a:pt x="1744" y="287"/>
                      <a:pt x="1771" y="285"/>
                      <a:pt x="1794" y="282"/>
                    </a:cubicBezTo>
                    <a:close/>
                    <a:moveTo>
                      <a:pt x="1810" y="198"/>
                    </a:moveTo>
                    <a:cubicBezTo>
                      <a:pt x="1773" y="201"/>
                      <a:pt x="1718" y="205"/>
                      <a:pt x="1660" y="215"/>
                    </a:cubicBezTo>
                    <a:cubicBezTo>
                      <a:pt x="1633" y="222"/>
                      <a:pt x="1606" y="228"/>
                      <a:pt x="1578" y="239"/>
                    </a:cubicBezTo>
                    <a:cubicBezTo>
                      <a:pt x="1554" y="246"/>
                      <a:pt x="1527" y="255"/>
                      <a:pt x="1507" y="273"/>
                    </a:cubicBezTo>
                    <a:cubicBezTo>
                      <a:pt x="1493" y="280"/>
                      <a:pt x="1472" y="290"/>
                      <a:pt x="1438" y="304"/>
                    </a:cubicBezTo>
                    <a:cubicBezTo>
                      <a:pt x="1408" y="313"/>
                      <a:pt x="1360" y="331"/>
                      <a:pt x="1299" y="351"/>
                    </a:cubicBezTo>
                    <a:cubicBezTo>
                      <a:pt x="1145" y="403"/>
                      <a:pt x="911" y="484"/>
                      <a:pt x="695" y="590"/>
                    </a:cubicBezTo>
                    <a:cubicBezTo>
                      <a:pt x="590" y="644"/>
                      <a:pt x="488" y="702"/>
                      <a:pt x="403" y="771"/>
                    </a:cubicBezTo>
                    <a:cubicBezTo>
                      <a:pt x="362" y="804"/>
                      <a:pt x="324" y="839"/>
                      <a:pt x="293" y="876"/>
                    </a:cubicBezTo>
                    <a:cubicBezTo>
                      <a:pt x="263" y="914"/>
                      <a:pt x="239" y="955"/>
                      <a:pt x="222" y="999"/>
                    </a:cubicBezTo>
                    <a:cubicBezTo>
                      <a:pt x="208" y="1032"/>
                      <a:pt x="201" y="1070"/>
                      <a:pt x="201" y="1104"/>
                    </a:cubicBezTo>
                    <a:cubicBezTo>
                      <a:pt x="201" y="1152"/>
                      <a:pt x="211" y="1203"/>
                      <a:pt x="236" y="1251"/>
                    </a:cubicBezTo>
                    <a:lnTo>
                      <a:pt x="242" y="1265"/>
                    </a:lnTo>
                    <a:lnTo>
                      <a:pt x="256" y="1271"/>
                    </a:lnTo>
                    <a:cubicBezTo>
                      <a:pt x="385" y="1323"/>
                      <a:pt x="866" y="1493"/>
                      <a:pt x="1418" y="1493"/>
                    </a:cubicBezTo>
                    <a:cubicBezTo>
                      <a:pt x="1735" y="1493"/>
                      <a:pt x="2076" y="1435"/>
                      <a:pt x="2386" y="1268"/>
                    </a:cubicBezTo>
                    <a:lnTo>
                      <a:pt x="2386" y="1265"/>
                    </a:lnTo>
                    <a:lnTo>
                      <a:pt x="2389" y="1265"/>
                    </a:lnTo>
                    <a:cubicBezTo>
                      <a:pt x="2403" y="1257"/>
                      <a:pt x="2413" y="1244"/>
                      <a:pt x="2424" y="1230"/>
                    </a:cubicBezTo>
                    <a:cubicBezTo>
                      <a:pt x="2430" y="1216"/>
                      <a:pt x="2437" y="1200"/>
                      <a:pt x="2437" y="1183"/>
                    </a:cubicBezTo>
                    <a:cubicBezTo>
                      <a:pt x="2440" y="1176"/>
                      <a:pt x="2440" y="1166"/>
                      <a:pt x="2440" y="1155"/>
                    </a:cubicBezTo>
                    <a:cubicBezTo>
                      <a:pt x="2440" y="1125"/>
                      <a:pt x="2433" y="1090"/>
                      <a:pt x="2424" y="1053"/>
                    </a:cubicBezTo>
                    <a:cubicBezTo>
                      <a:pt x="2403" y="992"/>
                      <a:pt x="2372" y="924"/>
                      <a:pt x="2331" y="852"/>
                    </a:cubicBezTo>
                    <a:cubicBezTo>
                      <a:pt x="2270" y="743"/>
                      <a:pt x="2188" y="628"/>
                      <a:pt x="2100" y="515"/>
                    </a:cubicBezTo>
                    <a:cubicBezTo>
                      <a:pt x="2015" y="406"/>
                      <a:pt x="1922" y="300"/>
                      <a:pt x="1844" y="211"/>
                    </a:cubicBezTo>
                    <a:lnTo>
                      <a:pt x="1831" y="198"/>
                    </a:lnTo>
                    <a:close/>
                    <a:moveTo>
                      <a:pt x="1858" y="82"/>
                    </a:moveTo>
                    <a:cubicBezTo>
                      <a:pt x="1872" y="82"/>
                      <a:pt x="1885" y="89"/>
                      <a:pt x="1899" y="99"/>
                    </a:cubicBezTo>
                    <a:cubicBezTo>
                      <a:pt x="1953" y="161"/>
                      <a:pt x="2120" y="337"/>
                      <a:pt x="2273" y="549"/>
                    </a:cubicBezTo>
                    <a:cubicBezTo>
                      <a:pt x="2348" y="651"/>
                      <a:pt x="2420" y="763"/>
                      <a:pt x="2471" y="869"/>
                    </a:cubicBezTo>
                    <a:cubicBezTo>
                      <a:pt x="2526" y="978"/>
                      <a:pt x="2556" y="1081"/>
                      <a:pt x="2556" y="1162"/>
                    </a:cubicBezTo>
                    <a:cubicBezTo>
                      <a:pt x="2556" y="1176"/>
                      <a:pt x="2556" y="1186"/>
                      <a:pt x="2553" y="1200"/>
                    </a:cubicBezTo>
                    <a:cubicBezTo>
                      <a:pt x="2550" y="1237"/>
                      <a:pt x="2536" y="1268"/>
                      <a:pt x="2519" y="1298"/>
                    </a:cubicBezTo>
                    <a:cubicBezTo>
                      <a:pt x="2501" y="1326"/>
                      <a:pt x="2474" y="1350"/>
                      <a:pt x="2444" y="1367"/>
                    </a:cubicBezTo>
                    <a:cubicBezTo>
                      <a:pt x="2110" y="1551"/>
                      <a:pt x="1745" y="1612"/>
                      <a:pt x="1411" y="1612"/>
                    </a:cubicBezTo>
                    <a:cubicBezTo>
                      <a:pt x="1084" y="1612"/>
                      <a:pt x="784" y="1554"/>
                      <a:pt x="563" y="1493"/>
                    </a:cubicBezTo>
                    <a:cubicBezTo>
                      <a:pt x="338" y="1435"/>
                      <a:pt x="195" y="1373"/>
                      <a:pt x="178" y="1367"/>
                    </a:cubicBezTo>
                    <a:cubicBezTo>
                      <a:pt x="167" y="1360"/>
                      <a:pt x="157" y="1353"/>
                      <a:pt x="150" y="1339"/>
                    </a:cubicBezTo>
                    <a:cubicBezTo>
                      <a:pt x="106" y="1261"/>
                      <a:pt x="82" y="1183"/>
                      <a:pt x="82" y="1104"/>
                    </a:cubicBezTo>
                    <a:cubicBezTo>
                      <a:pt x="82" y="1057"/>
                      <a:pt x="93" y="1005"/>
                      <a:pt x="113" y="958"/>
                    </a:cubicBezTo>
                    <a:cubicBezTo>
                      <a:pt x="147" y="866"/>
                      <a:pt x="211" y="784"/>
                      <a:pt x="297" y="709"/>
                    </a:cubicBezTo>
                    <a:cubicBezTo>
                      <a:pt x="426" y="596"/>
                      <a:pt x="600" y="501"/>
                      <a:pt x="774" y="426"/>
                    </a:cubicBezTo>
                    <a:cubicBezTo>
                      <a:pt x="951" y="348"/>
                      <a:pt x="1128" y="286"/>
                      <a:pt x="1261" y="242"/>
                    </a:cubicBezTo>
                    <a:cubicBezTo>
                      <a:pt x="1299" y="228"/>
                      <a:pt x="1336" y="215"/>
                      <a:pt x="1370" y="205"/>
                    </a:cubicBezTo>
                    <a:cubicBezTo>
                      <a:pt x="1384" y="198"/>
                      <a:pt x="1401" y="191"/>
                      <a:pt x="1411" y="188"/>
                    </a:cubicBezTo>
                    <a:cubicBezTo>
                      <a:pt x="1418" y="184"/>
                      <a:pt x="1425" y="184"/>
                      <a:pt x="1428" y="181"/>
                    </a:cubicBezTo>
                    <a:cubicBezTo>
                      <a:pt x="1432" y="178"/>
                      <a:pt x="1438" y="178"/>
                      <a:pt x="1442" y="174"/>
                    </a:cubicBezTo>
                    <a:cubicBezTo>
                      <a:pt x="1507" y="133"/>
                      <a:pt x="1592" y="109"/>
                      <a:pt x="1667" y="96"/>
                    </a:cubicBezTo>
                    <a:cubicBezTo>
                      <a:pt x="1742" y="85"/>
                      <a:pt x="1810" y="82"/>
                      <a:pt x="1840" y="82"/>
                    </a:cubicBezTo>
                    <a:close/>
                    <a:moveTo>
                      <a:pt x="1840" y="0"/>
                    </a:moveTo>
                    <a:cubicBezTo>
                      <a:pt x="1806" y="0"/>
                      <a:pt x="1735" y="3"/>
                      <a:pt x="1653" y="17"/>
                    </a:cubicBezTo>
                    <a:cubicBezTo>
                      <a:pt x="1572" y="30"/>
                      <a:pt x="1477" y="55"/>
                      <a:pt x="1403" y="105"/>
                    </a:cubicBezTo>
                    <a:lnTo>
                      <a:pt x="1403" y="105"/>
                    </a:lnTo>
                    <a:lnTo>
                      <a:pt x="1401" y="102"/>
                    </a:lnTo>
                    <a:lnTo>
                      <a:pt x="1397" y="106"/>
                    </a:lnTo>
                    <a:cubicBezTo>
                      <a:pt x="1394" y="106"/>
                      <a:pt x="1387" y="109"/>
                      <a:pt x="1373" y="112"/>
                    </a:cubicBezTo>
                    <a:cubicBezTo>
                      <a:pt x="1343" y="126"/>
                      <a:pt x="1285" y="147"/>
                      <a:pt x="1234" y="164"/>
                    </a:cubicBezTo>
                    <a:cubicBezTo>
                      <a:pt x="1057" y="225"/>
                      <a:pt x="798" y="313"/>
                      <a:pt x="563" y="436"/>
                    </a:cubicBezTo>
                    <a:cubicBezTo>
                      <a:pt x="447" y="498"/>
                      <a:pt x="334" y="566"/>
                      <a:pt x="242" y="648"/>
                    </a:cubicBezTo>
                    <a:cubicBezTo>
                      <a:pt x="150" y="730"/>
                      <a:pt x="75" y="821"/>
                      <a:pt x="35" y="927"/>
                    </a:cubicBezTo>
                    <a:cubicBezTo>
                      <a:pt x="14" y="985"/>
                      <a:pt x="0" y="1046"/>
                      <a:pt x="0" y="1104"/>
                    </a:cubicBezTo>
                    <a:cubicBezTo>
                      <a:pt x="0" y="1196"/>
                      <a:pt x="27" y="1288"/>
                      <a:pt x="79" y="1380"/>
                    </a:cubicBezTo>
                    <a:cubicBezTo>
                      <a:pt x="93" y="1408"/>
                      <a:pt x="116" y="1428"/>
                      <a:pt x="147" y="1441"/>
                    </a:cubicBezTo>
                    <a:cubicBezTo>
                      <a:pt x="164" y="1449"/>
                      <a:pt x="313" y="1513"/>
                      <a:pt x="538" y="1575"/>
                    </a:cubicBezTo>
                    <a:cubicBezTo>
                      <a:pt x="767" y="1633"/>
                      <a:pt x="1074" y="1694"/>
                      <a:pt x="1411" y="1694"/>
                    </a:cubicBezTo>
                    <a:cubicBezTo>
                      <a:pt x="1755" y="1694"/>
                      <a:pt x="2133" y="1629"/>
                      <a:pt x="2485" y="1438"/>
                    </a:cubicBezTo>
                    <a:cubicBezTo>
                      <a:pt x="2529" y="1414"/>
                      <a:pt x="2563" y="1380"/>
                      <a:pt x="2587" y="1343"/>
                    </a:cubicBezTo>
                    <a:cubicBezTo>
                      <a:pt x="2611" y="1302"/>
                      <a:pt x="2628" y="1257"/>
                      <a:pt x="2635" y="1210"/>
                    </a:cubicBezTo>
                    <a:cubicBezTo>
                      <a:pt x="2638" y="1196"/>
                      <a:pt x="2638" y="1180"/>
                      <a:pt x="2638" y="1162"/>
                    </a:cubicBezTo>
                    <a:cubicBezTo>
                      <a:pt x="2638" y="1060"/>
                      <a:pt x="2600" y="947"/>
                      <a:pt x="2546" y="835"/>
                    </a:cubicBezTo>
                    <a:cubicBezTo>
                      <a:pt x="2460" y="664"/>
                      <a:pt x="2338" y="491"/>
                      <a:pt x="2222" y="348"/>
                    </a:cubicBezTo>
                    <a:cubicBezTo>
                      <a:pt x="2106" y="201"/>
                      <a:pt x="2001" y="89"/>
                      <a:pt x="1957" y="44"/>
                    </a:cubicBezTo>
                    <a:cubicBezTo>
                      <a:pt x="1929" y="17"/>
                      <a:pt x="1895" y="0"/>
                      <a:pt x="1858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0"/>
              <p:cNvSpPr/>
              <p:nvPr/>
            </p:nvSpPr>
            <p:spPr>
              <a:xfrm>
                <a:off x="5739292" y="2851163"/>
                <a:ext cx="142955" cy="169449"/>
              </a:xfrm>
              <a:custGeom>
                <a:rect b="b" l="l" r="r" t="t"/>
                <a:pathLst>
                  <a:path extrusionOk="0" h="2878" w="2428">
                    <a:moveTo>
                      <a:pt x="99" y="1"/>
                    </a:moveTo>
                    <a:cubicBezTo>
                      <a:pt x="45" y="1"/>
                      <a:pt x="0" y="45"/>
                      <a:pt x="4" y="100"/>
                    </a:cubicBezTo>
                    <a:cubicBezTo>
                      <a:pt x="4" y="127"/>
                      <a:pt x="76" y="2826"/>
                      <a:pt x="1837" y="2877"/>
                    </a:cubicBezTo>
                    <a:cubicBezTo>
                      <a:pt x="2053" y="2877"/>
                      <a:pt x="2158" y="2778"/>
                      <a:pt x="2206" y="2693"/>
                    </a:cubicBezTo>
                    <a:cubicBezTo>
                      <a:pt x="2427" y="2318"/>
                      <a:pt x="1977" y="1483"/>
                      <a:pt x="1926" y="1391"/>
                    </a:cubicBezTo>
                    <a:cubicBezTo>
                      <a:pt x="1907" y="1358"/>
                      <a:pt x="1872" y="1338"/>
                      <a:pt x="1836" y="1338"/>
                    </a:cubicBezTo>
                    <a:cubicBezTo>
                      <a:pt x="1820" y="1338"/>
                      <a:pt x="1804" y="1342"/>
                      <a:pt x="1790" y="1350"/>
                    </a:cubicBezTo>
                    <a:cubicBezTo>
                      <a:pt x="1742" y="1377"/>
                      <a:pt x="1725" y="1439"/>
                      <a:pt x="1752" y="1487"/>
                    </a:cubicBezTo>
                    <a:cubicBezTo>
                      <a:pt x="1926" y="1803"/>
                      <a:pt x="2158" y="2382"/>
                      <a:pt x="2035" y="2594"/>
                    </a:cubicBezTo>
                    <a:cubicBezTo>
                      <a:pt x="2021" y="2615"/>
                      <a:pt x="1984" y="2679"/>
                      <a:pt x="1841" y="2679"/>
                    </a:cubicBezTo>
                    <a:cubicBezTo>
                      <a:pt x="270" y="2632"/>
                      <a:pt x="202" y="123"/>
                      <a:pt x="202" y="96"/>
                    </a:cubicBezTo>
                    <a:cubicBezTo>
                      <a:pt x="198" y="42"/>
                      <a:pt x="157" y="1"/>
                      <a:pt x="103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0"/>
              <p:cNvSpPr/>
              <p:nvPr/>
            </p:nvSpPr>
            <p:spPr>
              <a:xfrm>
                <a:off x="5737054" y="2848749"/>
                <a:ext cx="138127" cy="174277"/>
              </a:xfrm>
              <a:custGeom>
                <a:rect b="b" l="l" r="r" t="t"/>
                <a:pathLst>
                  <a:path extrusionOk="0" h="2960" w="2346">
                    <a:moveTo>
                      <a:pt x="141" y="83"/>
                    </a:moveTo>
                    <a:cubicBezTo>
                      <a:pt x="155" y="83"/>
                      <a:pt x="172" y="86"/>
                      <a:pt x="182" y="96"/>
                    </a:cubicBezTo>
                    <a:cubicBezTo>
                      <a:pt x="192" y="110"/>
                      <a:pt x="199" y="123"/>
                      <a:pt x="199" y="137"/>
                    </a:cubicBezTo>
                    <a:cubicBezTo>
                      <a:pt x="199" y="154"/>
                      <a:pt x="216" y="792"/>
                      <a:pt x="430" y="1432"/>
                    </a:cubicBezTo>
                    <a:cubicBezTo>
                      <a:pt x="540" y="1756"/>
                      <a:pt x="696" y="2080"/>
                      <a:pt x="928" y="2329"/>
                    </a:cubicBezTo>
                    <a:cubicBezTo>
                      <a:pt x="1048" y="2451"/>
                      <a:pt x="1180" y="2557"/>
                      <a:pt x="1341" y="2632"/>
                    </a:cubicBezTo>
                    <a:cubicBezTo>
                      <a:pt x="1498" y="2706"/>
                      <a:pt x="1674" y="2755"/>
                      <a:pt x="1879" y="2761"/>
                    </a:cubicBezTo>
                    <a:cubicBezTo>
                      <a:pt x="1916" y="2761"/>
                      <a:pt x="1951" y="2755"/>
                      <a:pt x="1978" y="2747"/>
                    </a:cubicBezTo>
                    <a:cubicBezTo>
                      <a:pt x="2022" y="2737"/>
                      <a:pt x="2050" y="2720"/>
                      <a:pt x="2070" y="2700"/>
                    </a:cubicBezTo>
                    <a:cubicBezTo>
                      <a:pt x="2080" y="2693"/>
                      <a:pt x="2091" y="2683"/>
                      <a:pt x="2097" y="2676"/>
                    </a:cubicBezTo>
                    <a:cubicBezTo>
                      <a:pt x="2100" y="2666"/>
                      <a:pt x="2107" y="2659"/>
                      <a:pt x="2107" y="2656"/>
                    </a:cubicBezTo>
                    <a:cubicBezTo>
                      <a:pt x="2124" y="2628"/>
                      <a:pt x="2135" y="2601"/>
                      <a:pt x="2138" y="2571"/>
                    </a:cubicBezTo>
                    <a:cubicBezTo>
                      <a:pt x="2145" y="2540"/>
                      <a:pt x="2148" y="2505"/>
                      <a:pt x="2148" y="2472"/>
                    </a:cubicBezTo>
                    <a:cubicBezTo>
                      <a:pt x="2148" y="2400"/>
                      <a:pt x="2138" y="2321"/>
                      <a:pt x="2118" y="2239"/>
                    </a:cubicBezTo>
                    <a:cubicBezTo>
                      <a:pt x="2091" y="2113"/>
                      <a:pt x="2042" y="1981"/>
                      <a:pt x="1992" y="1851"/>
                    </a:cubicBezTo>
                    <a:cubicBezTo>
                      <a:pt x="1937" y="1725"/>
                      <a:pt x="1879" y="1602"/>
                      <a:pt x="1825" y="1507"/>
                    </a:cubicBezTo>
                    <a:cubicBezTo>
                      <a:pt x="1821" y="1497"/>
                      <a:pt x="1817" y="1490"/>
                      <a:pt x="1817" y="1480"/>
                    </a:cubicBezTo>
                    <a:cubicBezTo>
                      <a:pt x="1817" y="1470"/>
                      <a:pt x="1821" y="1459"/>
                      <a:pt x="1825" y="1449"/>
                    </a:cubicBezTo>
                    <a:cubicBezTo>
                      <a:pt x="1831" y="1442"/>
                      <a:pt x="1838" y="1432"/>
                      <a:pt x="1848" y="1429"/>
                    </a:cubicBezTo>
                    <a:cubicBezTo>
                      <a:pt x="1855" y="1421"/>
                      <a:pt x="1866" y="1421"/>
                      <a:pt x="1875" y="1421"/>
                    </a:cubicBezTo>
                    <a:cubicBezTo>
                      <a:pt x="1886" y="1421"/>
                      <a:pt x="1896" y="1421"/>
                      <a:pt x="1907" y="1429"/>
                    </a:cubicBezTo>
                    <a:cubicBezTo>
                      <a:pt x="1913" y="1432"/>
                      <a:pt x="1923" y="1442"/>
                      <a:pt x="1927" y="1449"/>
                    </a:cubicBezTo>
                    <a:cubicBezTo>
                      <a:pt x="1947" y="1487"/>
                      <a:pt x="2032" y="1643"/>
                      <a:pt x="2111" y="1841"/>
                    </a:cubicBezTo>
                    <a:cubicBezTo>
                      <a:pt x="2152" y="1940"/>
                      <a:pt x="2189" y="2049"/>
                      <a:pt x="2217" y="2158"/>
                    </a:cubicBezTo>
                    <a:cubicBezTo>
                      <a:pt x="2247" y="2264"/>
                      <a:pt x="2264" y="2373"/>
                      <a:pt x="2264" y="2472"/>
                    </a:cubicBezTo>
                    <a:cubicBezTo>
                      <a:pt x="2264" y="2567"/>
                      <a:pt x="2247" y="2648"/>
                      <a:pt x="2209" y="2714"/>
                    </a:cubicBezTo>
                    <a:cubicBezTo>
                      <a:pt x="2185" y="2751"/>
                      <a:pt x="2155" y="2791"/>
                      <a:pt x="2100" y="2823"/>
                    </a:cubicBezTo>
                    <a:cubicBezTo>
                      <a:pt x="2050" y="2853"/>
                      <a:pt x="1978" y="2877"/>
                      <a:pt x="1875" y="2877"/>
                    </a:cubicBezTo>
                    <a:cubicBezTo>
                      <a:pt x="1661" y="2870"/>
                      <a:pt x="1473" y="2823"/>
                      <a:pt x="1306" y="2747"/>
                    </a:cubicBezTo>
                    <a:cubicBezTo>
                      <a:pt x="1017" y="2615"/>
                      <a:pt x="795" y="2387"/>
                      <a:pt x="625" y="2121"/>
                    </a:cubicBezTo>
                    <a:cubicBezTo>
                      <a:pt x="369" y="1718"/>
                      <a:pt x="233" y="1228"/>
                      <a:pt x="161" y="836"/>
                    </a:cubicBezTo>
                    <a:cubicBezTo>
                      <a:pt x="123" y="638"/>
                      <a:pt x="107" y="468"/>
                      <a:pt x="93" y="342"/>
                    </a:cubicBezTo>
                    <a:cubicBezTo>
                      <a:pt x="90" y="280"/>
                      <a:pt x="87" y="232"/>
                      <a:pt x="83" y="199"/>
                    </a:cubicBezTo>
                    <a:lnTo>
                      <a:pt x="83" y="158"/>
                    </a:lnTo>
                    <a:lnTo>
                      <a:pt x="83" y="141"/>
                    </a:lnTo>
                    <a:cubicBezTo>
                      <a:pt x="83" y="123"/>
                      <a:pt x="87" y="110"/>
                      <a:pt x="96" y="100"/>
                    </a:cubicBezTo>
                    <a:cubicBezTo>
                      <a:pt x="110" y="89"/>
                      <a:pt x="123" y="83"/>
                      <a:pt x="137" y="83"/>
                    </a:cubicBezTo>
                    <a:close/>
                    <a:moveTo>
                      <a:pt x="137" y="1"/>
                    </a:moveTo>
                    <a:cubicBezTo>
                      <a:pt x="100" y="1"/>
                      <a:pt x="66" y="18"/>
                      <a:pt x="38" y="42"/>
                    </a:cubicBezTo>
                    <a:cubicBezTo>
                      <a:pt x="15" y="65"/>
                      <a:pt x="1" y="103"/>
                      <a:pt x="1" y="141"/>
                    </a:cubicBezTo>
                    <a:lnTo>
                      <a:pt x="1" y="178"/>
                    </a:lnTo>
                    <a:cubicBezTo>
                      <a:pt x="5" y="260"/>
                      <a:pt x="18" y="468"/>
                      <a:pt x="62" y="740"/>
                    </a:cubicBezTo>
                    <a:cubicBezTo>
                      <a:pt x="128" y="1146"/>
                      <a:pt x="260" y="1684"/>
                      <a:pt x="540" y="2134"/>
                    </a:cubicBezTo>
                    <a:cubicBezTo>
                      <a:pt x="676" y="2359"/>
                      <a:pt x="850" y="2560"/>
                      <a:pt x="1071" y="2706"/>
                    </a:cubicBezTo>
                    <a:cubicBezTo>
                      <a:pt x="1293" y="2857"/>
                      <a:pt x="1559" y="2949"/>
                      <a:pt x="1875" y="2959"/>
                    </a:cubicBezTo>
                    <a:cubicBezTo>
                      <a:pt x="1992" y="2959"/>
                      <a:pt x="2077" y="2931"/>
                      <a:pt x="2145" y="2894"/>
                    </a:cubicBezTo>
                    <a:cubicBezTo>
                      <a:pt x="2209" y="2853"/>
                      <a:pt x="2250" y="2802"/>
                      <a:pt x="2278" y="2755"/>
                    </a:cubicBezTo>
                    <a:cubicBezTo>
                      <a:pt x="2329" y="2673"/>
                      <a:pt x="2346" y="2574"/>
                      <a:pt x="2346" y="2472"/>
                    </a:cubicBezTo>
                    <a:cubicBezTo>
                      <a:pt x="2346" y="2362"/>
                      <a:pt x="2325" y="2250"/>
                      <a:pt x="2298" y="2134"/>
                    </a:cubicBezTo>
                    <a:cubicBezTo>
                      <a:pt x="2254" y="1967"/>
                      <a:pt x="2185" y="1800"/>
                      <a:pt x="2127" y="1667"/>
                    </a:cubicBezTo>
                    <a:cubicBezTo>
                      <a:pt x="2066" y="1538"/>
                      <a:pt x="2015" y="1439"/>
                      <a:pt x="1998" y="1412"/>
                    </a:cubicBezTo>
                    <a:cubicBezTo>
                      <a:pt x="1984" y="1388"/>
                      <a:pt x="1968" y="1371"/>
                      <a:pt x="1947" y="1357"/>
                    </a:cubicBezTo>
                    <a:cubicBezTo>
                      <a:pt x="1923" y="1347"/>
                      <a:pt x="1899" y="1340"/>
                      <a:pt x="1875" y="1340"/>
                    </a:cubicBezTo>
                    <a:cubicBezTo>
                      <a:pt x="1852" y="1340"/>
                      <a:pt x="1828" y="1344"/>
                      <a:pt x="1808" y="1357"/>
                    </a:cubicBezTo>
                    <a:cubicBezTo>
                      <a:pt x="1784" y="1371"/>
                      <a:pt x="1767" y="1388"/>
                      <a:pt x="1756" y="1408"/>
                    </a:cubicBezTo>
                    <a:cubicBezTo>
                      <a:pt x="1743" y="1429"/>
                      <a:pt x="1736" y="1456"/>
                      <a:pt x="1736" y="1480"/>
                    </a:cubicBezTo>
                    <a:cubicBezTo>
                      <a:pt x="1736" y="1500"/>
                      <a:pt x="1743" y="1524"/>
                      <a:pt x="1753" y="1548"/>
                    </a:cubicBezTo>
                    <a:cubicBezTo>
                      <a:pt x="1825" y="1671"/>
                      <a:pt x="1902" y="1841"/>
                      <a:pt x="1964" y="2008"/>
                    </a:cubicBezTo>
                    <a:cubicBezTo>
                      <a:pt x="1995" y="2093"/>
                      <a:pt x="2019" y="2178"/>
                      <a:pt x="2039" y="2257"/>
                    </a:cubicBezTo>
                    <a:cubicBezTo>
                      <a:pt x="2056" y="2335"/>
                      <a:pt x="2066" y="2410"/>
                      <a:pt x="2066" y="2472"/>
                    </a:cubicBezTo>
                    <a:cubicBezTo>
                      <a:pt x="2066" y="2502"/>
                      <a:pt x="2063" y="2530"/>
                      <a:pt x="2059" y="2553"/>
                    </a:cubicBezTo>
                    <a:cubicBezTo>
                      <a:pt x="2056" y="2577"/>
                      <a:pt x="2046" y="2598"/>
                      <a:pt x="2039" y="2615"/>
                    </a:cubicBezTo>
                    <a:cubicBezTo>
                      <a:pt x="2036" y="2618"/>
                      <a:pt x="2032" y="2625"/>
                      <a:pt x="2025" y="2632"/>
                    </a:cubicBezTo>
                    <a:cubicBezTo>
                      <a:pt x="2019" y="2639"/>
                      <a:pt x="2005" y="2652"/>
                      <a:pt x="1984" y="2659"/>
                    </a:cubicBezTo>
                    <a:cubicBezTo>
                      <a:pt x="1961" y="2669"/>
                      <a:pt x="1930" y="2679"/>
                      <a:pt x="1879" y="2679"/>
                    </a:cubicBezTo>
                    <a:cubicBezTo>
                      <a:pt x="1688" y="2673"/>
                      <a:pt x="1521" y="2628"/>
                      <a:pt x="1375" y="2560"/>
                    </a:cubicBezTo>
                    <a:cubicBezTo>
                      <a:pt x="1245" y="2499"/>
                      <a:pt x="1133" y="2414"/>
                      <a:pt x="1031" y="2315"/>
                    </a:cubicBezTo>
                    <a:cubicBezTo>
                      <a:pt x="856" y="2141"/>
                      <a:pt x="721" y="1920"/>
                      <a:pt x="614" y="1684"/>
                    </a:cubicBezTo>
                    <a:cubicBezTo>
                      <a:pt x="458" y="1333"/>
                      <a:pt x="376" y="948"/>
                      <a:pt x="332" y="652"/>
                    </a:cubicBezTo>
                    <a:cubicBezTo>
                      <a:pt x="284" y="352"/>
                      <a:pt x="281" y="144"/>
                      <a:pt x="281" y="137"/>
                    </a:cubicBezTo>
                    <a:cubicBezTo>
                      <a:pt x="281" y="100"/>
                      <a:pt x="263" y="65"/>
                      <a:pt x="236" y="38"/>
                    </a:cubicBezTo>
                    <a:cubicBezTo>
                      <a:pt x="213" y="15"/>
                      <a:pt x="178" y="1"/>
                      <a:pt x="141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0"/>
              <p:cNvSpPr/>
              <p:nvPr/>
            </p:nvSpPr>
            <p:spPr>
              <a:xfrm>
                <a:off x="5196493" y="3510128"/>
                <a:ext cx="893643" cy="811096"/>
              </a:xfrm>
              <a:custGeom>
                <a:rect b="b" l="l" r="r" t="t"/>
                <a:pathLst>
                  <a:path extrusionOk="0" h="13776" w="15178">
                    <a:moveTo>
                      <a:pt x="11060" y="6520"/>
                    </a:moveTo>
                    <a:cubicBezTo>
                      <a:pt x="11203" y="6520"/>
                      <a:pt x="11240" y="6567"/>
                      <a:pt x="11254" y="6584"/>
                    </a:cubicBezTo>
                    <a:cubicBezTo>
                      <a:pt x="11374" y="6738"/>
                      <a:pt x="11169" y="7147"/>
                      <a:pt x="10998" y="7396"/>
                    </a:cubicBezTo>
                    <a:cubicBezTo>
                      <a:pt x="10930" y="7365"/>
                      <a:pt x="10852" y="7344"/>
                      <a:pt x="10767" y="7344"/>
                    </a:cubicBezTo>
                    <a:cubicBezTo>
                      <a:pt x="10580" y="7344"/>
                      <a:pt x="10419" y="7433"/>
                      <a:pt x="10351" y="7559"/>
                    </a:cubicBezTo>
                    <a:cubicBezTo>
                      <a:pt x="10273" y="7280"/>
                      <a:pt x="10215" y="7024"/>
                      <a:pt x="10188" y="6806"/>
                    </a:cubicBezTo>
                    <a:cubicBezTo>
                      <a:pt x="10409" y="6639"/>
                      <a:pt x="10692" y="6526"/>
                      <a:pt x="11060" y="6520"/>
                    </a:cubicBezTo>
                    <a:close/>
                    <a:moveTo>
                      <a:pt x="846" y="7600"/>
                    </a:moveTo>
                    <a:lnTo>
                      <a:pt x="846" y="7600"/>
                    </a:lnTo>
                    <a:cubicBezTo>
                      <a:pt x="710" y="7937"/>
                      <a:pt x="584" y="8316"/>
                      <a:pt x="482" y="8725"/>
                    </a:cubicBezTo>
                    <a:cubicBezTo>
                      <a:pt x="335" y="8452"/>
                      <a:pt x="246" y="8173"/>
                      <a:pt x="362" y="8006"/>
                    </a:cubicBezTo>
                    <a:cubicBezTo>
                      <a:pt x="526" y="7770"/>
                      <a:pt x="713" y="7655"/>
                      <a:pt x="846" y="7600"/>
                    </a:cubicBezTo>
                    <a:close/>
                    <a:moveTo>
                      <a:pt x="4070" y="0"/>
                    </a:moveTo>
                    <a:cubicBezTo>
                      <a:pt x="3760" y="31"/>
                      <a:pt x="3511" y="93"/>
                      <a:pt x="3379" y="151"/>
                    </a:cubicBezTo>
                    <a:cubicBezTo>
                      <a:pt x="3113" y="263"/>
                      <a:pt x="3164" y="519"/>
                      <a:pt x="3236" y="665"/>
                    </a:cubicBezTo>
                    <a:cubicBezTo>
                      <a:pt x="3178" y="760"/>
                      <a:pt x="3170" y="859"/>
                      <a:pt x="3218" y="951"/>
                    </a:cubicBezTo>
                    <a:cubicBezTo>
                      <a:pt x="3365" y="1251"/>
                      <a:pt x="4033" y="1425"/>
                      <a:pt x="4390" y="1521"/>
                    </a:cubicBezTo>
                    <a:cubicBezTo>
                      <a:pt x="4462" y="1537"/>
                      <a:pt x="4548" y="1562"/>
                      <a:pt x="4565" y="1568"/>
                    </a:cubicBezTo>
                    <a:cubicBezTo>
                      <a:pt x="4619" y="1595"/>
                      <a:pt x="4680" y="1612"/>
                      <a:pt x="4745" y="1623"/>
                    </a:cubicBezTo>
                    <a:lnTo>
                      <a:pt x="3205" y="5334"/>
                    </a:lnTo>
                    <a:lnTo>
                      <a:pt x="3167" y="5334"/>
                    </a:lnTo>
                    <a:cubicBezTo>
                      <a:pt x="3157" y="5330"/>
                      <a:pt x="3146" y="5330"/>
                      <a:pt x="3137" y="5330"/>
                    </a:cubicBezTo>
                    <a:cubicBezTo>
                      <a:pt x="2622" y="5330"/>
                      <a:pt x="2121" y="5600"/>
                      <a:pt x="1698" y="6097"/>
                    </a:cubicBezTo>
                    <a:cubicBezTo>
                      <a:pt x="1439" y="6400"/>
                      <a:pt x="1166" y="6847"/>
                      <a:pt x="925" y="7410"/>
                    </a:cubicBezTo>
                    <a:cubicBezTo>
                      <a:pt x="778" y="7443"/>
                      <a:pt x="447" y="7556"/>
                      <a:pt x="189" y="7934"/>
                    </a:cubicBezTo>
                    <a:cubicBezTo>
                      <a:pt x="1" y="8207"/>
                      <a:pt x="199" y="8643"/>
                      <a:pt x="420" y="8987"/>
                    </a:cubicBezTo>
                    <a:cubicBezTo>
                      <a:pt x="141" y="10231"/>
                      <a:pt x="59" y="11744"/>
                      <a:pt x="393" y="13397"/>
                    </a:cubicBezTo>
                    <a:cubicBezTo>
                      <a:pt x="427" y="13533"/>
                      <a:pt x="471" y="13659"/>
                      <a:pt x="523" y="13775"/>
                    </a:cubicBezTo>
                    <a:lnTo>
                      <a:pt x="10883" y="13775"/>
                    </a:lnTo>
                    <a:cubicBezTo>
                      <a:pt x="10927" y="13734"/>
                      <a:pt x="10971" y="13697"/>
                      <a:pt x="11012" y="13653"/>
                    </a:cubicBezTo>
                    <a:cubicBezTo>
                      <a:pt x="11629" y="13033"/>
                      <a:pt x="11837" y="12228"/>
                      <a:pt x="11602" y="11386"/>
                    </a:cubicBezTo>
                    <a:cubicBezTo>
                      <a:pt x="11418" y="10743"/>
                      <a:pt x="11176" y="10051"/>
                      <a:pt x="10944" y="9379"/>
                    </a:cubicBezTo>
                    <a:cubicBezTo>
                      <a:pt x="10770" y="8882"/>
                      <a:pt x="10603" y="8398"/>
                      <a:pt x="10467" y="7954"/>
                    </a:cubicBezTo>
                    <a:lnTo>
                      <a:pt x="10467" y="7954"/>
                    </a:lnTo>
                    <a:cubicBezTo>
                      <a:pt x="10545" y="8012"/>
                      <a:pt x="10651" y="8047"/>
                      <a:pt x="10767" y="8047"/>
                    </a:cubicBezTo>
                    <a:cubicBezTo>
                      <a:pt x="11019" y="8047"/>
                      <a:pt x="11223" y="7890"/>
                      <a:pt x="11223" y="7696"/>
                    </a:cubicBezTo>
                    <a:cubicBezTo>
                      <a:pt x="11223" y="7624"/>
                      <a:pt x="11196" y="7559"/>
                      <a:pt x="11149" y="7504"/>
                    </a:cubicBezTo>
                    <a:cubicBezTo>
                      <a:pt x="11213" y="7413"/>
                      <a:pt x="11643" y="6792"/>
                      <a:pt x="11425" y="6506"/>
                    </a:cubicBezTo>
                    <a:cubicBezTo>
                      <a:pt x="11377" y="6444"/>
                      <a:pt x="11272" y="6367"/>
                      <a:pt x="11056" y="6367"/>
                    </a:cubicBezTo>
                    <a:cubicBezTo>
                      <a:pt x="10692" y="6377"/>
                      <a:pt x="10402" y="6472"/>
                      <a:pt x="10167" y="6615"/>
                    </a:cubicBezTo>
                    <a:cubicBezTo>
                      <a:pt x="10167" y="6584"/>
                      <a:pt x="10163" y="6551"/>
                      <a:pt x="10163" y="6520"/>
                    </a:cubicBezTo>
                    <a:cubicBezTo>
                      <a:pt x="10163" y="5818"/>
                      <a:pt x="9864" y="5225"/>
                      <a:pt x="9363" y="4928"/>
                    </a:cubicBezTo>
                    <a:cubicBezTo>
                      <a:pt x="9309" y="4898"/>
                      <a:pt x="9251" y="4870"/>
                      <a:pt x="9192" y="4843"/>
                    </a:cubicBezTo>
                    <a:cubicBezTo>
                      <a:pt x="9202" y="4836"/>
                      <a:pt x="9213" y="4826"/>
                      <a:pt x="9219" y="4816"/>
                    </a:cubicBezTo>
                    <a:cubicBezTo>
                      <a:pt x="9223" y="4799"/>
                      <a:pt x="9792" y="3207"/>
                      <a:pt x="10957" y="2972"/>
                    </a:cubicBezTo>
                    <a:cubicBezTo>
                      <a:pt x="11053" y="2952"/>
                      <a:pt x="11152" y="2945"/>
                      <a:pt x="11251" y="2945"/>
                    </a:cubicBezTo>
                    <a:cubicBezTo>
                      <a:pt x="11707" y="2945"/>
                      <a:pt x="12202" y="3149"/>
                      <a:pt x="12723" y="3558"/>
                    </a:cubicBezTo>
                    <a:cubicBezTo>
                      <a:pt x="12727" y="3561"/>
                      <a:pt x="12730" y="3561"/>
                      <a:pt x="12730" y="3565"/>
                    </a:cubicBezTo>
                    <a:cubicBezTo>
                      <a:pt x="12716" y="3586"/>
                      <a:pt x="12706" y="3602"/>
                      <a:pt x="12703" y="3610"/>
                    </a:cubicBezTo>
                    <a:cubicBezTo>
                      <a:pt x="12692" y="3627"/>
                      <a:pt x="12692" y="3647"/>
                      <a:pt x="12703" y="3668"/>
                    </a:cubicBezTo>
                    <a:cubicBezTo>
                      <a:pt x="12764" y="3790"/>
                      <a:pt x="13098" y="4417"/>
                      <a:pt x="13446" y="4502"/>
                    </a:cubicBezTo>
                    <a:cubicBezTo>
                      <a:pt x="13476" y="4509"/>
                      <a:pt x="13504" y="4513"/>
                      <a:pt x="13531" y="4513"/>
                    </a:cubicBezTo>
                    <a:cubicBezTo>
                      <a:pt x="13585" y="4513"/>
                      <a:pt x="13633" y="4499"/>
                      <a:pt x="13680" y="4475"/>
                    </a:cubicBezTo>
                    <a:cubicBezTo>
                      <a:pt x="14468" y="4028"/>
                      <a:pt x="14618" y="3210"/>
                      <a:pt x="14649" y="2952"/>
                    </a:cubicBezTo>
                    <a:cubicBezTo>
                      <a:pt x="14761" y="2962"/>
                      <a:pt x="14938" y="2999"/>
                      <a:pt x="14952" y="3122"/>
                    </a:cubicBezTo>
                    <a:cubicBezTo>
                      <a:pt x="14973" y="3336"/>
                      <a:pt x="14771" y="4042"/>
                      <a:pt x="14141" y="4489"/>
                    </a:cubicBezTo>
                    <a:cubicBezTo>
                      <a:pt x="14100" y="4519"/>
                      <a:pt x="14097" y="4567"/>
                      <a:pt x="14134" y="4598"/>
                    </a:cubicBezTo>
                    <a:cubicBezTo>
                      <a:pt x="14155" y="4615"/>
                      <a:pt x="14182" y="4621"/>
                      <a:pt x="14205" y="4621"/>
                    </a:cubicBezTo>
                    <a:cubicBezTo>
                      <a:pt x="14232" y="4621"/>
                      <a:pt x="14257" y="4615"/>
                      <a:pt x="14273" y="4601"/>
                    </a:cubicBezTo>
                    <a:cubicBezTo>
                      <a:pt x="14942" y="4127"/>
                      <a:pt x="15177" y="3385"/>
                      <a:pt x="15149" y="3108"/>
                    </a:cubicBezTo>
                    <a:cubicBezTo>
                      <a:pt x="15126" y="2877"/>
                      <a:pt x="14802" y="2801"/>
                      <a:pt x="14600" y="2792"/>
                    </a:cubicBezTo>
                    <a:cubicBezTo>
                      <a:pt x="14512" y="2713"/>
                      <a:pt x="14403" y="2666"/>
                      <a:pt x="14273" y="2658"/>
                    </a:cubicBezTo>
                    <a:lnTo>
                      <a:pt x="14240" y="2658"/>
                    </a:lnTo>
                    <a:cubicBezTo>
                      <a:pt x="13831" y="2658"/>
                      <a:pt x="13364" y="3030"/>
                      <a:pt x="13108" y="3234"/>
                    </a:cubicBezTo>
                    <a:cubicBezTo>
                      <a:pt x="13054" y="3279"/>
                      <a:pt x="12992" y="3327"/>
                      <a:pt x="12975" y="3336"/>
                    </a:cubicBezTo>
                    <a:cubicBezTo>
                      <a:pt x="12924" y="3361"/>
                      <a:pt x="12880" y="3398"/>
                      <a:pt x="12839" y="3435"/>
                    </a:cubicBezTo>
                    <a:cubicBezTo>
                      <a:pt x="12287" y="3006"/>
                      <a:pt x="11755" y="2792"/>
                      <a:pt x="11251" y="2792"/>
                    </a:cubicBezTo>
                    <a:cubicBezTo>
                      <a:pt x="11135" y="2792"/>
                      <a:pt x="11019" y="2801"/>
                      <a:pt x="10907" y="2825"/>
                    </a:cubicBezTo>
                    <a:cubicBezTo>
                      <a:pt x="9628" y="3084"/>
                      <a:pt x="9049" y="4706"/>
                      <a:pt x="9026" y="4775"/>
                    </a:cubicBezTo>
                    <a:lnTo>
                      <a:pt x="9026" y="4785"/>
                    </a:lnTo>
                    <a:cubicBezTo>
                      <a:pt x="8875" y="4741"/>
                      <a:pt x="8716" y="4720"/>
                      <a:pt x="8545" y="4720"/>
                    </a:cubicBezTo>
                    <a:cubicBezTo>
                      <a:pt x="8402" y="4720"/>
                      <a:pt x="8255" y="4737"/>
                      <a:pt x="8105" y="4768"/>
                    </a:cubicBezTo>
                    <a:lnTo>
                      <a:pt x="7945" y="4799"/>
                    </a:lnTo>
                    <a:cubicBezTo>
                      <a:pt x="6742" y="5047"/>
                      <a:pt x="6139" y="5170"/>
                      <a:pt x="5168" y="6404"/>
                    </a:cubicBezTo>
                    <a:lnTo>
                      <a:pt x="5154" y="6421"/>
                    </a:lnTo>
                    <a:lnTo>
                      <a:pt x="5154" y="6438"/>
                    </a:lnTo>
                    <a:cubicBezTo>
                      <a:pt x="5147" y="6502"/>
                      <a:pt x="5113" y="6578"/>
                      <a:pt x="5086" y="6581"/>
                    </a:cubicBezTo>
                    <a:lnTo>
                      <a:pt x="5082" y="6581"/>
                    </a:lnTo>
                    <a:cubicBezTo>
                      <a:pt x="5055" y="6581"/>
                      <a:pt x="4908" y="6564"/>
                      <a:pt x="4544" y="6097"/>
                    </a:cubicBezTo>
                    <a:cubicBezTo>
                      <a:pt x="4224" y="5688"/>
                      <a:pt x="3824" y="5433"/>
                      <a:pt x="3402" y="5357"/>
                    </a:cubicBezTo>
                    <a:lnTo>
                      <a:pt x="4943" y="1643"/>
                    </a:lnTo>
                    <a:lnTo>
                      <a:pt x="5001" y="1643"/>
                    </a:lnTo>
                    <a:cubicBezTo>
                      <a:pt x="5028" y="1643"/>
                      <a:pt x="5051" y="1636"/>
                      <a:pt x="5069" y="1619"/>
                    </a:cubicBezTo>
                    <a:cubicBezTo>
                      <a:pt x="5191" y="1524"/>
                      <a:pt x="5787" y="1026"/>
                      <a:pt x="5737" y="747"/>
                    </a:cubicBezTo>
                    <a:cubicBezTo>
                      <a:pt x="5726" y="682"/>
                      <a:pt x="5682" y="631"/>
                      <a:pt x="5608" y="596"/>
                    </a:cubicBezTo>
                    <a:cubicBezTo>
                      <a:pt x="5266" y="453"/>
                      <a:pt x="4895" y="403"/>
                      <a:pt x="4554" y="403"/>
                    </a:cubicBezTo>
                    <a:cubicBezTo>
                      <a:pt x="4040" y="403"/>
                      <a:pt x="3593" y="511"/>
                      <a:pt x="3402" y="566"/>
                    </a:cubicBezTo>
                    <a:cubicBezTo>
                      <a:pt x="3368" y="481"/>
                      <a:pt x="3338" y="341"/>
                      <a:pt x="3474" y="283"/>
                    </a:cubicBezTo>
                    <a:cubicBezTo>
                      <a:pt x="3624" y="219"/>
                      <a:pt x="4016" y="137"/>
                      <a:pt x="4479" y="137"/>
                    </a:cubicBezTo>
                    <a:cubicBezTo>
                      <a:pt x="4782" y="137"/>
                      <a:pt x="5117" y="171"/>
                      <a:pt x="5430" y="269"/>
                    </a:cubicBezTo>
                    <a:cubicBezTo>
                      <a:pt x="5444" y="273"/>
                      <a:pt x="5457" y="277"/>
                      <a:pt x="5468" y="277"/>
                    </a:cubicBezTo>
                    <a:cubicBezTo>
                      <a:pt x="5509" y="277"/>
                      <a:pt x="5546" y="259"/>
                      <a:pt x="5559" y="228"/>
                    </a:cubicBezTo>
                    <a:cubicBezTo>
                      <a:pt x="5580" y="187"/>
                      <a:pt x="5556" y="143"/>
                      <a:pt x="5505" y="130"/>
                    </a:cubicBezTo>
                    <a:cubicBezTo>
                      <a:pt x="5297" y="61"/>
                      <a:pt x="5082" y="24"/>
                      <a:pt x="4871" y="0"/>
                    </a:cubicBezTo>
                    <a:cubicBezTo>
                      <a:pt x="4738" y="21"/>
                      <a:pt x="4606" y="28"/>
                      <a:pt x="4476" y="28"/>
                    </a:cubicBezTo>
                    <a:cubicBezTo>
                      <a:pt x="4332" y="28"/>
                      <a:pt x="4200" y="17"/>
                      <a:pt x="40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0"/>
              <p:cNvSpPr/>
              <p:nvPr/>
            </p:nvSpPr>
            <p:spPr>
              <a:xfrm>
                <a:off x="5436069" y="3509069"/>
                <a:ext cx="47279" cy="2708"/>
              </a:xfrm>
              <a:custGeom>
                <a:rect b="b" l="l" r="r" t="t"/>
                <a:pathLst>
                  <a:path extrusionOk="0" h="46" w="803">
                    <a:moveTo>
                      <a:pt x="407" y="1"/>
                    </a:moveTo>
                    <a:cubicBezTo>
                      <a:pt x="263" y="1"/>
                      <a:pt x="131" y="8"/>
                      <a:pt x="1" y="18"/>
                    </a:cubicBezTo>
                    <a:cubicBezTo>
                      <a:pt x="131" y="35"/>
                      <a:pt x="263" y="46"/>
                      <a:pt x="407" y="46"/>
                    </a:cubicBezTo>
                    <a:cubicBezTo>
                      <a:pt x="537" y="46"/>
                      <a:pt x="669" y="39"/>
                      <a:pt x="802" y="18"/>
                    </a:cubicBezTo>
                    <a:cubicBezTo>
                      <a:pt x="669" y="8"/>
                      <a:pt x="537" y="1"/>
                      <a:pt x="407" y="1"/>
                    </a:cubicBezTo>
                    <a:close/>
                  </a:path>
                </a:pathLst>
              </a:custGeom>
              <a:solidFill>
                <a:srgbClr val="C3C7C9"/>
              </a:solidFill>
              <a:ln cap="flat" cmpd="sng" w="9525">
                <a:solidFill>
                  <a:srgbClr val="303F4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1" name="Google Shape;1041;p30"/>
            <p:cNvGrpSpPr/>
            <p:nvPr/>
          </p:nvGrpSpPr>
          <p:grpSpPr>
            <a:xfrm flipH="1">
              <a:off x="6191345" y="1768217"/>
              <a:ext cx="1044196" cy="1277874"/>
              <a:chOff x="656950" y="1495738"/>
              <a:chExt cx="1256100" cy="1537200"/>
            </a:xfrm>
          </p:grpSpPr>
          <p:sp>
            <p:nvSpPr>
              <p:cNvPr id="1042" name="Google Shape;1042;p30"/>
              <p:cNvSpPr/>
              <p:nvPr/>
            </p:nvSpPr>
            <p:spPr>
              <a:xfrm>
                <a:off x="656950" y="1495738"/>
                <a:ext cx="1256100" cy="1537200"/>
              </a:xfrm>
              <a:prstGeom prst="rect">
                <a:avLst/>
              </a:prstGeom>
              <a:solidFill>
                <a:srgbClr val="FFC3CC"/>
              </a:solidFill>
              <a:ln cap="flat" cmpd="sng" w="28575">
                <a:solidFill>
                  <a:srgbClr val="303F4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43" name="Google Shape;1043;p30"/>
              <p:cNvGrpSpPr/>
              <p:nvPr/>
            </p:nvGrpSpPr>
            <p:grpSpPr>
              <a:xfrm>
                <a:off x="809753" y="1724689"/>
                <a:ext cx="950486" cy="1079275"/>
                <a:chOff x="785830" y="1724689"/>
                <a:chExt cx="950486" cy="1079275"/>
              </a:xfrm>
            </p:grpSpPr>
            <p:sp>
              <p:nvSpPr>
                <p:cNvPr id="1044" name="Google Shape;1044;p30"/>
                <p:cNvSpPr/>
                <p:nvPr/>
              </p:nvSpPr>
              <p:spPr>
                <a:xfrm>
                  <a:off x="1080903" y="1970299"/>
                  <a:ext cx="360340" cy="397502"/>
                </a:xfrm>
                <a:custGeom>
                  <a:rect b="b" l="l" r="r" t="t"/>
                  <a:pathLst>
                    <a:path extrusionOk="0" h="7516" w="6813">
                      <a:moveTo>
                        <a:pt x="1550" y="1"/>
                      </a:moveTo>
                      <a:cubicBezTo>
                        <a:pt x="726" y="1"/>
                        <a:pt x="1" y="666"/>
                        <a:pt x="1" y="1555"/>
                      </a:cubicBezTo>
                      <a:lnTo>
                        <a:pt x="1" y="1698"/>
                      </a:lnTo>
                      <a:cubicBezTo>
                        <a:pt x="1" y="3027"/>
                        <a:pt x="225" y="4343"/>
                        <a:pt x="665" y="5594"/>
                      </a:cubicBezTo>
                      <a:lnTo>
                        <a:pt x="1094" y="6807"/>
                      </a:lnTo>
                      <a:cubicBezTo>
                        <a:pt x="1244" y="7233"/>
                        <a:pt x="1643" y="7516"/>
                        <a:pt x="2093" y="7516"/>
                      </a:cubicBezTo>
                      <a:lnTo>
                        <a:pt x="2110" y="7516"/>
                      </a:lnTo>
                      <a:cubicBezTo>
                        <a:pt x="2362" y="7516"/>
                        <a:pt x="2580" y="7329"/>
                        <a:pt x="2618" y="7079"/>
                      </a:cubicBezTo>
                      <a:lnTo>
                        <a:pt x="2846" y="5546"/>
                      </a:lnTo>
                      <a:cubicBezTo>
                        <a:pt x="2880" y="5311"/>
                        <a:pt x="3051" y="5113"/>
                        <a:pt x="3282" y="5062"/>
                      </a:cubicBezTo>
                      <a:cubicBezTo>
                        <a:pt x="3326" y="5052"/>
                        <a:pt x="3367" y="5048"/>
                        <a:pt x="3405" y="5048"/>
                      </a:cubicBezTo>
                      <a:cubicBezTo>
                        <a:pt x="3684" y="5048"/>
                        <a:pt x="3922" y="5253"/>
                        <a:pt x="3963" y="5529"/>
                      </a:cubicBezTo>
                      <a:lnTo>
                        <a:pt x="4196" y="7079"/>
                      </a:lnTo>
                      <a:cubicBezTo>
                        <a:pt x="4233" y="7329"/>
                        <a:pt x="4451" y="7516"/>
                        <a:pt x="4703" y="7516"/>
                      </a:cubicBezTo>
                      <a:cubicBezTo>
                        <a:pt x="5160" y="7516"/>
                        <a:pt x="5566" y="7222"/>
                        <a:pt x="5709" y="6786"/>
                      </a:cubicBezTo>
                      <a:lnTo>
                        <a:pt x="6226" y="5218"/>
                      </a:lnTo>
                      <a:cubicBezTo>
                        <a:pt x="6615" y="4037"/>
                        <a:pt x="6813" y="2799"/>
                        <a:pt x="6813" y="1555"/>
                      </a:cubicBezTo>
                      <a:cubicBezTo>
                        <a:pt x="6813" y="666"/>
                        <a:pt x="6087" y="1"/>
                        <a:pt x="5262" y="1"/>
                      </a:cubicBezTo>
                      <a:cubicBezTo>
                        <a:pt x="5092" y="1"/>
                        <a:pt x="4915" y="29"/>
                        <a:pt x="4740" y="90"/>
                      </a:cubicBezTo>
                      <a:cubicBezTo>
                        <a:pt x="4308" y="243"/>
                        <a:pt x="3858" y="322"/>
                        <a:pt x="3408" y="322"/>
                      </a:cubicBezTo>
                      <a:cubicBezTo>
                        <a:pt x="2955" y="322"/>
                        <a:pt x="2505" y="243"/>
                        <a:pt x="2072" y="90"/>
                      </a:cubicBezTo>
                      <a:cubicBezTo>
                        <a:pt x="1898" y="29"/>
                        <a:pt x="1721" y="1"/>
                        <a:pt x="1550" y="1"/>
                      </a:cubicBezTo>
                      <a:close/>
                    </a:path>
                  </a:pathLst>
                </a:custGeom>
                <a:solidFill>
                  <a:srgbClr val="FFD4D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5" name="Google Shape;1045;p30"/>
                <p:cNvSpPr/>
                <p:nvPr/>
              </p:nvSpPr>
              <p:spPr>
                <a:xfrm>
                  <a:off x="926412" y="1724689"/>
                  <a:ext cx="669323" cy="61508"/>
                </a:xfrm>
                <a:custGeom>
                  <a:rect b="b" l="l" r="r" t="t"/>
                  <a:pathLst>
                    <a:path extrusionOk="0" h="1163" w="12655">
                      <a:moveTo>
                        <a:pt x="580" y="0"/>
                      </a:moveTo>
                      <a:cubicBezTo>
                        <a:pt x="259" y="0"/>
                        <a:pt x="1" y="263"/>
                        <a:pt x="1" y="583"/>
                      </a:cubicBezTo>
                      <a:cubicBezTo>
                        <a:pt x="1" y="903"/>
                        <a:pt x="259" y="1162"/>
                        <a:pt x="580" y="1162"/>
                      </a:cubicBezTo>
                      <a:lnTo>
                        <a:pt x="12075" y="1162"/>
                      </a:lnTo>
                      <a:cubicBezTo>
                        <a:pt x="12395" y="1162"/>
                        <a:pt x="12655" y="903"/>
                        <a:pt x="12655" y="583"/>
                      </a:cubicBezTo>
                      <a:cubicBezTo>
                        <a:pt x="12655" y="263"/>
                        <a:pt x="12395" y="0"/>
                        <a:pt x="12075" y="0"/>
                      </a:cubicBezTo>
                      <a:close/>
                    </a:path>
                  </a:pathLst>
                </a:custGeom>
                <a:solidFill>
                  <a:srgbClr val="CC9C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6" name="Google Shape;1046;p30"/>
                <p:cNvSpPr/>
                <p:nvPr/>
              </p:nvSpPr>
              <p:spPr>
                <a:xfrm>
                  <a:off x="1454360" y="1893189"/>
                  <a:ext cx="281957" cy="27819"/>
                </a:xfrm>
                <a:custGeom>
                  <a:rect b="b" l="l" r="r" t="t"/>
                  <a:pathLst>
                    <a:path extrusionOk="0" h="526" w="5331">
                      <a:moveTo>
                        <a:pt x="263" y="1"/>
                      </a:moveTo>
                      <a:cubicBezTo>
                        <a:pt x="120" y="1"/>
                        <a:pt x="1" y="117"/>
                        <a:pt x="1" y="263"/>
                      </a:cubicBezTo>
                      <a:cubicBezTo>
                        <a:pt x="1" y="406"/>
                        <a:pt x="120" y="526"/>
                        <a:pt x="263" y="526"/>
                      </a:cubicBezTo>
                      <a:lnTo>
                        <a:pt x="5068" y="526"/>
                      </a:lnTo>
                      <a:cubicBezTo>
                        <a:pt x="5211" y="526"/>
                        <a:pt x="5331" y="406"/>
                        <a:pt x="5331" y="263"/>
                      </a:cubicBezTo>
                      <a:cubicBezTo>
                        <a:pt x="5331" y="117"/>
                        <a:pt x="5211" y="1"/>
                        <a:pt x="5068" y="1"/>
                      </a:cubicBezTo>
                      <a:close/>
                    </a:path>
                  </a:pathLst>
                </a:custGeom>
                <a:solidFill>
                  <a:srgbClr val="CC9C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7" name="Google Shape;1047;p30"/>
                <p:cNvSpPr/>
                <p:nvPr/>
              </p:nvSpPr>
              <p:spPr>
                <a:xfrm>
                  <a:off x="1537291" y="2243568"/>
                  <a:ext cx="199025" cy="27819"/>
                </a:xfrm>
                <a:custGeom>
                  <a:rect b="b" l="l" r="r" t="t"/>
                  <a:pathLst>
                    <a:path extrusionOk="0" h="526" w="3763">
                      <a:moveTo>
                        <a:pt x="259" y="1"/>
                      </a:moveTo>
                      <a:cubicBezTo>
                        <a:pt x="116" y="1"/>
                        <a:pt x="0" y="117"/>
                        <a:pt x="0" y="263"/>
                      </a:cubicBezTo>
                      <a:cubicBezTo>
                        <a:pt x="0" y="406"/>
                        <a:pt x="116" y="526"/>
                        <a:pt x="259" y="526"/>
                      </a:cubicBezTo>
                      <a:lnTo>
                        <a:pt x="3500" y="526"/>
                      </a:lnTo>
                      <a:cubicBezTo>
                        <a:pt x="3643" y="526"/>
                        <a:pt x="3763" y="406"/>
                        <a:pt x="3763" y="263"/>
                      </a:cubicBezTo>
                      <a:cubicBezTo>
                        <a:pt x="3763" y="117"/>
                        <a:pt x="3643" y="1"/>
                        <a:pt x="3500" y="1"/>
                      </a:cubicBezTo>
                      <a:close/>
                    </a:path>
                  </a:pathLst>
                </a:custGeom>
                <a:solidFill>
                  <a:srgbClr val="CC9C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8" name="Google Shape;1048;p30"/>
                <p:cNvSpPr/>
                <p:nvPr/>
              </p:nvSpPr>
              <p:spPr>
                <a:xfrm>
                  <a:off x="785830" y="1893189"/>
                  <a:ext cx="281957" cy="27819"/>
                </a:xfrm>
                <a:custGeom>
                  <a:rect b="b" l="l" r="r" t="t"/>
                  <a:pathLst>
                    <a:path extrusionOk="0" h="526" w="5331">
                      <a:moveTo>
                        <a:pt x="263" y="1"/>
                      </a:moveTo>
                      <a:cubicBezTo>
                        <a:pt x="120" y="1"/>
                        <a:pt x="1" y="117"/>
                        <a:pt x="1" y="263"/>
                      </a:cubicBezTo>
                      <a:cubicBezTo>
                        <a:pt x="1" y="406"/>
                        <a:pt x="120" y="526"/>
                        <a:pt x="263" y="526"/>
                      </a:cubicBezTo>
                      <a:lnTo>
                        <a:pt x="5068" y="526"/>
                      </a:lnTo>
                      <a:cubicBezTo>
                        <a:pt x="5211" y="526"/>
                        <a:pt x="5330" y="406"/>
                        <a:pt x="5330" y="263"/>
                      </a:cubicBezTo>
                      <a:cubicBezTo>
                        <a:pt x="5330" y="117"/>
                        <a:pt x="5211" y="1"/>
                        <a:pt x="5068" y="1"/>
                      </a:cubicBezTo>
                      <a:close/>
                    </a:path>
                  </a:pathLst>
                </a:custGeom>
                <a:solidFill>
                  <a:srgbClr val="CC9C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9" name="Google Shape;1049;p30"/>
                <p:cNvSpPr/>
                <p:nvPr/>
              </p:nvSpPr>
              <p:spPr>
                <a:xfrm>
                  <a:off x="785830" y="2243568"/>
                  <a:ext cx="199025" cy="27819"/>
                </a:xfrm>
                <a:custGeom>
                  <a:rect b="b" l="l" r="r" t="t"/>
                  <a:pathLst>
                    <a:path extrusionOk="0" h="526" w="3763">
                      <a:moveTo>
                        <a:pt x="263" y="1"/>
                      </a:moveTo>
                      <a:cubicBezTo>
                        <a:pt x="120" y="1"/>
                        <a:pt x="1" y="117"/>
                        <a:pt x="1" y="263"/>
                      </a:cubicBezTo>
                      <a:cubicBezTo>
                        <a:pt x="1" y="406"/>
                        <a:pt x="120" y="526"/>
                        <a:pt x="263" y="526"/>
                      </a:cubicBezTo>
                      <a:lnTo>
                        <a:pt x="3504" y="526"/>
                      </a:lnTo>
                      <a:cubicBezTo>
                        <a:pt x="3647" y="526"/>
                        <a:pt x="3763" y="406"/>
                        <a:pt x="3763" y="263"/>
                      </a:cubicBezTo>
                      <a:cubicBezTo>
                        <a:pt x="3763" y="117"/>
                        <a:pt x="3647" y="1"/>
                        <a:pt x="3504" y="1"/>
                      </a:cubicBezTo>
                      <a:close/>
                    </a:path>
                  </a:pathLst>
                </a:custGeom>
                <a:solidFill>
                  <a:srgbClr val="CC9C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0" name="Google Shape;1050;p30"/>
                <p:cNvSpPr/>
                <p:nvPr/>
              </p:nvSpPr>
              <p:spPr>
                <a:xfrm>
                  <a:off x="785830" y="1953427"/>
                  <a:ext cx="204473" cy="104559"/>
                </a:xfrm>
                <a:custGeom>
                  <a:rect b="b" l="l" r="r" t="t"/>
                  <a:pathLst>
                    <a:path extrusionOk="0" h="1977" w="3866">
                      <a:moveTo>
                        <a:pt x="34" y="0"/>
                      </a:moveTo>
                      <a:cubicBezTo>
                        <a:pt x="18" y="0"/>
                        <a:pt x="1" y="13"/>
                        <a:pt x="1" y="34"/>
                      </a:cubicBezTo>
                      <a:lnTo>
                        <a:pt x="1" y="1943"/>
                      </a:lnTo>
                      <a:cubicBezTo>
                        <a:pt x="1" y="1963"/>
                        <a:pt x="18" y="1976"/>
                        <a:pt x="34" y="1976"/>
                      </a:cubicBezTo>
                      <a:lnTo>
                        <a:pt x="3834" y="1976"/>
                      </a:lnTo>
                      <a:cubicBezTo>
                        <a:pt x="3851" y="1976"/>
                        <a:pt x="3865" y="1963"/>
                        <a:pt x="3865" y="1943"/>
                      </a:cubicBezTo>
                      <a:lnTo>
                        <a:pt x="3865" y="34"/>
                      </a:lnTo>
                      <a:cubicBezTo>
                        <a:pt x="3865" y="13"/>
                        <a:pt x="3851" y="0"/>
                        <a:pt x="3834" y="0"/>
                      </a:cubicBezTo>
                      <a:close/>
                    </a:path>
                  </a:pathLst>
                </a:custGeom>
                <a:solidFill>
                  <a:srgbClr val="CC9C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1" name="Google Shape;1051;p30"/>
                <p:cNvSpPr/>
                <p:nvPr/>
              </p:nvSpPr>
              <p:spPr>
                <a:xfrm>
                  <a:off x="1531897" y="1953427"/>
                  <a:ext cx="204420" cy="104559"/>
                </a:xfrm>
                <a:custGeom>
                  <a:rect b="b" l="l" r="r" t="t"/>
                  <a:pathLst>
                    <a:path extrusionOk="0" h="1977" w="3865">
                      <a:moveTo>
                        <a:pt x="34" y="0"/>
                      </a:moveTo>
                      <a:cubicBezTo>
                        <a:pt x="13" y="0"/>
                        <a:pt x="0" y="13"/>
                        <a:pt x="0" y="34"/>
                      </a:cubicBezTo>
                      <a:lnTo>
                        <a:pt x="0" y="1943"/>
                      </a:lnTo>
                      <a:cubicBezTo>
                        <a:pt x="0" y="1963"/>
                        <a:pt x="13" y="1976"/>
                        <a:pt x="34" y="1976"/>
                      </a:cubicBezTo>
                      <a:lnTo>
                        <a:pt x="3830" y="1976"/>
                      </a:lnTo>
                      <a:cubicBezTo>
                        <a:pt x="3848" y="1976"/>
                        <a:pt x="3865" y="1963"/>
                        <a:pt x="3865" y="1943"/>
                      </a:cubicBezTo>
                      <a:lnTo>
                        <a:pt x="3865" y="34"/>
                      </a:lnTo>
                      <a:cubicBezTo>
                        <a:pt x="3865" y="13"/>
                        <a:pt x="3848" y="0"/>
                        <a:pt x="3830" y="0"/>
                      </a:cubicBezTo>
                      <a:close/>
                    </a:path>
                  </a:pathLst>
                </a:custGeom>
                <a:solidFill>
                  <a:srgbClr val="CC9C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2" name="Google Shape;1052;p30"/>
                <p:cNvSpPr/>
                <p:nvPr/>
              </p:nvSpPr>
              <p:spPr>
                <a:xfrm>
                  <a:off x="785830" y="2315495"/>
                  <a:ext cx="204473" cy="104559"/>
                </a:xfrm>
                <a:custGeom>
                  <a:rect b="b" l="l" r="r" t="t"/>
                  <a:pathLst>
                    <a:path extrusionOk="0" h="1977" w="3866">
                      <a:moveTo>
                        <a:pt x="34" y="0"/>
                      </a:moveTo>
                      <a:cubicBezTo>
                        <a:pt x="18" y="0"/>
                        <a:pt x="1" y="14"/>
                        <a:pt x="1" y="31"/>
                      </a:cubicBezTo>
                      <a:lnTo>
                        <a:pt x="1" y="1943"/>
                      </a:lnTo>
                      <a:cubicBezTo>
                        <a:pt x="1" y="1960"/>
                        <a:pt x="18" y="1977"/>
                        <a:pt x="34" y="1977"/>
                      </a:cubicBezTo>
                      <a:lnTo>
                        <a:pt x="3834" y="1977"/>
                      </a:lnTo>
                      <a:cubicBezTo>
                        <a:pt x="3851" y="1977"/>
                        <a:pt x="3865" y="1960"/>
                        <a:pt x="3865" y="1943"/>
                      </a:cubicBezTo>
                      <a:lnTo>
                        <a:pt x="3865" y="31"/>
                      </a:lnTo>
                      <a:cubicBezTo>
                        <a:pt x="3865" y="14"/>
                        <a:pt x="3851" y="0"/>
                        <a:pt x="3834" y="0"/>
                      </a:cubicBezTo>
                      <a:close/>
                    </a:path>
                  </a:pathLst>
                </a:custGeom>
                <a:solidFill>
                  <a:srgbClr val="CC9C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3" name="Google Shape;1053;p30"/>
                <p:cNvSpPr/>
                <p:nvPr/>
              </p:nvSpPr>
              <p:spPr>
                <a:xfrm>
                  <a:off x="1531897" y="2315495"/>
                  <a:ext cx="204420" cy="104559"/>
                </a:xfrm>
                <a:custGeom>
                  <a:rect b="b" l="l" r="r" t="t"/>
                  <a:pathLst>
                    <a:path extrusionOk="0" h="1977" w="3865">
                      <a:moveTo>
                        <a:pt x="34" y="0"/>
                      </a:moveTo>
                      <a:cubicBezTo>
                        <a:pt x="13" y="0"/>
                        <a:pt x="0" y="14"/>
                        <a:pt x="0" y="31"/>
                      </a:cubicBezTo>
                      <a:lnTo>
                        <a:pt x="0" y="1943"/>
                      </a:lnTo>
                      <a:cubicBezTo>
                        <a:pt x="0" y="1960"/>
                        <a:pt x="13" y="1977"/>
                        <a:pt x="34" y="1977"/>
                      </a:cubicBezTo>
                      <a:lnTo>
                        <a:pt x="3830" y="1977"/>
                      </a:lnTo>
                      <a:cubicBezTo>
                        <a:pt x="3848" y="1977"/>
                        <a:pt x="3865" y="1960"/>
                        <a:pt x="3865" y="1943"/>
                      </a:cubicBezTo>
                      <a:lnTo>
                        <a:pt x="3865" y="31"/>
                      </a:lnTo>
                      <a:cubicBezTo>
                        <a:pt x="3865" y="14"/>
                        <a:pt x="3848" y="0"/>
                        <a:pt x="3830" y="0"/>
                      </a:cubicBezTo>
                      <a:close/>
                    </a:path>
                  </a:pathLst>
                </a:custGeom>
                <a:solidFill>
                  <a:srgbClr val="CC9C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4" name="Google Shape;1054;p30"/>
                <p:cNvSpPr/>
                <p:nvPr/>
              </p:nvSpPr>
              <p:spPr>
                <a:xfrm>
                  <a:off x="901712" y="2555181"/>
                  <a:ext cx="718669" cy="27660"/>
                </a:xfrm>
                <a:custGeom>
                  <a:rect b="b" l="l" r="r" t="t"/>
                  <a:pathLst>
                    <a:path extrusionOk="0" h="523" w="13588">
                      <a:moveTo>
                        <a:pt x="260" y="1"/>
                      </a:moveTo>
                      <a:cubicBezTo>
                        <a:pt x="117" y="1"/>
                        <a:pt x="1" y="117"/>
                        <a:pt x="1" y="260"/>
                      </a:cubicBezTo>
                      <a:cubicBezTo>
                        <a:pt x="1" y="407"/>
                        <a:pt x="117" y="523"/>
                        <a:pt x="260" y="523"/>
                      </a:cubicBezTo>
                      <a:lnTo>
                        <a:pt x="13329" y="523"/>
                      </a:lnTo>
                      <a:cubicBezTo>
                        <a:pt x="13473" y="523"/>
                        <a:pt x="13588" y="407"/>
                        <a:pt x="13588" y="260"/>
                      </a:cubicBezTo>
                      <a:cubicBezTo>
                        <a:pt x="13588" y="117"/>
                        <a:pt x="13473" y="1"/>
                        <a:pt x="13329" y="1"/>
                      </a:cubicBezTo>
                      <a:close/>
                    </a:path>
                  </a:pathLst>
                </a:custGeom>
                <a:solidFill>
                  <a:srgbClr val="CC9C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5" name="Google Shape;1055;p30"/>
                <p:cNvSpPr/>
                <p:nvPr/>
              </p:nvSpPr>
              <p:spPr>
                <a:xfrm>
                  <a:off x="901712" y="2628907"/>
                  <a:ext cx="718669" cy="27660"/>
                </a:xfrm>
                <a:custGeom>
                  <a:rect b="b" l="l" r="r" t="t"/>
                  <a:pathLst>
                    <a:path extrusionOk="0" h="523" w="13588">
                      <a:moveTo>
                        <a:pt x="260" y="1"/>
                      </a:moveTo>
                      <a:cubicBezTo>
                        <a:pt x="117" y="1"/>
                        <a:pt x="1" y="117"/>
                        <a:pt x="1" y="260"/>
                      </a:cubicBezTo>
                      <a:cubicBezTo>
                        <a:pt x="1" y="406"/>
                        <a:pt x="117" y="522"/>
                        <a:pt x="260" y="522"/>
                      </a:cubicBezTo>
                      <a:lnTo>
                        <a:pt x="13329" y="522"/>
                      </a:lnTo>
                      <a:cubicBezTo>
                        <a:pt x="13473" y="522"/>
                        <a:pt x="13588" y="406"/>
                        <a:pt x="13588" y="260"/>
                      </a:cubicBezTo>
                      <a:cubicBezTo>
                        <a:pt x="13588" y="117"/>
                        <a:pt x="13473" y="1"/>
                        <a:pt x="13329" y="1"/>
                      </a:cubicBezTo>
                      <a:close/>
                    </a:path>
                  </a:pathLst>
                </a:custGeom>
                <a:solidFill>
                  <a:srgbClr val="CC9C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6" name="Google Shape;1056;p30"/>
                <p:cNvSpPr/>
                <p:nvPr/>
              </p:nvSpPr>
              <p:spPr>
                <a:xfrm>
                  <a:off x="901712" y="2702632"/>
                  <a:ext cx="718669" cy="27660"/>
                </a:xfrm>
                <a:custGeom>
                  <a:rect b="b" l="l" r="r" t="t"/>
                  <a:pathLst>
                    <a:path extrusionOk="0" h="523" w="13588">
                      <a:moveTo>
                        <a:pt x="260" y="0"/>
                      </a:moveTo>
                      <a:cubicBezTo>
                        <a:pt x="117" y="0"/>
                        <a:pt x="1" y="116"/>
                        <a:pt x="1" y="263"/>
                      </a:cubicBezTo>
                      <a:cubicBezTo>
                        <a:pt x="1" y="406"/>
                        <a:pt x="117" y="522"/>
                        <a:pt x="260" y="522"/>
                      </a:cubicBezTo>
                      <a:lnTo>
                        <a:pt x="13329" y="522"/>
                      </a:lnTo>
                      <a:cubicBezTo>
                        <a:pt x="13473" y="522"/>
                        <a:pt x="13588" y="406"/>
                        <a:pt x="13588" y="263"/>
                      </a:cubicBezTo>
                      <a:cubicBezTo>
                        <a:pt x="13588" y="116"/>
                        <a:pt x="13473" y="0"/>
                        <a:pt x="13329" y="0"/>
                      </a:cubicBezTo>
                      <a:close/>
                    </a:path>
                  </a:pathLst>
                </a:custGeom>
                <a:solidFill>
                  <a:srgbClr val="CC9C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7" name="Google Shape;1057;p30"/>
                <p:cNvSpPr/>
                <p:nvPr/>
              </p:nvSpPr>
              <p:spPr>
                <a:xfrm>
                  <a:off x="901712" y="2776357"/>
                  <a:ext cx="718669" cy="27607"/>
                </a:xfrm>
                <a:custGeom>
                  <a:rect b="b" l="l" r="r" t="t"/>
                  <a:pathLst>
                    <a:path extrusionOk="0" h="522" w="13588">
                      <a:moveTo>
                        <a:pt x="260" y="1"/>
                      </a:moveTo>
                      <a:cubicBezTo>
                        <a:pt x="117" y="1"/>
                        <a:pt x="1" y="116"/>
                        <a:pt x="1" y="263"/>
                      </a:cubicBezTo>
                      <a:cubicBezTo>
                        <a:pt x="1" y="406"/>
                        <a:pt x="117" y="522"/>
                        <a:pt x="260" y="522"/>
                      </a:cubicBezTo>
                      <a:lnTo>
                        <a:pt x="13329" y="522"/>
                      </a:lnTo>
                      <a:cubicBezTo>
                        <a:pt x="13473" y="522"/>
                        <a:pt x="13588" y="406"/>
                        <a:pt x="13588" y="263"/>
                      </a:cubicBezTo>
                      <a:cubicBezTo>
                        <a:pt x="13588" y="116"/>
                        <a:pt x="13473" y="1"/>
                        <a:pt x="13329" y="1"/>
                      </a:cubicBezTo>
                      <a:close/>
                    </a:path>
                  </a:pathLst>
                </a:custGeom>
                <a:solidFill>
                  <a:srgbClr val="CC9C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58" name="Google Shape;1058;p30"/>
            <p:cNvGrpSpPr/>
            <p:nvPr/>
          </p:nvGrpSpPr>
          <p:grpSpPr>
            <a:xfrm flipH="1">
              <a:off x="5317113" y="1748389"/>
              <a:ext cx="1089821" cy="2749947"/>
              <a:chOff x="1767364" y="1471887"/>
              <a:chExt cx="1310984" cy="3308007"/>
            </a:xfrm>
          </p:grpSpPr>
          <p:sp>
            <p:nvSpPr>
              <p:cNvPr id="1059" name="Google Shape;1059;p30"/>
              <p:cNvSpPr/>
              <p:nvPr/>
            </p:nvSpPr>
            <p:spPr>
              <a:xfrm>
                <a:off x="2270083" y="2791324"/>
                <a:ext cx="197967" cy="260471"/>
              </a:xfrm>
              <a:custGeom>
                <a:rect b="b" l="l" r="r" t="t"/>
                <a:pathLst>
                  <a:path extrusionOk="0" h="4925" w="3743">
                    <a:moveTo>
                      <a:pt x="2120" y="0"/>
                    </a:moveTo>
                    <a:cubicBezTo>
                      <a:pt x="952" y="0"/>
                      <a:pt x="0" y="951"/>
                      <a:pt x="0" y="2117"/>
                    </a:cubicBezTo>
                    <a:lnTo>
                      <a:pt x="0" y="4925"/>
                    </a:lnTo>
                    <a:lnTo>
                      <a:pt x="993" y="4925"/>
                    </a:lnTo>
                    <a:lnTo>
                      <a:pt x="993" y="2117"/>
                    </a:lnTo>
                    <a:cubicBezTo>
                      <a:pt x="993" y="1497"/>
                      <a:pt x="1496" y="989"/>
                      <a:pt x="2120" y="989"/>
                    </a:cubicBezTo>
                    <a:cubicBezTo>
                      <a:pt x="2740" y="989"/>
                      <a:pt x="3248" y="1497"/>
                      <a:pt x="3248" y="2117"/>
                    </a:cubicBezTo>
                    <a:cubicBezTo>
                      <a:pt x="3248" y="1599"/>
                      <a:pt x="3432" y="1125"/>
                      <a:pt x="3742" y="757"/>
                    </a:cubicBezTo>
                    <a:cubicBezTo>
                      <a:pt x="3354" y="294"/>
                      <a:pt x="2772" y="0"/>
                      <a:pt x="2120" y="0"/>
                    </a:cubicBezTo>
                    <a:close/>
                  </a:path>
                </a:pathLst>
              </a:custGeom>
              <a:solidFill>
                <a:srgbClr val="C9D5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0"/>
              <p:cNvSpPr/>
              <p:nvPr/>
            </p:nvSpPr>
            <p:spPr>
              <a:xfrm>
                <a:off x="2441870" y="2791324"/>
                <a:ext cx="197967" cy="135233"/>
              </a:xfrm>
              <a:custGeom>
                <a:rect b="b" l="l" r="r" t="t"/>
                <a:pathLst>
                  <a:path extrusionOk="0" h="2557" w="3743">
                    <a:moveTo>
                      <a:pt x="2116" y="0"/>
                    </a:moveTo>
                    <a:cubicBezTo>
                      <a:pt x="1466" y="0"/>
                      <a:pt x="883" y="294"/>
                      <a:pt x="494" y="757"/>
                    </a:cubicBezTo>
                    <a:cubicBezTo>
                      <a:pt x="184" y="1125"/>
                      <a:pt x="0" y="1599"/>
                      <a:pt x="0" y="2117"/>
                    </a:cubicBezTo>
                    <a:lnTo>
                      <a:pt x="0" y="2556"/>
                    </a:lnTo>
                    <a:lnTo>
                      <a:pt x="988" y="2556"/>
                    </a:lnTo>
                    <a:lnTo>
                      <a:pt x="988" y="2117"/>
                    </a:lnTo>
                    <a:cubicBezTo>
                      <a:pt x="988" y="1497"/>
                      <a:pt x="1496" y="989"/>
                      <a:pt x="2116" y="989"/>
                    </a:cubicBezTo>
                    <a:cubicBezTo>
                      <a:pt x="2740" y="989"/>
                      <a:pt x="3245" y="1497"/>
                      <a:pt x="3245" y="2117"/>
                    </a:cubicBezTo>
                    <a:cubicBezTo>
                      <a:pt x="3245" y="1599"/>
                      <a:pt x="3432" y="1125"/>
                      <a:pt x="3742" y="757"/>
                    </a:cubicBezTo>
                    <a:cubicBezTo>
                      <a:pt x="3351" y="294"/>
                      <a:pt x="2767" y="0"/>
                      <a:pt x="2116" y="0"/>
                    </a:cubicBezTo>
                    <a:close/>
                  </a:path>
                </a:pathLst>
              </a:custGeom>
              <a:solidFill>
                <a:srgbClr val="C9D5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0"/>
              <p:cNvSpPr/>
              <p:nvPr/>
            </p:nvSpPr>
            <p:spPr>
              <a:xfrm>
                <a:off x="2419127" y="3002927"/>
                <a:ext cx="107896" cy="209646"/>
              </a:xfrm>
              <a:custGeom>
                <a:rect b="b" l="l" r="r" t="t"/>
                <a:pathLst>
                  <a:path extrusionOk="0" h="3964" w="2040">
                    <a:moveTo>
                      <a:pt x="1020" y="0"/>
                    </a:moveTo>
                    <a:cubicBezTo>
                      <a:pt x="457" y="0"/>
                      <a:pt x="1" y="457"/>
                      <a:pt x="1" y="1019"/>
                    </a:cubicBezTo>
                    <a:lnTo>
                      <a:pt x="1" y="2945"/>
                    </a:lnTo>
                    <a:cubicBezTo>
                      <a:pt x="1" y="3507"/>
                      <a:pt x="457" y="3964"/>
                      <a:pt x="1020" y="3964"/>
                    </a:cubicBezTo>
                    <a:cubicBezTo>
                      <a:pt x="1582" y="3964"/>
                      <a:pt x="2039" y="3507"/>
                      <a:pt x="2039" y="2945"/>
                    </a:cubicBezTo>
                    <a:lnTo>
                      <a:pt x="2039" y="1019"/>
                    </a:lnTo>
                    <a:cubicBezTo>
                      <a:pt x="2039" y="457"/>
                      <a:pt x="1582" y="0"/>
                      <a:pt x="1020" y="0"/>
                    </a:cubicBezTo>
                    <a:close/>
                  </a:path>
                </a:pathLst>
              </a:custGeom>
              <a:solidFill>
                <a:srgbClr val="D2DC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0"/>
              <p:cNvSpPr/>
              <p:nvPr/>
            </p:nvSpPr>
            <p:spPr>
              <a:xfrm>
                <a:off x="2563146" y="3002927"/>
                <a:ext cx="107843" cy="209646"/>
              </a:xfrm>
              <a:custGeom>
                <a:rect b="b" l="l" r="r" t="t"/>
                <a:pathLst>
                  <a:path extrusionOk="0" h="3964" w="2039">
                    <a:moveTo>
                      <a:pt x="1020" y="0"/>
                    </a:moveTo>
                    <a:cubicBezTo>
                      <a:pt x="457" y="0"/>
                      <a:pt x="1" y="457"/>
                      <a:pt x="1" y="1019"/>
                    </a:cubicBezTo>
                    <a:lnTo>
                      <a:pt x="1" y="2945"/>
                    </a:lnTo>
                    <a:cubicBezTo>
                      <a:pt x="1" y="3507"/>
                      <a:pt x="457" y="3964"/>
                      <a:pt x="1020" y="3964"/>
                    </a:cubicBezTo>
                    <a:cubicBezTo>
                      <a:pt x="1582" y="3964"/>
                      <a:pt x="2039" y="3507"/>
                      <a:pt x="2039" y="2945"/>
                    </a:cubicBezTo>
                    <a:lnTo>
                      <a:pt x="2039" y="1019"/>
                    </a:lnTo>
                    <a:cubicBezTo>
                      <a:pt x="2039" y="457"/>
                      <a:pt x="1582" y="0"/>
                      <a:pt x="1020" y="0"/>
                    </a:cubicBezTo>
                    <a:close/>
                  </a:path>
                </a:pathLst>
              </a:custGeom>
              <a:solidFill>
                <a:srgbClr val="D2DC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0"/>
              <p:cNvSpPr/>
              <p:nvPr/>
            </p:nvSpPr>
            <p:spPr>
              <a:xfrm>
                <a:off x="2525859" y="4613616"/>
                <a:ext cx="265878" cy="148508"/>
              </a:xfrm>
              <a:custGeom>
                <a:rect b="b" l="l" r="r" t="t"/>
                <a:pathLst>
                  <a:path extrusionOk="0" h="2808" w="5027">
                    <a:moveTo>
                      <a:pt x="2700" y="1"/>
                    </a:moveTo>
                    <a:cubicBezTo>
                      <a:pt x="2001" y="1"/>
                      <a:pt x="1523" y="354"/>
                      <a:pt x="1016" y="725"/>
                    </a:cubicBezTo>
                    <a:cubicBezTo>
                      <a:pt x="893" y="813"/>
                      <a:pt x="770" y="906"/>
                      <a:pt x="641" y="991"/>
                    </a:cubicBezTo>
                    <a:cubicBezTo>
                      <a:pt x="723" y="847"/>
                      <a:pt x="828" y="711"/>
                      <a:pt x="958" y="582"/>
                    </a:cubicBezTo>
                    <a:lnTo>
                      <a:pt x="1135" y="401"/>
                    </a:lnTo>
                    <a:lnTo>
                      <a:pt x="883" y="377"/>
                    </a:lnTo>
                    <a:cubicBezTo>
                      <a:pt x="835" y="371"/>
                      <a:pt x="791" y="367"/>
                      <a:pt x="743" y="363"/>
                    </a:cubicBezTo>
                    <a:cubicBezTo>
                      <a:pt x="709" y="360"/>
                      <a:pt x="676" y="360"/>
                      <a:pt x="638" y="357"/>
                    </a:cubicBezTo>
                    <a:cubicBezTo>
                      <a:pt x="522" y="350"/>
                      <a:pt x="399" y="343"/>
                      <a:pt x="290" y="319"/>
                    </a:cubicBezTo>
                    <a:lnTo>
                      <a:pt x="154" y="292"/>
                    </a:lnTo>
                    <a:lnTo>
                      <a:pt x="144" y="432"/>
                    </a:lnTo>
                    <a:cubicBezTo>
                      <a:pt x="137" y="571"/>
                      <a:pt x="113" y="728"/>
                      <a:pt x="89" y="892"/>
                    </a:cubicBezTo>
                    <a:cubicBezTo>
                      <a:pt x="62" y="1062"/>
                      <a:pt x="38" y="1236"/>
                      <a:pt x="28" y="1406"/>
                    </a:cubicBezTo>
                    <a:lnTo>
                      <a:pt x="1" y="1379"/>
                    </a:lnTo>
                    <a:lnTo>
                      <a:pt x="24" y="1648"/>
                    </a:lnTo>
                    <a:lnTo>
                      <a:pt x="24" y="1659"/>
                    </a:lnTo>
                    <a:lnTo>
                      <a:pt x="28" y="1713"/>
                    </a:lnTo>
                    <a:lnTo>
                      <a:pt x="28" y="1716"/>
                    </a:lnTo>
                    <a:cubicBezTo>
                      <a:pt x="38" y="1798"/>
                      <a:pt x="51" y="1870"/>
                      <a:pt x="69" y="1931"/>
                    </a:cubicBezTo>
                    <a:cubicBezTo>
                      <a:pt x="276" y="2620"/>
                      <a:pt x="1244" y="2685"/>
                      <a:pt x="1821" y="2722"/>
                    </a:cubicBezTo>
                    <a:cubicBezTo>
                      <a:pt x="1878" y="2725"/>
                      <a:pt x="1933" y="2729"/>
                      <a:pt x="1984" y="2732"/>
                    </a:cubicBezTo>
                    <a:cubicBezTo>
                      <a:pt x="2049" y="2735"/>
                      <a:pt x="2123" y="2743"/>
                      <a:pt x="2205" y="2752"/>
                    </a:cubicBezTo>
                    <a:cubicBezTo>
                      <a:pt x="2485" y="2776"/>
                      <a:pt x="2826" y="2807"/>
                      <a:pt x="3173" y="2807"/>
                    </a:cubicBezTo>
                    <a:cubicBezTo>
                      <a:pt x="3889" y="2807"/>
                      <a:pt x="4625" y="2677"/>
                      <a:pt x="4891" y="2101"/>
                    </a:cubicBezTo>
                    <a:cubicBezTo>
                      <a:pt x="4918" y="2037"/>
                      <a:pt x="4935" y="1972"/>
                      <a:pt x="4945" y="1925"/>
                    </a:cubicBezTo>
                    <a:lnTo>
                      <a:pt x="5027" y="1573"/>
                    </a:lnTo>
                    <a:lnTo>
                      <a:pt x="4959" y="1631"/>
                    </a:lnTo>
                    <a:cubicBezTo>
                      <a:pt x="4853" y="796"/>
                      <a:pt x="3582" y="77"/>
                      <a:pt x="2925" y="12"/>
                    </a:cubicBezTo>
                    <a:cubicBezTo>
                      <a:pt x="2847" y="4"/>
                      <a:pt x="2772" y="1"/>
                      <a:pt x="2700" y="1"/>
                    </a:cubicBezTo>
                    <a:close/>
                  </a:path>
                </a:pathLst>
              </a:custGeom>
              <a:solidFill>
                <a:srgbClr val="566E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0"/>
              <p:cNvSpPr/>
              <p:nvPr/>
            </p:nvSpPr>
            <p:spPr>
              <a:xfrm>
                <a:off x="2523162" y="4611342"/>
                <a:ext cx="272225" cy="152951"/>
              </a:xfrm>
              <a:custGeom>
                <a:rect b="b" l="l" r="r" t="t"/>
                <a:pathLst>
                  <a:path extrusionOk="0" h="2892" w="5147">
                    <a:moveTo>
                      <a:pt x="2754" y="82"/>
                    </a:moveTo>
                    <a:cubicBezTo>
                      <a:pt x="2822" y="82"/>
                      <a:pt x="2894" y="90"/>
                      <a:pt x="2968" y="96"/>
                    </a:cubicBezTo>
                    <a:cubicBezTo>
                      <a:pt x="3129" y="110"/>
                      <a:pt x="3330" y="168"/>
                      <a:pt x="3541" y="257"/>
                    </a:cubicBezTo>
                    <a:cubicBezTo>
                      <a:pt x="3855" y="389"/>
                      <a:pt x="4195" y="594"/>
                      <a:pt x="4464" y="843"/>
                    </a:cubicBezTo>
                    <a:cubicBezTo>
                      <a:pt x="4601" y="969"/>
                      <a:pt x="4717" y="1102"/>
                      <a:pt x="4805" y="1241"/>
                    </a:cubicBezTo>
                    <a:cubicBezTo>
                      <a:pt x="4890" y="1384"/>
                      <a:pt x="4952" y="1531"/>
                      <a:pt x="4969" y="1677"/>
                    </a:cubicBezTo>
                    <a:lnTo>
                      <a:pt x="4980" y="1753"/>
                    </a:lnTo>
                    <a:lnTo>
                      <a:pt x="5014" y="1724"/>
                    </a:lnTo>
                    <a:lnTo>
                      <a:pt x="5014" y="1724"/>
                    </a:lnTo>
                    <a:lnTo>
                      <a:pt x="4959" y="1960"/>
                    </a:lnTo>
                    <a:cubicBezTo>
                      <a:pt x="4949" y="2004"/>
                      <a:pt x="4931" y="2066"/>
                      <a:pt x="4904" y="2127"/>
                    </a:cubicBezTo>
                    <a:cubicBezTo>
                      <a:pt x="4840" y="2267"/>
                      <a:pt x="4747" y="2377"/>
                      <a:pt x="4635" y="2465"/>
                    </a:cubicBezTo>
                    <a:cubicBezTo>
                      <a:pt x="4468" y="2602"/>
                      <a:pt x="4247" y="2687"/>
                      <a:pt x="4005" y="2737"/>
                    </a:cubicBezTo>
                    <a:cubicBezTo>
                      <a:pt x="3759" y="2789"/>
                      <a:pt x="3490" y="2809"/>
                      <a:pt x="3224" y="2809"/>
                    </a:cubicBezTo>
                    <a:cubicBezTo>
                      <a:pt x="2880" y="2809"/>
                      <a:pt x="2539" y="2778"/>
                      <a:pt x="2260" y="2754"/>
                    </a:cubicBezTo>
                    <a:cubicBezTo>
                      <a:pt x="2178" y="2745"/>
                      <a:pt x="2106" y="2741"/>
                      <a:pt x="2038" y="2734"/>
                    </a:cubicBezTo>
                    <a:cubicBezTo>
                      <a:pt x="1987" y="2731"/>
                      <a:pt x="1933" y="2728"/>
                      <a:pt x="1875" y="2724"/>
                    </a:cubicBezTo>
                    <a:cubicBezTo>
                      <a:pt x="1732" y="2714"/>
                      <a:pt x="1565" y="2704"/>
                      <a:pt x="1391" y="2679"/>
                    </a:cubicBezTo>
                    <a:cubicBezTo>
                      <a:pt x="1128" y="2649"/>
                      <a:pt x="856" y="2591"/>
                      <a:pt x="631" y="2479"/>
                    </a:cubicBezTo>
                    <a:cubicBezTo>
                      <a:pt x="522" y="2424"/>
                      <a:pt x="420" y="2356"/>
                      <a:pt x="341" y="2270"/>
                    </a:cubicBezTo>
                    <a:cubicBezTo>
                      <a:pt x="259" y="2189"/>
                      <a:pt x="198" y="2086"/>
                      <a:pt x="161" y="1964"/>
                    </a:cubicBezTo>
                    <a:cubicBezTo>
                      <a:pt x="140" y="1906"/>
                      <a:pt x="129" y="1834"/>
                      <a:pt x="120" y="1753"/>
                    </a:cubicBezTo>
                    <a:lnTo>
                      <a:pt x="120" y="1735"/>
                    </a:lnTo>
                    <a:lnTo>
                      <a:pt x="116" y="1735"/>
                    </a:lnTo>
                    <a:lnTo>
                      <a:pt x="116" y="1698"/>
                    </a:lnTo>
                    <a:lnTo>
                      <a:pt x="116" y="1694"/>
                    </a:lnTo>
                    <a:lnTo>
                      <a:pt x="116" y="1691"/>
                    </a:lnTo>
                    <a:lnTo>
                      <a:pt x="102" y="1531"/>
                    </a:lnTo>
                    <a:lnTo>
                      <a:pt x="113" y="1542"/>
                    </a:lnTo>
                    <a:lnTo>
                      <a:pt x="120" y="1449"/>
                    </a:lnTo>
                    <a:cubicBezTo>
                      <a:pt x="129" y="1282"/>
                      <a:pt x="154" y="1112"/>
                      <a:pt x="181" y="941"/>
                    </a:cubicBezTo>
                    <a:cubicBezTo>
                      <a:pt x="205" y="778"/>
                      <a:pt x="228" y="621"/>
                      <a:pt x="236" y="478"/>
                    </a:cubicBezTo>
                    <a:lnTo>
                      <a:pt x="242" y="383"/>
                    </a:lnTo>
                    <a:lnTo>
                      <a:pt x="334" y="403"/>
                    </a:lnTo>
                    <a:cubicBezTo>
                      <a:pt x="447" y="427"/>
                      <a:pt x="569" y="434"/>
                      <a:pt x="686" y="441"/>
                    </a:cubicBezTo>
                    <a:cubicBezTo>
                      <a:pt x="722" y="444"/>
                      <a:pt x="760" y="444"/>
                      <a:pt x="794" y="447"/>
                    </a:cubicBezTo>
                    <a:lnTo>
                      <a:pt x="791" y="447"/>
                    </a:lnTo>
                    <a:cubicBezTo>
                      <a:pt x="839" y="450"/>
                      <a:pt x="883" y="455"/>
                      <a:pt x="931" y="461"/>
                    </a:cubicBezTo>
                    <a:lnTo>
                      <a:pt x="1098" y="478"/>
                    </a:lnTo>
                    <a:lnTo>
                      <a:pt x="978" y="598"/>
                    </a:lnTo>
                    <a:cubicBezTo>
                      <a:pt x="849" y="727"/>
                      <a:pt x="740" y="867"/>
                      <a:pt x="658" y="1013"/>
                    </a:cubicBezTo>
                    <a:lnTo>
                      <a:pt x="569" y="1166"/>
                    </a:lnTo>
                    <a:lnTo>
                      <a:pt x="716" y="1068"/>
                    </a:lnTo>
                    <a:cubicBezTo>
                      <a:pt x="845" y="979"/>
                      <a:pt x="972" y="890"/>
                      <a:pt x="1090" y="802"/>
                    </a:cubicBezTo>
                    <a:cubicBezTo>
                      <a:pt x="1343" y="614"/>
                      <a:pt x="1589" y="434"/>
                      <a:pt x="1854" y="304"/>
                    </a:cubicBezTo>
                    <a:cubicBezTo>
                      <a:pt x="2123" y="172"/>
                      <a:pt x="2410" y="82"/>
                      <a:pt x="2754" y="82"/>
                    </a:cubicBezTo>
                    <a:close/>
                    <a:moveTo>
                      <a:pt x="2754" y="1"/>
                    </a:moveTo>
                    <a:cubicBezTo>
                      <a:pt x="2396" y="1"/>
                      <a:pt x="2092" y="93"/>
                      <a:pt x="1820" y="230"/>
                    </a:cubicBezTo>
                    <a:cubicBezTo>
                      <a:pt x="1544" y="365"/>
                      <a:pt x="1295" y="549"/>
                      <a:pt x="1043" y="733"/>
                    </a:cubicBezTo>
                    <a:cubicBezTo>
                      <a:pt x="976" y="782"/>
                      <a:pt x="910" y="831"/>
                      <a:pt x="843" y="879"/>
                    </a:cubicBezTo>
                    <a:lnTo>
                      <a:pt x="843" y="879"/>
                    </a:lnTo>
                    <a:cubicBezTo>
                      <a:pt x="900" y="802"/>
                      <a:pt x="964" y="726"/>
                      <a:pt x="1036" y="652"/>
                    </a:cubicBezTo>
                    <a:lnTo>
                      <a:pt x="1275" y="414"/>
                    </a:lnTo>
                    <a:lnTo>
                      <a:pt x="938" y="379"/>
                    </a:lnTo>
                    <a:cubicBezTo>
                      <a:pt x="890" y="373"/>
                      <a:pt x="845" y="369"/>
                      <a:pt x="798" y="365"/>
                    </a:cubicBezTo>
                    <a:cubicBezTo>
                      <a:pt x="763" y="362"/>
                      <a:pt x="730" y="362"/>
                      <a:pt x="692" y="359"/>
                    </a:cubicBezTo>
                    <a:cubicBezTo>
                      <a:pt x="576" y="352"/>
                      <a:pt x="457" y="345"/>
                      <a:pt x="348" y="321"/>
                    </a:cubicBezTo>
                    <a:lnTo>
                      <a:pt x="167" y="284"/>
                    </a:lnTo>
                    <a:lnTo>
                      <a:pt x="154" y="471"/>
                    </a:lnTo>
                    <a:cubicBezTo>
                      <a:pt x="147" y="611"/>
                      <a:pt x="123" y="765"/>
                      <a:pt x="99" y="928"/>
                    </a:cubicBezTo>
                    <a:cubicBezTo>
                      <a:pt x="77" y="1069"/>
                      <a:pt x="56" y="1215"/>
                      <a:pt x="44" y="1357"/>
                    </a:cubicBezTo>
                    <a:lnTo>
                      <a:pt x="44" y="1357"/>
                    </a:lnTo>
                    <a:lnTo>
                      <a:pt x="0" y="1313"/>
                    </a:lnTo>
                    <a:lnTo>
                      <a:pt x="35" y="1698"/>
                    </a:lnTo>
                    <a:lnTo>
                      <a:pt x="35" y="1705"/>
                    </a:lnTo>
                    <a:lnTo>
                      <a:pt x="35" y="1705"/>
                    </a:lnTo>
                    <a:lnTo>
                      <a:pt x="35" y="1705"/>
                    </a:lnTo>
                    <a:lnTo>
                      <a:pt x="38" y="1776"/>
                    </a:lnTo>
                    <a:lnTo>
                      <a:pt x="43" y="1780"/>
                    </a:lnTo>
                    <a:lnTo>
                      <a:pt x="43" y="1780"/>
                    </a:lnTo>
                    <a:cubicBezTo>
                      <a:pt x="50" y="1858"/>
                      <a:pt x="63" y="1927"/>
                      <a:pt x="82" y="1988"/>
                    </a:cubicBezTo>
                    <a:cubicBezTo>
                      <a:pt x="137" y="2168"/>
                      <a:pt x="242" y="2308"/>
                      <a:pt x="375" y="2413"/>
                    </a:cubicBezTo>
                    <a:cubicBezTo>
                      <a:pt x="477" y="2495"/>
                      <a:pt x="593" y="2557"/>
                      <a:pt x="719" y="2608"/>
                    </a:cubicBezTo>
                    <a:cubicBezTo>
                      <a:pt x="906" y="2679"/>
                      <a:pt x="1111" y="2724"/>
                      <a:pt x="1312" y="2754"/>
                    </a:cubicBezTo>
                    <a:cubicBezTo>
                      <a:pt x="1513" y="2781"/>
                      <a:pt x="1708" y="2795"/>
                      <a:pt x="1872" y="2806"/>
                    </a:cubicBezTo>
                    <a:cubicBezTo>
                      <a:pt x="1929" y="2809"/>
                      <a:pt x="1980" y="2813"/>
                      <a:pt x="2031" y="2816"/>
                    </a:cubicBezTo>
                    <a:cubicBezTo>
                      <a:pt x="2097" y="2819"/>
                      <a:pt x="2171" y="2826"/>
                      <a:pt x="2253" y="2833"/>
                    </a:cubicBezTo>
                    <a:cubicBezTo>
                      <a:pt x="2532" y="2860"/>
                      <a:pt x="2874" y="2891"/>
                      <a:pt x="3224" y="2891"/>
                    </a:cubicBezTo>
                    <a:cubicBezTo>
                      <a:pt x="3585" y="2891"/>
                      <a:pt x="3950" y="2857"/>
                      <a:pt x="4264" y="2751"/>
                    </a:cubicBezTo>
                    <a:cubicBezTo>
                      <a:pt x="4420" y="2696"/>
                      <a:pt x="4563" y="2625"/>
                      <a:pt x="4686" y="2530"/>
                    </a:cubicBezTo>
                    <a:cubicBezTo>
                      <a:pt x="4809" y="2434"/>
                      <a:pt x="4908" y="2311"/>
                      <a:pt x="4976" y="2162"/>
                    </a:cubicBezTo>
                    <a:lnTo>
                      <a:pt x="4980" y="2162"/>
                    </a:lnTo>
                    <a:cubicBezTo>
                      <a:pt x="5010" y="2094"/>
                      <a:pt x="5027" y="2025"/>
                      <a:pt x="5037" y="1977"/>
                    </a:cubicBezTo>
                    <a:lnTo>
                      <a:pt x="5146" y="1507"/>
                    </a:lnTo>
                    <a:lnTo>
                      <a:pt x="5040" y="1598"/>
                    </a:lnTo>
                    <a:lnTo>
                      <a:pt x="5040" y="1598"/>
                    </a:lnTo>
                    <a:cubicBezTo>
                      <a:pt x="5001" y="1406"/>
                      <a:pt x="4903" y="1224"/>
                      <a:pt x="4771" y="1054"/>
                    </a:cubicBezTo>
                    <a:cubicBezTo>
                      <a:pt x="4550" y="768"/>
                      <a:pt x="4230" y="522"/>
                      <a:pt x="3899" y="342"/>
                    </a:cubicBezTo>
                    <a:cubicBezTo>
                      <a:pt x="3736" y="250"/>
                      <a:pt x="3569" y="175"/>
                      <a:pt x="3412" y="120"/>
                    </a:cubicBezTo>
                    <a:cubicBezTo>
                      <a:pt x="3255" y="62"/>
                      <a:pt x="3105" y="28"/>
                      <a:pt x="2979" y="14"/>
                    </a:cubicBezTo>
                    <a:cubicBezTo>
                      <a:pt x="2901" y="8"/>
                      <a:pt x="2825" y="1"/>
                      <a:pt x="2754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0"/>
              <p:cNvSpPr/>
              <p:nvPr/>
            </p:nvSpPr>
            <p:spPr>
              <a:xfrm>
                <a:off x="2147537" y="4613669"/>
                <a:ext cx="266090" cy="148455"/>
              </a:xfrm>
              <a:custGeom>
                <a:rect b="b" l="l" r="r" t="t"/>
                <a:pathLst>
                  <a:path extrusionOk="0" h="2807" w="5031">
                    <a:moveTo>
                      <a:pt x="2326" y="0"/>
                    </a:moveTo>
                    <a:cubicBezTo>
                      <a:pt x="2255" y="0"/>
                      <a:pt x="2182" y="4"/>
                      <a:pt x="2106" y="11"/>
                    </a:cubicBezTo>
                    <a:cubicBezTo>
                      <a:pt x="1445" y="76"/>
                      <a:pt x="177" y="799"/>
                      <a:pt x="71" y="1630"/>
                    </a:cubicBezTo>
                    <a:lnTo>
                      <a:pt x="0" y="1572"/>
                    </a:lnTo>
                    <a:lnTo>
                      <a:pt x="82" y="1924"/>
                    </a:lnTo>
                    <a:cubicBezTo>
                      <a:pt x="95" y="1971"/>
                      <a:pt x="112" y="2036"/>
                      <a:pt x="140" y="2104"/>
                    </a:cubicBezTo>
                    <a:cubicBezTo>
                      <a:pt x="406" y="2676"/>
                      <a:pt x="1142" y="2806"/>
                      <a:pt x="1858" y="2806"/>
                    </a:cubicBezTo>
                    <a:cubicBezTo>
                      <a:pt x="2205" y="2806"/>
                      <a:pt x="2546" y="2775"/>
                      <a:pt x="2825" y="2751"/>
                    </a:cubicBezTo>
                    <a:cubicBezTo>
                      <a:pt x="2907" y="2742"/>
                      <a:pt x="2978" y="2734"/>
                      <a:pt x="3047" y="2731"/>
                    </a:cubicBezTo>
                    <a:cubicBezTo>
                      <a:pt x="3098" y="2728"/>
                      <a:pt x="3153" y="2724"/>
                      <a:pt x="3207" y="2721"/>
                    </a:cubicBezTo>
                    <a:cubicBezTo>
                      <a:pt x="3786" y="2684"/>
                      <a:pt x="4751" y="2619"/>
                      <a:pt x="4958" y="1933"/>
                    </a:cubicBezTo>
                    <a:cubicBezTo>
                      <a:pt x="4979" y="1869"/>
                      <a:pt x="4993" y="1797"/>
                      <a:pt x="4999" y="1715"/>
                    </a:cubicBezTo>
                    <a:lnTo>
                      <a:pt x="5003" y="1712"/>
                    </a:lnTo>
                    <a:lnTo>
                      <a:pt x="5007" y="1658"/>
                    </a:lnTo>
                    <a:lnTo>
                      <a:pt x="5007" y="1647"/>
                    </a:lnTo>
                    <a:lnTo>
                      <a:pt x="5030" y="1378"/>
                    </a:lnTo>
                    <a:lnTo>
                      <a:pt x="5003" y="1405"/>
                    </a:lnTo>
                    <a:cubicBezTo>
                      <a:pt x="4993" y="1235"/>
                      <a:pt x="4969" y="1061"/>
                      <a:pt x="4941" y="891"/>
                    </a:cubicBezTo>
                    <a:cubicBezTo>
                      <a:pt x="4918" y="727"/>
                      <a:pt x="4894" y="570"/>
                      <a:pt x="4887" y="431"/>
                    </a:cubicBezTo>
                    <a:lnTo>
                      <a:pt x="4877" y="291"/>
                    </a:lnTo>
                    <a:lnTo>
                      <a:pt x="4741" y="318"/>
                    </a:lnTo>
                    <a:cubicBezTo>
                      <a:pt x="4628" y="342"/>
                      <a:pt x="4509" y="349"/>
                      <a:pt x="4393" y="356"/>
                    </a:cubicBezTo>
                    <a:cubicBezTo>
                      <a:pt x="4356" y="359"/>
                      <a:pt x="4321" y="359"/>
                      <a:pt x="4284" y="362"/>
                    </a:cubicBezTo>
                    <a:cubicBezTo>
                      <a:pt x="4240" y="366"/>
                      <a:pt x="4195" y="370"/>
                      <a:pt x="4148" y="376"/>
                    </a:cubicBezTo>
                    <a:lnTo>
                      <a:pt x="3895" y="400"/>
                    </a:lnTo>
                    <a:lnTo>
                      <a:pt x="4073" y="581"/>
                    </a:lnTo>
                    <a:cubicBezTo>
                      <a:pt x="4202" y="710"/>
                      <a:pt x="4307" y="846"/>
                      <a:pt x="4389" y="990"/>
                    </a:cubicBezTo>
                    <a:cubicBezTo>
                      <a:pt x="4260" y="905"/>
                      <a:pt x="4134" y="812"/>
                      <a:pt x="4015" y="724"/>
                    </a:cubicBezTo>
                    <a:cubicBezTo>
                      <a:pt x="3507" y="352"/>
                      <a:pt x="3027" y="0"/>
                      <a:pt x="2326" y="0"/>
                    </a:cubicBezTo>
                    <a:close/>
                  </a:path>
                </a:pathLst>
              </a:custGeom>
              <a:solidFill>
                <a:srgbClr val="566E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0"/>
              <p:cNvSpPr/>
              <p:nvPr/>
            </p:nvSpPr>
            <p:spPr>
              <a:xfrm>
                <a:off x="2144099" y="4611342"/>
                <a:ext cx="272225" cy="152951"/>
              </a:xfrm>
              <a:custGeom>
                <a:rect b="b" l="l" r="r" t="t"/>
                <a:pathLst>
                  <a:path extrusionOk="0" h="2892" w="5147">
                    <a:moveTo>
                      <a:pt x="2393" y="82"/>
                    </a:moveTo>
                    <a:cubicBezTo>
                      <a:pt x="2737" y="86"/>
                      <a:pt x="3023" y="172"/>
                      <a:pt x="3289" y="304"/>
                    </a:cubicBezTo>
                    <a:cubicBezTo>
                      <a:pt x="3559" y="434"/>
                      <a:pt x="3804" y="614"/>
                      <a:pt x="4056" y="802"/>
                    </a:cubicBezTo>
                    <a:cubicBezTo>
                      <a:pt x="4175" y="890"/>
                      <a:pt x="4301" y="979"/>
                      <a:pt x="4430" y="1068"/>
                    </a:cubicBezTo>
                    <a:lnTo>
                      <a:pt x="4577" y="1166"/>
                    </a:lnTo>
                    <a:lnTo>
                      <a:pt x="4489" y="1013"/>
                    </a:lnTo>
                    <a:cubicBezTo>
                      <a:pt x="4407" y="870"/>
                      <a:pt x="4298" y="727"/>
                      <a:pt x="4168" y="598"/>
                    </a:cubicBezTo>
                    <a:lnTo>
                      <a:pt x="4049" y="478"/>
                    </a:lnTo>
                    <a:lnTo>
                      <a:pt x="4216" y="461"/>
                    </a:lnTo>
                    <a:cubicBezTo>
                      <a:pt x="4264" y="455"/>
                      <a:pt x="4308" y="450"/>
                      <a:pt x="4352" y="447"/>
                    </a:cubicBezTo>
                    <a:cubicBezTo>
                      <a:pt x="4386" y="444"/>
                      <a:pt x="4424" y="444"/>
                      <a:pt x="4462" y="441"/>
                    </a:cubicBezTo>
                    <a:cubicBezTo>
                      <a:pt x="4577" y="434"/>
                      <a:pt x="4700" y="427"/>
                      <a:pt x="4812" y="403"/>
                    </a:cubicBezTo>
                    <a:lnTo>
                      <a:pt x="4904" y="383"/>
                    </a:lnTo>
                    <a:lnTo>
                      <a:pt x="4911" y="478"/>
                    </a:lnTo>
                    <a:cubicBezTo>
                      <a:pt x="4918" y="621"/>
                      <a:pt x="4942" y="778"/>
                      <a:pt x="4965" y="941"/>
                    </a:cubicBezTo>
                    <a:cubicBezTo>
                      <a:pt x="4993" y="1112"/>
                      <a:pt x="5017" y="1282"/>
                      <a:pt x="5027" y="1449"/>
                    </a:cubicBezTo>
                    <a:lnTo>
                      <a:pt x="5034" y="1542"/>
                    </a:lnTo>
                    <a:lnTo>
                      <a:pt x="5045" y="1531"/>
                    </a:lnTo>
                    <a:lnTo>
                      <a:pt x="5045" y="1531"/>
                    </a:lnTo>
                    <a:lnTo>
                      <a:pt x="5031" y="1688"/>
                    </a:lnTo>
                    <a:lnTo>
                      <a:pt x="5031" y="1694"/>
                    </a:lnTo>
                    <a:lnTo>
                      <a:pt x="5031" y="1698"/>
                    </a:lnTo>
                    <a:lnTo>
                      <a:pt x="5028" y="1734"/>
                    </a:lnTo>
                    <a:lnTo>
                      <a:pt x="5028" y="1734"/>
                    </a:lnTo>
                    <a:lnTo>
                      <a:pt x="5027" y="1735"/>
                    </a:lnTo>
                    <a:lnTo>
                      <a:pt x="5023" y="1753"/>
                    </a:lnTo>
                    <a:cubicBezTo>
                      <a:pt x="5017" y="1834"/>
                      <a:pt x="5006" y="1906"/>
                      <a:pt x="4986" y="1964"/>
                    </a:cubicBezTo>
                    <a:cubicBezTo>
                      <a:pt x="4935" y="2127"/>
                      <a:pt x="4843" y="2254"/>
                      <a:pt x="4720" y="2352"/>
                    </a:cubicBezTo>
                    <a:cubicBezTo>
                      <a:pt x="4628" y="2427"/>
                      <a:pt x="4516" y="2485"/>
                      <a:pt x="4397" y="2533"/>
                    </a:cubicBezTo>
                    <a:cubicBezTo>
                      <a:pt x="4219" y="2602"/>
                      <a:pt x="4018" y="2646"/>
                      <a:pt x="3820" y="2673"/>
                    </a:cubicBezTo>
                    <a:cubicBezTo>
                      <a:pt x="3626" y="2700"/>
                      <a:pt x="3432" y="2714"/>
                      <a:pt x="3272" y="2724"/>
                    </a:cubicBezTo>
                    <a:cubicBezTo>
                      <a:pt x="3214" y="2728"/>
                      <a:pt x="3159" y="2731"/>
                      <a:pt x="3109" y="2734"/>
                    </a:cubicBezTo>
                    <a:cubicBezTo>
                      <a:pt x="3040" y="2741"/>
                      <a:pt x="2969" y="2745"/>
                      <a:pt x="2887" y="2754"/>
                    </a:cubicBezTo>
                    <a:cubicBezTo>
                      <a:pt x="2607" y="2778"/>
                      <a:pt x="2266" y="2809"/>
                      <a:pt x="1923" y="2809"/>
                    </a:cubicBezTo>
                    <a:cubicBezTo>
                      <a:pt x="1568" y="2809"/>
                      <a:pt x="1207" y="2775"/>
                      <a:pt x="907" y="2673"/>
                    </a:cubicBezTo>
                    <a:cubicBezTo>
                      <a:pt x="757" y="2622"/>
                      <a:pt x="624" y="2557"/>
                      <a:pt x="512" y="2465"/>
                    </a:cubicBezTo>
                    <a:cubicBezTo>
                      <a:pt x="399" y="2377"/>
                      <a:pt x="307" y="2267"/>
                      <a:pt x="242" y="2131"/>
                    </a:cubicBezTo>
                    <a:cubicBezTo>
                      <a:pt x="215" y="2066"/>
                      <a:pt x="198" y="2004"/>
                      <a:pt x="188" y="1960"/>
                    </a:cubicBezTo>
                    <a:lnTo>
                      <a:pt x="133" y="1724"/>
                    </a:lnTo>
                    <a:lnTo>
                      <a:pt x="168" y="1753"/>
                    </a:lnTo>
                    <a:lnTo>
                      <a:pt x="177" y="1677"/>
                    </a:lnTo>
                    <a:cubicBezTo>
                      <a:pt x="201" y="1480"/>
                      <a:pt x="297" y="1286"/>
                      <a:pt x="440" y="1105"/>
                    </a:cubicBezTo>
                    <a:cubicBezTo>
                      <a:pt x="651" y="832"/>
                      <a:pt x="965" y="590"/>
                      <a:pt x="1285" y="414"/>
                    </a:cubicBezTo>
                    <a:cubicBezTo>
                      <a:pt x="1445" y="324"/>
                      <a:pt x="1609" y="250"/>
                      <a:pt x="1762" y="195"/>
                    </a:cubicBezTo>
                    <a:cubicBezTo>
                      <a:pt x="1915" y="140"/>
                      <a:pt x="2059" y="107"/>
                      <a:pt x="2178" y="96"/>
                    </a:cubicBezTo>
                    <a:cubicBezTo>
                      <a:pt x="2250" y="90"/>
                      <a:pt x="2321" y="82"/>
                      <a:pt x="2393" y="82"/>
                    </a:cubicBezTo>
                    <a:close/>
                    <a:moveTo>
                      <a:pt x="2393" y="1"/>
                    </a:moveTo>
                    <a:cubicBezTo>
                      <a:pt x="2321" y="1"/>
                      <a:pt x="2246" y="8"/>
                      <a:pt x="2168" y="14"/>
                    </a:cubicBezTo>
                    <a:cubicBezTo>
                      <a:pt x="1997" y="32"/>
                      <a:pt x="1789" y="90"/>
                      <a:pt x="1575" y="181"/>
                    </a:cubicBezTo>
                    <a:cubicBezTo>
                      <a:pt x="1251" y="318"/>
                      <a:pt x="904" y="526"/>
                      <a:pt x="624" y="782"/>
                    </a:cubicBezTo>
                    <a:cubicBezTo>
                      <a:pt x="487" y="911"/>
                      <a:pt x="365" y="1051"/>
                      <a:pt x="273" y="1200"/>
                    </a:cubicBezTo>
                    <a:cubicBezTo>
                      <a:pt x="194" y="1326"/>
                      <a:pt x="135" y="1459"/>
                      <a:pt x="107" y="1598"/>
                    </a:cubicBezTo>
                    <a:lnTo>
                      <a:pt x="107" y="1598"/>
                    </a:lnTo>
                    <a:lnTo>
                      <a:pt x="1" y="1507"/>
                    </a:lnTo>
                    <a:lnTo>
                      <a:pt x="1" y="1507"/>
                    </a:lnTo>
                    <a:lnTo>
                      <a:pt x="109" y="1977"/>
                    </a:lnTo>
                    <a:cubicBezTo>
                      <a:pt x="119" y="2025"/>
                      <a:pt x="136" y="2094"/>
                      <a:pt x="171" y="2165"/>
                    </a:cubicBezTo>
                    <a:cubicBezTo>
                      <a:pt x="239" y="2311"/>
                      <a:pt x="338" y="2434"/>
                      <a:pt x="460" y="2530"/>
                    </a:cubicBezTo>
                    <a:cubicBezTo>
                      <a:pt x="641" y="2676"/>
                      <a:pt x="873" y="2765"/>
                      <a:pt x="1125" y="2819"/>
                    </a:cubicBezTo>
                    <a:cubicBezTo>
                      <a:pt x="1377" y="2871"/>
                      <a:pt x="1653" y="2891"/>
                      <a:pt x="1923" y="2891"/>
                    </a:cubicBezTo>
                    <a:cubicBezTo>
                      <a:pt x="2270" y="2891"/>
                      <a:pt x="2614" y="2860"/>
                      <a:pt x="2894" y="2833"/>
                    </a:cubicBezTo>
                    <a:cubicBezTo>
                      <a:pt x="2975" y="2826"/>
                      <a:pt x="3047" y="2819"/>
                      <a:pt x="3115" y="2816"/>
                    </a:cubicBezTo>
                    <a:cubicBezTo>
                      <a:pt x="3163" y="2813"/>
                      <a:pt x="3218" y="2809"/>
                      <a:pt x="3276" y="2806"/>
                    </a:cubicBezTo>
                    <a:cubicBezTo>
                      <a:pt x="3422" y="2795"/>
                      <a:pt x="3589" y="2786"/>
                      <a:pt x="3766" y="2761"/>
                    </a:cubicBezTo>
                    <a:cubicBezTo>
                      <a:pt x="4032" y="2728"/>
                      <a:pt x="4311" y="2669"/>
                      <a:pt x="4550" y="2553"/>
                    </a:cubicBezTo>
                    <a:cubicBezTo>
                      <a:pt x="4669" y="2495"/>
                      <a:pt x="4778" y="2421"/>
                      <a:pt x="4867" y="2328"/>
                    </a:cubicBezTo>
                    <a:cubicBezTo>
                      <a:pt x="4956" y="2237"/>
                      <a:pt x="5023" y="2124"/>
                      <a:pt x="5064" y="1988"/>
                    </a:cubicBezTo>
                    <a:cubicBezTo>
                      <a:pt x="5083" y="1927"/>
                      <a:pt x="5097" y="1858"/>
                      <a:pt x="5104" y="1780"/>
                    </a:cubicBezTo>
                    <a:lnTo>
                      <a:pt x="5104" y="1780"/>
                    </a:lnTo>
                    <a:lnTo>
                      <a:pt x="5109" y="1776"/>
                    </a:lnTo>
                    <a:lnTo>
                      <a:pt x="5113" y="1702"/>
                    </a:lnTo>
                    <a:lnTo>
                      <a:pt x="5113" y="1698"/>
                    </a:lnTo>
                    <a:lnTo>
                      <a:pt x="5146" y="1313"/>
                    </a:lnTo>
                    <a:lnTo>
                      <a:pt x="5102" y="1357"/>
                    </a:lnTo>
                    <a:lnTo>
                      <a:pt x="5102" y="1357"/>
                    </a:lnTo>
                    <a:cubicBezTo>
                      <a:pt x="5090" y="1215"/>
                      <a:pt x="5070" y="1069"/>
                      <a:pt x="5047" y="928"/>
                    </a:cubicBezTo>
                    <a:cubicBezTo>
                      <a:pt x="5023" y="765"/>
                      <a:pt x="5000" y="611"/>
                      <a:pt x="4993" y="471"/>
                    </a:cubicBezTo>
                    <a:lnTo>
                      <a:pt x="4979" y="284"/>
                    </a:lnTo>
                    <a:lnTo>
                      <a:pt x="4799" y="321"/>
                    </a:lnTo>
                    <a:cubicBezTo>
                      <a:pt x="4690" y="345"/>
                      <a:pt x="4570" y="352"/>
                      <a:pt x="4454" y="359"/>
                    </a:cubicBezTo>
                    <a:cubicBezTo>
                      <a:pt x="4417" y="362"/>
                      <a:pt x="4383" y="362"/>
                      <a:pt x="4345" y="365"/>
                    </a:cubicBezTo>
                    <a:cubicBezTo>
                      <a:pt x="4301" y="369"/>
                      <a:pt x="4257" y="373"/>
                      <a:pt x="4209" y="379"/>
                    </a:cubicBezTo>
                    <a:lnTo>
                      <a:pt x="3872" y="414"/>
                    </a:lnTo>
                    <a:lnTo>
                      <a:pt x="4111" y="652"/>
                    </a:lnTo>
                    <a:cubicBezTo>
                      <a:pt x="4183" y="727"/>
                      <a:pt x="4248" y="803"/>
                      <a:pt x="4305" y="881"/>
                    </a:cubicBezTo>
                    <a:lnTo>
                      <a:pt x="4305" y="881"/>
                    </a:lnTo>
                    <a:cubicBezTo>
                      <a:pt x="4238" y="832"/>
                      <a:pt x="4170" y="782"/>
                      <a:pt x="4103" y="733"/>
                    </a:cubicBezTo>
                    <a:cubicBezTo>
                      <a:pt x="3851" y="549"/>
                      <a:pt x="3603" y="365"/>
                      <a:pt x="3326" y="230"/>
                    </a:cubicBezTo>
                    <a:cubicBezTo>
                      <a:pt x="3051" y="93"/>
                      <a:pt x="2751" y="1"/>
                      <a:pt x="2393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0"/>
              <p:cNvSpPr/>
              <p:nvPr/>
            </p:nvSpPr>
            <p:spPr>
              <a:xfrm>
                <a:off x="2575047" y="4613087"/>
                <a:ext cx="204103" cy="63412"/>
              </a:xfrm>
              <a:custGeom>
                <a:rect b="b" l="l" r="r" t="t"/>
                <a:pathLst>
                  <a:path extrusionOk="0" h="1199" w="3859">
                    <a:moveTo>
                      <a:pt x="1" y="1108"/>
                    </a:moveTo>
                    <a:cubicBezTo>
                      <a:pt x="1" y="1109"/>
                      <a:pt x="1" y="1109"/>
                      <a:pt x="1" y="1109"/>
                    </a:cubicBezTo>
                    <a:cubicBezTo>
                      <a:pt x="1" y="1109"/>
                      <a:pt x="1" y="1109"/>
                      <a:pt x="1" y="1108"/>
                    </a:cubicBezTo>
                    <a:close/>
                    <a:moveTo>
                      <a:pt x="1784" y="1"/>
                    </a:moveTo>
                    <a:cubicBezTo>
                      <a:pt x="1698" y="1"/>
                      <a:pt x="1616" y="6"/>
                      <a:pt x="1541" y="16"/>
                    </a:cubicBezTo>
                    <a:cubicBezTo>
                      <a:pt x="911" y="101"/>
                      <a:pt x="257" y="513"/>
                      <a:pt x="1" y="1108"/>
                    </a:cubicBezTo>
                    <a:lnTo>
                      <a:pt x="1" y="1108"/>
                    </a:lnTo>
                    <a:cubicBezTo>
                      <a:pt x="71" y="948"/>
                      <a:pt x="597" y="738"/>
                      <a:pt x="747" y="656"/>
                    </a:cubicBezTo>
                    <a:cubicBezTo>
                      <a:pt x="1030" y="503"/>
                      <a:pt x="1333" y="373"/>
                      <a:pt x="1660" y="343"/>
                    </a:cubicBezTo>
                    <a:cubicBezTo>
                      <a:pt x="1718" y="337"/>
                      <a:pt x="1775" y="334"/>
                      <a:pt x="1832" y="334"/>
                    </a:cubicBezTo>
                    <a:cubicBezTo>
                      <a:pt x="2193" y="334"/>
                      <a:pt x="2548" y="448"/>
                      <a:pt x="2877" y="595"/>
                    </a:cubicBezTo>
                    <a:cubicBezTo>
                      <a:pt x="2980" y="639"/>
                      <a:pt x="3859" y="1035"/>
                      <a:pt x="3811" y="1199"/>
                    </a:cubicBezTo>
                    <a:cubicBezTo>
                      <a:pt x="3815" y="1185"/>
                      <a:pt x="3818" y="1174"/>
                      <a:pt x="3815" y="1161"/>
                    </a:cubicBezTo>
                    <a:cubicBezTo>
                      <a:pt x="3668" y="392"/>
                      <a:pt x="2547" y="1"/>
                      <a:pt x="1784" y="1"/>
                    </a:cubicBezTo>
                    <a:close/>
                  </a:path>
                </a:pathLst>
              </a:custGeom>
              <a:solidFill>
                <a:srgbClr val="96AD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0"/>
              <p:cNvSpPr/>
              <p:nvPr/>
            </p:nvSpPr>
            <p:spPr>
              <a:xfrm>
                <a:off x="2148965" y="4614991"/>
                <a:ext cx="166339" cy="95726"/>
              </a:xfrm>
              <a:custGeom>
                <a:rect b="b" l="l" r="r" t="t"/>
                <a:pathLst>
                  <a:path extrusionOk="0" h="1810" w="3145">
                    <a:moveTo>
                      <a:pt x="2319" y="0"/>
                    </a:moveTo>
                    <a:cubicBezTo>
                      <a:pt x="1921" y="0"/>
                      <a:pt x="1512" y="141"/>
                      <a:pt x="1166" y="327"/>
                    </a:cubicBezTo>
                    <a:cubicBezTo>
                      <a:pt x="686" y="593"/>
                      <a:pt x="0" y="1145"/>
                      <a:pt x="106" y="1756"/>
                    </a:cubicBezTo>
                    <a:cubicBezTo>
                      <a:pt x="113" y="1793"/>
                      <a:pt x="141" y="1810"/>
                      <a:pt x="170" y="1810"/>
                    </a:cubicBezTo>
                    <a:cubicBezTo>
                      <a:pt x="173" y="1810"/>
                      <a:pt x="175" y="1810"/>
                      <a:pt x="178" y="1810"/>
                    </a:cubicBezTo>
                    <a:cubicBezTo>
                      <a:pt x="232" y="1701"/>
                      <a:pt x="297" y="1595"/>
                      <a:pt x="372" y="1496"/>
                    </a:cubicBezTo>
                    <a:cubicBezTo>
                      <a:pt x="624" y="1002"/>
                      <a:pt x="1101" y="664"/>
                      <a:pt x="1609" y="471"/>
                    </a:cubicBezTo>
                    <a:cubicBezTo>
                      <a:pt x="1868" y="372"/>
                      <a:pt x="2144" y="307"/>
                      <a:pt x="2420" y="276"/>
                    </a:cubicBezTo>
                    <a:cubicBezTo>
                      <a:pt x="2553" y="259"/>
                      <a:pt x="2685" y="259"/>
                      <a:pt x="2822" y="255"/>
                    </a:cubicBezTo>
                    <a:cubicBezTo>
                      <a:pt x="2824" y="255"/>
                      <a:pt x="2834" y="256"/>
                      <a:pt x="2850" y="256"/>
                    </a:cubicBezTo>
                    <a:cubicBezTo>
                      <a:pt x="2929" y="256"/>
                      <a:pt x="3145" y="251"/>
                      <a:pt x="3033" y="188"/>
                    </a:cubicBezTo>
                    <a:cubicBezTo>
                      <a:pt x="2812" y="55"/>
                      <a:pt x="2568" y="0"/>
                      <a:pt x="2319" y="0"/>
                    </a:cubicBezTo>
                    <a:close/>
                  </a:path>
                </a:pathLst>
              </a:custGeom>
              <a:solidFill>
                <a:srgbClr val="96AD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0"/>
              <p:cNvSpPr/>
              <p:nvPr/>
            </p:nvSpPr>
            <p:spPr>
              <a:xfrm>
                <a:off x="1986222" y="1810684"/>
                <a:ext cx="887917" cy="1071765"/>
              </a:xfrm>
              <a:custGeom>
                <a:rect b="b" l="l" r="r" t="t"/>
                <a:pathLst>
                  <a:path extrusionOk="0" h="20265" w="16788">
                    <a:moveTo>
                      <a:pt x="3925" y="4673"/>
                    </a:moveTo>
                    <a:cubicBezTo>
                      <a:pt x="4088" y="4673"/>
                      <a:pt x="4233" y="4719"/>
                      <a:pt x="4298" y="4853"/>
                    </a:cubicBezTo>
                    <a:cubicBezTo>
                      <a:pt x="4321" y="4900"/>
                      <a:pt x="4315" y="4969"/>
                      <a:pt x="4260" y="4996"/>
                    </a:cubicBezTo>
                    <a:cubicBezTo>
                      <a:pt x="4209" y="5023"/>
                      <a:pt x="4164" y="5032"/>
                      <a:pt x="4120" y="5032"/>
                    </a:cubicBezTo>
                    <a:cubicBezTo>
                      <a:pt x="4060" y="5032"/>
                      <a:pt x="4000" y="5017"/>
                      <a:pt x="3926" y="5013"/>
                    </a:cubicBezTo>
                    <a:cubicBezTo>
                      <a:pt x="3910" y="5012"/>
                      <a:pt x="3895" y="5012"/>
                      <a:pt x="3879" y="5012"/>
                    </a:cubicBezTo>
                    <a:cubicBezTo>
                      <a:pt x="3746" y="5012"/>
                      <a:pt x="3618" y="5040"/>
                      <a:pt x="3497" y="5092"/>
                    </a:cubicBezTo>
                    <a:cubicBezTo>
                      <a:pt x="3200" y="5217"/>
                      <a:pt x="3033" y="5463"/>
                      <a:pt x="2866" y="5721"/>
                    </a:cubicBezTo>
                    <a:cubicBezTo>
                      <a:pt x="2849" y="5748"/>
                      <a:pt x="2824" y="5759"/>
                      <a:pt x="2800" y="5759"/>
                    </a:cubicBezTo>
                    <a:cubicBezTo>
                      <a:pt x="2760" y="5759"/>
                      <a:pt x="2720" y="5729"/>
                      <a:pt x="2716" y="5680"/>
                    </a:cubicBezTo>
                    <a:cubicBezTo>
                      <a:pt x="2692" y="5299"/>
                      <a:pt x="2996" y="4982"/>
                      <a:pt x="3319" y="4822"/>
                    </a:cubicBezTo>
                    <a:cubicBezTo>
                      <a:pt x="3454" y="4756"/>
                      <a:pt x="3706" y="4673"/>
                      <a:pt x="3925" y="4673"/>
                    </a:cubicBezTo>
                    <a:close/>
                    <a:moveTo>
                      <a:pt x="3974" y="8595"/>
                    </a:moveTo>
                    <a:cubicBezTo>
                      <a:pt x="4290" y="8595"/>
                      <a:pt x="4546" y="9287"/>
                      <a:pt x="4546" y="10142"/>
                    </a:cubicBezTo>
                    <a:cubicBezTo>
                      <a:pt x="4546" y="10997"/>
                      <a:pt x="4290" y="11689"/>
                      <a:pt x="3974" y="11689"/>
                    </a:cubicBezTo>
                    <a:cubicBezTo>
                      <a:pt x="3656" y="11689"/>
                      <a:pt x="3401" y="10997"/>
                      <a:pt x="3401" y="10142"/>
                    </a:cubicBezTo>
                    <a:cubicBezTo>
                      <a:pt x="3401" y="9287"/>
                      <a:pt x="3656" y="8595"/>
                      <a:pt x="3974" y="8595"/>
                    </a:cubicBezTo>
                    <a:close/>
                    <a:moveTo>
                      <a:pt x="12834" y="8595"/>
                    </a:moveTo>
                    <a:cubicBezTo>
                      <a:pt x="13148" y="8595"/>
                      <a:pt x="13403" y="9287"/>
                      <a:pt x="13403" y="10142"/>
                    </a:cubicBezTo>
                    <a:cubicBezTo>
                      <a:pt x="13403" y="10997"/>
                      <a:pt x="13148" y="11689"/>
                      <a:pt x="12834" y="11689"/>
                    </a:cubicBezTo>
                    <a:cubicBezTo>
                      <a:pt x="12518" y="11689"/>
                      <a:pt x="12262" y="10997"/>
                      <a:pt x="12262" y="10142"/>
                    </a:cubicBezTo>
                    <a:cubicBezTo>
                      <a:pt x="12262" y="9287"/>
                      <a:pt x="12518" y="8595"/>
                      <a:pt x="12834" y="8595"/>
                    </a:cubicBezTo>
                    <a:close/>
                    <a:moveTo>
                      <a:pt x="9889" y="14978"/>
                    </a:moveTo>
                    <a:cubicBezTo>
                      <a:pt x="9932" y="14978"/>
                      <a:pt x="9975" y="15003"/>
                      <a:pt x="9989" y="15050"/>
                    </a:cubicBezTo>
                    <a:cubicBezTo>
                      <a:pt x="10012" y="15138"/>
                      <a:pt x="10023" y="15223"/>
                      <a:pt x="10023" y="15302"/>
                    </a:cubicBezTo>
                    <a:cubicBezTo>
                      <a:pt x="10023" y="16007"/>
                      <a:pt x="9106" y="16211"/>
                      <a:pt x="8417" y="16222"/>
                    </a:cubicBezTo>
                    <a:lnTo>
                      <a:pt x="8390" y="16222"/>
                    </a:lnTo>
                    <a:cubicBezTo>
                      <a:pt x="7623" y="16208"/>
                      <a:pt x="6580" y="15959"/>
                      <a:pt x="6819" y="15050"/>
                    </a:cubicBezTo>
                    <a:cubicBezTo>
                      <a:pt x="6831" y="15003"/>
                      <a:pt x="6874" y="14978"/>
                      <a:pt x="6917" y="14978"/>
                    </a:cubicBezTo>
                    <a:cubicBezTo>
                      <a:pt x="6950" y="14978"/>
                      <a:pt x="6982" y="14993"/>
                      <a:pt x="7000" y="15025"/>
                    </a:cubicBezTo>
                    <a:cubicBezTo>
                      <a:pt x="7303" y="15567"/>
                      <a:pt x="7766" y="15734"/>
                      <a:pt x="8282" y="15734"/>
                    </a:cubicBezTo>
                    <a:lnTo>
                      <a:pt x="8414" y="15734"/>
                    </a:lnTo>
                    <a:cubicBezTo>
                      <a:pt x="8450" y="15736"/>
                      <a:pt x="8486" y="15736"/>
                      <a:pt x="8521" y="15736"/>
                    </a:cubicBezTo>
                    <a:cubicBezTo>
                      <a:pt x="9038" y="15736"/>
                      <a:pt x="9505" y="15568"/>
                      <a:pt x="9805" y="15025"/>
                    </a:cubicBezTo>
                    <a:cubicBezTo>
                      <a:pt x="9824" y="14993"/>
                      <a:pt x="9856" y="14978"/>
                      <a:pt x="9889" y="14978"/>
                    </a:cubicBezTo>
                    <a:close/>
                    <a:moveTo>
                      <a:pt x="5196" y="1"/>
                    </a:moveTo>
                    <a:cubicBezTo>
                      <a:pt x="4505" y="1"/>
                      <a:pt x="3849" y="337"/>
                      <a:pt x="3377" y="1032"/>
                    </a:cubicBezTo>
                    <a:cubicBezTo>
                      <a:pt x="3329" y="1104"/>
                      <a:pt x="3282" y="1179"/>
                      <a:pt x="3238" y="1260"/>
                    </a:cubicBezTo>
                    <a:cubicBezTo>
                      <a:pt x="3223" y="1286"/>
                      <a:pt x="3201" y="1296"/>
                      <a:pt x="3178" y="1296"/>
                    </a:cubicBezTo>
                    <a:cubicBezTo>
                      <a:pt x="3163" y="1296"/>
                      <a:pt x="3149" y="1292"/>
                      <a:pt x="3135" y="1284"/>
                    </a:cubicBezTo>
                    <a:cubicBezTo>
                      <a:pt x="3130" y="1285"/>
                      <a:pt x="3125" y="1285"/>
                      <a:pt x="3119" y="1285"/>
                    </a:cubicBezTo>
                    <a:cubicBezTo>
                      <a:pt x="3035" y="1285"/>
                      <a:pt x="2944" y="1231"/>
                      <a:pt x="2937" y="1134"/>
                    </a:cubicBezTo>
                    <a:cubicBezTo>
                      <a:pt x="2879" y="1112"/>
                      <a:pt x="2821" y="1101"/>
                      <a:pt x="2764" y="1101"/>
                    </a:cubicBezTo>
                    <a:cubicBezTo>
                      <a:pt x="2659" y="1101"/>
                      <a:pt x="2559" y="1137"/>
                      <a:pt x="2464" y="1196"/>
                    </a:cubicBezTo>
                    <a:cubicBezTo>
                      <a:pt x="2025" y="1622"/>
                      <a:pt x="1588" y="2607"/>
                      <a:pt x="1520" y="2791"/>
                    </a:cubicBezTo>
                    <a:cubicBezTo>
                      <a:pt x="1118" y="3933"/>
                      <a:pt x="934" y="4917"/>
                      <a:pt x="143" y="5885"/>
                    </a:cubicBezTo>
                    <a:cubicBezTo>
                      <a:pt x="123" y="5923"/>
                      <a:pt x="103" y="5960"/>
                      <a:pt x="78" y="5998"/>
                    </a:cubicBezTo>
                    <a:cubicBezTo>
                      <a:pt x="82" y="6008"/>
                      <a:pt x="85" y="6018"/>
                      <a:pt x="85" y="6028"/>
                    </a:cubicBezTo>
                    <a:cubicBezTo>
                      <a:pt x="164" y="7780"/>
                      <a:pt x="10" y="9549"/>
                      <a:pt x="17" y="11304"/>
                    </a:cubicBezTo>
                    <a:cubicBezTo>
                      <a:pt x="21" y="12974"/>
                      <a:pt x="0" y="14770"/>
                      <a:pt x="763" y="16300"/>
                    </a:cubicBezTo>
                    <a:cubicBezTo>
                      <a:pt x="1537" y="17847"/>
                      <a:pt x="2941" y="18979"/>
                      <a:pt x="4532" y="19623"/>
                    </a:cubicBezTo>
                    <a:cubicBezTo>
                      <a:pt x="5207" y="19896"/>
                      <a:pt x="5913" y="20083"/>
                      <a:pt x="6618" y="20178"/>
                    </a:cubicBezTo>
                    <a:cubicBezTo>
                      <a:pt x="7060" y="20236"/>
                      <a:pt x="7517" y="20265"/>
                      <a:pt x="7981" y="20265"/>
                    </a:cubicBezTo>
                    <a:cubicBezTo>
                      <a:pt x="9874" y="20265"/>
                      <a:pt x="11894" y="19793"/>
                      <a:pt x="13502" y="18958"/>
                    </a:cubicBezTo>
                    <a:cubicBezTo>
                      <a:pt x="16461" y="17422"/>
                      <a:pt x="16771" y="14320"/>
                      <a:pt x="16784" y="11304"/>
                    </a:cubicBezTo>
                    <a:cubicBezTo>
                      <a:pt x="16788" y="9655"/>
                      <a:pt x="16655" y="7991"/>
                      <a:pt x="16706" y="6342"/>
                    </a:cubicBezTo>
                    <a:cubicBezTo>
                      <a:pt x="15857" y="6339"/>
                      <a:pt x="14971" y="6008"/>
                      <a:pt x="14457" y="5350"/>
                    </a:cubicBezTo>
                    <a:cubicBezTo>
                      <a:pt x="13771" y="5882"/>
                      <a:pt x="12895" y="6298"/>
                      <a:pt x="12066" y="6298"/>
                    </a:cubicBezTo>
                    <a:cubicBezTo>
                      <a:pt x="11808" y="6298"/>
                      <a:pt x="11553" y="6258"/>
                      <a:pt x="11311" y="6168"/>
                    </a:cubicBezTo>
                    <a:cubicBezTo>
                      <a:pt x="10360" y="5814"/>
                      <a:pt x="9652" y="4985"/>
                      <a:pt x="9133" y="4130"/>
                    </a:cubicBezTo>
                    <a:cubicBezTo>
                      <a:pt x="8441" y="2981"/>
                      <a:pt x="7988" y="1629"/>
                      <a:pt x="6959" y="732"/>
                    </a:cubicBezTo>
                    <a:cubicBezTo>
                      <a:pt x="6408" y="249"/>
                      <a:pt x="5789" y="1"/>
                      <a:pt x="5196" y="1"/>
                    </a:cubicBezTo>
                    <a:close/>
                  </a:path>
                </a:pathLst>
              </a:custGeom>
              <a:solidFill>
                <a:srgbClr val="F7DD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2623547" y="2459878"/>
                <a:ext cx="226263" cy="124074"/>
              </a:xfrm>
              <a:custGeom>
                <a:rect b="b" l="l" r="r" t="t"/>
                <a:pathLst>
                  <a:path extrusionOk="0" h="2346" w="4278">
                    <a:moveTo>
                      <a:pt x="2141" y="0"/>
                    </a:moveTo>
                    <a:cubicBezTo>
                      <a:pt x="958" y="0"/>
                      <a:pt x="1" y="525"/>
                      <a:pt x="1" y="1172"/>
                    </a:cubicBezTo>
                    <a:cubicBezTo>
                      <a:pt x="1" y="1820"/>
                      <a:pt x="958" y="2345"/>
                      <a:pt x="2141" y="2345"/>
                    </a:cubicBezTo>
                    <a:cubicBezTo>
                      <a:pt x="3320" y="2345"/>
                      <a:pt x="4277" y="1820"/>
                      <a:pt x="4277" y="1172"/>
                    </a:cubicBezTo>
                    <a:cubicBezTo>
                      <a:pt x="4277" y="525"/>
                      <a:pt x="3320" y="0"/>
                      <a:pt x="2141" y="0"/>
                    </a:cubicBezTo>
                    <a:close/>
                  </a:path>
                </a:pathLst>
              </a:custGeom>
              <a:solidFill>
                <a:srgbClr val="FFC3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2009441" y="2459878"/>
                <a:ext cx="226263" cy="124074"/>
              </a:xfrm>
              <a:custGeom>
                <a:rect b="b" l="l" r="r" t="t"/>
                <a:pathLst>
                  <a:path extrusionOk="0" h="2346" w="4278">
                    <a:moveTo>
                      <a:pt x="2138" y="0"/>
                    </a:moveTo>
                    <a:cubicBezTo>
                      <a:pt x="958" y="0"/>
                      <a:pt x="1" y="525"/>
                      <a:pt x="1" y="1172"/>
                    </a:cubicBezTo>
                    <a:cubicBezTo>
                      <a:pt x="1" y="1820"/>
                      <a:pt x="958" y="2345"/>
                      <a:pt x="2138" y="2345"/>
                    </a:cubicBezTo>
                    <a:cubicBezTo>
                      <a:pt x="3320" y="2345"/>
                      <a:pt x="4277" y="1820"/>
                      <a:pt x="4277" y="1172"/>
                    </a:cubicBezTo>
                    <a:cubicBezTo>
                      <a:pt x="4277" y="525"/>
                      <a:pt x="3320" y="0"/>
                      <a:pt x="2138" y="0"/>
                    </a:cubicBezTo>
                    <a:close/>
                  </a:path>
                </a:pathLst>
              </a:custGeom>
              <a:solidFill>
                <a:srgbClr val="FFC3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0"/>
              <p:cNvSpPr/>
              <p:nvPr/>
            </p:nvSpPr>
            <p:spPr>
              <a:xfrm>
                <a:off x="1781961" y="1494840"/>
                <a:ext cx="1232073" cy="689124"/>
              </a:xfrm>
              <a:custGeom>
                <a:rect b="b" l="l" r="r" t="t"/>
                <a:pathLst>
                  <a:path extrusionOk="0" h="13030" w="23295">
                    <a:moveTo>
                      <a:pt x="12051" y="3481"/>
                    </a:moveTo>
                    <a:lnTo>
                      <a:pt x="12051" y="3481"/>
                    </a:lnTo>
                    <a:cubicBezTo>
                      <a:pt x="12133" y="3508"/>
                      <a:pt x="12218" y="3539"/>
                      <a:pt x="12303" y="3576"/>
                    </a:cubicBezTo>
                    <a:cubicBezTo>
                      <a:pt x="13223" y="3978"/>
                      <a:pt x="13762" y="4905"/>
                      <a:pt x="14052" y="5611"/>
                    </a:cubicBezTo>
                    <a:cubicBezTo>
                      <a:pt x="14321" y="6268"/>
                      <a:pt x="14481" y="6977"/>
                      <a:pt x="14631" y="7665"/>
                    </a:cubicBezTo>
                    <a:lnTo>
                      <a:pt x="14665" y="7808"/>
                    </a:lnTo>
                    <a:lnTo>
                      <a:pt x="14686" y="7836"/>
                    </a:lnTo>
                    <a:cubicBezTo>
                      <a:pt x="14928" y="8095"/>
                      <a:pt x="15142" y="8395"/>
                      <a:pt x="15354" y="8681"/>
                    </a:cubicBezTo>
                    <a:cubicBezTo>
                      <a:pt x="15579" y="8994"/>
                      <a:pt x="15814" y="9318"/>
                      <a:pt x="16083" y="9604"/>
                    </a:cubicBezTo>
                    <a:cubicBezTo>
                      <a:pt x="16556" y="10109"/>
                      <a:pt x="17072" y="10419"/>
                      <a:pt x="17613" y="10749"/>
                    </a:cubicBezTo>
                    <a:cubicBezTo>
                      <a:pt x="17763" y="10842"/>
                      <a:pt x="17913" y="10933"/>
                      <a:pt x="18066" y="11029"/>
                    </a:cubicBezTo>
                    <a:lnTo>
                      <a:pt x="18124" y="11067"/>
                    </a:lnTo>
                    <a:lnTo>
                      <a:pt x="18186" y="11036"/>
                    </a:lnTo>
                    <a:cubicBezTo>
                      <a:pt x="18349" y="10957"/>
                      <a:pt x="18509" y="10869"/>
                      <a:pt x="18666" y="10784"/>
                    </a:cubicBezTo>
                    <a:lnTo>
                      <a:pt x="18830" y="10691"/>
                    </a:lnTo>
                    <a:lnTo>
                      <a:pt x="18830" y="10691"/>
                    </a:lnTo>
                    <a:cubicBezTo>
                      <a:pt x="18697" y="10835"/>
                      <a:pt x="18547" y="10974"/>
                      <a:pt x="18387" y="11111"/>
                    </a:cubicBezTo>
                    <a:lnTo>
                      <a:pt x="18247" y="11227"/>
                    </a:lnTo>
                    <a:lnTo>
                      <a:pt x="18335" y="11275"/>
                    </a:lnTo>
                    <a:lnTo>
                      <a:pt x="17453" y="11445"/>
                    </a:lnTo>
                    <a:cubicBezTo>
                      <a:pt x="17312" y="11471"/>
                      <a:pt x="17174" y="11485"/>
                      <a:pt x="17040" y="11485"/>
                    </a:cubicBezTo>
                    <a:cubicBezTo>
                      <a:pt x="16777" y="11485"/>
                      <a:pt x="16530" y="11434"/>
                      <a:pt x="16311" y="11333"/>
                    </a:cubicBezTo>
                    <a:cubicBezTo>
                      <a:pt x="15337" y="10875"/>
                      <a:pt x="14992" y="9424"/>
                      <a:pt x="14788" y="8558"/>
                    </a:cubicBezTo>
                    <a:cubicBezTo>
                      <a:pt x="14727" y="8303"/>
                      <a:pt x="14672" y="8033"/>
                      <a:pt x="14618" y="7775"/>
                    </a:cubicBezTo>
                    <a:cubicBezTo>
                      <a:pt x="14389" y="6708"/>
                      <a:pt x="14157" y="5607"/>
                      <a:pt x="13530" y="4680"/>
                    </a:cubicBezTo>
                    <a:cubicBezTo>
                      <a:pt x="13166" y="4142"/>
                      <a:pt x="12627" y="3712"/>
                      <a:pt x="12051" y="3481"/>
                    </a:cubicBezTo>
                    <a:close/>
                    <a:moveTo>
                      <a:pt x="13233" y="0"/>
                    </a:moveTo>
                    <a:cubicBezTo>
                      <a:pt x="12204" y="0"/>
                      <a:pt x="11204" y="248"/>
                      <a:pt x="10245" y="549"/>
                    </a:cubicBezTo>
                    <a:cubicBezTo>
                      <a:pt x="9649" y="733"/>
                      <a:pt x="9066" y="993"/>
                      <a:pt x="8511" y="1313"/>
                    </a:cubicBezTo>
                    <a:cubicBezTo>
                      <a:pt x="8265" y="1456"/>
                      <a:pt x="8034" y="1627"/>
                      <a:pt x="7812" y="1793"/>
                    </a:cubicBezTo>
                    <a:cubicBezTo>
                      <a:pt x="7597" y="1950"/>
                      <a:pt x="7379" y="2117"/>
                      <a:pt x="7147" y="2251"/>
                    </a:cubicBezTo>
                    <a:cubicBezTo>
                      <a:pt x="7143" y="2253"/>
                      <a:pt x="7133" y="2257"/>
                      <a:pt x="7120" y="2257"/>
                    </a:cubicBezTo>
                    <a:cubicBezTo>
                      <a:pt x="7114" y="2257"/>
                      <a:pt x="7107" y="2256"/>
                      <a:pt x="7100" y="2254"/>
                    </a:cubicBezTo>
                    <a:lnTo>
                      <a:pt x="7069" y="2246"/>
                    </a:lnTo>
                    <a:lnTo>
                      <a:pt x="7035" y="2257"/>
                    </a:lnTo>
                    <a:cubicBezTo>
                      <a:pt x="7013" y="2264"/>
                      <a:pt x="6988" y="2267"/>
                      <a:pt x="6961" y="2267"/>
                    </a:cubicBezTo>
                    <a:cubicBezTo>
                      <a:pt x="6873" y="2267"/>
                      <a:pt x="6766" y="2234"/>
                      <a:pt x="6667" y="2206"/>
                    </a:cubicBezTo>
                    <a:lnTo>
                      <a:pt x="6626" y="2192"/>
                    </a:lnTo>
                    <a:cubicBezTo>
                      <a:pt x="6466" y="2145"/>
                      <a:pt x="6298" y="2122"/>
                      <a:pt x="6127" y="2122"/>
                    </a:cubicBezTo>
                    <a:cubicBezTo>
                      <a:pt x="5611" y="2122"/>
                      <a:pt x="5066" y="2334"/>
                      <a:pt x="4594" y="2731"/>
                    </a:cubicBezTo>
                    <a:cubicBezTo>
                      <a:pt x="4083" y="3157"/>
                      <a:pt x="3722" y="3726"/>
                      <a:pt x="3372" y="4275"/>
                    </a:cubicBezTo>
                    <a:cubicBezTo>
                      <a:pt x="3293" y="4401"/>
                      <a:pt x="3211" y="4524"/>
                      <a:pt x="3129" y="4646"/>
                    </a:cubicBezTo>
                    <a:cubicBezTo>
                      <a:pt x="2370" y="5795"/>
                      <a:pt x="668" y="8783"/>
                      <a:pt x="1302" y="11711"/>
                    </a:cubicBezTo>
                    <a:lnTo>
                      <a:pt x="1343" y="11902"/>
                    </a:lnTo>
                    <a:lnTo>
                      <a:pt x="1497" y="11779"/>
                    </a:lnTo>
                    <a:cubicBezTo>
                      <a:pt x="1950" y="11407"/>
                      <a:pt x="2329" y="10872"/>
                      <a:pt x="2686" y="10102"/>
                    </a:cubicBezTo>
                    <a:lnTo>
                      <a:pt x="2697" y="10078"/>
                    </a:lnTo>
                    <a:cubicBezTo>
                      <a:pt x="2806" y="9577"/>
                      <a:pt x="3037" y="9039"/>
                      <a:pt x="3238" y="8565"/>
                    </a:cubicBezTo>
                    <a:cubicBezTo>
                      <a:pt x="3303" y="8412"/>
                      <a:pt x="3367" y="8262"/>
                      <a:pt x="3426" y="8119"/>
                    </a:cubicBezTo>
                    <a:cubicBezTo>
                      <a:pt x="3678" y="7488"/>
                      <a:pt x="4001" y="6770"/>
                      <a:pt x="4462" y="6183"/>
                    </a:cubicBezTo>
                    <a:cubicBezTo>
                      <a:pt x="4612" y="5996"/>
                      <a:pt x="4778" y="5825"/>
                      <a:pt x="4953" y="5678"/>
                    </a:cubicBezTo>
                    <a:cubicBezTo>
                      <a:pt x="5275" y="5380"/>
                      <a:pt x="5580" y="5230"/>
                      <a:pt x="5865" y="5230"/>
                    </a:cubicBezTo>
                    <a:cubicBezTo>
                      <a:pt x="5905" y="5230"/>
                      <a:pt x="5945" y="5233"/>
                      <a:pt x="5985" y="5239"/>
                    </a:cubicBezTo>
                    <a:cubicBezTo>
                      <a:pt x="5426" y="5403"/>
                      <a:pt x="4809" y="5883"/>
                      <a:pt x="4608" y="6105"/>
                    </a:cubicBezTo>
                    <a:cubicBezTo>
                      <a:pt x="4257" y="6493"/>
                      <a:pt x="4001" y="6963"/>
                      <a:pt x="3776" y="7416"/>
                    </a:cubicBezTo>
                    <a:cubicBezTo>
                      <a:pt x="3661" y="7645"/>
                      <a:pt x="3545" y="7897"/>
                      <a:pt x="3412" y="8193"/>
                    </a:cubicBezTo>
                    <a:cubicBezTo>
                      <a:pt x="3334" y="8418"/>
                      <a:pt x="3262" y="8647"/>
                      <a:pt x="3188" y="8876"/>
                    </a:cubicBezTo>
                    <a:cubicBezTo>
                      <a:pt x="2754" y="10232"/>
                      <a:pt x="2308" y="11636"/>
                      <a:pt x="1153" y="12253"/>
                    </a:cubicBezTo>
                    <a:cubicBezTo>
                      <a:pt x="904" y="12389"/>
                      <a:pt x="655" y="12467"/>
                      <a:pt x="457" y="12474"/>
                    </a:cubicBezTo>
                    <a:lnTo>
                      <a:pt x="1" y="12488"/>
                    </a:lnTo>
                    <a:lnTo>
                      <a:pt x="403" y="12703"/>
                    </a:lnTo>
                    <a:cubicBezTo>
                      <a:pt x="672" y="12846"/>
                      <a:pt x="975" y="12982"/>
                      <a:pt x="1343" y="13022"/>
                    </a:cubicBezTo>
                    <a:cubicBezTo>
                      <a:pt x="1391" y="13030"/>
                      <a:pt x="1436" y="13030"/>
                      <a:pt x="1480" y="13030"/>
                    </a:cubicBezTo>
                    <a:cubicBezTo>
                      <a:pt x="1623" y="13030"/>
                      <a:pt x="1759" y="13009"/>
                      <a:pt x="1895" y="12989"/>
                    </a:cubicBezTo>
                    <a:cubicBezTo>
                      <a:pt x="2016" y="12970"/>
                      <a:pt x="2130" y="12951"/>
                      <a:pt x="2242" y="12951"/>
                    </a:cubicBezTo>
                    <a:cubicBezTo>
                      <a:pt x="2250" y="12951"/>
                      <a:pt x="2259" y="12951"/>
                      <a:pt x="2267" y="12951"/>
                    </a:cubicBezTo>
                    <a:lnTo>
                      <a:pt x="2291" y="12951"/>
                    </a:lnTo>
                    <a:lnTo>
                      <a:pt x="2315" y="12941"/>
                    </a:lnTo>
                    <a:cubicBezTo>
                      <a:pt x="2519" y="12856"/>
                      <a:pt x="2713" y="12750"/>
                      <a:pt x="2891" y="12624"/>
                    </a:cubicBezTo>
                    <a:cubicBezTo>
                      <a:pt x="3174" y="12423"/>
                      <a:pt x="3460" y="12178"/>
                      <a:pt x="3760" y="11874"/>
                    </a:cubicBezTo>
                    <a:cubicBezTo>
                      <a:pt x="4356" y="11271"/>
                      <a:pt x="4772" y="10252"/>
                      <a:pt x="4946" y="9563"/>
                    </a:cubicBezTo>
                    <a:cubicBezTo>
                      <a:pt x="5014" y="9301"/>
                      <a:pt x="5079" y="9073"/>
                      <a:pt x="5143" y="8868"/>
                    </a:cubicBezTo>
                    <a:cubicBezTo>
                      <a:pt x="5406" y="8078"/>
                      <a:pt x="5719" y="7522"/>
                      <a:pt x="6125" y="7117"/>
                    </a:cubicBezTo>
                    <a:cubicBezTo>
                      <a:pt x="6162" y="7080"/>
                      <a:pt x="6214" y="7039"/>
                      <a:pt x="6275" y="6994"/>
                    </a:cubicBezTo>
                    <a:lnTo>
                      <a:pt x="6292" y="6981"/>
                    </a:lnTo>
                    <a:cubicBezTo>
                      <a:pt x="6390" y="6885"/>
                      <a:pt x="6472" y="6823"/>
                      <a:pt x="6561" y="6790"/>
                    </a:cubicBezTo>
                    <a:cubicBezTo>
                      <a:pt x="6606" y="6771"/>
                      <a:pt x="6653" y="6762"/>
                      <a:pt x="6699" y="6762"/>
                    </a:cubicBezTo>
                    <a:cubicBezTo>
                      <a:pt x="6813" y="6762"/>
                      <a:pt x="6921" y="6818"/>
                      <a:pt x="6977" y="6913"/>
                    </a:cubicBezTo>
                    <a:lnTo>
                      <a:pt x="7096" y="7113"/>
                    </a:lnTo>
                    <a:lnTo>
                      <a:pt x="7191" y="6899"/>
                    </a:lnTo>
                    <a:cubicBezTo>
                      <a:pt x="7506" y="6195"/>
                      <a:pt x="8258" y="5723"/>
                      <a:pt x="9050" y="5723"/>
                    </a:cubicBezTo>
                    <a:cubicBezTo>
                      <a:pt x="9090" y="5723"/>
                      <a:pt x="9131" y="5724"/>
                      <a:pt x="9171" y="5727"/>
                    </a:cubicBezTo>
                    <a:cubicBezTo>
                      <a:pt x="10071" y="5777"/>
                      <a:pt x="10991" y="6374"/>
                      <a:pt x="11697" y="7363"/>
                    </a:cubicBezTo>
                    <a:cubicBezTo>
                      <a:pt x="12037" y="7836"/>
                      <a:pt x="12314" y="8371"/>
                      <a:pt x="12580" y="8885"/>
                    </a:cubicBezTo>
                    <a:cubicBezTo>
                      <a:pt x="12948" y="9598"/>
                      <a:pt x="13330" y="10334"/>
                      <a:pt x="13885" y="10947"/>
                    </a:cubicBezTo>
                    <a:cubicBezTo>
                      <a:pt x="14318" y="11421"/>
                      <a:pt x="15019" y="12004"/>
                      <a:pt x="15892" y="12072"/>
                    </a:cubicBezTo>
                    <a:cubicBezTo>
                      <a:pt x="15954" y="12077"/>
                      <a:pt x="16016" y="12080"/>
                      <a:pt x="16076" y="12080"/>
                    </a:cubicBezTo>
                    <a:cubicBezTo>
                      <a:pt x="16618" y="12080"/>
                      <a:pt x="17093" y="11885"/>
                      <a:pt x="17531" y="11673"/>
                    </a:cubicBezTo>
                    <a:lnTo>
                      <a:pt x="18343" y="11275"/>
                    </a:lnTo>
                    <a:lnTo>
                      <a:pt x="18530" y="11374"/>
                    </a:lnTo>
                    <a:cubicBezTo>
                      <a:pt x="19211" y="11726"/>
                      <a:pt x="19864" y="12064"/>
                      <a:pt x="20614" y="12064"/>
                    </a:cubicBezTo>
                    <a:cubicBezTo>
                      <a:pt x="20848" y="12064"/>
                      <a:pt x="21092" y="12031"/>
                      <a:pt x="21348" y="11956"/>
                    </a:cubicBezTo>
                    <a:cubicBezTo>
                      <a:pt x="22398" y="11643"/>
                      <a:pt x="22851" y="10842"/>
                      <a:pt x="23158" y="10095"/>
                    </a:cubicBezTo>
                    <a:lnTo>
                      <a:pt x="23294" y="9768"/>
                    </a:lnTo>
                    <a:lnTo>
                      <a:pt x="22984" y="9945"/>
                    </a:lnTo>
                    <a:cubicBezTo>
                      <a:pt x="22722" y="10095"/>
                      <a:pt x="22391" y="10180"/>
                      <a:pt x="22053" y="10184"/>
                    </a:cubicBezTo>
                    <a:lnTo>
                      <a:pt x="22040" y="10184"/>
                    </a:lnTo>
                    <a:cubicBezTo>
                      <a:pt x="21239" y="10184"/>
                      <a:pt x="20499" y="9703"/>
                      <a:pt x="19713" y="8674"/>
                    </a:cubicBezTo>
                    <a:cubicBezTo>
                      <a:pt x="19129" y="7915"/>
                      <a:pt x="18577" y="7113"/>
                      <a:pt x="18039" y="6336"/>
                    </a:cubicBezTo>
                    <a:cubicBezTo>
                      <a:pt x="17773" y="5952"/>
                      <a:pt x="17507" y="5566"/>
                      <a:pt x="17238" y="5184"/>
                    </a:cubicBezTo>
                    <a:cubicBezTo>
                      <a:pt x="16816" y="4585"/>
                      <a:pt x="15845" y="3211"/>
                      <a:pt x="14628" y="3211"/>
                    </a:cubicBezTo>
                    <a:cubicBezTo>
                      <a:pt x="14470" y="3211"/>
                      <a:pt x="14307" y="3234"/>
                      <a:pt x="14140" y="3286"/>
                    </a:cubicBezTo>
                    <a:cubicBezTo>
                      <a:pt x="14316" y="3216"/>
                      <a:pt x="14506" y="3184"/>
                      <a:pt x="14700" y="3184"/>
                    </a:cubicBezTo>
                    <a:cubicBezTo>
                      <a:pt x="15071" y="3184"/>
                      <a:pt x="15454" y="3300"/>
                      <a:pt x="15769" y="3491"/>
                    </a:cubicBezTo>
                    <a:cubicBezTo>
                      <a:pt x="16526" y="3954"/>
                      <a:pt x="17064" y="4755"/>
                      <a:pt x="17589" y="5532"/>
                    </a:cubicBezTo>
                    <a:cubicBezTo>
                      <a:pt x="17719" y="5727"/>
                      <a:pt x="17841" y="5907"/>
                      <a:pt x="17967" y="6084"/>
                    </a:cubicBezTo>
                    <a:cubicBezTo>
                      <a:pt x="18162" y="6361"/>
                      <a:pt x="18349" y="6639"/>
                      <a:pt x="18550" y="6940"/>
                    </a:cubicBezTo>
                    <a:cubicBezTo>
                      <a:pt x="19129" y="7812"/>
                      <a:pt x="19733" y="8715"/>
                      <a:pt x="20510" y="9383"/>
                    </a:cubicBezTo>
                    <a:cubicBezTo>
                      <a:pt x="20968" y="9781"/>
                      <a:pt x="21535" y="9993"/>
                      <a:pt x="22073" y="9993"/>
                    </a:cubicBezTo>
                    <a:cubicBezTo>
                      <a:pt x="22300" y="9993"/>
                      <a:pt x="22522" y="9955"/>
                      <a:pt x="22728" y="9878"/>
                    </a:cubicBezTo>
                    <a:lnTo>
                      <a:pt x="22827" y="9840"/>
                    </a:lnTo>
                    <a:lnTo>
                      <a:pt x="22807" y="9738"/>
                    </a:lnTo>
                    <a:cubicBezTo>
                      <a:pt x="22803" y="9721"/>
                      <a:pt x="22807" y="9714"/>
                      <a:pt x="22810" y="9710"/>
                    </a:cubicBezTo>
                    <a:lnTo>
                      <a:pt x="22841" y="9673"/>
                    </a:lnTo>
                    <a:lnTo>
                      <a:pt x="22834" y="9625"/>
                    </a:lnTo>
                    <a:cubicBezTo>
                      <a:pt x="22817" y="9451"/>
                      <a:pt x="22800" y="9277"/>
                      <a:pt x="22786" y="9107"/>
                    </a:cubicBezTo>
                    <a:cubicBezTo>
                      <a:pt x="22715" y="8344"/>
                      <a:pt x="22646" y="7621"/>
                      <a:pt x="22388" y="6878"/>
                    </a:cubicBezTo>
                    <a:cubicBezTo>
                      <a:pt x="21550" y="4483"/>
                      <a:pt x="19412" y="2435"/>
                      <a:pt x="15855" y="625"/>
                    </a:cubicBezTo>
                    <a:cubicBezTo>
                      <a:pt x="14965" y="171"/>
                      <a:pt x="14089" y="0"/>
                      <a:pt x="13233" y="0"/>
                    </a:cubicBezTo>
                    <a:close/>
                  </a:path>
                </a:pathLst>
              </a:custGeom>
              <a:solidFill>
                <a:srgbClr val="566E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0"/>
              <p:cNvSpPr/>
              <p:nvPr/>
            </p:nvSpPr>
            <p:spPr>
              <a:xfrm>
                <a:off x="1773657" y="1492724"/>
                <a:ext cx="1244660" cy="693408"/>
              </a:xfrm>
              <a:custGeom>
                <a:rect b="b" l="l" r="r" t="t"/>
                <a:pathLst>
                  <a:path extrusionOk="0" h="13111" w="23533">
                    <a:moveTo>
                      <a:pt x="5903" y="5321"/>
                    </a:moveTo>
                    <a:cubicBezTo>
                      <a:pt x="5690" y="5409"/>
                      <a:pt x="5480" y="5531"/>
                      <a:pt x="5294" y="5657"/>
                    </a:cubicBezTo>
                    <a:cubicBezTo>
                      <a:pt x="5171" y="5742"/>
                      <a:pt x="5055" y="5828"/>
                      <a:pt x="4960" y="5910"/>
                    </a:cubicBezTo>
                    <a:cubicBezTo>
                      <a:pt x="4958" y="5912"/>
                      <a:pt x="4955" y="5914"/>
                      <a:pt x="4953" y="5916"/>
                    </a:cubicBezTo>
                    <a:lnTo>
                      <a:pt x="4953" y="5916"/>
                    </a:lnTo>
                    <a:cubicBezTo>
                      <a:pt x="5013" y="5857"/>
                      <a:pt x="5074" y="5801"/>
                      <a:pt x="5137" y="5750"/>
                    </a:cubicBezTo>
                    <a:cubicBezTo>
                      <a:pt x="5294" y="5603"/>
                      <a:pt x="5451" y="5490"/>
                      <a:pt x="5597" y="5419"/>
                    </a:cubicBezTo>
                    <a:cubicBezTo>
                      <a:pt x="5702" y="5368"/>
                      <a:pt x="5804" y="5336"/>
                      <a:pt x="5903" y="5321"/>
                    </a:cubicBezTo>
                    <a:close/>
                    <a:moveTo>
                      <a:pt x="15724" y="3470"/>
                    </a:moveTo>
                    <a:lnTo>
                      <a:pt x="15724" y="3470"/>
                    </a:lnTo>
                    <a:cubicBezTo>
                      <a:pt x="15785" y="3500"/>
                      <a:pt x="15845" y="3533"/>
                      <a:pt x="15903" y="3568"/>
                    </a:cubicBezTo>
                    <a:cubicBezTo>
                      <a:pt x="16277" y="3793"/>
                      <a:pt x="16598" y="4106"/>
                      <a:pt x="16891" y="4461"/>
                    </a:cubicBezTo>
                    <a:cubicBezTo>
                      <a:pt x="17184" y="4812"/>
                      <a:pt x="17449" y="5207"/>
                      <a:pt x="17712" y="5596"/>
                    </a:cubicBezTo>
                    <a:cubicBezTo>
                      <a:pt x="17796" y="5719"/>
                      <a:pt x="17877" y="5840"/>
                      <a:pt x="17958" y="5958"/>
                    </a:cubicBezTo>
                    <a:lnTo>
                      <a:pt x="17958" y="5958"/>
                    </a:lnTo>
                    <a:cubicBezTo>
                      <a:pt x="17783" y="5705"/>
                      <a:pt x="17607" y="5452"/>
                      <a:pt x="17429" y="5201"/>
                    </a:cubicBezTo>
                    <a:cubicBezTo>
                      <a:pt x="17323" y="5051"/>
                      <a:pt x="17180" y="4850"/>
                      <a:pt x="17010" y="4638"/>
                    </a:cubicBezTo>
                    <a:cubicBezTo>
                      <a:pt x="16754" y="4315"/>
                      <a:pt x="16434" y="3960"/>
                      <a:pt x="16056" y="3684"/>
                    </a:cubicBezTo>
                    <a:cubicBezTo>
                      <a:pt x="15949" y="3605"/>
                      <a:pt x="15838" y="3533"/>
                      <a:pt x="15724" y="3470"/>
                    </a:cubicBezTo>
                    <a:close/>
                    <a:moveTo>
                      <a:pt x="18023" y="6052"/>
                    </a:moveTo>
                    <a:cubicBezTo>
                      <a:pt x="18045" y="6084"/>
                      <a:pt x="18068" y="6116"/>
                      <a:pt x="18091" y="6148"/>
                    </a:cubicBezTo>
                    <a:cubicBezTo>
                      <a:pt x="18205" y="6309"/>
                      <a:pt x="18317" y="6474"/>
                      <a:pt x="18432" y="6643"/>
                    </a:cubicBezTo>
                    <a:lnTo>
                      <a:pt x="18432" y="6643"/>
                    </a:lnTo>
                    <a:cubicBezTo>
                      <a:pt x="18364" y="6546"/>
                      <a:pt x="18297" y="6449"/>
                      <a:pt x="18230" y="6352"/>
                    </a:cubicBezTo>
                    <a:cubicBezTo>
                      <a:pt x="18161" y="6252"/>
                      <a:pt x="18092" y="6152"/>
                      <a:pt x="18023" y="6052"/>
                    </a:cubicBezTo>
                    <a:close/>
                    <a:moveTo>
                      <a:pt x="3285" y="8974"/>
                    </a:moveTo>
                    <a:cubicBezTo>
                      <a:pt x="3164" y="9349"/>
                      <a:pt x="3042" y="9727"/>
                      <a:pt x="2904" y="10089"/>
                    </a:cubicBezTo>
                    <a:lnTo>
                      <a:pt x="2904" y="10089"/>
                    </a:lnTo>
                    <a:cubicBezTo>
                      <a:pt x="2988" y="9724"/>
                      <a:pt x="3134" y="9338"/>
                      <a:pt x="3285" y="8974"/>
                    </a:cubicBezTo>
                    <a:close/>
                    <a:moveTo>
                      <a:pt x="14838" y="7928"/>
                    </a:moveTo>
                    <a:lnTo>
                      <a:pt x="14838" y="7928"/>
                    </a:lnTo>
                    <a:cubicBezTo>
                      <a:pt x="15065" y="8181"/>
                      <a:pt x="15276" y="8468"/>
                      <a:pt x="15477" y="8748"/>
                    </a:cubicBezTo>
                    <a:cubicBezTo>
                      <a:pt x="15705" y="9059"/>
                      <a:pt x="15940" y="9382"/>
                      <a:pt x="16213" y="9672"/>
                    </a:cubicBezTo>
                    <a:cubicBezTo>
                      <a:pt x="16690" y="10179"/>
                      <a:pt x="17204" y="10493"/>
                      <a:pt x="17746" y="10824"/>
                    </a:cubicBezTo>
                    <a:cubicBezTo>
                      <a:pt x="17896" y="10915"/>
                      <a:pt x="18050" y="11008"/>
                      <a:pt x="18199" y="11107"/>
                    </a:cubicBezTo>
                    <a:lnTo>
                      <a:pt x="18278" y="11154"/>
                    </a:lnTo>
                    <a:lnTo>
                      <a:pt x="18360" y="11113"/>
                    </a:lnTo>
                    <a:cubicBezTo>
                      <a:pt x="18498" y="11046"/>
                      <a:pt x="18631" y="10974"/>
                      <a:pt x="18762" y="10903"/>
                    </a:cubicBezTo>
                    <a:lnTo>
                      <a:pt x="18762" y="10903"/>
                    </a:lnTo>
                    <a:cubicBezTo>
                      <a:pt x="18684" y="10976"/>
                      <a:pt x="18603" y="11048"/>
                      <a:pt x="18520" y="11117"/>
                    </a:cubicBezTo>
                    <a:lnTo>
                      <a:pt x="18329" y="11274"/>
                    </a:lnTo>
                    <a:lnTo>
                      <a:pt x="18369" y="11296"/>
                    </a:lnTo>
                    <a:lnTo>
                      <a:pt x="17603" y="11444"/>
                    </a:lnTo>
                    <a:cubicBezTo>
                      <a:pt x="17463" y="11472"/>
                      <a:pt x="17331" y="11485"/>
                      <a:pt x="17197" y="11485"/>
                    </a:cubicBezTo>
                    <a:cubicBezTo>
                      <a:pt x="16938" y="11485"/>
                      <a:pt x="16700" y="11434"/>
                      <a:pt x="16485" y="11335"/>
                    </a:cubicBezTo>
                    <a:cubicBezTo>
                      <a:pt x="16250" y="11222"/>
                      <a:pt x="16049" y="11052"/>
                      <a:pt x="15879" y="10841"/>
                    </a:cubicBezTo>
                    <a:cubicBezTo>
                      <a:pt x="15626" y="10527"/>
                      <a:pt x="15439" y="10125"/>
                      <a:pt x="15299" y="9723"/>
                    </a:cubicBezTo>
                    <a:cubicBezTo>
                      <a:pt x="15159" y="9320"/>
                      <a:pt x="15064" y="8916"/>
                      <a:pt x="14986" y="8592"/>
                    </a:cubicBezTo>
                    <a:cubicBezTo>
                      <a:pt x="14934" y="8373"/>
                      <a:pt x="14887" y="8149"/>
                      <a:pt x="14838" y="7928"/>
                    </a:cubicBezTo>
                    <a:close/>
                    <a:moveTo>
                      <a:pt x="13391" y="82"/>
                    </a:moveTo>
                    <a:cubicBezTo>
                      <a:pt x="14243" y="82"/>
                      <a:pt x="15112" y="252"/>
                      <a:pt x="15994" y="702"/>
                    </a:cubicBezTo>
                    <a:cubicBezTo>
                      <a:pt x="17770" y="1605"/>
                      <a:pt x="19187" y="2566"/>
                      <a:pt x="20268" y="3602"/>
                    </a:cubicBezTo>
                    <a:cubicBezTo>
                      <a:pt x="21348" y="4635"/>
                      <a:pt x="22088" y="5739"/>
                      <a:pt x="22507" y="6932"/>
                    </a:cubicBezTo>
                    <a:cubicBezTo>
                      <a:pt x="22763" y="7668"/>
                      <a:pt x="22831" y="8387"/>
                      <a:pt x="22902" y="9150"/>
                    </a:cubicBezTo>
                    <a:cubicBezTo>
                      <a:pt x="22916" y="9320"/>
                      <a:pt x="22933" y="9495"/>
                      <a:pt x="22950" y="9668"/>
                    </a:cubicBezTo>
                    <a:lnTo>
                      <a:pt x="22954" y="9702"/>
                    </a:lnTo>
                    <a:lnTo>
                      <a:pt x="22937" y="9726"/>
                    </a:lnTo>
                    <a:lnTo>
                      <a:pt x="22933" y="9729"/>
                    </a:lnTo>
                    <a:cubicBezTo>
                      <a:pt x="22929" y="9737"/>
                      <a:pt x="22926" y="9740"/>
                      <a:pt x="22923" y="9747"/>
                    </a:cubicBezTo>
                    <a:cubicBezTo>
                      <a:pt x="22923" y="9754"/>
                      <a:pt x="22920" y="9761"/>
                      <a:pt x="22920" y="9770"/>
                    </a:cubicBezTo>
                    <a:cubicBezTo>
                      <a:pt x="22920" y="9774"/>
                      <a:pt x="22923" y="9781"/>
                      <a:pt x="22923" y="9788"/>
                    </a:cubicBezTo>
                    <a:lnTo>
                      <a:pt x="22937" y="9852"/>
                    </a:lnTo>
                    <a:lnTo>
                      <a:pt x="22872" y="9877"/>
                    </a:lnTo>
                    <a:cubicBezTo>
                      <a:pt x="22671" y="9954"/>
                      <a:pt x="22449" y="9992"/>
                      <a:pt x="22228" y="9992"/>
                    </a:cubicBezTo>
                    <a:cubicBezTo>
                      <a:pt x="21699" y="9992"/>
                      <a:pt x="21144" y="9784"/>
                      <a:pt x="20691" y="9392"/>
                    </a:cubicBezTo>
                    <a:cubicBezTo>
                      <a:pt x="19924" y="8728"/>
                      <a:pt x="19321" y="7828"/>
                      <a:pt x="18738" y="6956"/>
                    </a:cubicBezTo>
                    <a:cubicBezTo>
                      <a:pt x="18540" y="6659"/>
                      <a:pt x="18353" y="6376"/>
                      <a:pt x="18159" y="6100"/>
                    </a:cubicBezTo>
                    <a:cubicBezTo>
                      <a:pt x="18033" y="5923"/>
                      <a:pt x="17910" y="5742"/>
                      <a:pt x="17781" y="5548"/>
                    </a:cubicBezTo>
                    <a:cubicBezTo>
                      <a:pt x="17518" y="5160"/>
                      <a:pt x="17252" y="4765"/>
                      <a:pt x="16955" y="4406"/>
                    </a:cubicBezTo>
                    <a:cubicBezTo>
                      <a:pt x="16659" y="4049"/>
                      <a:pt x="16329" y="3732"/>
                      <a:pt x="15947" y="3497"/>
                    </a:cubicBezTo>
                    <a:cubicBezTo>
                      <a:pt x="15623" y="3302"/>
                      <a:pt x="15234" y="3183"/>
                      <a:pt x="14857" y="3183"/>
                    </a:cubicBezTo>
                    <a:cubicBezTo>
                      <a:pt x="14659" y="3183"/>
                      <a:pt x="14464" y="3214"/>
                      <a:pt x="14284" y="3285"/>
                    </a:cubicBezTo>
                    <a:lnTo>
                      <a:pt x="14295" y="3317"/>
                    </a:lnTo>
                    <a:lnTo>
                      <a:pt x="14297" y="3326"/>
                    </a:lnTo>
                    <a:lnTo>
                      <a:pt x="14301" y="3335"/>
                    </a:lnTo>
                    <a:lnTo>
                      <a:pt x="14311" y="3364"/>
                    </a:lnTo>
                    <a:cubicBezTo>
                      <a:pt x="14312" y="3363"/>
                      <a:pt x="14313" y="3363"/>
                      <a:pt x="14314" y="3363"/>
                    </a:cubicBezTo>
                    <a:lnTo>
                      <a:pt x="14314" y="3363"/>
                    </a:lnTo>
                    <a:lnTo>
                      <a:pt x="14314" y="3364"/>
                    </a:lnTo>
                    <a:cubicBezTo>
                      <a:pt x="14318" y="3362"/>
                      <a:pt x="14322" y="3361"/>
                      <a:pt x="14326" y="3359"/>
                    </a:cubicBezTo>
                    <a:lnTo>
                      <a:pt x="14326" y="3359"/>
                    </a:lnTo>
                    <a:cubicBezTo>
                      <a:pt x="14481" y="3312"/>
                      <a:pt x="14632" y="3293"/>
                      <a:pt x="14785" y="3293"/>
                    </a:cubicBezTo>
                    <a:cubicBezTo>
                      <a:pt x="15082" y="3293"/>
                      <a:pt x="15360" y="3374"/>
                      <a:pt x="15626" y="3510"/>
                    </a:cubicBezTo>
                    <a:cubicBezTo>
                      <a:pt x="16022" y="3715"/>
                      <a:pt x="16380" y="4035"/>
                      <a:pt x="16672" y="4362"/>
                    </a:cubicBezTo>
                    <a:cubicBezTo>
                      <a:pt x="16969" y="4689"/>
                      <a:pt x="17204" y="5023"/>
                      <a:pt x="17361" y="5245"/>
                    </a:cubicBezTo>
                    <a:cubicBezTo>
                      <a:pt x="17630" y="5627"/>
                      <a:pt x="17896" y="6012"/>
                      <a:pt x="18165" y="6401"/>
                    </a:cubicBezTo>
                    <a:cubicBezTo>
                      <a:pt x="18701" y="7173"/>
                      <a:pt x="19256" y="7978"/>
                      <a:pt x="19835" y="8738"/>
                    </a:cubicBezTo>
                    <a:cubicBezTo>
                      <a:pt x="20230" y="9256"/>
                      <a:pt x="20616" y="9638"/>
                      <a:pt x="21004" y="9890"/>
                    </a:cubicBezTo>
                    <a:cubicBezTo>
                      <a:pt x="21393" y="10142"/>
                      <a:pt x="21788" y="10265"/>
                      <a:pt x="22197" y="10265"/>
                    </a:cubicBezTo>
                    <a:lnTo>
                      <a:pt x="22210" y="10265"/>
                    </a:lnTo>
                    <a:cubicBezTo>
                      <a:pt x="22555" y="10261"/>
                      <a:pt x="22893" y="10176"/>
                      <a:pt x="23162" y="10020"/>
                    </a:cubicBezTo>
                    <a:lnTo>
                      <a:pt x="23366" y="9904"/>
                    </a:lnTo>
                    <a:lnTo>
                      <a:pt x="23277" y="10122"/>
                    </a:lnTo>
                    <a:cubicBezTo>
                      <a:pt x="23124" y="10490"/>
                      <a:pt x="22937" y="10875"/>
                      <a:pt x="22657" y="11202"/>
                    </a:cubicBezTo>
                    <a:cubicBezTo>
                      <a:pt x="22377" y="11529"/>
                      <a:pt x="22009" y="11802"/>
                      <a:pt x="21491" y="11955"/>
                    </a:cubicBezTo>
                    <a:cubicBezTo>
                      <a:pt x="21240" y="12030"/>
                      <a:pt x="21001" y="12065"/>
                      <a:pt x="20769" y="12065"/>
                    </a:cubicBezTo>
                    <a:cubicBezTo>
                      <a:pt x="20401" y="12065"/>
                      <a:pt x="20057" y="11979"/>
                      <a:pt x="19716" y="11853"/>
                    </a:cubicBezTo>
                    <a:cubicBezTo>
                      <a:pt x="19379" y="11727"/>
                      <a:pt x="19044" y="11553"/>
                      <a:pt x="18704" y="11376"/>
                    </a:cubicBezTo>
                    <a:lnTo>
                      <a:pt x="18619" y="11332"/>
                    </a:lnTo>
                    <a:lnTo>
                      <a:pt x="18619" y="11332"/>
                    </a:lnTo>
                    <a:lnTo>
                      <a:pt x="18619" y="11332"/>
                    </a:lnTo>
                    <a:lnTo>
                      <a:pt x="18478" y="11259"/>
                    </a:lnTo>
                    <a:lnTo>
                      <a:pt x="18571" y="11181"/>
                    </a:lnTo>
                    <a:cubicBezTo>
                      <a:pt x="18731" y="11045"/>
                      <a:pt x="18881" y="10906"/>
                      <a:pt x="19017" y="10762"/>
                    </a:cubicBezTo>
                    <a:lnTo>
                      <a:pt x="19192" y="10575"/>
                    </a:lnTo>
                    <a:lnTo>
                      <a:pt x="18803" y="10786"/>
                    </a:lnTo>
                    <a:cubicBezTo>
                      <a:pt x="18649" y="10871"/>
                      <a:pt x="18486" y="10960"/>
                      <a:pt x="18322" y="11042"/>
                    </a:cubicBezTo>
                    <a:lnTo>
                      <a:pt x="18284" y="11063"/>
                    </a:lnTo>
                    <a:lnTo>
                      <a:pt x="18244" y="11035"/>
                    </a:lnTo>
                    <a:cubicBezTo>
                      <a:pt x="18091" y="10940"/>
                      <a:pt x="17940" y="10844"/>
                      <a:pt x="17790" y="10756"/>
                    </a:cubicBezTo>
                    <a:cubicBezTo>
                      <a:pt x="17249" y="10425"/>
                      <a:pt x="16741" y="10115"/>
                      <a:pt x="16271" y="9617"/>
                    </a:cubicBezTo>
                    <a:cubicBezTo>
                      <a:pt x="16005" y="9331"/>
                      <a:pt x="15769" y="9011"/>
                      <a:pt x="15544" y="8697"/>
                    </a:cubicBezTo>
                    <a:cubicBezTo>
                      <a:pt x="15333" y="8411"/>
                      <a:pt x="15115" y="8111"/>
                      <a:pt x="14873" y="7845"/>
                    </a:cubicBezTo>
                    <a:lnTo>
                      <a:pt x="14860" y="7832"/>
                    </a:lnTo>
                    <a:lnTo>
                      <a:pt x="14829" y="7695"/>
                    </a:lnTo>
                    <a:cubicBezTo>
                      <a:pt x="14676" y="7010"/>
                      <a:pt x="14519" y="6298"/>
                      <a:pt x="14246" y="5633"/>
                    </a:cubicBezTo>
                    <a:cubicBezTo>
                      <a:pt x="14100" y="5279"/>
                      <a:pt x="13891" y="4867"/>
                      <a:pt x="13602" y="4495"/>
                    </a:cubicBezTo>
                    <a:cubicBezTo>
                      <a:pt x="13316" y="4120"/>
                      <a:pt x="12944" y="3783"/>
                      <a:pt x="12477" y="3579"/>
                    </a:cubicBezTo>
                    <a:cubicBezTo>
                      <a:pt x="12392" y="3541"/>
                      <a:pt x="12304" y="3510"/>
                      <a:pt x="12222" y="3480"/>
                    </a:cubicBezTo>
                    <a:lnTo>
                      <a:pt x="12191" y="3558"/>
                    </a:lnTo>
                    <a:cubicBezTo>
                      <a:pt x="12760" y="3787"/>
                      <a:pt x="13295" y="4209"/>
                      <a:pt x="13653" y="4744"/>
                    </a:cubicBezTo>
                    <a:cubicBezTo>
                      <a:pt x="13963" y="5201"/>
                      <a:pt x="14178" y="5705"/>
                      <a:pt x="14341" y="6226"/>
                    </a:cubicBezTo>
                    <a:cubicBezTo>
                      <a:pt x="14505" y="6751"/>
                      <a:pt x="14621" y="7290"/>
                      <a:pt x="14734" y="7825"/>
                    </a:cubicBezTo>
                    <a:cubicBezTo>
                      <a:pt x="14788" y="8084"/>
                      <a:pt x="14846" y="8350"/>
                      <a:pt x="14907" y="8609"/>
                    </a:cubicBezTo>
                    <a:cubicBezTo>
                      <a:pt x="15010" y="9042"/>
                      <a:pt x="15146" y="9624"/>
                      <a:pt x="15381" y="10156"/>
                    </a:cubicBezTo>
                    <a:cubicBezTo>
                      <a:pt x="15500" y="10421"/>
                      <a:pt x="15640" y="10677"/>
                      <a:pt x="15818" y="10892"/>
                    </a:cubicBezTo>
                    <a:cubicBezTo>
                      <a:pt x="15991" y="11110"/>
                      <a:pt x="16199" y="11291"/>
                      <a:pt x="16452" y="11406"/>
                    </a:cubicBezTo>
                    <a:cubicBezTo>
                      <a:pt x="16676" y="11512"/>
                      <a:pt x="16928" y="11566"/>
                      <a:pt x="17197" y="11566"/>
                    </a:cubicBezTo>
                    <a:cubicBezTo>
                      <a:pt x="17334" y="11566"/>
                      <a:pt x="17477" y="11553"/>
                      <a:pt x="17620" y="11526"/>
                    </a:cubicBezTo>
                    <a:lnTo>
                      <a:pt x="18212" y="11411"/>
                    </a:lnTo>
                    <a:lnTo>
                      <a:pt x="17668" y="11676"/>
                    </a:lnTo>
                    <a:cubicBezTo>
                      <a:pt x="17453" y="11782"/>
                      <a:pt x="17224" y="11884"/>
                      <a:pt x="16986" y="11958"/>
                    </a:cubicBezTo>
                    <a:cubicBezTo>
                      <a:pt x="16748" y="12030"/>
                      <a:pt x="16499" y="12078"/>
                      <a:pt x="16233" y="12078"/>
                    </a:cubicBezTo>
                    <a:cubicBezTo>
                      <a:pt x="16175" y="12078"/>
                      <a:pt x="16114" y="12078"/>
                      <a:pt x="16052" y="12071"/>
                    </a:cubicBezTo>
                    <a:cubicBezTo>
                      <a:pt x="15623" y="12037"/>
                      <a:pt x="15238" y="11876"/>
                      <a:pt x="14904" y="11665"/>
                    </a:cubicBezTo>
                    <a:cubicBezTo>
                      <a:pt x="14566" y="11458"/>
                      <a:pt x="14287" y="11195"/>
                      <a:pt x="14072" y="10960"/>
                    </a:cubicBezTo>
                    <a:cubicBezTo>
                      <a:pt x="13523" y="10354"/>
                      <a:pt x="13142" y="9621"/>
                      <a:pt x="12774" y="8908"/>
                    </a:cubicBezTo>
                    <a:cubicBezTo>
                      <a:pt x="12505" y="8391"/>
                      <a:pt x="12229" y="7856"/>
                      <a:pt x="11888" y="7378"/>
                    </a:cubicBezTo>
                    <a:cubicBezTo>
                      <a:pt x="11533" y="6881"/>
                      <a:pt x="11125" y="6478"/>
                      <a:pt x="10689" y="6196"/>
                    </a:cubicBezTo>
                    <a:cubicBezTo>
                      <a:pt x="10252" y="5916"/>
                      <a:pt x="9789" y="5750"/>
                      <a:pt x="9332" y="5726"/>
                    </a:cubicBezTo>
                    <a:cubicBezTo>
                      <a:pt x="9291" y="5722"/>
                      <a:pt x="9254" y="5722"/>
                      <a:pt x="9213" y="5722"/>
                    </a:cubicBezTo>
                    <a:cubicBezTo>
                      <a:pt x="8807" y="5722"/>
                      <a:pt x="8411" y="5841"/>
                      <a:pt x="8078" y="6053"/>
                    </a:cubicBezTo>
                    <a:cubicBezTo>
                      <a:pt x="7744" y="6261"/>
                      <a:pt x="7471" y="6560"/>
                      <a:pt x="7311" y="6922"/>
                    </a:cubicBezTo>
                    <a:lnTo>
                      <a:pt x="7250" y="7065"/>
                    </a:lnTo>
                    <a:lnTo>
                      <a:pt x="7168" y="6932"/>
                    </a:lnTo>
                    <a:cubicBezTo>
                      <a:pt x="7137" y="6877"/>
                      <a:pt x="7090" y="6833"/>
                      <a:pt x="7035" y="6805"/>
                    </a:cubicBezTo>
                    <a:cubicBezTo>
                      <a:pt x="6980" y="6775"/>
                      <a:pt x="6919" y="6761"/>
                      <a:pt x="6854" y="6761"/>
                    </a:cubicBezTo>
                    <a:cubicBezTo>
                      <a:pt x="6803" y="6761"/>
                      <a:pt x="6752" y="6772"/>
                      <a:pt x="6705" y="6789"/>
                    </a:cubicBezTo>
                    <a:cubicBezTo>
                      <a:pt x="6657" y="6810"/>
                      <a:pt x="6609" y="6837"/>
                      <a:pt x="6565" y="6871"/>
                    </a:cubicBezTo>
                    <a:cubicBezTo>
                      <a:pt x="6518" y="6900"/>
                      <a:pt x="6471" y="6940"/>
                      <a:pt x="6422" y="6990"/>
                    </a:cubicBezTo>
                    <a:lnTo>
                      <a:pt x="6422" y="6990"/>
                    </a:lnTo>
                    <a:lnTo>
                      <a:pt x="6422" y="6989"/>
                    </a:lnTo>
                    <a:lnTo>
                      <a:pt x="6408" y="7000"/>
                    </a:lnTo>
                    <a:lnTo>
                      <a:pt x="6408" y="7000"/>
                    </a:lnTo>
                    <a:cubicBezTo>
                      <a:pt x="6343" y="7048"/>
                      <a:pt x="6292" y="7088"/>
                      <a:pt x="6251" y="7129"/>
                    </a:cubicBezTo>
                    <a:cubicBezTo>
                      <a:pt x="6047" y="7334"/>
                      <a:pt x="5866" y="7576"/>
                      <a:pt x="5703" y="7869"/>
                    </a:cubicBezTo>
                    <a:cubicBezTo>
                      <a:pt x="5539" y="8159"/>
                      <a:pt x="5396" y="8499"/>
                      <a:pt x="5263" y="8895"/>
                    </a:cubicBezTo>
                    <a:cubicBezTo>
                      <a:pt x="5195" y="9100"/>
                      <a:pt x="5130" y="9331"/>
                      <a:pt x="5062" y="9594"/>
                    </a:cubicBezTo>
                    <a:cubicBezTo>
                      <a:pt x="4976" y="9934"/>
                      <a:pt x="4830" y="10360"/>
                      <a:pt x="4633" y="10772"/>
                    </a:cubicBezTo>
                    <a:cubicBezTo>
                      <a:pt x="4432" y="11189"/>
                      <a:pt x="4183" y="11587"/>
                      <a:pt x="3889" y="11884"/>
                    </a:cubicBezTo>
                    <a:cubicBezTo>
                      <a:pt x="3590" y="12187"/>
                      <a:pt x="3307" y="12433"/>
                      <a:pt x="3024" y="12630"/>
                    </a:cubicBezTo>
                    <a:cubicBezTo>
                      <a:pt x="2850" y="12752"/>
                      <a:pt x="2659" y="12858"/>
                      <a:pt x="2455" y="12944"/>
                    </a:cubicBezTo>
                    <a:lnTo>
                      <a:pt x="2441" y="12950"/>
                    </a:lnTo>
                    <a:lnTo>
                      <a:pt x="2420" y="12950"/>
                    </a:lnTo>
                    <a:cubicBezTo>
                      <a:pt x="2294" y="12950"/>
                      <a:pt x="2172" y="12968"/>
                      <a:pt x="2046" y="12988"/>
                    </a:cubicBezTo>
                    <a:cubicBezTo>
                      <a:pt x="1909" y="13008"/>
                      <a:pt x="1777" y="13029"/>
                      <a:pt x="1637" y="13029"/>
                    </a:cubicBezTo>
                    <a:cubicBezTo>
                      <a:pt x="1596" y="13029"/>
                      <a:pt x="1552" y="13029"/>
                      <a:pt x="1508" y="13022"/>
                    </a:cubicBezTo>
                    <a:cubicBezTo>
                      <a:pt x="1143" y="12985"/>
                      <a:pt x="850" y="12848"/>
                      <a:pt x="580" y="12705"/>
                    </a:cubicBezTo>
                    <a:lnTo>
                      <a:pt x="311" y="12562"/>
                    </a:lnTo>
                    <a:lnTo>
                      <a:pt x="614" y="12555"/>
                    </a:lnTo>
                    <a:cubicBezTo>
                      <a:pt x="720" y="12551"/>
                      <a:pt x="833" y="12528"/>
                      <a:pt x="955" y="12490"/>
                    </a:cubicBezTo>
                    <a:cubicBezTo>
                      <a:pt x="1075" y="12453"/>
                      <a:pt x="1204" y="12398"/>
                      <a:pt x="1330" y="12330"/>
                    </a:cubicBezTo>
                    <a:cubicBezTo>
                      <a:pt x="1623" y="12173"/>
                      <a:pt x="1872" y="11966"/>
                      <a:pt x="2083" y="11724"/>
                    </a:cubicBezTo>
                    <a:cubicBezTo>
                      <a:pt x="2407" y="11359"/>
                      <a:pt x="2649" y="10915"/>
                      <a:pt x="2854" y="10435"/>
                    </a:cubicBezTo>
                    <a:cubicBezTo>
                      <a:pt x="3058" y="9954"/>
                      <a:pt x="3222" y="9437"/>
                      <a:pt x="3385" y="8929"/>
                    </a:cubicBezTo>
                    <a:cubicBezTo>
                      <a:pt x="3456" y="8701"/>
                      <a:pt x="3531" y="8474"/>
                      <a:pt x="3605" y="8250"/>
                    </a:cubicBezTo>
                    <a:lnTo>
                      <a:pt x="3605" y="8250"/>
                    </a:lnTo>
                    <a:lnTo>
                      <a:pt x="3606" y="8251"/>
                    </a:lnTo>
                    <a:cubicBezTo>
                      <a:pt x="3740" y="7955"/>
                      <a:pt x="3856" y="7705"/>
                      <a:pt x="3971" y="7474"/>
                    </a:cubicBezTo>
                    <a:cubicBezTo>
                      <a:pt x="4193" y="7024"/>
                      <a:pt x="4449" y="6557"/>
                      <a:pt x="4796" y="6172"/>
                    </a:cubicBezTo>
                    <a:cubicBezTo>
                      <a:pt x="4844" y="6121"/>
                      <a:pt x="4919" y="6049"/>
                      <a:pt x="5011" y="5971"/>
                    </a:cubicBezTo>
                    <a:cubicBezTo>
                      <a:pt x="5150" y="5855"/>
                      <a:pt x="5335" y="5722"/>
                      <a:pt x="5532" y="5603"/>
                    </a:cubicBezTo>
                    <a:cubicBezTo>
                      <a:pt x="5733" y="5484"/>
                      <a:pt x="5948" y="5378"/>
                      <a:pt x="6152" y="5320"/>
                    </a:cubicBezTo>
                    <a:lnTo>
                      <a:pt x="6330" y="5269"/>
                    </a:lnTo>
                    <a:lnTo>
                      <a:pt x="6149" y="5238"/>
                    </a:lnTo>
                    <a:cubicBezTo>
                      <a:pt x="6105" y="5231"/>
                      <a:pt x="6064" y="5231"/>
                      <a:pt x="6019" y="5231"/>
                    </a:cubicBezTo>
                    <a:cubicBezTo>
                      <a:pt x="5869" y="5231"/>
                      <a:pt x="5716" y="5269"/>
                      <a:pt x="5559" y="5347"/>
                    </a:cubicBezTo>
                    <a:cubicBezTo>
                      <a:pt x="5402" y="5422"/>
                      <a:pt x="5242" y="5538"/>
                      <a:pt x="5083" y="5688"/>
                    </a:cubicBezTo>
                    <a:cubicBezTo>
                      <a:pt x="4908" y="5835"/>
                      <a:pt x="4738" y="6008"/>
                      <a:pt x="4588" y="6199"/>
                    </a:cubicBezTo>
                    <a:cubicBezTo>
                      <a:pt x="4122" y="6789"/>
                      <a:pt x="3798" y="7515"/>
                      <a:pt x="3545" y="8142"/>
                    </a:cubicBezTo>
                    <a:cubicBezTo>
                      <a:pt x="3488" y="8285"/>
                      <a:pt x="3422" y="8435"/>
                      <a:pt x="3358" y="8592"/>
                    </a:cubicBezTo>
                    <a:cubicBezTo>
                      <a:pt x="3153" y="9065"/>
                      <a:pt x="2925" y="9600"/>
                      <a:pt x="2813" y="10108"/>
                    </a:cubicBezTo>
                    <a:lnTo>
                      <a:pt x="2815" y="10109"/>
                    </a:lnTo>
                    <a:lnTo>
                      <a:pt x="2806" y="10132"/>
                    </a:lnTo>
                    <a:lnTo>
                      <a:pt x="2806" y="10132"/>
                    </a:lnTo>
                    <a:lnTo>
                      <a:pt x="2806" y="10132"/>
                    </a:lnTo>
                    <a:cubicBezTo>
                      <a:pt x="2627" y="10514"/>
                      <a:pt x="2447" y="10835"/>
                      <a:pt x="2253" y="11107"/>
                    </a:cubicBezTo>
                    <a:cubicBezTo>
                      <a:pt x="2060" y="11379"/>
                      <a:pt x="1852" y="11604"/>
                      <a:pt x="1627" y="11785"/>
                    </a:cubicBezTo>
                    <a:lnTo>
                      <a:pt x="1525" y="11870"/>
                    </a:lnTo>
                    <a:lnTo>
                      <a:pt x="1497" y="11741"/>
                    </a:lnTo>
                    <a:cubicBezTo>
                      <a:pt x="1402" y="11301"/>
                      <a:pt x="1361" y="10858"/>
                      <a:pt x="1361" y="10421"/>
                    </a:cubicBezTo>
                    <a:cubicBezTo>
                      <a:pt x="1361" y="9198"/>
                      <a:pt x="1692" y="8012"/>
                      <a:pt x="2101" y="7014"/>
                    </a:cubicBezTo>
                    <a:cubicBezTo>
                      <a:pt x="2509" y="6012"/>
                      <a:pt x="3000" y="5194"/>
                      <a:pt x="3320" y="4710"/>
                    </a:cubicBezTo>
                    <a:cubicBezTo>
                      <a:pt x="3402" y="4587"/>
                      <a:pt x="3484" y="4461"/>
                      <a:pt x="3562" y="4335"/>
                    </a:cubicBezTo>
                    <a:cubicBezTo>
                      <a:pt x="3913" y="3787"/>
                      <a:pt x="4275" y="3224"/>
                      <a:pt x="4779" y="2802"/>
                    </a:cubicBezTo>
                    <a:cubicBezTo>
                      <a:pt x="5242" y="2409"/>
                      <a:pt x="5781" y="2205"/>
                      <a:pt x="6285" y="2205"/>
                    </a:cubicBezTo>
                    <a:cubicBezTo>
                      <a:pt x="6453" y="2205"/>
                      <a:pt x="6616" y="2225"/>
                      <a:pt x="6772" y="2273"/>
                    </a:cubicBezTo>
                    <a:lnTo>
                      <a:pt x="6813" y="2283"/>
                    </a:lnTo>
                    <a:cubicBezTo>
                      <a:pt x="6862" y="2300"/>
                      <a:pt x="6912" y="2314"/>
                      <a:pt x="6967" y="2327"/>
                    </a:cubicBezTo>
                    <a:cubicBezTo>
                      <a:pt x="7018" y="2338"/>
                      <a:pt x="7069" y="2348"/>
                      <a:pt x="7117" y="2348"/>
                    </a:cubicBezTo>
                    <a:cubicBezTo>
                      <a:pt x="7148" y="2348"/>
                      <a:pt x="7178" y="2345"/>
                      <a:pt x="7205" y="2335"/>
                    </a:cubicBezTo>
                    <a:lnTo>
                      <a:pt x="7226" y="2327"/>
                    </a:lnTo>
                    <a:lnTo>
                      <a:pt x="7250" y="2335"/>
                    </a:lnTo>
                    <a:cubicBezTo>
                      <a:pt x="7260" y="2338"/>
                      <a:pt x="7266" y="2338"/>
                      <a:pt x="7277" y="2338"/>
                    </a:cubicBezTo>
                    <a:cubicBezTo>
                      <a:pt x="7287" y="2338"/>
                      <a:pt x="7298" y="2335"/>
                      <a:pt x="7304" y="2335"/>
                    </a:cubicBezTo>
                    <a:cubicBezTo>
                      <a:pt x="7315" y="2331"/>
                      <a:pt x="7321" y="2327"/>
                      <a:pt x="7324" y="2324"/>
                    </a:cubicBezTo>
                    <a:cubicBezTo>
                      <a:pt x="7557" y="2188"/>
                      <a:pt x="7778" y="2025"/>
                      <a:pt x="7993" y="1864"/>
                    </a:cubicBezTo>
                    <a:cubicBezTo>
                      <a:pt x="8214" y="1701"/>
                      <a:pt x="8443" y="1530"/>
                      <a:pt x="8688" y="1387"/>
                    </a:cubicBezTo>
                    <a:cubicBezTo>
                      <a:pt x="9240" y="1070"/>
                      <a:pt x="9819" y="814"/>
                      <a:pt x="10412" y="627"/>
                    </a:cubicBezTo>
                    <a:cubicBezTo>
                      <a:pt x="11370" y="328"/>
                      <a:pt x="12369" y="82"/>
                      <a:pt x="13391" y="82"/>
                    </a:cubicBezTo>
                    <a:close/>
                    <a:moveTo>
                      <a:pt x="13391" y="0"/>
                    </a:moveTo>
                    <a:cubicBezTo>
                      <a:pt x="12355" y="0"/>
                      <a:pt x="11349" y="249"/>
                      <a:pt x="10388" y="548"/>
                    </a:cubicBezTo>
                    <a:cubicBezTo>
                      <a:pt x="9789" y="737"/>
                      <a:pt x="9206" y="995"/>
                      <a:pt x="8647" y="1316"/>
                    </a:cubicBezTo>
                    <a:cubicBezTo>
                      <a:pt x="8398" y="1462"/>
                      <a:pt x="8166" y="1636"/>
                      <a:pt x="7945" y="1800"/>
                    </a:cubicBezTo>
                    <a:cubicBezTo>
                      <a:pt x="7730" y="1959"/>
                      <a:pt x="7512" y="2123"/>
                      <a:pt x="7284" y="2253"/>
                    </a:cubicBezTo>
                    <a:cubicBezTo>
                      <a:pt x="7284" y="2256"/>
                      <a:pt x="7280" y="2256"/>
                      <a:pt x="7280" y="2256"/>
                    </a:cubicBezTo>
                    <a:lnTo>
                      <a:pt x="7266" y="2256"/>
                    </a:lnTo>
                    <a:lnTo>
                      <a:pt x="7222" y="2242"/>
                    </a:lnTo>
                    <a:lnTo>
                      <a:pt x="7178" y="2259"/>
                    </a:lnTo>
                    <a:cubicBezTo>
                      <a:pt x="7161" y="2263"/>
                      <a:pt x="7140" y="2266"/>
                      <a:pt x="7117" y="2266"/>
                    </a:cubicBezTo>
                    <a:cubicBezTo>
                      <a:pt x="7079" y="2266"/>
                      <a:pt x="7032" y="2259"/>
                      <a:pt x="6984" y="2246"/>
                    </a:cubicBezTo>
                    <a:cubicBezTo>
                      <a:pt x="6936" y="2236"/>
                      <a:pt x="6885" y="2222"/>
                      <a:pt x="6834" y="2205"/>
                    </a:cubicBezTo>
                    <a:lnTo>
                      <a:pt x="6796" y="2195"/>
                    </a:lnTo>
                    <a:cubicBezTo>
                      <a:pt x="6629" y="2143"/>
                      <a:pt x="6459" y="2123"/>
                      <a:pt x="6285" y="2123"/>
                    </a:cubicBezTo>
                    <a:cubicBezTo>
                      <a:pt x="5757" y="2123"/>
                      <a:pt x="5201" y="2338"/>
                      <a:pt x="4724" y="2740"/>
                    </a:cubicBezTo>
                    <a:cubicBezTo>
                      <a:pt x="4207" y="3173"/>
                      <a:pt x="3845" y="3746"/>
                      <a:pt x="3494" y="4294"/>
                    </a:cubicBezTo>
                    <a:cubicBezTo>
                      <a:pt x="3412" y="4417"/>
                      <a:pt x="3334" y="4543"/>
                      <a:pt x="3252" y="4666"/>
                    </a:cubicBezTo>
                    <a:cubicBezTo>
                      <a:pt x="2928" y="5153"/>
                      <a:pt x="2437" y="5974"/>
                      <a:pt x="2025" y="6980"/>
                    </a:cubicBezTo>
                    <a:cubicBezTo>
                      <a:pt x="1613" y="7988"/>
                      <a:pt x="1279" y="9185"/>
                      <a:pt x="1279" y="10421"/>
                    </a:cubicBezTo>
                    <a:cubicBezTo>
                      <a:pt x="1279" y="10865"/>
                      <a:pt x="1324" y="11311"/>
                      <a:pt x="1418" y="11758"/>
                    </a:cubicBezTo>
                    <a:lnTo>
                      <a:pt x="1473" y="12016"/>
                    </a:lnTo>
                    <a:lnTo>
                      <a:pt x="1681" y="11849"/>
                    </a:lnTo>
                    <a:cubicBezTo>
                      <a:pt x="1909" y="11662"/>
                      <a:pt x="2121" y="11434"/>
                      <a:pt x="2318" y="11154"/>
                    </a:cubicBezTo>
                    <a:cubicBezTo>
                      <a:pt x="2506" y="10889"/>
                      <a:pt x="2683" y="10582"/>
                      <a:pt x="2852" y="10220"/>
                    </a:cubicBezTo>
                    <a:lnTo>
                      <a:pt x="2852" y="10220"/>
                    </a:lnTo>
                    <a:cubicBezTo>
                      <a:pt x="2763" y="10444"/>
                      <a:pt x="2667" y="10660"/>
                      <a:pt x="2560" y="10865"/>
                    </a:cubicBezTo>
                    <a:cubicBezTo>
                      <a:pt x="2407" y="11161"/>
                      <a:pt x="2233" y="11434"/>
                      <a:pt x="2022" y="11669"/>
                    </a:cubicBezTo>
                    <a:cubicBezTo>
                      <a:pt x="1814" y="11904"/>
                      <a:pt x="1575" y="12105"/>
                      <a:pt x="1292" y="12258"/>
                    </a:cubicBezTo>
                    <a:cubicBezTo>
                      <a:pt x="1166" y="12323"/>
                      <a:pt x="1047" y="12378"/>
                      <a:pt x="932" y="12412"/>
                    </a:cubicBezTo>
                    <a:cubicBezTo>
                      <a:pt x="816" y="12449"/>
                      <a:pt x="707" y="12469"/>
                      <a:pt x="611" y="12474"/>
                    </a:cubicBezTo>
                    <a:lnTo>
                      <a:pt x="1" y="12490"/>
                    </a:lnTo>
                    <a:lnTo>
                      <a:pt x="539" y="12776"/>
                    </a:lnTo>
                    <a:cubicBezTo>
                      <a:pt x="812" y="12923"/>
                      <a:pt x="1119" y="13062"/>
                      <a:pt x="1497" y="13103"/>
                    </a:cubicBezTo>
                    <a:cubicBezTo>
                      <a:pt x="1545" y="13107"/>
                      <a:pt x="1593" y="13111"/>
                      <a:pt x="1637" y="13111"/>
                    </a:cubicBezTo>
                    <a:cubicBezTo>
                      <a:pt x="1783" y="13111"/>
                      <a:pt x="1923" y="13090"/>
                      <a:pt x="2056" y="13070"/>
                    </a:cubicBezTo>
                    <a:cubicBezTo>
                      <a:pt x="2186" y="13049"/>
                      <a:pt x="2305" y="13032"/>
                      <a:pt x="2420" y="13032"/>
                    </a:cubicBezTo>
                    <a:lnTo>
                      <a:pt x="2458" y="13032"/>
                    </a:lnTo>
                    <a:lnTo>
                      <a:pt x="2489" y="13018"/>
                    </a:lnTo>
                    <a:cubicBezTo>
                      <a:pt x="2697" y="12933"/>
                      <a:pt x="2895" y="12824"/>
                      <a:pt x="3071" y="12698"/>
                    </a:cubicBezTo>
                    <a:cubicBezTo>
                      <a:pt x="3358" y="12497"/>
                      <a:pt x="3644" y="12249"/>
                      <a:pt x="3947" y="11942"/>
                    </a:cubicBezTo>
                    <a:cubicBezTo>
                      <a:pt x="4248" y="11635"/>
                      <a:pt x="4503" y="11229"/>
                      <a:pt x="4704" y="10810"/>
                    </a:cubicBezTo>
                    <a:cubicBezTo>
                      <a:pt x="4905" y="10391"/>
                      <a:pt x="5055" y="9962"/>
                      <a:pt x="5144" y="9614"/>
                    </a:cubicBezTo>
                    <a:cubicBezTo>
                      <a:pt x="5209" y="9352"/>
                      <a:pt x="5273" y="9123"/>
                      <a:pt x="5341" y="8919"/>
                    </a:cubicBezTo>
                    <a:cubicBezTo>
                      <a:pt x="5471" y="8527"/>
                      <a:pt x="5614" y="8193"/>
                      <a:pt x="5774" y="7910"/>
                    </a:cubicBezTo>
                    <a:cubicBezTo>
                      <a:pt x="5934" y="7623"/>
                      <a:pt x="6112" y="7385"/>
                      <a:pt x="6309" y="7187"/>
                    </a:cubicBezTo>
                    <a:cubicBezTo>
                      <a:pt x="6343" y="7150"/>
                      <a:pt x="6395" y="7112"/>
                      <a:pt x="6456" y="7068"/>
                    </a:cubicBezTo>
                    <a:lnTo>
                      <a:pt x="6476" y="7051"/>
                    </a:lnTo>
                    <a:cubicBezTo>
                      <a:pt x="6524" y="7003"/>
                      <a:pt x="6568" y="6966"/>
                      <a:pt x="6612" y="6935"/>
                    </a:cubicBezTo>
                    <a:cubicBezTo>
                      <a:pt x="6653" y="6904"/>
                      <a:pt x="6694" y="6884"/>
                      <a:pt x="6735" y="6867"/>
                    </a:cubicBezTo>
                    <a:cubicBezTo>
                      <a:pt x="6772" y="6850"/>
                      <a:pt x="6817" y="6843"/>
                      <a:pt x="6854" y="6843"/>
                    </a:cubicBezTo>
                    <a:cubicBezTo>
                      <a:pt x="6906" y="6843"/>
                      <a:pt x="6956" y="6854"/>
                      <a:pt x="6997" y="6877"/>
                    </a:cubicBezTo>
                    <a:cubicBezTo>
                      <a:pt x="7038" y="6898"/>
                      <a:pt x="7076" y="6932"/>
                      <a:pt x="7100" y="6973"/>
                    </a:cubicBezTo>
                    <a:lnTo>
                      <a:pt x="7260" y="7242"/>
                    </a:lnTo>
                    <a:lnTo>
                      <a:pt x="7386" y="6956"/>
                    </a:lnTo>
                    <a:cubicBezTo>
                      <a:pt x="7540" y="6612"/>
                      <a:pt x="7802" y="6322"/>
                      <a:pt x="8122" y="6121"/>
                    </a:cubicBezTo>
                    <a:cubicBezTo>
                      <a:pt x="8443" y="5920"/>
                      <a:pt x="8825" y="5803"/>
                      <a:pt x="9213" y="5803"/>
                    </a:cubicBezTo>
                    <a:cubicBezTo>
                      <a:pt x="9250" y="5803"/>
                      <a:pt x="9287" y="5803"/>
                      <a:pt x="9328" y="5808"/>
                    </a:cubicBezTo>
                    <a:cubicBezTo>
                      <a:pt x="9768" y="5831"/>
                      <a:pt x="10218" y="5992"/>
                      <a:pt x="10644" y="6267"/>
                    </a:cubicBezTo>
                    <a:cubicBezTo>
                      <a:pt x="11070" y="6544"/>
                      <a:pt x="11472" y="6935"/>
                      <a:pt x="11820" y="7426"/>
                    </a:cubicBezTo>
                    <a:cubicBezTo>
                      <a:pt x="12158" y="7897"/>
                      <a:pt x="12433" y="8428"/>
                      <a:pt x="12699" y="8946"/>
                    </a:cubicBezTo>
                    <a:cubicBezTo>
                      <a:pt x="13070" y="9658"/>
                      <a:pt x="13452" y="10398"/>
                      <a:pt x="14011" y="11014"/>
                    </a:cubicBezTo>
                    <a:cubicBezTo>
                      <a:pt x="14229" y="11253"/>
                      <a:pt x="14516" y="11519"/>
                      <a:pt x="14860" y="11737"/>
                    </a:cubicBezTo>
                    <a:cubicBezTo>
                      <a:pt x="15200" y="11952"/>
                      <a:pt x="15603" y="12119"/>
                      <a:pt x="16046" y="12153"/>
                    </a:cubicBezTo>
                    <a:cubicBezTo>
                      <a:pt x="16110" y="12159"/>
                      <a:pt x="16172" y="12159"/>
                      <a:pt x="16233" y="12159"/>
                    </a:cubicBezTo>
                    <a:cubicBezTo>
                      <a:pt x="16509" y="12159"/>
                      <a:pt x="16768" y="12112"/>
                      <a:pt x="17010" y="12037"/>
                    </a:cubicBezTo>
                    <a:cubicBezTo>
                      <a:pt x="17256" y="11958"/>
                      <a:pt x="17487" y="11856"/>
                      <a:pt x="17705" y="11751"/>
                    </a:cubicBezTo>
                    <a:lnTo>
                      <a:pt x="18500" y="11362"/>
                    </a:lnTo>
                    <a:lnTo>
                      <a:pt x="18666" y="11451"/>
                    </a:lnTo>
                    <a:cubicBezTo>
                      <a:pt x="19008" y="11625"/>
                      <a:pt x="19344" y="11799"/>
                      <a:pt x="19689" y="11928"/>
                    </a:cubicBezTo>
                    <a:cubicBezTo>
                      <a:pt x="20033" y="12060"/>
                      <a:pt x="20387" y="12146"/>
                      <a:pt x="20769" y="12146"/>
                    </a:cubicBezTo>
                    <a:cubicBezTo>
                      <a:pt x="21007" y="12146"/>
                      <a:pt x="21257" y="12112"/>
                      <a:pt x="21515" y="12034"/>
                    </a:cubicBezTo>
                    <a:cubicBezTo>
                      <a:pt x="22050" y="11876"/>
                      <a:pt x="22432" y="11594"/>
                      <a:pt x="22722" y="11253"/>
                    </a:cubicBezTo>
                    <a:cubicBezTo>
                      <a:pt x="23008" y="10915"/>
                      <a:pt x="23199" y="10527"/>
                      <a:pt x="23352" y="10152"/>
                    </a:cubicBezTo>
                    <a:lnTo>
                      <a:pt x="23533" y="9713"/>
                    </a:lnTo>
                    <a:lnTo>
                      <a:pt x="23121" y="9948"/>
                    </a:lnTo>
                    <a:cubicBezTo>
                      <a:pt x="22865" y="10098"/>
                      <a:pt x="22538" y="10183"/>
                      <a:pt x="22210" y="10183"/>
                    </a:cubicBezTo>
                    <a:lnTo>
                      <a:pt x="22197" y="10183"/>
                    </a:lnTo>
                    <a:cubicBezTo>
                      <a:pt x="21805" y="10183"/>
                      <a:pt x="21427" y="10067"/>
                      <a:pt x="21048" y="9822"/>
                    </a:cubicBezTo>
                    <a:cubicBezTo>
                      <a:pt x="20695" y="9593"/>
                      <a:pt x="20341" y="9250"/>
                      <a:pt x="19977" y="8789"/>
                    </a:cubicBezTo>
                    <a:lnTo>
                      <a:pt x="19977" y="8789"/>
                    </a:lnTo>
                    <a:cubicBezTo>
                      <a:pt x="20184" y="9027"/>
                      <a:pt x="20404" y="9251"/>
                      <a:pt x="20639" y="9454"/>
                    </a:cubicBezTo>
                    <a:cubicBezTo>
                      <a:pt x="21103" y="9856"/>
                      <a:pt x="21679" y="10074"/>
                      <a:pt x="22228" y="10074"/>
                    </a:cubicBezTo>
                    <a:cubicBezTo>
                      <a:pt x="22459" y="10074"/>
                      <a:pt x="22688" y="10036"/>
                      <a:pt x="22902" y="9954"/>
                    </a:cubicBezTo>
                    <a:lnTo>
                      <a:pt x="23028" y="9904"/>
                    </a:lnTo>
                    <a:lnTo>
                      <a:pt x="23003" y="9776"/>
                    </a:lnTo>
                    <a:lnTo>
                      <a:pt x="23039" y="9726"/>
                    </a:lnTo>
                    <a:lnTo>
                      <a:pt x="23032" y="9662"/>
                    </a:lnTo>
                    <a:cubicBezTo>
                      <a:pt x="23015" y="9488"/>
                      <a:pt x="22998" y="9314"/>
                      <a:pt x="22984" y="9144"/>
                    </a:cubicBezTo>
                    <a:cubicBezTo>
                      <a:pt x="22913" y="8380"/>
                      <a:pt x="22844" y="7654"/>
                      <a:pt x="22586" y="6904"/>
                    </a:cubicBezTo>
                    <a:cubicBezTo>
                      <a:pt x="22163" y="5698"/>
                      <a:pt x="21413" y="4584"/>
                      <a:pt x="20326" y="3541"/>
                    </a:cubicBezTo>
                    <a:cubicBezTo>
                      <a:pt x="19239" y="2502"/>
                      <a:pt x="17811" y="1534"/>
                      <a:pt x="16029" y="627"/>
                    </a:cubicBezTo>
                    <a:cubicBezTo>
                      <a:pt x="15136" y="174"/>
                      <a:pt x="14253" y="0"/>
                      <a:pt x="13391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0"/>
              <p:cNvSpPr/>
              <p:nvPr/>
            </p:nvSpPr>
            <p:spPr>
              <a:xfrm>
                <a:off x="1841833" y="1991612"/>
                <a:ext cx="74469" cy="132695"/>
              </a:xfrm>
              <a:custGeom>
                <a:rect b="b" l="l" r="r" t="t"/>
                <a:pathLst>
                  <a:path extrusionOk="0" h="2509" w="1408">
                    <a:moveTo>
                      <a:pt x="99" y="0"/>
                    </a:moveTo>
                    <a:lnTo>
                      <a:pt x="99" y="0"/>
                    </a:lnTo>
                    <a:cubicBezTo>
                      <a:pt x="0" y="754"/>
                      <a:pt x="0" y="1537"/>
                      <a:pt x="170" y="2318"/>
                    </a:cubicBezTo>
                    <a:lnTo>
                      <a:pt x="211" y="2509"/>
                    </a:lnTo>
                    <a:lnTo>
                      <a:pt x="365" y="2386"/>
                    </a:lnTo>
                    <a:cubicBezTo>
                      <a:pt x="757" y="2066"/>
                      <a:pt x="1095" y="1622"/>
                      <a:pt x="1408" y="1012"/>
                    </a:cubicBezTo>
                    <a:lnTo>
                      <a:pt x="1408" y="1012"/>
                    </a:lnTo>
                    <a:cubicBezTo>
                      <a:pt x="1405" y="1012"/>
                      <a:pt x="1403" y="1012"/>
                      <a:pt x="1400" y="1012"/>
                    </a:cubicBezTo>
                    <a:cubicBezTo>
                      <a:pt x="848" y="1012"/>
                      <a:pt x="401" y="577"/>
                      <a:pt x="99" y="0"/>
                    </a:cubicBezTo>
                    <a:close/>
                  </a:path>
                </a:pathLst>
              </a:custGeom>
              <a:solidFill>
                <a:srgbClr val="475C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0"/>
              <p:cNvSpPr/>
              <p:nvPr/>
            </p:nvSpPr>
            <p:spPr>
              <a:xfrm>
                <a:off x="1841304" y="1984367"/>
                <a:ext cx="78595" cy="143907"/>
              </a:xfrm>
              <a:custGeom>
                <a:rect b="b" l="l" r="r" t="t"/>
                <a:pathLst>
                  <a:path extrusionOk="0" h="2721" w="1486">
                    <a:moveTo>
                      <a:pt x="135" y="266"/>
                    </a:moveTo>
                    <a:cubicBezTo>
                      <a:pt x="275" y="513"/>
                      <a:pt x="445" y="730"/>
                      <a:pt x="641" y="891"/>
                    </a:cubicBezTo>
                    <a:cubicBezTo>
                      <a:pt x="753" y="986"/>
                      <a:pt x="872" y="1061"/>
                      <a:pt x="1002" y="1112"/>
                    </a:cubicBezTo>
                    <a:cubicBezTo>
                      <a:pt x="1113" y="1156"/>
                      <a:pt x="1230" y="1182"/>
                      <a:pt x="1351" y="1188"/>
                    </a:cubicBezTo>
                    <a:lnTo>
                      <a:pt x="1351" y="1188"/>
                    </a:lnTo>
                    <a:cubicBezTo>
                      <a:pt x="1046" y="1766"/>
                      <a:pt x="724" y="2185"/>
                      <a:pt x="348" y="2489"/>
                    </a:cubicBezTo>
                    <a:lnTo>
                      <a:pt x="247" y="2572"/>
                    </a:lnTo>
                    <a:lnTo>
                      <a:pt x="247" y="2572"/>
                    </a:lnTo>
                    <a:lnTo>
                      <a:pt x="218" y="2445"/>
                    </a:lnTo>
                    <a:cubicBezTo>
                      <a:pt x="126" y="2005"/>
                      <a:pt x="82" y="1565"/>
                      <a:pt x="82" y="1129"/>
                    </a:cubicBezTo>
                    <a:cubicBezTo>
                      <a:pt x="82" y="840"/>
                      <a:pt x="103" y="552"/>
                      <a:pt x="135" y="266"/>
                    </a:cubicBezTo>
                    <a:close/>
                    <a:moveTo>
                      <a:pt x="89" y="1"/>
                    </a:moveTo>
                    <a:lnTo>
                      <a:pt x="71" y="131"/>
                    </a:lnTo>
                    <a:cubicBezTo>
                      <a:pt x="27" y="458"/>
                      <a:pt x="0" y="792"/>
                      <a:pt x="0" y="1129"/>
                    </a:cubicBezTo>
                    <a:cubicBezTo>
                      <a:pt x="0" y="1572"/>
                      <a:pt x="45" y="2019"/>
                      <a:pt x="139" y="2462"/>
                    </a:cubicBezTo>
                    <a:lnTo>
                      <a:pt x="194" y="2720"/>
                    </a:lnTo>
                    <a:lnTo>
                      <a:pt x="246" y="2679"/>
                    </a:lnTo>
                    <a:lnTo>
                      <a:pt x="402" y="2553"/>
                    </a:lnTo>
                    <a:cubicBezTo>
                      <a:pt x="798" y="2226"/>
                      <a:pt x="1138" y="1783"/>
                      <a:pt x="1455" y="1170"/>
                    </a:cubicBezTo>
                    <a:lnTo>
                      <a:pt x="1486" y="1108"/>
                    </a:lnTo>
                    <a:lnTo>
                      <a:pt x="1411" y="1108"/>
                    </a:lnTo>
                    <a:cubicBezTo>
                      <a:pt x="1278" y="1108"/>
                      <a:pt x="1152" y="1085"/>
                      <a:pt x="1033" y="1034"/>
                    </a:cubicBezTo>
                    <a:cubicBezTo>
                      <a:pt x="852" y="962"/>
                      <a:pt x="685" y="839"/>
                      <a:pt x="539" y="683"/>
                    </a:cubicBezTo>
                    <a:cubicBezTo>
                      <a:pt x="389" y="526"/>
                      <a:pt x="259" y="331"/>
                      <a:pt x="147" y="117"/>
                    </a:cubicBez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0"/>
              <p:cNvSpPr/>
              <p:nvPr/>
            </p:nvSpPr>
            <p:spPr>
              <a:xfrm>
                <a:off x="1781961" y="1888376"/>
                <a:ext cx="308454" cy="295588"/>
              </a:xfrm>
              <a:custGeom>
                <a:rect b="b" l="l" r="r" t="t"/>
                <a:pathLst>
                  <a:path extrusionOk="0" h="5589" w="5832">
                    <a:moveTo>
                      <a:pt x="5663" y="1"/>
                    </a:moveTo>
                    <a:cubicBezTo>
                      <a:pt x="4903" y="1"/>
                      <a:pt x="4572" y="1002"/>
                      <a:pt x="4206" y="1588"/>
                    </a:cubicBezTo>
                    <a:cubicBezTo>
                      <a:pt x="3889" y="2099"/>
                      <a:pt x="3474" y="2733"/>
                      <a:pt x="2860" y="2917"/>
                    </a:cubicBezTo>
                    <a:cubicBezTo>
                      <a:pt x="2788" y="2937"/>
                      <a:pt x="2717" y="2951"/>
                      <a:pt x="2649" y="2958"/>
                    </a:cubicBezTo>
                    <a:cubicBezTo>
                      <a:pt x="2312" y="3745"/>
                      <a:pt x="1868" y="4430"/>
                      <a:pt x="1153" y="4812"/>
                    </a:cubicBezTo>
                    <a:cubicBezTo>
                      <a:pt x="904" y="4948"/>
                      <a:pt x="655" y="5026"/>
                      <a:pt x="457" y="5033"/>
                    </a:cubicBezTo>
                    <a:lnTo>
                      <a:pt x="1" y="5047"/>
                    </a:lnTo>
                    <a:lnTo>
                      <a:pt x="403" y="5262"/>
                    </a:lnTo>
                    <a:cubicBezTo>
                      <a:pt x="672" y="5405"/>
                      <a:pt x="975" y="5541"/>
                      <a:pt x="1343" y="5581"/>
                    </a:cubicBezTo>
                    <a:cubicBezTo>
                      <a:pt x="1391" y="5589"/>
                      <a:pt x="1436" y="5589"/>
                      <a:pt x="1480" y="5589"/>
                    </a:cubicBezTo>
                    <a:cubicBezTo>
                      <a:pt x="1623" y="5589"/>
                      <a:pt x="1759" y="5568"/>
                      <a:pt x="1895" y="5548"/>
                    </a:cubicBezTo>
                    <a:cubicBezTo>
                      <a:pt x="2016" y="5529"/>
                      <a:pt x="2130" y="5510"/>
                      <a:pt x="2242" y="5510"/>
                    </a:cubicBezTo>
                    <a:cubicBezTo>
                      <a:pt x="2250" y="5510"/>
                      <a:pt x="2259" y="5510"/>
                      <a:pt x="2267" y="5510"/>
                    </a:cubicBezTo>
                    <a:lnTo>
                      <a:pt x="2291" y="5510"/>
                    </a:lnTo>
                    <a:lnTo>
                      <a:pt x="2315" y="5500"/>
                    </a:lnTo>
                    <a:cubicBezTo>
                      <a:pt x="2519" y="5415"/>
                      <a:pt x="2713" y="5309"/>
                      <a:pt x="2891" y="5183"/>
                    </a:cubicBezTo>
                    <a:cubicBezTo>
                      <a:pt x="3174" y="4982"/>
                      <a:pt x="3460" y="4737"/>
                      <a:pt x="3760" y="4433"/>
                    </a:cubicBezTo>
                    <a:cubicBezTo>
                      <a:pt x="4356" y="3830"/>
                      <a:pt x="4772" y="2811"/>
                      <a:pt x="4946" y="2122"/>
                    </a:cubicBezTo>
                    <a:cubicBezTo>
                      <a:pt x="5014" y="1860"/>
                      <a:pt x="5079" y="1632"/>
                      <a:pt x="5143" y="1427"/>
                    </a:cubicBezTo>
                    <a:cubicBezTo>
                      <a:pt x="5341" y="838"/>
                      <a:pt x="5563" y="381"/>
                      <a:pt x="5832" y="16"/>
                    </a:cubicBezTo>
                    <a:cubicBezTo>
                      <a:pt x="5773" y="6"/>
                      <a:pt x="5717" y="1"/>
                      <a:pt x="5663" y="1"/>
                    </a:cubicBezTo>
                    <a:close/>
                  </a:path>
                </a:pathLst>
              </a:custGeom>
              <a:solidFill>
                <a:srgbClr val="475C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0"/>
              <p:cNvSpPr/>
              <p:nvPr/>
            </p:nvSpPr>
            <p:spPr>
              <a:xfrm>
                <a:off x="1773657" y="1886366"/>
                <a:ext cx="320513" cy="299766"/>
              </a:xfrm>
              <a:custGeom>
                <a:rect b="b" l="l" r="r" t="t"/>
                <a:pathLst>
                  <a:path extrusionOk="0" h="5668" w="6060">
                    <a:moveTo>
                      <a:pt x="5819" y="82"/>
                    </a:moveTo>
                    <a:cubicBezTo>
                      <a:pt x="5849" y="82"/>
                      <a:pt x="5881" y="83"/>
                      <a:pt x="5914" y="86"/>
                    </a:cubicBezTo>
                    <a:lnTo>
                      <a:pt x="5914" y="86"/>
                    </a:lnTo>
                    <a:cubicBezTo>
                      <a:pt x="5660" y="445"/>
                      <a:pt x="5451" y="892"/>
                      <a:pt x="5263" y="1452"/>
                    </a:cubicBezTo>
                    <a:cubicBezTo>
                      <a:pt x="5195" y="1657"/>
                      <a:pt x="5130" y="1888"/>
                      <a:pt x="5062" y="2151"/>
                    </a:cubicBezTo>
                    <a:cubicBezTo>
                      <a:pt x="4976" y="2491"/>
                      <a:pt x="4830" y="2917"/>
                      <a:pt x="4633" y="3329"/>
                    </a:cubicBezTo>
                    <a:cubicBezTo>
                      <a:pt x="4432" y="3746"/>
                      <a:pt x="4183" y="4144"/>
                      <a:pt x="3889" y="4441"/>
                    </a:cubicBezTo>
                    <a:cubicBezTo>
                      <a:pt x="3590" y="4744"/>
                      <a:pt x="3307" y="4990"/>
                      <a:pt x="3024" y="5187"/>
                    </a:cubicBezTo>
                    <a:cubicBezTo>
                      <a:pt x="2850" y="5309"/>
                      <a:pt x="2659" y="5415"/>
                      <a:pt x="2455" y="5501"/>
                    </a:cubicBezTo>
                    <a:lnTo>
                      <a:pt x="2441" y="5507"/>
                    </a:lnTo>
                    <a:lnTo>
                      <a:pt x="2420" y="5507"/>
                    </a:lnTo>
                    <a:cubicBezTo>
                      <a:pt x="2294" y="5507"/>
                      <a:pt x="2172" y="5525"/>
                      <a:pt x="2046" y="5545"/>
                    </a:cubicBezTo>
                    <a:cubicBezTo>
                      <a:pt x="1909" y="5565"/>
                      <a:pt x="1777" y="5586"/>
                      <a:pt x="1637" y="5586"/>
                    </a:cubicBezTo>
                    <a:cubicBezTo>
                      <a:pt x="1596" y="5586"/>
                      <a:pt x="1552" y="5586"/>
                      <a:pt x="1508" y="5579"/>
                    </a:cubicBezTo>
                    <a:cubicBezTo>
                      <a:pt x="1143" y="5542"/>
                      <a:pt x="850" y="5405"/>
                      <a:pt x="580" y="5262"/>
                    </a:cubicBezTo>
                    <a:lnTo>
                      <a:pt x="311" y="5119"/>
                    </a:lnTo>
                    <a:lnTo>
                      <a:pt x="614" y="5112"/>
                    </a:lnTo>
                    <a:cubicBezTo>
                      <a:pt x="720" y="5108"/>
                      <a:pt x="833" y="5085"/>
                      <a:pt x="955" y="5047"/>
                    </a:cubicBezTo>
                    <a:cubicBezTo>
                      <a:pt x="1075" y="5010"/>
                      <a:pt x="1204" y="4955"/>
                      <a:pt x="1330" y="4887"/>
                    </a:cubicBezTo>
                    <a:cubicBezTo>
                      <a:pt x="1695" y="4693"/>
                      <a:pt x="1988" y="4420"/>
                      <a:pt x="2233" y="4100"/>
                    </a:cubicBezTo>
                    <a:cubicBezTo>
                      <a:pt x="2474" y="3785"/>
                      <a:pt x="2666" y="3421"/>
                      <a:pt x="2834" y="3034"/>
                    </a:cubicBezTo>
                    <a:lnTo>
                      <a:pt x="2834" y="3034"/>
                    </a:lnTo>
                    <a:cubicBezTo>
                      <a:pt x="2898" y="3027"/>
                      <a:pt x="2961" y="3014"/>
                      <a:pt x="3030" y="2996"/>
                    </a:cubicBezTo>
                    <a:cubicBezTo>
                      <a:pt x="3188" y="2948"/>
                      <a:pt x="3334" y="2870"/>
                      <a:pt x="3467" y="2774"/>
                    </a:cubicBezTo>
                    <a:cubicBezTo>
                      <a:pt x="3664" y="2631"/>
                      <a:pt x="3839" y="2447"/>
                      <a:pt x="3992" y="2246"/>
                    </a:cubicBezTo>
                    <a:cubicBezTo>
                      <a:pt x="4145" y="2048"/>
                      <a:pt x="4278" y="1841"/>
                      <a:pt x="4397" y="1646"/>
                    </a:cubicBezTo>
                    <a:cubicBezTo>
                      <a:pt x="4490" y="1500"/>
                      <a:pt x="4581" y="1325"/>
                      <a:pt x="4674" y="1149"/>
                    </a:cubicBezTo>
                    <a:cubicBezTo>
                      <a:pt x="4813" y="886"/>
                      <a:pt x="4966" y="617"/>
                      <a:pt x="5150" y="416"/>
                    </a:cubicBezTo>
                    <a:cubicBezTo>
                      <a:pt x="5242" y="314"/>
                      <a:pt x="5341" y="232"/>
                      <a:pt x="5454" y="171"/>
                    </a:cubicBezTo>
                    <a:cubicBezTo>
                      <a:pt x="5563" y="112"/>
                      <a:pt x="5682" y="82"/>
                      <a:pt x="5819" y="82"/>
                    </a:cubicBezTo>
                    <a:close/>
                    <a:moveTo>
                      <a:pt x="5819" y="0"/>
                    </a:moveTo>
                    <a:cubicBezTo>
                      <a:pt x="5720" y="0"/>
                      <a:pt x="5627" y="13"/>
                      <a:pt x="5539" y="45"/>
                    </a:cubicBezTo>
                    <a:cubicBezTo>
                      <a:pt x="5389" y="99"/>
                      <a:pt x="5256" y="191"/>
                      <a:pt x="5140" y="307"/>
                    </a:cubicBezTo>
                    <a:cubicBezTo>
                      <a:pt x="4963" y="484"/>
                      <a:pt x="4823" y="712"/>
                      <a:pt x="4694" y="944"/>
                    </a:cubicBezTo>
                    <a:cubicBezTo>
                      <a:pt x="4564" y="1176"/>
                      <a:pt x="4449" y="1415"/>
                      <a:pt x="4329" y="1602"/>
                    </a:cubicBezTo>
                    <a:cubicBezTo>
                      <a:pt x="4169" y="1857"/>
                      <a:pt x="3988" y="2143"/>
                      <a:pt x="3770" y="2385"/>
                    </a:cubicBezTo>
                    <a:cubicBezTo>
                      <a:pt x="3661" y="2505"/>
                      <a:pt x="3545" y="2618"/>
                      <a:pt x="3419" y="2709"/>
                    </a:cubicBezTo>
                    <a:cubicBezTo>
                      <a:pt x="3290" y="2798"/>
                      <a:pt x="3153" y="2870"/>
                      <a:pt x="3007" y="2917"/>
                    </a:cubicBezTo>
                    <a:cubicBezTo>
                      <a:pt x="2936" y="2938"/>
                      <a:pt x="2867" y="2948"/>
                      <a:pt x="2802" y="2955"/>
                    </a:cubicBezTo>
                    <a:lnTo>
                      <a:pt x="2779" y="2958"/>
                    </a:lnTo>
                    <a:lnTo>
                      <a:pt x="2768" y="2982"/>
                    </a:lnTo>
                    <a:cubicBezTo>
                      <a:pt x="2601" y="3370"/>
                      <a:pt x="2407" y="3738"/>
                      <a:pt x="2168" y="4052"/>
                    </a:cubicBezTo>
                    <a:cubicBezTo>
                      <a:pt x="1926" y="4366"/>
                      <a:pt x="1643" y="4628"/>
                      <a:pt x="1292" y="4815"/>
                    </a:cubicBezTo>
                    <a:cubicBezTo>
                      <a:pt x="1166" y="4880"/>
                      <a:pt x="1047" y="4935"/>
                      <a:pt x="932" y="4969"/>
                    </a:cubicBezTo>
                    <a:cubicBezTo>
                      <a:pt x="816" y="5006"/>
                      <a:pt x="707" y="5026"/>
                      <a:pt x="611" y="5031"/>
                    </a:cubicBezTo>
                    <a:lnTo>
                      <a:pt x="1" y="5047"/>
                    </a:lnTo>
                    <a:lnTo>
                      <a:pt x="539" y="5333"/>
                    </a:lnTo>
                    <a:cubicBezTo>
                      <a:pt x="812" y="5480"/>
                      <a:pt x="1119" y="5619"/>
                      <a:pt x="1497" y="5660"/>
                    </a:cubicBezTo>
                    <a:cubicBezTo>
                      <a:pt x="1545" y="5664"/>
                      <a:pt x="1593" y="5668"/>
                      <a:pt x="1637" y="5668"/>
                    </a:cubicBezTo>
                    <a:cubicBezTo>
                      <a:pt x="1783" y="5668"/>
                      <a:pt x="1923" y="5647"/>
                      <a:pt x="2056" y="5627"/>
                    </a:cubicBezTo>
                    <a:cubicBezTo>
                      <a:pt x="2186" y="5606"/>
                      <a:pt x="2305" y="5589"/>
                      <a:pt x="2420" y="5589"/>
                    </a:cubicBezTo>
                    <a:lnTo>
                      <a:pt x="2458" y="5589"/>
                    </a:lnTo>
                    <a:lnTo>
                      <a:pt x="2489" y="5575"/>
                    </a:lnTo>
                    <a:cubicBezTo>
                      <a:pt x="2697" y="5490"/>
                      <a:pt x="2895" y="5381"/>
                      <a:pt x="3071" y="5255"/>
                    </a:cubicBezTo>
                    <a:cubicBezTo>
                      <a:pt x="3358" y="5054"/>
                      <a:pt x="3644" y="4806"/>
                      <a:pt x="3947" y="4499"/>
                    </a:cubicBezTo>
                    <a:cubicBezTo>
                      <a:pt x="4248" y="4192"/>
                      <a:pt x="4503" y="3786"/>
                      <a:pt x="4704" y="3367"/>
                    </a:cubicBezTo>
                    <a:cubicBezTo>
                      <a:pt x="4905" y="2948"/>
                      <a:pt x="5055" y="2519"/>
                      <a:pt x="5144" y="2171"/>
                    </a:cubicBezTo>
                    <a:cubicBezTo>
                      <a:pt x="5209" y="1909"/>
                      <a:pt x="5273" y="1680"/>
                      <a:pt x="5341" y="1476"/>
                    </a:cubicBezTo>
                    <a:cubicBezTo>
                      <a:pt x="5536" y="893"/>
                      <a:pt x="5757" y="440"/>
                      <a:pt x="6023" y="78"/>
                    </a:cubicBezTo>
                    <a:lnTo>
                      <a:pt x="6060" y="27"/>
                    </a:lnTo>
                    <a:lnTo>
                      <a:pt x="5995" y="13"/>
                    </a:lnTo>
                    <a:cubicBezTo>
                      <a:pt x="5934" y="4"/>
                      <a:pt x="5876" y="0"/>
                      <a:pt x="5819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0"/>
              <p:cNvSpPr/>
              <p:nvPr/>
            </p:nvSpPr>
            <p:spPr>
              <a:xfrm>
                <a:off x="2850075" y="1883827"/>
                <a:ext cx="140000" cy="139570"/>
              </a:xfrm>
              <a:custGeom>
                <a:rect b="b" l="l" r="r" t="t"/>
                <a:pathLst>
                  <a:path extrusionOk="0" h="2639" w="2647">
                    <a:moveTo>
                      <a:pt x="2336" y="0"/>
                    </a:moveTo>
                    <a:cubicBezTo>
                      <a:pt x="2223" y="123"/>
                      <a:pt x="2101" y="225"/>
                      <a:pt x="1971" y="307"/>
                    </a:cubicBezTo>
                    <a:cubicBezTo>
                      <a:pt x="1504" y="600"/>
                      <a:pt x="952" y="631"/>
                      <a:pt x="479" y="866"/>
                    </a:cubicBezTo>
                    <a:cubicBezTo>
                      <a:pt x="175" y="1016"/>
                      <a:pt x="141" y="1411"/>
                      <a:pt x="1" y="1735"/>
                    </a:cubicBezTo>
                    <a:cubicBezTo>
                      <a:pt x="103" y="1837"/>
                      <a:pt x="205" y="1936"/>
                      <a:pt x="315" y="2028"/>
                    </a:cubicBezTo>
                    <a:cubicBezTo>
                      <a:pt x="773" y="2426"/>
                      <a:pt x="1340" y="2638"/>
                      <a:pt x="1878" y="2638"/>
                    </a:cubicBezTo>
                    <a:cubicBezTo>
                      <a:pt x="2105" y="2638"/>
                      <a:pt x="2327" y="2600"/>
                      <a:pt x="2533" y="2523"/>
                    </a:cubicBezTo>
                    <a:lnTo>
                      <a:pt x="2632" y="2485"/>
                    </a:lnTo>
                    <a:lnTo>
                      <a:pt x="2612" y="2383"/>
                    </a:lnTo>
                    <a:cubicBezTo>
                      <a:pt x="2608" y="2366"/>
                      <a:pt x="2612" y="2359"/>
                      <a:pt x="2615" y="2355"/>
                    </a:cubicBezTo>
                    <a:lnTo>
                      <a:pt x="2646" y="2318"/>
                    </a:lnTo>
                    <a:lnTo>
                      <a:pt x="2639" y="2270"/>
                    </a:lnTo>
                    <a:cubicBezTo>
                      <a:pt x="2622" y="2096"/>
                      <a:pt x="2605" y="1922"/>
                      <a:pt x="2591" y="1752"/>
                    </a:cubicBezTo>
                    <a:cubicBezTo>
                      <a:pt x="2533" y="1153"/>
                      <a:pt x="2479" y="580"/>
                      <a:pt x="2336" y="0"/>
                    </a:cubicBezTo>
                    <a:close/>
                  </a:path>
                </a:pathLst>
              </a:custGeom>
              <a:solidFill>
                <a:srgbClr val="475C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0"/>
              <p:cNvSpPr/>
              <p:nvPr/>
            </p:nvSpPr>
            <p:spPr>
              <a:xfrm>
                <a:off x="2847430" y="1879491"/>
                <a:ext cx="144760" cy="146022"/>
              </a:xfrm>
              <a:custGeom>
                <a:rect b="b" l="l" r="r" t="t"/>
                <a:pathLst>
                  <a:path extrusionOk="0" h="2761" w="2737">
                    <a:moveTo>
                      <a:pt x="2363" y="166"/>
                    </a:moveTo>
                    <a:lnTo>
                      <a:pt x="2363" y="166"/>
                    </a:lnTo>
                    <a:cubicBezTo>
                      <a:pt x="2496" y="714"/>
                      <a:pt x="2545" y="1263"/>
                      <a:pt x="2600" y="1837"/>
                    </a:cubicBezTo>
                    <a:cubicBezTo>
                      <a:pt x="2614" y="2007"/>
                      <a:pt x="2631" y="2182"/>
                      <a:pt x="2648" y="2355"/>
                    </a:cubicBezTo>
                    <a:lnTo>
                      <a:pt x="2652" y="2389"/>
                    </a:lnTo>
                    <a:lnTo>
                      <a:pt x="2635" y="2413"/>
                    </a:lnTo>
                    <a:lnTo>
                      <a:pt x="2631" y="2416"/>
                    </a:lnTo>
                    <a:cubicBezTo>
                      <a:pt x="2627" y="2424"/>
                      <a:pt x="2624" y="2427"/>
                      <a:pt x="2621" y="2434"/>
                    </a:cubicBezTo>
                    <a:cubicBezTo>
                      <a:pt x="2621" y="2441"/>
                      <a:pt x="2618" y="2448"/>
                      <a:pt x="2618" y="2457"/>
                    </a:cubicBezTo>
                    <a:cubicBezTo>
                      <a:pt x="2618" y="2461"/>
                      <a:pt x="2621" y="2468"/>
                      <a:pt x="2621" y="2475"/>
                    </a:cubicBezTo>
                    <a:lnTo>
                      <a:pt x="2635" y="2539"/>
                    </a:lnTo>
                    <a:lnTo>
                      <a:pt x="2570" y="2564"/>
                    </a:lnTo>
                    <a:cubicBezTo>
                      <a:pt x="2369" y="2641"/>
                      <a:pt x="2147" y="2679"/>
                      <a:pt x="1926" y="2679"/>
                    </a:cubicBezTo>
                    <a:cubicBezTo>
                      <a:pt x="1397" y="2679"/>
                      <a:pt x="842" y="2471"/>
                      <a:pt x="389" y="2079"/>
                    </a:cubicBezTo>
                    <a:cubicBezTo>
                      <a:pt x="290" y="1993"/>
                      <a:pt x="194" y="1902"/>
                      <a:pt x="99" y="1809"/>
                    </a:cubicBezTo>
                    <a:lnTo>
                      <a:pt x="99" y="1809"/>
                    </a:lnTo>
                    <a:cubicBezTo>
                      <a:pt x="165" y="1650"/>
                      <a:pt x="208" y="1479"/>
                      <a:pt x="266" y="1333"/>
                    </a:cubicBezTo>
                    <a:cubicBezTo>
                      <a:pt x="296" y="1255"/>
                      <a:pt x="334" y="1186"/>
                      <a:pt x="378" y="1125"/>
                    </a:cubicBezTo>
                    <a:cubicBezTo>
                      <a:pt x="423" y="1067"/>
                      <a:pt x="477" y="1019"/>
                      <a:pt x="546" y="982"/>
                    </a:cubicBezTo>
                    <a:cubicBezTo>
                      <a:pt x="777" y="870"/>
                      <a:pt x="1032" y="801"/>
                      <a:pt x="1288" y="730"/>
                    </a:cubicBezTo>
                    <a:cubicBezTo>
                      <a:pt x="1544" y="655"/>
                      <a:pt x="1803" y="573"/>
                      <a:pt x="2042" y="423"/>
                    </a:cubicBezTo>
                    <a:cubicBezTo>
                      <a:pt x="2157" y="354"/>
                      <a:pt x="2265" y="266"/>
                      <a:pt x="2363" y="166"/>
                    </a:cubicBezTo>
                    <a:close/>
                    <a:moveTo>
                      <a:pt x="2407" y="0"/>
                    </a:moveTo>
                    <a:lnTo>
                      <a:pt x="2355" y="55"/>
                    </a:lnTo>
                    <a:cubicBezTo>
                      <a:pt x="2246" y="175"/>
                      <a:pt x="2127" y="277"/>
                      <a:pt x="2001" y="355"/>
                    </a:cubicBezTo>
                    <a:cubicBezTo>
                      <a:pt x="1773" y="498"/>
                      <a:pt x="1520" y="576"/>
                      <a:pt x="1268" y="651"/>
                    </a:cubicBezTo>
                    <a:cubicBezTo>
                      <a:pt x="1012" y="723"/>
                      <a:pt x="754" y="791"/>
                      <a:pt x="508" y="911"/>
                    </a:cubicBezTo>
                    <a:cubicBezTo>
                      <a:pt x="426" y="952"/>
                      <a:pt x="365" y="1010"/>
                      <a:pt x="314" y="1078"/>
                    </a:cubicBezTo>
                    <a:cubicBezTo>
                      <a:pt x="235" y="1177"/>
                      <a:pt x="188" y="1299"/>
                      <a:pt x="143" y="1425"/>
                    </a:cubicBezTo>
                    <a:cubicBezTo>
                      <a:pt x="102" y="1554"/>
                      <a:pt x="65" y="1684"/>
                      <a:pt x="14" y="1803"/>
                    </a:cubicBezTo>
                    <a:lnTo>
                      <a:pt x="0" y="1828"/>
                    </a:lnTo>
                    <a:lnTo>
                      <a:pt x="21" y="1848"/>
                    </a:lnTo>
                    <a:cubicBezTo>
                      <a:pt x="123" y="1950"/>
                      <a:pt x="228" y="2048"/>
                      <a:pt x="337" y="2141"/>
                    </a:cubicBezTo>
                    <a:cubicBezTo>
                      <a:pt x="801" y="2543"/>
                      <a:pt x="1377" y="2761"/>
                      <a:pt x="1926" y="2761"/>
                    </a:cubicBezTo>
                    <a:cubicBezTo>
                      <a:pt x="2157" y="2761"/>
                      <a:pt x="2386" y="2723"/>
                      <a:pt x="2600" y="2641"/>
                    </a:cubicBezTo>
                    <a:lnTo>
                      <a:pt x="2726" y="2591"/>
                    </a:lnTo>
                    <a:lnTo>
                      <a:pt x="2701" y="2463"/>
                    </a:lnTo>
                    <a:lnTo>
                      <a:pt x="2737" y="2413"/>
                    </a:lnTo>
                    <a:lnTo>
                      <a:pt x="2730" y="2349"/>
                    </a:lnTo>
                    <a:cubicBezTo>
                      <a:pt x="2713" y="2175"/>
                      <a:pt x="2696" y="2001"/>
                      <a:pt x="2682" y="1831"/>
                    </a:cubicBezTo>
                    <a:cubicBezTo>
                      <a:pt x="2624" y="1230"/>
                      <a:pt x="2570" y="655"/>
                      <a:pt x="2423" y="72"/>
                    </a:cubicBezTo>
                    <a:lnTo>
                      <a:pt x="2407" y="0"/>
                    </a:ln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0"/>
              <p:cNvSpPr/>
              <p:nvPr/>
            </p:nvSpPr>
            <p:spPr>
              <a:xfrm>
                <a:off x="1962792" y="1495210"/>
                <a:ext cx="660966" cy="300348"/>
              </a:xfrm>
              <a:custGeom>
                <a:rect b="b" l="l" r="r" t="t"/>
                <a:pathLst>
                  <a:path extrusionOk="0" h="5679" w="12497">
                    <a:moveTo>
                      <a:pt x="10111" y="1"/>
                    </a:moveTo>
                    <a:cubicBezTo>
                      <a:pt x="9876" y="471"/>
                      <a:pt x="9242" y="866"/>
                      <a:pt x="8761" y="1152"/>
                    </a:cubicBezTo>
                    <a:cubicBezTo>
                      <a:pt x="9038" y="1449"/>
                      <a:pt x="9382" y="1780"/>
                      <a:pt x="9123" y="2172"/>
                    </a:cubicBezTo>
                    <a:cubicBezTo>
                      <a:pt x="8957" y="2426"/>
                      <a:pt x="8626" y="2485"/>
                      <a:pt x="8307" y="2485"/>
                    </a:cubicBezTo>
                    <a:cubicBezTo>
                      <a:pt x="8135" y="2485"/>
                      <a:pt x="7966" y="2468"/>
                      <a:pt x="7828" y="2455"/>
                    </a:cubicBezTo>
                    <a:cubicBezTo>
                      <a:pt x="7455" y="2420"/>
                      <a:pt x="7087" y="2352"/>
                      <a:pt x="6719" y="2352"/>
                    </a:cubicBezTo>
                    <a:cubicBezTo>
                      <a:pt x="6502" y="2352"/>
                      <a:pt x="6285" y="2376"/>
                      <a:pt x="6066" y="2444"/>
                    </a:cubicBezTo>
                    <a:cubicBezTo>
                      <a:pt x="5060" y="2758"/>
                      <a:pt x="5221" y="3804"/>
                      <a:pt x="4727" y="4534"/>
                    </a:cubicBezTo>
                    <a:cubicBezTo>
                      <a:pt x="4663" y="4627"/>
                      <a:pt x="4570" y="4675"/>
                      <a:pt x="4475" y="4675"/>
                    </a:cubicBezTo>
                    <a:cubicBezTo>
                      <a:pt x="4402" y="4675"/>
                      <a:pt x="4328" y="4647"/>
                      <a:pt x="4263" y="4591"/>
                    </a:cubicBezTo>
                    <a:cubicBezTo>
                      <a:pt x="4130" y="4479"/>
                      <a:pt x="4035" y="4339"/>
                      <a:pt x="3936" y="4199"/>
                    </a:cubicBezTo>
                    <a:cubicBezTo>
                      <a:pt x="3926" y="4213"/>
                      <a:pt x="3915" y="4230"/>
                      <a:pt x="3909" y="4243"/>
                    </a:cubicBezTo>
                    <a:cubicBezTo>
                      <a:pt x="3861" y="4331"/>
                      <a:pt x="3756" y="4386"/>
                      <a:pt x="3655" y="4386"/>
                    </a:cubicBezTo>
                    <a:cubicBezTo>
                      <a:pt x="3606" y="4386"/>
                      <a:pt x="3558" y="4373"/>
                      <a:pt x="3517" y="4346"/>
                    </a:cubicBezTo>
                    <a:cubicBezTo>
                      <a:pt x="3193" y="4125"/>
                      <a:pt x="3088" y="3780"/>
                      <a:pt x="2811" y="3528"/>
                    </a:cubicBezTo>
                    <a:cubicBezTo>
                      <a:pt x="2699" y="3424"/>
                      <a:pt x="2578" y="3385"/>
                      <a:pt x="2452" y="3385"/>
                    </a:cubicBezTo>
                    <a:cubicBezTo>
                      <a:pt x="2091" y="3385"/>
                      <a:pt x="1689" y="3712"/>
                      <a:pt x="1332" y="3780"/>
                    </a:cubicBezTo>
                    <a:cubicBezTo>
                      <a:pt x="1315" y="3784"/>
                      <a:pt x="1298" y="3785"/>
                      <a:pt x="1282" y="3785"/>
                    </a:cubicBezTo>
                    <a:cubicBezTo>
                      <a:pt x="1162" y="3785"/>
                      <a:pt x="1069" y="3702"/>
                      <a:pt x="1063" y="3576"/>
                    </a:cubicBezTo>
                    <a:cubicBezTo>
                      <a:pt x="1040" y="3228"/>
                      <a:pt x="1203" y="2925"/>
                      <a:pt x="1323" y="2608"/>
                    </a:cubicBezTo>
                    <a:lnTo>
                      <a:pt x="1323" y="2608"/>
                    </a:lnTo>
                    <a:cubicBezTo>
                      <a:pt x="1271" y="2645"/>
                      <a:pt x="1224" y="2683"/>
                      <a:pt x="1175" y="2724"/>
                    </a:cubicBezTo>
                    <a:cubicBezTo>
                      <a:pt x="689" y="3133"/>
                      <a:pt x="334" y="3668"/>
                      <a:pt x="0" y="4196"/>
                    </a:cubicBezTo>
                    <a:cubicBezTo>
                      <a:pt x="119" y="4135"/>
                      <a:pt x="245" y="4090"/>
                      <a:pt x="382" y="4084"/>
                    </a:cubicBezTo>
                    <a:cubicBezTo>
                      <a:pt x="405" y="4083"/>
                      <a:pt x="427" y="4082"/>
                      <a:pt x="449" y="4082"/>
                    </a:cubicBezTo>
                    <a:cubicBezTo>
                      <a:pt x="978" y="4082"/>
                      <a:pt x="1067" y="4441"/>
                      <a:pt x="1241" y="4850"/>
                    </a:cubicBezTo>
                    <a:cubicBezTo>
                      <a:pt x="1306" y="5006"/>
                      <a:pt x="1353" y="5060"/>
                      <a:pt x="1405" y="5060"/>
                    </a:cubicBezTo>
                    <a:cubicBezTo>
                      <a:pt x="1477" y="5060"/>
                      <a:pt x="1557" y="4957"/>
                      <a:pt x="1707" y="4877"/>
                    </a:cubicBezTo>
                    <a:cubicBezTo>
                      <a:pt x="1872" y="4791"/>
                      <a:pt x="2040" y="4729"/>
                      <a:pt x="2226" y="4729"/>
                    </a:cubicBezTo>
                    <a:cubicBezTo>
                      <a:pt x="2244" y="4729"/>
                      <a:pt x="2262" y="4730"/>
                      <a:pt x="2280" y="4731"/>
                    </a:cubicBezTo>
                    <a:cubicBezTo>
                      <a:pt x="2498" y="4748"/>
                      <a:pt x="2688" y="4847"/>
                      <a:pt x="2863" y="4973"/>
                    </a:cubicBezTo>
                    <a:cubicBezTo>
                      <a:pt x="3107" y="5151"/>
                      <a:pt x="3217" y="5408"/>
                      <a:pt x="3429" y="5408"/>
                    </a:cubicBezTo>
                    <a:cubicBezTo>
                      <a:pt x="3509" y="5408"/>
                      <a:pt x="3603" y="5371"/>
                      <a:pt x="3725" y="5280"/>
                    </a:cubicBezTo>
                    <a:cubicBezTo>
                      <a:pt x="3763" y="5251"/>
                      <a:pt x="3807" y="5239"/>
                      <a:pt x="3852" y="5239"/>
                    </a:cubicBezTo>
                    <a:cubicBezTo>
                      <a:pt x="3950" y="5239"/>
                      <a:pt x="4052" y="5299"/>
                      <a:pt x="4103" y="5379"/>
                    </a:cubicBezTo>
                    <a:cubicBezTo>
                      <a:pt x="4165" y="5478"/>
                      <a:pt x="4222" y="5580"/>
                      <a:pt x="4280" y="5679"/>
                    </a:cubicBezTo>
                    <a:cubicBezTo>
                      <a:pt x="4508" y="5020"/>
                      <a:pt x="4758" y="4333"/>
                      <a:pt x="5381" y="3985"/>
                    </a:cubicBezTo>
                    <a:cubicBezTo>
                      <a:pt x="5559" y="3883"/>
                      <a:pt x="5741" y="3834"/>
                      <a:pt x="5944" y="3834"/>
                    </a:cubicBezTo>
                    <a:cubicBezTo>
                      <a:pt x="5951" y="3834"/>
                      <a:pt x="5957" y="3834"/>
                      <a:pt x="5964" y="3834"/>
                    </a:cubicBezTo>
                    <a:cubicBezTo>
                      <a:pt x="6105" y="3836"/>
                      <a:pt x="6182" y="3867"/>
                      <a:pt x="6243" y="3867"/>
                    </a:cubicBezTo>
                    <a:cubicBezTo>
                      <a:pt x="6303" y="3867"/>
                      <a:pt x="6346" y="3837"/>
                      <a:pt x="6417" y="3722"/>
                    </a:cubicBezTo>
                    <a:cubicBezTo>
                      <a:pt x="6619" y="3405"/>
                      <a:pt x="6608" y="3109"/>
                      <a:pt x="7017" y="2955"/>
                    </a:cubicBezTo>
                    <a:cubicBezTo>
                      <a:pt x="7127" y="2915"/>
                      <a:pt x="7236" y="2898"/>
                      <a:pt x="7343" y="2898"/>
                    </a:cubicBezTo>
                    <a:cubicBezTo>
                      <a:pt x="7712" y="2898"/>
                      <a:pt x="8067" y="3094"/>
                      <a:pt x="8421" y="3194"/>
                    </a:cubicBezTo>
                    <a:cubicBezTo>
                      <a:pt x="8511" y="3219"/>
                      <a:pt x="8587" y="3230"/>
                      <a:pt x="8653" y="3230"/>
                    </a:cubicBezTo>
                    <a:cubicBezTo>
                      <a:pt x="9093" y="3230"/>
                      <a:pt x="9076" y="2730"/>
                      <a:pt x="9420" y="2431"/>
                    </a:cubicBezTo>
                    <a:cubicBezTo>
                      <a:pt x="9689" y="2195"/>
                      <a:pt x="10026" y="2104"/>
                      <a:pt x="10374" y="2076"/>
                    </a:cubicBezTo>
                    <a:cubicBezTo>
                      <a:pt x="10377" y="2076"/>
                      <a:pt x="10380" y="2076"/>
                      <a:pt x="10384" y="2076"/>
                    </a:cubicBezTo>
                    <a:cubicBezTo>
                      <a:pt x="10438" y="2076"/>
                      <a:pt x="10557" y="2088"/>
                      <a:pt x="10652" y="2088"/>
                    </a:cubicBezTo>
                    <a:cubicBezTo>
                      <a:pt x="10714" y="2088"/>
                      <a:pt x="10767" y="2083"/>
                      <a:pt x="10786" y="2066"/>
                    </a:cubicBezTo>
                    <a:cubicBezTo>
                      <a:pt x="10831" y="2028"/>
                      <a:pt x="10745" y="1684"/>
                      <a:pt x="10718" y="1569"/>
                    </a:cubicBezTo>
                    <a:cubicBezTo>
                      <a:pt x="10670" y="1364"/>
                      <a:pt x="10779" y="1190"/>
                      <a:pt x="10970" y="1122"/>
                    </a:cubicBezTo>
                    <a:cubicBezTo>
                      <a:pt x="11338" y="989"/>
                      <a:pt x="11723" y="924"/>
                      <a:pt x="12099" y="812"/>
                    </a:cubicBezTo>
                    <a:cubicBezTo>
                      <a:pt x="12258" y="764"/>
                      <a:pt x="12388" y="713"/>
                      <a:pt x="12497" y="649"/>
                    </a:cubicBezTo>
                    <a:lnTo>
                      <a:pt x="12436" y="618"/>
                    </a:lnTo>
                    <a:cubicBezTo>
                      <a:pt x="11649" y="219"/>
                      <a:pt x="10872" y="38"/>
                      <a:pt x="10111" y="1"/>
                    </a:cubicBezTo>
                    <a:close/>
                  </a:path>
                </a:pathLst>
              </a:custGeom>
              <a:solidFill>
                <a:srgbClr val="96AD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0"/>
              <p:cNvSpPr/>
              <p:nvPr/>
            </p:nvSpPr>
            <p:spPr>
              <a:xfrm>
                <a:off x="2373536" y="1851936"/>
                <a:ext cx="640498" cy="281785"/>
              </a:xfrm>
              <a:custGeom>
                <a:rect b="b" l="l" r="r" t="t"/>
                <a:pathLst>
                  <a:path extrusionOk="0" h="5328" w="12110">
                    <a:moveTo>
                      <a:pt x="1" y="0"/>
                    </a:moveTo>
                    <a:lnTo>
                      <a:pt x="1" y="0"/>
                    </a:lnTo>
                    <a:cubicBezTo>
                      <a:pt x="182" y="181"/>
                      <a:pt x="352" y="386"/>
                      <a:pt x="512" y="611"/>
                    </a:cubicBezTo>
                    <a:cubicBezTo>
                      <a:pt x="852" y="1084"/>
                      <a:pt x="1129" y="1619"/>
                      <a:pt x="1395" y="2133"/>
                    </a:cubicBezTo>
                    <a:cubicBezTo>
                      <a:pt x="1763" y="2846"/>
                      <a:pt x="2145" y="3582"/>
                      <a:pt x="2700" y="4195"/>
                    </a:cubicBezTo>
                    <a:cubicBezTo>
                      <a:pt x="3133" y="4669"/>
                      <a:pt x="3834" y="5252"/>
                      <a:pt x="4707" y="5320"/>
                    </a:cubicBezTo>
                    <a:cubicBezTo>
                      <a:pt x="4769" y="5325"/>
                      <a:pt x="4831" y="5328"/>
                      <a:pt x="4891" y="5328"/>
                    </a:cubicBezTo>
                    <a:cubicBezTo>
                      <a:pt x="5433" y="5328"/>
                      <a:pt x="5908" y="5133"/>
                      <a:pt x="6346" y="4921"/>
                    </a:cubicBezTo>
                    <a:lnTo>
                      <a:pt x="7158" y="4523"/>
                    </a:lnTo>
                    <a:lnTo>
                      <a:pt x="7345" y="4622"/>
                    </a:lnTo>
                    <a:cubicBezTo>
                      <a:pt x="8026" y="4974"/>
                      <a:pt x="8679" y="5312"/>
                      <a:pt x="9429" y="5312"/>
                    </a:cubicBezTo>
                    <a:cubicBezTo>
                      <a:pt x="9663" y="5312"/>
                      <a:pt x="9907" y="5279"/>
                      <a:pt x="10163" y="5204"/>
                    </a:cubicBezTo>
                    <a:cubicBezTo>
                      <a:pt x="11213" y="4891"/>
                      <a:pt x="11666" y="4090"/>
                      <a:pt x="11973" y="3343"/>
                    </a:cubicBezTo>
                    <a:lnTo>
                      <a:pt x="12109" y="3016"/>
                    </a:lnTo>
                    <a:lnTo>
                      <a:pt x="11799" y="3193"/>
                    </a:lnTo>
                    <a:cubicBezTo>
                      <a:pt x="11537" y="3343"/>
                      <a:pt x="11206" y="3428"/>
                      <a:pt x="10868" y="3432"/>
                    </a:cubicBezTo>
                    <a:lnTo>
                      <a:pt x="10855" y="3432"/>
                    </a:lnTo>
                    <a:cubicBezTo>
                      <a:pt x="10204" y="3432"/>
                      <a:pt x="9591" y="3115"/>
                      <a:pt x="8960" y="2440"/>
                    </a:cubicBezTo>
                    <a:cubicBezTo>
                      <a:pt x="8929" y="2498"/>
                      <a:pt x="8892" y="2553"/>
                      <a:pt x="8847" y="2600"/>
                    </a:cubicBezTo>
                    <a:cubicBezTo>
                      <a:pt x="8525" y="2941"/>
                      <a:pt x="7994" y="3083"/>
                      <a:pt x="7445" y="3083"/>
                    </a:cubicBezTo>
                    <a:cubicBezTo>
                      <a:pt x="6840" y="3083"/>
                      <a:pt x="6213" y="2910"/>
                      <a:pt x="5821" y="2638"/>
                    </a:cubicBezTo>
                    <a:cubicBezTo>
                      <a:pt x="4959" y="2042"/>
                      <a:pt x="4377" y="954"/>
                      <a:pt x="3371" y="573"/>
                    </a:cubicBezTo>
                    <a:lnTo>
                      <a:pt x="3371" y="573"/>
                    </a:lnTo>
                    <a:cubicBezTo>
                      <a:pt x="3398" y="685"/>
                      <a:pt x="3422" y="801"/>
                      <a:pt x="3446" y="913"/>
                    </a:cubicBezTo>
                    <a:lnTo>
                      <a:pt x="3480" y="1056"/>
                    </a:lnTo>
                    <a:lnTo>
                      <a:pt x="3501" y="1084"/>
                    </a:lnTo>
                    <a:cubicBezTo>
                      <a:pt x="3743" y="1343"/>
                      <a:pt x="3957" y="1643"/>
                      <a:pt x="4169" y="1929"/>
                    </a:cubicBezTo>
                    <a:cubicBezTo>
                      <a:pt x="4394" y="2242"/>
                      <a:pt x="4629" y="2566"/>
                      <a:pt x="4898" y="2852"/>
                    </a:cubicBezTo>
                    <a:cubicBezTo>
                      <a:pt x="5371" y="3357"/>
                      <a:pt x="5887" y="3667"/>
                      <a:pt x="6428" y="3997"/>
                    </a:cubicBezTo>
                    <a:cubicBezTo>
                      <a:pt x="6578" y="4090"/>
                      <a:pt x="6728" y="4181"/>
                      <a:pt x="6881" y="4277"/>
                    </a:cubicBezTo>
                    <a:lnTo>
                      <a:pt x="6939" y="4315"/>
                    </a:lnTo>
                    <a:lnTo>
                      <a:pt x="7001" y="4284"/>
                    </a:lnTo>
                    <a:cubicBezTo>
                      <a:pt x="7164" y="4205"/>
                      <a:pt x="7324" y="4117"/>
                      <a:pt x="7481" y="4032"/>
                    </a:cubicBezTo>
                    <a:lnTo>
                      <a:pt x="7645" y="3939"/>
                    </a:lnTo>
                    <a:lnTo>
                      <a:pt x="7645" y="3939"/>
                    </a:lnTo>
                    <a:cubicBezTo>
                      <a:pt x="7512" y="4083"/>
                      <a:pt x="7362" y="4222"/>
                      <a:pt x="7202" y="4359"/>
                    </a:cubicBezTo>
                    <a:lnTo>
                      <a:pt x="7062" y="4475"/>
                    </a:lnTo>
                    <a:lnTo>
                      <a:pt x="7150" y="4523"/>
                    </a:lnTo>
                    <a:lnTo>
                      <a:pt x="6268" y="4693"/>
                    </a:lnTo>
                    <a:cubicBezTo>
                      <a:pt x="6127" y="4719"/>
                      <a:pt x="5989" y="4733"/>
                      <a:pt x="5855" y="4733"/>
                    </a:cubicBezTo>
                    <a:cubicBezTo>
                      <a:pt x="5592" y="4733"/>
                      <a:pt x="5345" y="4682"/>
                      <a:pt x="5126" y="4581"/>
                    </a:cubicBezTo>
                    <a:cubicBezTo>
                      <a:pt x="4673" y="4366"/>
                      <a:pt x="4356" y="3936"/>
                      <a:pt x="4124" y="3453"/>
                    </a:cubicBezTo>
                    <a:cubicBezTo>
                      <a:pt x="3313" y="3381"/>
                      <a:pt x="2186" y="2188"/>
                      <a:pt x="1844" y="1827"/>
                    </a:cubicBezTo>
                    <a:cubicBezTo>
                      <a:pt x="1360" y="1316"/>
                      <a:pt x="897" y="774"/>
                      <a:pt x="372" y="300"/>
                    </a:cubicBezTo>
                    <a:cubicBezTo>
                      <a:pt x="253" y="191"/>
                      <a:pt x="130" y="89"/>
                      <a:pt x="1" y="0"/>
                    </a:cubicBezTo>
                    <a:close/>
                  </a:path>
                </a:pathLst>
              </a:custGeom>
              <a:solidFill>
                <a:srgbClr val="475C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0"/>
              <p:cNvSpPr/>
              <p:nvPr/>
            </p:nvSpPr>
            <p:spPr>
              <a:xfrm>
                <a:off x="2372108" y="1850085"/>
                <a:ext cx="646210" cy="285751"/>
              </a:xfrm>
              <a:custGeom>
                <a:rect b="b" l="l" r="r" t="t"/>
                <a:pathLst>
                  <a:path extrusionOk="0" h="5403" w="12218">
                    <a:moveTo>
                      <a:pt x="3455" y="674"/>
                    </a:moveTo>
                    <a:cubicBezTo>
                      <a:pt x="3673" y="767"/>
                      <a:pt x="3872" y="893"/>
                      <a:pt x="4059" y="1041"/>
                    </a:cubicBezTo>
                    <a:cubicBezTo>
                      <a:pt x="4369" y="1286"/>
                      <a:pt x="4646" y="1589"/>
                      <a:pt x="4928" y="1885"/>
                    </a:cubicBezTo>
                    <a:cubicBezTo>
                      <a:pt x="5211" y="2186"/>
                      <a:pt x="5497" y="2478"/>
                      <a:pt x="5824" y="2707"/>
                    </a:cubicBezTo>
                    <a:cubicBezTo>
                      <a:pt x="6026" y="2846"/>
                      <a:pt x="6285" y="2959"/>
                      <a:pt x="6568" y="3038"/>
                    </a:cubicBezTo>
                    <a:cubicBezTo>
                      <a:pt x="6854" y="3116"/>
                      <a:pt x="7164" y="3161"/>
                      <a:pt x="7471" y="3161"/>
                    </a:cubicBezTo>
                    <a:cubicBezTo>
                      <a:pt x="7750" y="3161"/>
                      <a:pt x="8023" y="3123"/>
                      <a:pt x="8272" y="3044"/>
                    </a:cubicBezTo>
                    <a:cubicBezTo>
                      <a:pt x="8517" y="2963"/>
                      <a:pt x="8739" y="2840"/>
                      <a:pt x="8905" y="2662"/>
                    </a:cubicBezTo>
                    <a:cubicBezTo>
                      <a:pt x="8940" y="2626"/>
                      <a:pt x="8969" y="2585"/>
                      <a:pt x="8996" y="2544"/>
                    </a:cubicBezTo>
                    <a:lnTo>
                      <a:pt x="8996" y="2544"/>
                    </a:lnTo>
                    <a:cubicBezTo>
                      <a:pt x="9302" y="2863"/>
                      <a:pt x="9603" y="3099"/>
                      <a:pt x="9907" y="3259"/>
                    </a:cubicBezTo>
                    <a:cubicBezTo>
                      <a:pt x="10224" y="3426"/>
                      <a:pt x="10548" y="3508"/>
                      <a:pt x="10882" y="3508"/>
                    </a:cubicBezTo>
                    <a:lnTo>
                      <a:pt x="10895" y="3508"/>
                    </a:lnTo>
                    <a:cubicBezTo>
                      <a:pt x="11240" y="3504"/>
                      <a:pt x="11578" y="3419"/>
                      <a:pt x="11847" y="3263"/>
                    </a:cubicBezTo>
                    <a:lnTo>
                      <a:pt x="12051" y="3147"/>
                    </a:lnTo>
                    <a:lnTo>
                      <a:pt x="11962" y="3365"/>
                    </a:lnTo>
                    <a:cubicBezTo>
                      <a:pt x="11809" y="3733"/>
                      <a:pt x="11622" y="4118"/>
                      <a:pt x="11342" y="4445"/>
                    </a:cubicBezTo>
                    <a:cubicBezTo>
                      <a:pt x="11062" y="4772"/>
                      <a:pt x="10694" y="5045"/>
                      <a:pt x="10176" y="5198"/>
                    </a:cubicBezTo>
                    <a:cubicBezTo>
                      <a:pt x="9925" y="5273"/>
                      <a:pt x="9686" y="5308"/>
                      <a:pt x="9454" y="5308"/>
                    </a:cubicBezTo>
                    <a:cubicBezTo>
                      <a:pt x="9086" y="5308"/>
                      <a:pt x="8742" y="5222"/>
                      <a:pt x="8401" y="5096"/>
                    </a:cubicBezTo>
                    <a:cubicBezTo>
                      <a:pt x="8064" y="4970"/>
                      <a:pt x="7729" y="4796"/>
                      <a:pt x="7389" y="4619"/>
                    </a:cubicBezTo>
                    <a:lnTo>
                      <a:pt x="7304" y="4575"/>
                    </a:lnTo>
                    <a:lnTo>
                      <a:pt x="7304" y="4575"/>
                    </a:lnTo>
                    <a:lnTo>
                      <a:pt x="7304" y="4575"/>
                    </a:lnTo>
                    <a:lnTo>
                      <a:pt x="7164" y="4503"/>
                    </a:lnTo>
                    <a:lnTo>
                      <a:pt x="7256" y="4424"/>
                    </a:lnTo>
                    <a:cubicBezTo>
                      <a:pt x="7416" y="4288"/>
                      <a:pt x="7566" y="4149"/>
                      <a:pt x="7702" y="4005"/>
                    </a:cubicBezTo>
                    <a:lnTo>
                      <a:pt x="7877" y="3818"/>
                    </a:lnTo>
                    <a:lnTo>
                      <a:pt x="7488" y="4029"/>
                    </a:lnTo>
                    <a:cubicBezTo>
                      <a:pt x="7334" y="4114"/>
                      <a:pt x="7171" y="4203"/>
                      <a:pt x="7007" y="4285"/>
                    </a:cubicBezTo>
                    <a:lnTo>
                      <a:pt x="6969" y="4306"/>
                    </a:lnTo>
                    <a:lnTo>
                      <a:pt x="6929" y="4278"/>
                    </a:lnTo>
                    <a:cubicBezTo>
                      <a:pt x="6776" y="4183"/>
                      <a:pt x="6625" y="4087"/>
                      <a:pt x="6475" y="3999"/>
                    </a:cubicBezTo>
                    <a:cubicBezTo>
                      <a:pt x="5934" y="3668"/>
                      <a:pt x="5426" y="3358"/>
                      <a:pt x="4956" y="2860"/>
                    </a:cubicBezTo>
                    <a:cubicBezTo>
                      <a:pt x="4690" y="2574"/>
                      <a:pt x="4454" y="2254"/>
                      <a:pt x="4229" y="1940"/>
                    </a:cubicBezTo>
                    <a:cubicBezTo>
                      <a:pt x="4018" y="1654"/>
                      <a:pt x="3800" y="1354"/>
                      <a:pt x="3558" y="1088"/>
                    </a:cubicBezTo>
                    <a:lnTo>
                      <a:pt x="3545" y="1075"/>
                    </a:lnTo>
                    <a:lnTo>
                      <a:pt x="3514" y="938"/>
                    </a:lnTo>
                    <a:cubicBezTo>
                      <a:pt x="3495" y="850"/>
                      <a:pt x="3475" y="762"/>
                      <a:pt x="3455" y="674"/>
                    </a:cubicBezTo>
                    <a:close/>
                    <a:moveTo>
                      <a:pt x="404" y="395"/>
                    </a:moveTo>
                    <a:cubicBezTo>
                      <a:pt x="912" y="861"/>
                      <a:pt x="1367" y="1388"/>
                      <a:pt x="1840" y="1889"/>
                    </a:cubicBezTo>
                    <a:cubicBezTo>
                      <a:pt x="1926" y="1981"/>
                      <a:pt x="2062" y="2121"/>
                      <a:pt x="2229" y="2288"/>
                    </a:cubicBezTo>
                    <a:cubicBezTo>
                      <a:pt x="2478" y="2533"/>
                      <a:pt x="2801" y="2826"/>
                      <a:pt x="3139" y="3068"/>
                    </a:cubicBezTo>
                    <a:cubicBezTo>
                      <a:pt x="3309" y="3191"/>
                      <a:pt x="3484" y="3296"/>
                      <a:pt x="3650" y="3378"/>
                    </a:cubicBezTo>
                    <a:cubicBezTo>
                      <a:pt x="3813" y="3453"/>
                      <a:pt x="3976" y="3506"/>
                      <a:pt x="4126" y="3522"/>
                    </a:cubicBezTo>
                    <a:lnTo>
                      <a:pt x="4126" y="3522"/>
                    </a:lnTo>
                    <a:cubicBezTo>
                      <a:pt x="4240" y="3761"/>
                      <a:pt x="4374" y="3987"/>
                      <a:pt x="4536" y="4179"/>
                    </a:cubicBezTo>
                    <a:cubicBezTo>
                      <a:pt x="4703" y="4377"/>
                      <a:pt x="4901" y="4540"/>
                      <a:pt x="5137" y="4649"/>
                    </a:cubicBezTo>
                    <a:cubicBezTo>
                      <a:pt x="5361" y="4755"/>
                      <a:pt x="5613" y="4809"/>
                      <a:pt x="5882" y="4809"/>
                    </a:cubicBezTo>
                    <a:cubicBezTo>
                      <a:pt x="6019" y="4809"/>
                      <a:pt x="6162" y="4796"/>
                      <a:pt x="6305" y="4769"/>
                    </a:cubicBezTo>
                    <a:lnTo>
                      <a:pt x="6897" y="4654"/>
                    </a:lnTo>
                    <a:lnTo>
                      <a:pt x="6353" y="4919"/>
                    </a:lnTo>
                    <a:cubicBezTo>
                      <a:pt x="6138" y="5025"/>
                      <a:pt x="5909" y="5127"/>
                      <a:pt x="5671" y="5201"/>
                    </a:cubicBezTo>
                    <a:cubicBezTo>
                      <a:pt x="5433" y="5273"/>
                      <a:pt x="5184" y="5321"/>
                      <a:pt x="4918" y="5321"/>
                    </a:cubicBezTo>
                    <a:cubicBezTo>
                      <a:pt x="4860" y="5321"/>
                      <a:pt x="4799" y="5321"/>
                      <a:pt x="4737" y="5314"/>
                    </a:cubicBezTo>
                    <a:cubicBezTo>
                      <a:pt x="4308" y="5280"/>
                      <a:pt x="3923" y="5119"/>
                      <a:pt x="3589" y="4908"/>
                    </a:cubicBezTo>
                    <a:cubicBezTo>
                      <a:pt x="3251" y="4701"/>
                      <a:pt x="2972" y="4438"/>
                      <a:pt x="2757" y="4203"/>
                    </a:cubicBezTo>
                    <a:cubicBezTo>
                      <a:pt x="2208" y="3597"/>
                      <a:pt x="1827" y="2864"/>
                      <a:pt x="1459" y="2151"/>
                    </a:cubicBezTo>
                    <a:cubicBezTo>
                      <a:pt x="1190" y="1634"/>
                      <a:pt x="914" y="1099"/>
                      <a:pt x="573" y="621"/>
                    </a:cubicBezTo>
                    <a:cubicBezTo>
                      <a:pt x="518" y="543"/>
                      <a:pt x="462" y="467"/>
                      <a:pt x="404" y="395"/>
                    </a:cubicBezTo>
                    <a:close/>
                    <a:moveTo>
                      <a:pt x="52" y="1"/>
                    </a:moveTo>
                    <a:lnTo>
                      <a:pt x="0" y="62"/>
                    </a:lnTo>
                    <a:cubicBezTo>
                      <a:pt x="2" y="64"/>
                      <a:pt x="3" y="66"/>
                      <a:pt x="5" y="67"/>
                    </a:cubicBezTo>
                    <a:lnTo>
                      <a:pt x="5" y="67"/>
                    </a:lnTo>
                    <a:lnTo>
                      <a:pt x="4" y="69"/>
                    </a:lnTo>
                    <a:cubicBezTo>
                      <a:pt x="7" y="70"/>
                      <a:pt x="9" y="72"/>
                      <a:pt x="11" y="74"/>
                    </a:cubicBezTo>
                    <a:lnTo>
                      <a:pt x="11" y="74"/>
                    </a:lnTo>
                    <a:cubicBezTo>
                      <a:pt x="185" y="251"/>
                      <a:pt x="351" y="449"/>
                      <a:pt x="505" y="669"/>
                    </a:cubicBezTo>
                    <a:cubicBezTo>
                      <a:pt x="843" y="1140"/>
                      <a:pt x="1118" y="1671"/>
                      <a:pt x="1384" y="2189"/>
                    </a:cubicBezTo>
                    <a:cubicBezTo>
                      <a:pt x="1755" y="2901"/>
                      <a:pt x="2137" y="3641"/>
                      <a:pt x="2696" y="4257"/>
                    </a:cubicBezTo>
                    <a:cubicBezTo>
                      <a:pt x="2914" y="4496"/>
                      <a:pt x="3201" y="4762"/>
                      <a:pt x="3545" y="4980"/>
                    </a:cubicBezTo>
                    <a:cubicBezTo>
                      <a:pt x="3885" y="5195"/>
                      <a:pt x="4288" y="5362"/>
                      <a:pt x="4731" y="5396"/>
                    </a:cubicBezTo>
                    <a:cubicBezTo>
                      <a:pt x="4795" y="5402"/>
                      <a:pt x="4857" y="5402"/>
                      <a:pt x="4918" y="5402"/>
                    </a:cubicBezTo>
                    <a:cubicBezTo>
                      <a:pt x="5194" y="5402"/>
                      <a:pt x="5453" y="5355"/>
                      <a:pt x="5695" y="5280"/>
                    </a:cubicBezTo>
                    <a:cubicBezTo>
                      <a:pt x="5941" y="5201"/>
                      <a:pt x="6172" y="5099"/>
                      <a:pt x="6390" y="4994"/>
                    </a:cubicBezTo>
                    <a:lnTo>
                      <a:pt x="7185" y="4605"/>
                    </a:lnTo>
                    <a:lnTo>
                      <a:pt x="7351" y="4694"/>
                    </a:lnTo>
                    <a:cubicBezTo>
                      <a:pt x="7693" y="4868"/>
                      <a:pt x="8029" y="5042"/>
                      <a:pt x="8374" y="5171"/>
                    </a:cubicBezTo>
                    <a:cubicBezTo>
                      <a:pt x="8718" y="5303"/>
                      <a:pt x="9072" y="5389"/>
                      <a:pt x="9454" y="5389"/>
                    </a:cubicBezTo>
                    <a:cubicBezTo>
                      <a:pt x="9692" y="5389"/>
                      <a:pt x="9942" y="5355"/>
                      <a:pt x="10200" y="5277"/>
                    </a:cubicBezTo>
                    <a:cubicBezTo>
                      <a:pt x="10735" y="5119"/>
                      <a:pt x="11117" y="4837"/>
                      <a:pt x="11407" y="4496"/>
                    </a:cubicBezTo>
                    <a:cubicBezTo>
                      <a:pt x="11693" y="4158"/>
                      <a:pt x="11884" y="3770"/>
                      <a:pt x="12037" y="3395"/>
                    </a:cubicBezTo>
                    <a:lnTo>
                      <a:pt x="12218" y="2956"/>
                    </a:lnTo>
                    <a:lnTo>
                      <a:pt x="11806" y="3191"/>
                    </a:lnTo>
                    <a:cubicBezTo>
                      <a:pt x="11550" y="3341"/>
                      <a:pt x="11223" y="3426"/>
                      <a:pt x="10895" y="3426"/>
                    </a:cubicBezTo>
                    <a:lnTo>
                      <a:pt x="10882" y="3426"/>
                    </a:lnTo>
                    <a:cubicBezTo>
                      <a:pt x="10562" y="3426"/>
                      <a:pt x="10255" y="3348"/>
                      <a:pt x="9945" y="3188"/>
                    </a:cubicBezTo>
                    <a:cubicBezTo>
                      <a:pt x="9638" y="3027"/>
                      <a:pt x="9332" y="2782"/>
                      <a:pt x="9018" y="2448"/>
                    </a:cubicBezTo>
                    <a:lnTo>
                      <a:pt x="8981" y="2407"/>
                    </a:lnTo>
                    <a:lnTo>
                      <a:pt x="8953" y="2455"/>
                    </a:lnTo>
                    <a:cubicBezTo>
                      <a:pt x="8923" y="2510"/>
                      <a:pt x="8888" y="2560"/>
                      <a:pt x="8844" y="2604"/>
                    </a:cubicBezTo>
                    <a:cubicBezTo>
                      <a:pt x="8690" y="2772"/>
                      <a:pt x="8483" y="2887"/>
                      <a:pt x="8245" y="2966"/>
                    </a:cubicBezTo>
                    <a:cubicBezTo>
                      <a:pt x="8009" y="3041"/>
                      <a:pt x="7740" y="3079"/>
                      <a:pt x="7471" y="3079"/>
                    </a:cubicBezTo>
                    <a:cubicBezTo>
                      <a:pt x="7171" y="3079"/>
                      <a:pt x="6867" y="3034"/>
                      <a:pt x="6592" y="2959"/>
                    </a:cubicBezTo>
                    <a:cubicBezTo>
                      <a:pt x="6312" y="2881"/>
                      <a:pt x="6063" y="2772"/>
                      <a:pt x="5873" y="2639"/>
                    </a:cubicBezTo>
                    <a:cubicBezTo>
                      <a:pt x="5447" y="2346"/>
                      <a:pt x="5085" y="1926"/>
                      <a:pt x="4707" y="1531"/>
                    </a:cubicBezTo>
                    <a:cubicBezTo>
                      <a:pt x="4516" y="1333"/>
                      <a:pt x="4322" y="1143"/>
                      <a:pt x="4110" y="976"/>
                    </a:cubicBezTo>
                    <a:cubicBezTo>
                      <a:pt x="3896" y="809"/>
                      <a:pt x="3668" y="669"/>
                      <a:pt x="3412" y="570"/>
                    </a:cubicBezTo>
                    <a:lnTo>
                      <a:pt x="3340" y="543"/>
                    </a:lnTo>
                    <a:lnTo>
                      <a:pt x="3358" y="618"/>
                    </a:lnTo>
                    <a:cubicBezTo>
                      <a:pt x="3385" y="731"/>
                      <a:pt x="3408" y="843"/>
                      <a:pt x="3435" y="955"/>
                    </a:cubicBezTo>
                    <a:lnTo>
                      <a:pt x="3470" y="1112"/>
                    </a:lnTo>
                    <a:lnTo>
                      <a:pt x="3501" y="1146"/>
                    </a:lnTo>
                    <a:cubicBezTo>
                      <a:pt x="3735" y="1405"/>
                      <a:pt x="3954" y="1701"/>
                      <a:pt x="4162" y="1991"/>
                    </a:cubicBezTo>
                    <a:cubicBezTo>
                      <a:pt x="4390" y="2302"/>
                      <a:pt x="4625" y="2625"/>
                      <a:pt x="4898" y="2915"/>
                    </a:cubicBezTo>
                    <a:cubicBezTo>
                      <a:pt x="5375" y="3422"/>
                      <a:pt x="5889" y="3736"/>
                      <a:pt x="6431" y="4067"/>
                    </a:cubicBezTo>
                    <a:cubicBezTo>
                      <a:pt x="6581" y="4158"/>
                      <a:pt x="6735" y="4251"/>
                      <a:pt x="6884" y="4350"/>
                    </a:cubicBezTo>
                    <a:lnTo>
                      <a:pt x="6963" y="4397"/>
                    </a:lnTo>
                    <a:lnTo>
                      <a:pt x="7045" y="4356"/>
                    </a:lnTo>
                    <a:cubicBezTo>
                      <a:pt x="7183" y="4289"/>
                      <a:pt x="7316" y="4217"/>
                      <a:pt x="7447" y="4146"/>
                    </a:cubicBezTo>
                    <a:lnTo>
                      <a:pt x="7447" y="4146"/>
                    </a:lnTo>
                    <a:cubicBezTo>
                      <a:pt x="7369" y="4219"/>
                      <a:pt x="7288" y="4291"/>
                      <a:pt x="7205" y="4360"/>
                    </a:cubicBezTo>
                    <a:lnTo>
                      <a:pt x="7014" y="4517"/>
                    </a:lnTo>
                    <a:lnTo>
                      <a:pt x="7055" y="4537"/>
                    </a:lnTo>
                    <a:lnTo>
                      <a:pt x="6288" y="4687"/>
                    </a:lnTo>
                    <a:cubicBezTo>
                      <a:pt x="6148" y="4715"/>
                      <a:pt x="6016" y="4728"/>
                      <a:pt x="5882" y="4728"/>
                    </a:cubicBezTo>
                    <a:cubicBezTo>
                      <a:pt x="5623" y="4728"/>
                      <a:pt x="5385" y="4677"/>
                      <a:pt x="5170" y="4578"/>
                    </a:cubicBezTo>
                    <a:cubicBezTo>
                      <a:pt x="4948" y="4472"/>
                      <a:pt x="4761" y="4315"/>
                      <a:pt x="4601" y="4125"/>
                    </a:cubicBezTo>
                    <a:cubicBezTo>
                      <a:pt x="4437" y="3933"/>
                      <a:pt x="4305" y="3709"/>
                      <a:pt x="4189" y="3467"/>
                    </a:cubicBezTo>
                    <a:lnTo>
                      <a:pt x="4179" y="3447"/>
                    </a:lnTo>
                    <a:lnTo>
                      <a:pt x="4155" y="3447"/>
                    </a:lnTo>
                    <a:cubicBezTo>
                      <a:pt x="3964" y="3430"/>
                      <a:pt x="3742" y="3345"/>
                      <a:pt x="3521" y="3218"/>
                    </a:cubicBezTo>
                    <a:cubicBezTo>
                      <a:pt x="3187" y="3027"/>
                      <a:pt x="2846" y="2752"/>
                      <a:pt x="2556" y="2486"/>
                    </a:cubicBezTo>
                    <a:cubicBezTo>
                      <a:pt x="2266" y="2220"/>
                      <a:pt x="2028" y="1967"/>
                      <a:pt x="1898" y="1835"/>
                    </a:cubicBezTo>
                    <a:cubicBezTo>
                      <a:pt x="1418" y="1324"/>
                      <a:pt x="955" y="781"/>
                      <a:pt x="426" y="308"/>
                    </a:cubicBezTo>
                    <a:cubicBezTo>
                      <a:pt x="310" y="199"/>
                      <a:pt x="187" y="95"/>
                      <a:pt x="62" y="8"/>
                    </a:cubicBezTo>
                    <a:lnTo>
                      <a:pt x="62" y="8"/>
                    </a:lnTo>
                    <a:cubicBezTo>
                      <a:pt x="61" y="7"/>
                      <a:pt x="59" y="6"/>
                      <a:pt x="58" y="4"/>
                    </a:cubicBezTo>
                    <a:lnTo>
                      <a:pt x="57" y="5"/>
                    </a:lnTo>
                    <a:lnTo>
                      <a:pt x="57" y="5"/>
                    </a:lnTo>
                    <a:cubicBezTo>
                      <a:pt x="55" y="4"/>
                      <a:pt x="54" y="2"/>
                      <a:pt x="52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0"/>
              <p:cNvSpPr/>
              <p:nvPr/>
            </p:nvSpPr>
            <p:spPr>
              <a:xfrm>
                <a:off x="2879693" y="2089084"/>
                <a:ext cx="107261" cy="248994"/>
              </a:xfrm>
              <a:custGeom>
                <a:rect b="b" l="l" r="r" t="t"/>
                <a:pathLst>
                  <a:path extrusionOk="0" h="4708" w="2028">
                    <a:moveTo>
                      <a:pt x="2028" y="1"/>
                    </a:moveTo>
                    <a:lnTo>
                      <a:pt x="1803" y="216"/>
                    </a:lnTo>
                    <a:cubicBezTo>
                      <a:pt x="1666" y="345"/>
                      <a:pt x="1503" y="465"/>
                      <a:pt x="1319" y="567"/>
                    </a:cubicBezTo>
                    <a:lnTo>
                      <a:pt x="1240" y="608"/>
                    </a:lnTo>
                    <a:lnTo>
                      <a:pt x="1240" y="614"/>
                    </a:lnTo>
                    <a:lnTo>
                      <a:pt x="1050" y="696"/>
                    </a:lnTo>
                    <a:cubicBezTo>
                      <a:pt x="921" y="754"/>
                      <a:pt x="781" y="802"/>
                      <a:pt x="624" y="850"/>
                    </a:cubicBezTo>
                    <a:cubicBezTo>
                      <a:pt x="474" y="894"/>
                      <a:pt x="317" y="921"/>
                      <a:pt x="136" y="942"/>
                    </a:cubicBezTo>
                    <a:lnTo>
                      <a:pt x="0" y="955"/>
                    </a:lnTo>
                    <a:lnTo>
                      <a:pt x="31" y="1088"/>
                    </a:lnTo>
                    <a:cubicBezTo>
                      <a:pt x="116" y="1470"/>
                      <a:pt x="215" y="3161"/>
                      <a:pt x="266" y="4070"/>
                    </a:cubicBezTo>
                    <a:lnTo>
                      <a:pt x="304" y="4707"/>
                    </a:lnTo>
                    <a:lnTo>
                      <a:pt x="508" y="4227"/>
                    </a:lnTo>
                    <a:cubicBezTo>
                      <a:pt x="729" y="3702"/>
                      <a:pt x="897" y="3188"/>
                      <a:pt x="1023" y="2656"/>
                    </a:cubicBezTo>
                    <a:cubicBezTo>
                      <a:pt x="1077" y="2305"/>
                      <a:pt x="1111" y="1947"/>
                      <a:pt x="1142" y="1599"/>
                    </a:cubicBezTo>
                    <a:cubicBezTo>
                      <a:pt x="1163" y="1344"/>
                      <a:pt x="1186" y="1081"/>
                      <a:pt x="1220" y="825"/>
                    </a:cubicBezTo>
                    <a:lnTo>
                      <a:pt x="1244" y="628"/>
                    </a:lnTo>
                    <a:lnTo>
                      <a:pt x="1258" y="696"/>
                    </a:lnTo>
                    <a:cubicBezTo>
                      <a:pt x="1333" y="1078"/>
                      <a:pt x="1350" y="1500"/>
                      <a:pt x="1306" y="1954"/>
                    </a:cubicBezTo>
                    <a:lnTo>
                      <a:pt x="1292" y="2083"/>
                    </a:lnTo>
                    <a:lnTo>
                      <a:pt x="1424" y="2087"/>
                    </a:lnTo>
                    <a:cubicBezTo>
                      <a:pt x="1479" y="2087"/>
                      <a:pt x="1534" y="2090"/>
                      <a:pt x="1599" y="2101"/>
                    </a:cubicBezTo>
                    <a:lnTo>
                      <a:pt x="1698" y="2110"/>
                    </a:lnTo>
                    <a:lnTo>
                      <a:pt x="1728" y="2011"/>
                    </a:lnTo>
                    <a:cubicBezTo>
                      <a:pt x="1858" y="1582"/>
                      <a:pt x="1936" y="1218"/>
                      <a:pt x="1973" y="870"/>
                    </a:cubicBezTo>
                    <a:cubicBezTo>
                      <a:pt x="1987" y="748"/>
                      <a:pt x="1994" y="625"/>
                      <a:pt x="1997" y="506"/>
                    </a:cubicBezTo>
                    <a:cubicBezTo>
                      <a:pt x="2001" y="441"/>
                      <a:pt x="2004" y="376"/>
                      <a:pt x="2008" y="311"/>
                    </a:cubicBezTo>
                    <a:lnTo>
                      <a:pt x="2028" y="1"/>
                    </a:lnTo>
                    <a:close/>
                  </a:path>
                </a:pathLst>
              </a:custGeom>
              <a:solidFill>
                <a:srgbClr val="475C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0"/>
              <p:cNvSpPr/>
              <p:nvPr/>
            </p:nvSpPr>
            <p:spPr>
              <a:xfrm>
                <a:off x="2877154" y="2083689"/>
                <a:ext cx="112338" cy="263750"/>
              </a:xfrm>
              <a:custGeom>
                <a:rect b="b" l="l" r="r" t="t"/>
                <a:pathLst>
                  <a:path extrusionOk="0" h="4987" w="2124">
                    <a:moveTo>
                      <a:pt x="2029" y="205"/>
                    </a:moveTo>
                    <a:lnTo>
                      <a:pt x="2015" y="410"/>
                    </a:lnTo>
                    <a:cubicBezTo>
                      <a:pt x="2011" y="474"/>
                      <a:pt x="2008" y="539"/>
                      <a:pt x="2004" y="604"/>
                    </a:cubicBezTo>
                    <a:cubicBezTo>
                      <a:pt x="2001" y="723"/>
                      <a:pt x="1994" y="846"/>
                      <a:pt x="1980" y="968"/>
                    </a:cubicBezTo>
                    <a:cubicBezTo>
                      <a:pt x="1943" y="1313"/>
                      <a:pt x="1865" y="1674"/>
                      <a:pt x="1735" y="2104"/>
                    </a:cubicBezTo>
                    <a:lnTo>
                      <a:pt x="1718" y="2168"/>
                    </a:lnTo>
                    <a:lnTo>
                      <a:pt x="1650" y="2162"/>
                    </a:lnTo>
                    <a:cubicBezTo>
                      <a:pt x="1585" y="2151"/>
                      <a:pt x="1527" y="2148"/>
                      <a:pt x="1472" y="2148"/>
                    </a:cubicBezTo>
                    <a:lnTo>
                      <a:pt x="1387" y="2144"/>
                    </a:lnTo>
                    <a:lnTo>
                      <a:pt x="1395" y="2059"/>
                    </a:lnTo>
                    <a:cubicBezTo>
                      <a:pt x="1411" y="1893"/>
                      <a:pt x="1418" y="1732"/>
                      <a:pt x="1418" y="1572"/>
                    </a:cubicBezTo>
                    <a:cubicBezTo>
                      <a:pt x="1418" y="1300"/>
                      <a:pt x="1395" y="1037"/>
                      <a:pt x="1346" y="788"/>
                    </a:cubicBezTo>
                    <a:lnTo>
                      <a:pt x="1335" y="732"/>
                    </a:lnTo>
                    <a:lnTo>
                      <a:pt x="1387" y="702"/>
                    </a:lnTo>
                    <a:cubicBezTo>
                      <a:pt x="1575" y="600"/>
                      <a:pt x="1738" y="482"/>
                      <a:pt x="1881" y="348"/>
                    </a:cubicBezTo>
                    <a:lnTo>
                      <a:pt x="2029" y="205"/>
                    </a:lnTo>
                    <a:close/>
                    <a:moveTo>
                      <a:pt x="1246" y="779"/>
                    </a:moveTo>
                    <a:lnTo>
                      <a:pt x="1227" y="921"/>
                    </a:lnTo>
                    <a:cubicBezTo>
                      <a:pt x="1193" y="1180"/>
                      <a:pt x="1170" y="1443"/>
                      <a:pt x="1149" y="1698"/>
                    </a:cubicBezTo>
                    <a:cubicBezTo>
                      <a:pt x="1118" y="2044"/>
                      <a:pt x="1088" y="2401"/>
                      <a:pt x="1031" y="2747"/>
                    </a:cubicBezTo>
                    <a:lnTo>
                      <a:pt x="1031" y="2747"/>
                    </a:lnTo>
                    <a:lnTo>
                      <a:pt x="1030" y="2747"/>
                    </a:lnTo>
                    <a:cubicBezTo>
                      <a:pt x="907" y="3279"/>
                      <a:pt x="740" y="3790"/>
                      <a:pt x="519" y="4315"/>
                    </a:cubicBezTo>
                    <a:lnTo>
                      <a:pt x="382" y="4633"/>
                    </a:lnTo>
                    <a:lnTo>
                      <a:pt x="355" y="4169"/>
                    </a:lnTo>
                    <a:cubicBezTo>
                      <a:pt x="331" y="3716"/>
                      <a:pt x="291" y="3065"/>
                      <a:pt x="250" y="2478"/>
                    </a:cubicBezTo>
                    <a:cubicBezTo>
                      <a:pt x="229" y="2189"/>
                      <a:pt x="209" y="1913"/>
                      <a:pt x="184" y="1684"/>
                    </a:cubicBezTo>
                    <a:cubicBezTo>
                      <a:pt x="174" y="1572"/>
                      <a:pt x="164" y="1470"/>
                      <a:pt x="154" y="1385"/>
                    </a:cubicBezTo>
                    <a:cubicBezTo>
                      <a:pt x="140" y="1300"/>
                      <a:pt x="130" y="1231"/>
                      <a:pt x="120" y="1180"/>
                    </a:cubicBezTo>
                    <a:lnTo>
                      <a:pt x="99" y="1095"/>
                    </a:lnTo>
                    <a:lnTo>
                      <a:pt x="188" y="1084"/>
                    </a:lnTo>
                    <a:cubicBezTo>
                      <a:pt x="372" y="1064"/>
                      <a:pt x="532" y="1034"/>
                      <a:pt x="682" y="989"/>
                    </a:cubicBezTo>
                    <a:cubicBezTo>
                      <a:pt x="843" y="945"/>
                      <a:pt x="986" y="894"/>
                      <a:pt x="1115" y="836"/>
                    </a:cubicBezTo>
                    <a:lnTo>
                      <a:pt x="1246" y="779"/>
                    </a:lnTo>
                    <a:close/>
                    <a:moveTo>
                      <a:pt x="2123" y="1"/>
                    </a:moveTo>
                    <a:lnTo>
                      <a:pt x="1824" y="287"/>
                    </a:lnTo>
                    <a:cubicBezTo>
                      <a:pt x="1687" y="416"/>
                      <a:pt x="1527" y="532"/>
                      <a:pt x="1346" y="631"/>
                    </a:cubicBezTo>
                    <a:lnTo>
                      <a:pt x="1319" y="647"/>
                    </a:lnTo>
                    <a:lnTo>
                      <a:pt x="1285" y="478"/>
                    </a:lnTo>
                    <a:lnTo>
                      <a:pt x="1258" y="681"/>
                    </a:lnTo>
                    <a:lnTo>
                      <a:pt x="1244" y="689"/>
                    </a:lnTo>
                    <a:lnTo>
                      <a:pt x="1244" y="693"/>
                    </a:lnTo>
                    <a:lnTo>
                      <a:pt x="1084" y="761"/>
                    </a:lnTo>
                    <a:cubicBezTo>
                      <a:pt x="955" y="819"/>
                      <a:pt x="818" y="866"/>
                      <a:pt x="659" y="911"/>
                    </a:cubicBezTo>
                    <a:cubicBezTo>
                      <a:pt x="515" y="955"/>
                      <a:pt x="358" y="982"/>
                      <a:pt x="181" y="1003"/>
                    </a:cubicBezTo>
                    <a:lnTo>
                      <a:pt x="0" y="1020"/>
                    </a:lnTo>
                    <a:lnTo>
                      <a:pt x="38" y="1201"/>
                    </a:lnTo>
                    <a:cubicBezTo>
                      <a:pt x="48" y="1245"/>
                      <a:pt x="61" y="1313"/>
                      <a:pt x="72" y="1394"/>
                    </a:cubicBezTo>
                    <a:cubicBezTo>
                      <a:pt x="110" y="1688"/>
                      <a:pt x="147" y="2185"/>
                      <a:pt x="184" y="2706"/>
                    </a:cubicBezTo>
                    <a:cubicBezTo>
                      <a:pt x="219" y="3228"/>
                      <a:pt x="253" y="3777"/>
                      <a:pt x="273" y="4172"/>
                    </a:cubicBezTo>
                    <a:lnTo>
                      <a:pt x="311" y="4812"/>
                    </a:lnTo>
                    <a:lnTo>
                      <a:pt x="321" y="4987"/>
                    </a:lnTo>
                    <a:lnTo>
                      <a:pt x="593" y="4346"/>
                    </a:lnTo>
                    <a:cubicBezTo>
                      <a:pt x="815" y="3818"/>
                      <a:pt x="986" y="3303"/>
                      <a:pt x="1108" y="2768"/>
                    </a:cubicBezTo>
                    <a:lnTo>
                      <a:pt x="1108" y="2764"/>
                    </a:lnTo>
                    <a:cubicBezTo>
                      <a:pt x="1166" y="2410"/>
                      <a:pt x="1200" y="2052"/>
                      <a:pt x="1231" y="1704"/>
                    </a:cubicBezTo>
                    <a:cubicBezTo>
                      <a:pt x="1250" y="1475"/>
                      <a:pt x="1271" y="1239"/>
                      <a:pt x="1299" y="1008"/>
                    </a:cubicBezTo>
                    <a:lnTo>
                      <a:pt x="1299" y="1008"/>
                    </a:lnTo>
                    <a:cubicBezTo>
                      <a:pt x="1324" y="1189"/>
                      <a:pt x="1337" y="1377"/>
                      <a:pt x="1337" y="1572"/>
                    </a:cubicBezTo>
                    <a:cubicBezTo>
                      <a:pt x="1337" y="1729"/>
                      <a:pt x="1329" y="1888"/>
                      <a:pt x="1313" y="2052"/>
                    </a:cubicBezTo>
                    <a:lnTo>
                      <a:pt x="1296" y="2226"/>
                    </a:lnTo>
                    <a:lnTo>
                      <a:pt x="1472" y="2230"/>
                    </a:lnTo>
                    <a:cubicBezTo>
                      <a:pt x="1524" y="2230"/>
                      <a:pt x="1579" y="2233"/>
                      <a:pt x="1640" y="2240"/>
                    </a:cubicBezTo>
                    <a:lnTo>
                      <a:pt x="1776" y="2256"/>
                    </a:lnTo>
                    <a:lnTo>
                      <a:pt x="1813" y="2127"/>
                    </a:lnTo>
                    <a:cubicBezTo>
                      <a:pt x="1947" y="1695"/>
                      <a:pt x="2024" y="1330"/>
                      <a:pt x="2062" y="976"/>
                    </a:cubicBezTo>
                    <a:cubicBezTo>
                      <a:pt x="2076" y="853"/>
                      <a:pt x="2083" y="727"/>
                      <a:pt x="2086" y="608"/>
                    </a:cubicBezTo>
                    <a:cubicBezTo>
                      <a:pt x="2090" y="543"/>
                      <a:pt x="2093" y="478"/>
                      <a:pt x="2096" y="416"/>
                    </a:cubicBez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0"/>
              <p:cNvSpPr/>
              <p:nvPr/>
            </p:nvSpPr>
            <p:spPr>
              <a:xfrm>
                <a:off x="1906887" y="2127533"/>
                <a:ext cx="77008" cy="231224"/>
              </a:xfrm>
              <a:custGeom>
                <a:rect b="b" l="l" r="r" t="t"/>
                <a:pathLst>
                  <a:path extrusionOk="0" h="4372" w="1456">
                    <a:moveTo>
                      <a:pt x="1455" y="0"/>
                    </a:moveTo>
                    <a:lnTo>
                      <a:pt x="1194" y="255"/>
                    </a:lnTo>
                    <a:cubicBezTo>
                      <a:pt x="835" y="600"/>
                      <a:pt x="464" y="869"/>
                      <a:pt x="89" y="1046"/>
                    </a:cubicBezTo>
                    <a:lnTo>
                      <a:pt x="0" y="1087"/>
                    </a:lnTo>
                    <a:lnTo>
                      <a:pt x="21" y="1179"/>
                    </a:lnTo>
                    <a:cubicBezTo>
                      <a:pt x="65" y="1404"/>
                      <a:pt x="103" y="1625"/>
                      <a:pt x="137" y="1844"/>
                    </a:cubicBezTo>
                    <a:cubicBezTo>
                      <a:pt x="269" y="2638"/>
                      <a:pt x="392" y="3384"/>
                      <a:pt x="887" y="4093"/>
                    </a:cubicBezTo>
                    <a:lnTo>
                      <a:pt x="1084" y="4372"/>
                    </a:lnTo>
                    <a:lnTo>
                      <a:pt x="1108" y="4032"/>
                    </a:lnTo>
                    <a:lnTo>
                      <a:pt x="1112" y="3983"/>
                    </a:lnTo>
                    <a:cubicBezTo>
                      <a:pt x="1136" y="3629"/>
                      <a:pt x="1153" y="3268"/>
                      <a:pt x="1173" y="2914"/>
                    </a:cubicBezTo>
                    <a:cubicBezTo>
                      <a:pt x="1217" y="2069"/>
                      <a:pt x="1262" y="1193"/>
                      <a:pt x="1398" y="361"/>
                    </a:cubicBezTo>
                    <a:lnTo>
                      <a:pt x="1455" y="0"/>
                    </a:lnTo>
                    <a:close/>
                  </a:path>
                </a:pathLst>
              </a:custGeom>
              <a:solidFill>
                <a:srgbClr val="475C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0"/>
              <p:cNvSpPr/>
              <p:nvPr/>
            </p:nvSpPr>
            <p:spPr>
              <a:xfrm>
                <a:off x="1904560" y="2121398"/>
                <a:ext cx="82561" cy="243706"/>
              </a:xfrm>
              <a:custGeom>
                <a:rect b="b" l="l" r="r" t="t"/>
                <a:pathLst>
                  <a:path extrusionOk="0" h="4608" w="1561">
                    <a:moveTo>
                      <a:pt x="1442" y="232"/>
                    </a:moveTo>
                    <a:lnTo>
                      <a:pt x="1401" y="470"/>
                    </a:lnTo>
                    <a:cubicBezTo>
                      <a:pt x="1265" y="1305"/>
                      <a:pt x="1220" y="2181"/>
                      <a:pt x="1176" y="3030"/>
                    </a:cubicBezTo>
                    <a:cubicBezTo>
                      <a:pt x="1159" y="3381"/>
                      <a:pt x="1139" y="3745"/>
                      <a:pt x="1115" y="4096"/>
                    </a:cubicBezTo>
                    <a:lnTo>
                      <a:pt x="1111" y="4144"/>
                    </a:lnTo>
                    <a:lnTo>
                      <a:pt x="1094" y="4373"/>
                    </a:lnTo>
                    <a:lnTo>
                      <a:pt x="964" y="4185"/>
                    </a:lnTo>
                    <a:cubicBezTo>
                      <a:pt x="719" y="3838"/>
                      <a:pt x="566" y="3476"/>
                      <a:pt x="461" y="3105"/>
                    </a:cubicBezTo>
                    <a:cubicBezTo>
                      <a:pt x="351" y="2734"/>
                      <a:pt x="286" y="2348"/>
                      <a:pt x="222" y="1952"/>
                    </a:cubicBezTo>
                    <a:cubicBezTo>
                      <a:pt x="187" y="1735"/>
                      <a:pt x="150" y="1513"/>
                      <a:pt x="106" y="1288"/>
                    </a:cubicBezTo>
                    <a:lnTo>
                      <a:pt x="93" y="1227"/>
                    </a:lnTo>
                    <a:lnTo>
                      <a:pt x="150" y="1200"/>
                    </a:lnTo>
                    <a:cubicBezTo>
                      <a:pt x="532" y="1019"/>
                      <a:pt x="906" y="750"/>
                      <a:pt x="1265" y="398"/>
                    </a:cubicBezTo>
                    <a:lnTo>
                      <a:pt x="1442" y="232"/>
                    </a:lnTo>
                    <a:close/>
                    <a:moveTo>
                      <a:pt x="1561" y="0"/>
                    </a:moveTo>
                    <a:lnTo>
                      <a:pt x="1210" y="341"/>
                    </a:lnTo>
                    <a:cubicBezTo>
                      <a:pt x="856" y="685"/>
                      <a:pt x="488" y="947"/>
                      <a:pt x="113" y="1125"/>
                    </a:cubicBezTo>
                    <a:lnTo>
                      <a:pt x="0" y="1180"/>
                    </a:lnTo>
                    <a:lnTo>
                      <a:pt x="24" y="1302"/>
                    </a:lnTo>
                    <a:cubicBezTo>
                      <a:pt x="68" y="1527"/>
                      <a:pt x="106" y="1748"/>
                      <a:pt x="140" y="1966"/>
                    </a:cubicBezTo>
                    <a:cubicBezTo>
                      <a:pt x="208" y="2361"/>
                      <a:pt x="269" y="2750"/>
                      <a:pt x="382" y="3129"/>
                    </a:cubicBezTo>
                    <a:cubicBezTo>
                      <a:pt x="491" y="3506"/>
                      <a:pt x="648" y="3875"/>
                      <a:pt x="897" y="4233"/>
                    </a:cubicBezTo>
                    <a:lnTo>
                      <a:pt x="1162" y="4607"/>
                    </a:lnTo>
                    <a:lnTo>
                      <a:pt x="1193" y="4151"/>
                    </a:lnTo>
                    <a:lnTo>
                      <a:pt x="1197" y="4099"/>
                    </a:lnTo>
                    <a:cubicBezTo>
                      <a:pt x="1220" y="3749"/>
                      <a:pt x="1238" y="3384"/>
                      <a:pt x="1258" y="3033"/>
                    </a:cubicBezTo>
                    <a:cubicBezTo>
                      <a:pt x="1302" y="2188"/>
                      <a:pt x="1346" y="1312"/>
                      <a:pt x="1483" y="484"/>
                    </a:cubicBezTo>
                    <a:lnTo>
                      <a:pt x="1561" y="0"/>
                    </a:ln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0"/>
              <p:cNvSpPr/>
              <p:nvPr/>
            </p:nvSpPr>
            <p:spPr>
              <a:xfrm>
                <a:off x="2525859" y="4629059"/>
                <a:ext cx="272965" cy="133065"/>
              </a:xfrm>
              <a:custGeom>
                <a:rect b="b" l="l" r="r" t="t"/>
                <a:pathLst>
                  <a:path extrusionOk="0" h="2516" w="5161">
                    <a:moveTo>
                      <a:pt x="154" y="0"/>
                    </a:moveTo>
                    <a:lnTo>
                      <a:pt x="144" y="140"/>
                    </a:lnTo>
                    <a:cubicBezTo>
                      <a:pt x="137" y="279"/>
                      <a:pt x="113" y="436"/>
                      <a:pt x="89" y="600"/>
                    </a:cubicBezTo>
                    <a:cubicBezTo>
                      <a:pt x="62" y="770"/>
                      <a:pt x="38" y="944"/>
                      <a:pt x="28" y="1114"/>
                    </a:cubicBezTo>
                    <a:lnTo>
                      <a:pt x="1" y="1087"/>
                    </a:lnTo>
                    <a:lnTo>
                      <a:pt x="24" y="1356"/>
                    </a:lnTo>
                    <a:lnTo>
                      <a:pt x="24" y="1367"/>
                    </a:lnTo>
                    <a:lnTo>
                      <a:pt x="28" y="1421"/>
                    </a:lnTo>
                    <a:lnTo>
                      <a:pt x="28" y="1424"/>
                    </a:lnTo>
                    <a:cubicBezTo>
                      <a:pt x="38" y="1506"/>
                      <a:pt x="51" y="1578"/>
                      <a:pt x="69" y="1639"/>
                    </a:cubicBezTo>
                    <a:cubicBezTo>
                      <a:pt x="276" y="2328"/>
                      <a:pt x="1244" y="2393"/>
                      <a:pt x="1821" y="2430"/>
                    </a:cubicBezTo>
                    <a:cubicBezTo>
                      <a:pt x="1878" y="2433"/>
                      <a:pt x="1933" y="2437"/>
                      <a:pt x="1984" y="2440"/>
                    </a:cubicBezTo>
                    <a:cubicBezTo>
                      <a:pt x="2049" y="2443"/>
                      <a:pt x="2123" y="2451"/>
                      <a:pt x="2205" y="2460"/>
                    </a:cubicBezTo>
                    <a:cubicBezTo>
                      <a:pt x="2485" y="2484"/>
                      <a:pt x="2826" y="2515"/>
                      <a:pt x="3173" y="2515"/>
                    </a:cubicBezTo>
                    <a:cubicBezTo>
                      <a:pt x="3889" y="2515"/>
                      <a:pt x="4625" y="2385"/>
                      <a:pt x="4891" y="1809"/>
                    </a:cubicBezTo>
                    <a:cubicBezTo>
                      <a:pt x="4891" y="1806"/>
                      <a:pt x="4891" y="1803"/>
                      <a:pt x="4894" y="1796"/>
                    </a:cubicBezTo>
                    <a:cubicBezTo>
                      <a:pt x="4942" y="1772"/>
                      <a:pt x="4993" y="1751"/>
                      <a:pt x="5037" y="1724"/>
                    </a:cubicBezTo>
                    <a:cubicBezTo>
                      <a:pt x="5160" y="1660"/>
                      <a:pt x="5105" y="1472"/>
                      <a:pt x="4986" y="1455"/>
                    </a:cubicBezTo>
                    <a:lnTo>
                      <a:pt x="4997" y="1418"/>
                    </a:lnTo>
                    <a:lnTo>
                      <a:pt x="4997" y="1418"/>
                    </a:lnTo>
                    <a:cubicBezTo>
                      <a:pt x="4983" y="1431"/>
                      <a:pt x="4970" y="1441"/>
                      <a:pt x="4956" y="1455"/>
                    </a:cubicBezTo>
                    <a:cubicBezTo>
                      <a:pt x="4945" y="1458"/>
                      <a:pt x="4938" y="1458"/>
                      <a:pt x="4929" y="1462"/>
                    </a:cubicBezTo>
                    <a:cubicBezTo>
                      <a:pt x="4209" y="1714"/>
                      <a:pt x="3531" y="1943"/>
                      <a:pt x="2757" y="1966"/>
                    </a:cubicBezTo>
                    <a:cubicBezTo>
                      <a:pt x="2732" y="1967"/>
                      <a:pt x="2707" y="1967"/>
                      <a:pt x="2683" y="1967"/>
                    </a:cubicBezTo>
                    <a:cubicBezTo>
                      <a:pt x="2141" y="1967"/>
                      <a:pt x="1622" y="1827"/>
                      <a:pt x="1094" y="1765"/>
                    </a:cubicBezTo>
                    <a:cubicBezTo>
                      <a:pt x="924" y="1663"/>
                      <a:pt x="778" y="1537"/>
                      <a:pt x="668" y="1380"/>
                    </a:cubicBezTo>
                    <a:cubicBezTo>
                      <a:pt x="440" y="1040"/>
                      <a:pt x="358" y="480"/>
                      <a:pt x="487" y="54"/>
                    </a:cubicBezTo>
                    <a:cubicBezTo>
                      <a:pt x="420" y="48"/>
                      <a:pt x="355" y="41"/>
                      <a:pt x="290" y="27"/>
                    </a:cubicBez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475C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0"/>
              <p:cNvSpPr/>
              <p:nvPr/>
            </p:nvSpPr>
            <p:spPr>
              <a:xfrm>
                <a:off x="2523162" y="4626309"/>
                <a:ext cx="274922" cy="137983"/>
              </a:xfrm>
              <a:custGeom>
                <a:rect b="b" l="l" r="r" t="t"/>
                <a:pathLst>
                  <a:path extrusionOk="0" h="2609" w="5198">
                    <a:moveTo>
                      <a:pt x="242" y="100"/>
                    </a:moveTo>
                    <a:lnTo>
                      <a:pt x="334" y="120"/>
                    </a:lnTo>
                    <a:cubicBezTo>
                      <a:pt x="384" y="131"/>
                      <a:pt x="435" y="137"/>
                      <a:pt x="487" y="142"/>
                    </a:cubicBezTo>
                    <a:lnTo>
                      <a:pt x="487" y="142"/>
                    </a:lnTo>
                    <a:cubicBezTo>
                      <a:pt x="452" y="272"/>
                      <a:pt x="436" y="410"/>
                      <a:pt x="436" y="549"/>
                    </a:cubicBezTo>
                    <a:cubicBezTo>
                      <a:pt x="436" y="713"/>
                      <a:pt x="457" y="880"/>
                      <a:pt x="502" y="1037"/>
                    </a:cubicBezTo>
                    <a:cubicBezTo>
                      <a:pt x="542" y="1190"/>
                      <a:pt x="607" y="1333"/>
                      <a:pt x="686" y="1456"/>
                    </a:cubicBezTo>
                    <a:cubicBezTo>
                      <a:pt x="798" y="1619"/>
                      <a:pt x="951" y="1749"/>
                      <a:pt x="1125" y="1855"/>
                    </a:cubicBezTo>
                    <a:lnTo>
                      <a:pt x="1131" y="1858"/>
                    </a:lnTo>
                    <a:lnTo>
                      <a:pt x="1142" y="1858"/>
                    </a:lnTo>
                    <a:cubicBezTo>
                      <a:pt x="1401" y="1889"/>
                      <a:pt x="1660" y="1940"/>
                      <a:pt x="1922" y="1981"/>
                    </a:cubicBezTo>
                    <a:cubicBezTo>
                      <a:pt x="2185" y="2025"/>
                      <a:pt x="2451" y="2059"/>
                      <a:pt x="2723" y="2059"/>
                    </a:cubicBezTo>
                    <a:lnTo>
                      <a:pt x="2812" y="2059"/>
                    </a:lnTo>
                    <a:cubicBezTo>
                      <a:pt x="3201" y="2045"/>
                      <a:pt x="3569" y="1984"/>
                      <a:pt x="3926" y="1892"/>
                    </a:cubicBezTo>
                    <a:cubicBezTo>
                      <a:pt x="4284" y="1800"/>
                      <a:pt x="4632" y="1681"/>
                      <a:pt x="4993" y="1555"/>
                    </a:cubicBezTo>
                    <a:cubicBezTo>
                      <a:pt x="5000" y="1551"/>
                      <a:pt x="5007" y="1548"/>
                      <a:pt x="5013" y="1548"/>
                    </a:cubicBezTo>
                    <a:lnTo>
                      <a:pt x="5027" y="1548"/>
                    </a:lnTo>
                    <a:lnTo>
                      <a:pt x="5028" y="1547"/>
                    </a:lnTo>
                    <a:lnTo>
                      <a:pt x="5028" y="1547"/>
                    </a:lnTo>
                    <a:lnTo>
                      <a:pt x="5034" y="1548"/>
                    </a:lnTo>
                    <a:cubicBezTo>
                      <a:pt x="5044" y="1551"/>
                      <a:pt x="5054" y="1555"/>
                      <a:pt x="5065" y="1562"/>
                    </a:cubicBezTo>
                    <a:cubicBezTo>
                      <a:pt x="5082" y="1569"/>
                      <a:pt x="5095" y="1586"/>
                      <a:pt x="5102" y="1603"/>
                    </a:cubicBezTo>
                    <a:cubicBezTo>
                      <a:pt x="5112" y="1619"/>
                      <a:pt x="5115" y="1640"/>
                      <a:pt x="5115" y="1660"/>
                    </a:cubicBezTo>
                    <a:cubicBezTo>
                      <a:pt x="5115" y="1677"/>
                      <a:pt x="5112" y="1691"/>
                      <a:pt x="5106" y="1705"/>
                    </a:cubicBezTo>
                    <a:cubicBezTo>
                      <a:pt x="5098" y="1718"/>
                      <a:pt x="5088" y="1732"/>
                      <a:pt x="5071" y="1742"/>
                    </a:cubicBezTo>
                    <a:cubicBezTo>
                      <a:pt x="5027" y="1766"/>
                      <a:pt x="4976" y="1790"/>
                      <a:pt x="4928" y="1814"/>
                    </a:cubicBezTo>
                    <a:lnTo>
                      <a:pt x="4914" y="1820"/>
                    </a:lnTo>
                    <a:lnTo>
                      <a:pt x="4908" y="1834"/>
                    </a:lnTo>
                    <a:cubicBezTo>
                      <a:pt x="4904" y="1838"/>
                      <a:pt x="4904" y="1841"/>
                      <a:pt x="4904" y="1844"/>
                    </a:cubicBezTo>
                    <a:cubicBezTo>
                      <a:pt x="4840" y="1984"/>
                      <a:pt x="4747" y="2094"/>
                      <a:pt x="4635" y="2182"/>
                    </a:cubicBezTo>
                    <a:cubicBezTo>
                      <a:pt x="4468" y="2319"/>
                      <a:pt x="4247" y="2404"/>
                      <a:pt x="4005" y="2454"/>
                    </a:cubicBezTo>
                    <a:cubicBezTo>
                      <a:pt x="3759" y="2506"/>
                      <a:pt x="3490" y="2526"/>
                      <a:pt x="3224" y="2526"/>
                    </a:cubicBezTo>
                    <a:cubicBezTo>
                      <a:pt x="2880" y="2526"/>
                      <a:pt x="2539" y="2495"/>
                      <a:pt x="2260" y="2471"/>
                    </a:cubicBezTo>
                    <a:cubicBezTo>
                      <a:pt x="2178" y="2462"/>
                      <a:pt x="2106" y="2458"/>
                      <a:pt x="2038" y="2451"/>
                    </a:cubicBezTo>
                    <a:cubicBezTo>
                      <a:pt x="1987" y="2448"/>
                      <a:pt x="1933" y="2445"/>
                      <a:pt x="1875" y="2441"/>
                    </a:cubicBezTo>
                    <a:cubicBezTo>
                      <a:pt x="1732" y="2431"/>
                      <a:pt x="1565" y="2421"/>
                      <a:pt x="1391" y="2396"/>
                    </a:cubicBezTo>
                    <a:cubicBezTo>
                      <a:pt x="1128" y="2366"/>
                      <a:pt x="856" y="2308"/>
                      <a:pt x="631" y="2196"/>
                    </a:cubicBezTo>
                    <a:cubicBezTo>
                      <a:pt x="522" y="2141"/>
                      <a:pt x="420" y="2073"/>
                      <a:pt x="341" y="1987"/>
                    </a:cubicBezTo>
                    <a:cubicBezTo>
                      <a:pt x="259" y="1906"/>
                      <a:pt x="198" y="1803"/>
                      <a:pt x="161" y="1681"/>
                    </a:cubicBezTo>
                    <a:cubicBezTo>
                      <a:pt x="140" y="1623"/>
                      <a:pt x="129" y="1551"/>
                      <a:pt x="120" y="1470"/>
                    </a:cubicBezTo>
                    <a:lnTo>
                      <a:pt x="120" y="1452"/>
                    </a:lnTo>
                    <a:lnTo>
                      <a:pt x="116" y="1452"/>
                    </a:lnTo>
                    <a:lnTo>
                      <a:pt x="116" y="1415"/>
                    </a:lnTo>
                    <a:lnTo>
                      <a:pt x="116" y="1411"/>
                    </a:lnTo>
                    <a:lnTo>
                      <a:pt x="116" y="1408"/>
                    </a:lnTo>
                    <a:lnTo>
                      <a:pt x="102" y="1248"/>
                    </a:lnTo>
                    <a:lnTo>
                      <a:pt x="113" y="1259"/>
                    </a:lnTo>
                    <a:lnTo>
                      <a:pt x="120" y="1166"/>
                    </a:lnTo>
                    <a:cubicBezTo>
                      <a:pt x="129" y="999"/>
                      <a:pt x="154" y="829"/>
                      <a:pt x="181" y="658"/>
                    </a:cubicBezTo>
                    <a:cubicBezTo>
                      <a:pt x="205" y="495"/>
                      <a:pt x="228" y="338"/>
                      <a:pt x="236" y="195"/>
                    </a:cubicBezTo>
                    <a:lnTo>
                      <a:pt x="242" y="100"/>
                    </a:lnTo>
                    <a:close/>
                    <a:moveTo>
                      <a:pt x="167" y="1"/>
                    </a:moveTo>
                    <a:lnTo>
                      <a:pt x="154" y="188"/>
                    </a:lnTo>
                    <a:cubicBezTo>
                      <a:pt x="147" y="328"/>
                      <a:pt x="123" y="482"/>
                      <a:pt x="99" y="645"/>
                    </a:cubicBezTo>
                    <a:cubicBezTo>
                      <a:pt x="77" y="786"/>
                      <a:pt x="56" y="932"/>
                      <a:pt x="44" y="1074"/>
                    </a:cubicBezTo>
                    <a:lnTo>
                      <a:pt x="44" y="1074"/>
                    </a:lnTo>
                    <a:lnTo>
                      <a:pt x="0" y="1030"/>
                    </a:lnTo>
                    <a:lnTo>
                      <a:pt x="35" y="1415"/>
                    </a:lnTo>
                    <a:lnTo>
                      <a:pt x="35" y="1422"/>
                    </a:lnTo>
                    <a:lnTo>
                      <a:pt x="35" y="1422"/>
                    </a:lnTo>
                    <a:lnTo>
                      <a:pt x="35" y="1422"/>
                    </a:lnTo>
                    <a:lnTo>
                      <a:pt x="38" y="1493"/>
                    </a:lnTo>
                    <a:lnTo>
                      <a:pt x="43" y="1497"/>
                    </a:lnTo>
                    <a:lnTo>
                      <a:pt x="43" y="1497"/>
                    </a:lnTo>
                    <a:cubicBezTo>
                      <a:pt x="50" y="1575"/>
                      <a:pt x="63" y="1644"/>
                      <a:pt x="82" y="1705"/>
                    </a:cubicBezTo>
                    <a:cubicBezTo>
                      <a:pt x="137" y="1885"/>
                      <a:pt x="242" y="2025"/>
                      <a:pt x="375" y="2130"/>
                    </a:cubicBezTo>
                    <a:cubicBezTo>
                      <a:pt x="477" y="2212"/>
                      <a:pt x="593" y="2274"/>
                      <a:pt x="719" y="2325"/>
                    </a:cubicBezTo>
                    <a:cubicBezTo>
                      <a:pt x="906" y="2396"/>
                      <a:pt x="1111" y="2441"/>
                      <a:pt x="1312" y="2471"/>
                    </a:cubicBezTo>
                    <a:cubicBezTo>
                      <a:pt x="1513" y="2498"/>
                      <a:pt x="1708" y="2512"/>
                      <a:pt x="1872" y="2523"/>
                    </a:cubicBezTo>
                    <a:cubicBezTo>
                      <a:pt x="1929" y="2526"/>
                      <a:pt x="1980" y="2530"/>
                      <a:pt x="2031" y="2533"/>
                    </a:cubicBezTo>
                    <a:cubicBezTo>
                      <a:pt x="2097" y="2536"/>
                      <a:pt x="2171" y="2543"/>
                      <a:pt x="2253" y="2550"/>
                    </a:cubicBezTo>
                    <a:cubicBezTo>
                      <a:pt x="2532" y="2577"/>
                      <a:pt x="2874" y="2608"/>
                      <a:pt x="3224" y="2608"/>
                    </a:cubicBezTo>
                    <a:cubicBezTo>
                      <a:pt x="3585" y="2608"/>
                      <a:pt x="3950" y="2574"/>
                      <a:pt x="4264" y="2468"/>
                    </a:cubicBezTo>
                    <a:cubicBezTo>
                      <a:pt x="4420" y="2413"/>
                      <a:pt x="4563" y="2342"/>
                      <a:pt x="4686" y="2247"/>
                    </a:cubicBezTo>
                    <a:cubicBezTo>
                      <a:pt x="4809" y="2151"/>
                      <a:pt x="4907" y="2028"/>
                      <a:pt x="4975" y="1879"/>
                    </a:cubicBezTo>
                    <a:lnTo>
                      <a:pt x="4975" y="1879"/>
                    </a:lnTo>
                    <a:cubicBezTo>
                      <a:pt x="4976" y="1879"/>
                      <a:pt x="4976" y="1879"/>
                      <a:pt x="4976" y="1879"/>
                    </a:cubicBezTo>
                    <a:lnTo>
                      <a:pt x="4980" y="1879"/>
                    </a:lnTo>
                    <a:cubicBezTo>
                      <a:pt x="4980" y="1878"/>
                      <a:pt x="4980" y="1877"/>
                      <a:pt x="4980" y="1877"/>
                    </a:cubicBezTo>
                    <a:lnTo>
                      <a:pt x="4980" y="1877"/>
                    </a:lnTo>
                    <a:cubicBezTo>
                      <a:pt x="5024" y="1856"/>
                      <a:pt x="5067" y="1835"/>
                      <a:pt x="5109" y="1814"/>
                    </a:cubicBezTo>
                    <a:cubicBezTo>
                      <a:pt x="5139" y="1797"/>
                      <a:pt x="5164" y="1773"/>
                      <a:pt x="5177" y="1746"/>
                    </a:cubicBezTo>
                    <a:cubicBezTo>
                      <a:pt x="5194" y="1718"/>
                      <a:pt x="5197" y="1688"/>
                      <a:pt x="5197" y="1660"/>
                    </a:cubicBezTo>
                    <a:cubicBezTo>
                      <a:pt x="5197" y="1616"/>
                      <a:pt x="5184" y="1572"/>
                      <a:pt x="5156" y="1537"/>
                    </a:cubicBezTo>
                    <a:cubicBezTo>
                      <a:pt x="5146" y="1517"/>
                      <a:pt x="5129" y="1504"/>
                      <a:pt x="5109" y="1490"/>
                    </a:cubicBezTo>
                    <a:cubicBezTo>
                      <a:pt x="5102" y="1486"/>
                      <a:pt x="5095" y="1483"/>
                      <a:pt x="5087" y="1479"/>
                    </a:cubicBezTo>
                    <a:lnTo>
                      <a:pt x="5087" y="1479"/>
                    </a:lnTo>
                    <a:lnTo>
                      <a:pt x="5123" y="1333"/>
                    </a:lnTo>
                    <a:lnTo>
                      <a:pt x="5021" y="1439"/>
                    </a:lnTo>
                    <a:cubicBezTo>
                      <a:pt x="5010" y="1450"/>
                      <a:pt x="4999" y="1458"/>
                      <a:pt x="4988" y="1470"/>
                    </a:cubicBezTo>
                    <a:lnTo>
                      <a:pt x="4988" y="1470"/>
                    </a:lnTo>
                    <a:cubicBezTo>
                      <a:pt x="4981" y="1472"/>
                      <a:pt x="4974" y="1474"/>
                      <a:pt x="4966" y="1476"/>
                    </a:cubicBezTo>
                    <a:cubicBezTo>
                      <a:pt x="4607" y="1603"/>
                      <a:pt x="4257" y="1721"/>
                      <a:pt x="3906" y="1814"/>
                    </a:cubicBezTo>
                    <a:cubicBezTo>
                      <a:pt x="3552" y="1902"/>
                      <a:pt x="3190" y="1964"/>
                      <a:pt x="2808" y="1977"/>
                    </a:cubicBezTo>
                    <a:lnTo>
                      <a:pt x="2723" y="1977"/>
                    </a:lnTo>
                    <a:cubicBezTo>
                      <a:pt x="2457" y="1977"/>
                      <a:pt x="2199" y="1943"/>
                      <a:pt x="1936" y="1902"/>
                    </a:cubicBezTo>
                    <a:cubicBezTo>
                      <a:pt x="1678" y="1858"/>
                      <a:pt x="1417" y="1811"/>
                      <a:pt x="1156" y="1777"/>
                    </a:cubicBezTo>
                    <a:lnTo>
                      <a:pt x="1156" y="1777"/>
                    </a:lnTo>
                    <a:cubicBezTo>
                      <a:pt x="996" y="1680"/>
                      <a:pt x="857" y="1559"/>
                      <a:pt x="754" y="1408"/>
                    </a:cubicBezTo>
                    <a:cubicBezTo>
                      <a:pt x="678" y="1299"/>
                      <a:pt x="620" y="1163"/>
                      <a:pt x="579" y="1013"/>
                    </a:cubicBezTo>
                    <a:cubicBezTo>
                      <a:pt x="538" y="867"/>
                      <a:pt x="518" y="706"/>
                      <a:pt x="518" y="549"/>
                    </a:cubicBezTo>
                    <a:cubicBezTo>
                      <a:pt x="518" y="400"/>
                      <a:pt x="538" y="253"/>
                      <a:pt x="576" y="117"/>
                    </a:cubicBezTo>
                    <a:lnTo>
                      <a:pt x="593" y="69"/>
                    </a:lnTo>
                    <a:lnTo>
                      <a:pt x="542" y="65"/>
                    </a:lnTo>
                    <a:cubicBezTo>
                      <a:pt x="474" y="59"/>
                      <a:pt x="409" y="52"/>
                      <a:pt x="348" y="38"/>
                    </a:cubicBezTo>
                    <a:lnTo>
                      <a:pt x="167" y="1"/>
                    </a:ln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0"/>
              <p:cNvSpPr/>
              <p:nvPr/>
            </p:nvSpPr>
            <p:spPr>
              <a:xfrm>
                <a:off x="2149282" y="4629059"/>
                <a:ext cx="264344" cy="133065"/>
              </a:xfrm>
              <a:custGeom>
                <a:rect b="b" l="l" r="r" t="t"/>
                <a:pathLst>
                  <a:path extrusionOk="0" h="2516" w="4998">
                    <a:moveTo>
                      <a:pt x="4844" y="0"/>
                    </a:moveTo>
                    <a:lnTo>
                      <a:pt x="4708" y="27"/>
                    </a:lnTo>
                    <a:cubicBezTo>
                      <a:pt x="4595" y="51"/>
                      <a:pt x="4476" y="58"/>
                      <a:pt x="4360" y="65"/>
                    </a:cubicBezTo>
                    <a:cubicBezTo>
                      <a:pt x="4346" y="65"/>
                      <a:pt x="4332" y="65"/>
                      <a:pt x="4319" y="68"/>
                    </a:cubicBezTo>
                    <a:cubicBezTo>
                      <a:pt x="4479" y="692"/>
                      <a:pt x="4527" y="1391"/>
                      <a:pt x="3920" y="1786"/>
                    </a:cubicBezTo>
                    <a:cubicBezTo>
                      <a:pt x="3593" y="2001"/>
                      <a:pt x="3196" y="2067"/>
                      <a:pt x="2797" y="2067"/>
                    </a:cubicBezTo>
                    <a:cubicBezTo>
                      <a:pt x="2528" y="2067"/>
                      <a:pt x="2259" y="2037"/>
                      <a:pt x="2009" y="2004"/>
                    </a:cubicBezTo>
                    <a:cubicBezTo>
                      <a:pt x="1467" y="1935"/>
                      <a:pt x="850" y="1894"/>
                      <a:pt x="353" y="1660"/>
                    </a:cubicBezTo>
                    <a:cubicBezTo>
                      <a:pt x="260" y="1615"/>
                      <a:pt x="124" y="1530"/>
                      <a:pt x="1" y="1424"/>
                    </a:cubicBezTo>
                    <a:lnTo>
                      <a:pt x="1" y="1424"/>
                    </a:lnTo>
                    <a:lnTo>
                      <a:pt x="49" y="1633"/>
                    </a:lnTo>
                    <a:cubicBezTo>
                      <a:pt x="62" y="1680"/>
                      <a:pt x="79" y="1745"/>
                      <a:pt x="107" y="1813"/>
                    </a:cubicBezTo>
                    <a:cubicBezTo>
                      <a:pt x="373" y="2385"/>
                      <a:pt x="1109" y="2515"/>
                      <a:pt x="1825" y="2515"/>
                    </a:cubicBezTo>
                    <a:cubicBezTo>
                      <a:pt x="2172" y="2515"/>
                      <a:pt x="2513" y="2484"/>
                      <a:pt x="2792" y="2460"/>
                    </a:cubicBezTo>
                    <a:cubicBezTo>
                      <a:pt x="2874" y="2451"/>
                      <a:pt x="2945" y="2443"/>
                      <a:pt x="3014" y="2440"/>
                    </a:cubicBezTo>
                    <a:cubicBezTo>
                      <a:pt x="3065" y="2437"/>
                      <a:pt x="3120" y="2433"/>
                      <a:pt x="3174" y="2430"/>
                    </a:cubicBezTo>
                    <a:cubicBezTo>
                      <a:pt x="3753" y="2393"/>
                      <a:pt x="4718" y="2328"/>
                      <a:pt x="4925" y="1642"/>
                    </a:cubicBezTo>
                    <a:cubicBezTo>
                      <a:pt x="4946" y="1578"/>
                      <a:pt x="4960" y="1506"/>
                      <a:pt x="4966" y="1424"/>
                    </a:cubicBezTo>
                    <a:lnTo>
                      <a:pt x="4970" y="1421"/>
                    </a:lnTo>
                    <a:lnTo>
                      <a:pt x="4974" y="1367"/>
                    </a:lnTo>
                    <a:lnTo>
                      <a:pt x="4974" y="1356"/>
                    </a:lnTo>
                    <a:lnTo>
                      <a:pt x="4997" y="1087"/>
                    </a:lnTo>
                    <a:lnTo>
                      <a:pt x="4970" y="1114"/>
                    </a:lnTo>
                    <a:cubicBezTo>
                      <a:pt x="4960" y="944"/>
                      <a:pt x="4936" y="770"/>
                      <a:pt x="4908" y="600"/>
                    </a:cubicBezTo>
                    <a:cubicBezTo>
                      <a:pt x="4885" y="436"/>
                      <a:pt x="4861" y="279"/>
                      <a:pt x="4854" y="140"/>
                    </a:cubicBezTo>
                    <a:lnTo>
                      <a:pt x="4844" y="0"/>
                    </a:lnTo>
                    <a:close/>
                  </a:path>
                </a:pathLst>
              </a:custGeom>
              <a:solidFill>
                <a:srgbClr val="475C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0"/>
              <p:cNvSpPr/>
              <p:nvPr/>
            </p:nvSpPr>
            <p:spPr>
              <a:xfrm>
                <a:off x="2145686" y="4626309"/>
                <a:ext cx="270638" cy="137983"/>
              </a:xfrm>
              <a:custGeom>
                <a:rect b="b" l="l" r="r" t="t"/>
                <a:pathLst>
                  <a:path extrusionOk="0" h="2609" w="5117">
                    <a:moveTo>
                      <a:pt x="4874" y="100"/>
                    </a:moveTo>
                    <a:lnTo>
                      <a:pt x="4881" y="195"/>
                    </a:lnTo>
                    <a:cubicBezTo>
                      <a:pt x="4888" y="338"/>
                      <a:pt x="4912" y="495"/>
                      <a:pt x="4935" y="658"/>
                    </a:cubicBezTo>
                    <a:cubicBezTo>
                      <a:pt x="4963" y="829"/>
                      <a:pt x="4987" y="999"/>
                      <a:pt x="4997" y="1166"/>
                    </a:cubicBezTo>
                    <a:lnTo>
                      <a:pt x="5004" y="1259"/>
                    </a:lnTo>
                    <a:lnTo>
                      <a:pt x="5015" y="1248"/>
                    </a:lnTo>
                    <a:lnTo>
                      <a:pt x="5015" y="1248"/>
                    </a:lnTo>
                    <a:lnTo>
                      <a:pt x="5001" y="1405"/>
                    </a:lnTo>
                    <a:lnTo>
                      <a:pt x="5001" y="1411"/>
                    </a:lnTo>
                    <a:lnTo>
                      <a:pt x="5001" y="1415"/>
                    </a:lnTo>
                    <a:lnTo>
                      <a:pt x="4998" y="1451"/>
                    </a:lnTo>
                    <a:lnTo>
                      <a:pt x="4998" y="1451"/>
                    </a:lnTo>
                    <a:lnTo>
                      <a:pt x="4997" y="1452"/>
                    </a:lnTo>
                    <a:lnTo>
                      <a:pt x="4993" y="1470"/>
                    </a:lnTo>
                    <a:cubicBezTo>
                      <a:pt x="4987" y="1551"/>
                      <a:pt x="4976" y="1623"/>
                      <a:pt x="4956" y="1681"/>
                    </a:cubicBezTo>
                    <a:cubicBezTo>
                      <a:pt x="4905" y="1844"/>
                      <a:pt x="4813" y="1971"/>
                      <a:pt x="4690" y="2069"/>
                    </a:cubicBezTo>
                    <a:cubicBezTo>
                      <a:pt x="4598" y="2144"/>
                      <a:pt x="4486" y="2202"/>
                      <a:pt x="4367" y="2250"/>
                    </a:cubicBezTo>
                    <a:cubicBezTo>
                      <a:pt x="4189" y="2319"/>
                      <a:pt x="3988" y="2363"/>
                      <a:pt x="3790" y="2390"/>
                    </a:cubicBezTo>
                    <a:cubicBezTo>
                      <a:pt x="3596" y="2417"/>
                      <a:pt x="3402" y="2431"/>
                      <a:pt x="3242" y="2441"/>
                    </a:cubicBezTo>
                    <a:cubicBezTo>
                      <a:pt x="3184" y="2445"/>
                      <a:pt x="3129" y="2448"/>
                      <a:pt x="3079" y="2451"/>
                    </a:cubicBezTo>
                    <a:cubicBezTo>
                      <a:pt x="3010" y="2458"/>
                      <a:pt x="2939" y="2462"/>
                      <a:pt x="2857" y="2471"/>
                    </a:cubicBezTo>
                    <a:cubicBezTo>
                      <a:pt x="2577" y="2495"/>
                      <a:pt x="2236" y="2526"/>
                      <a:pt x="1893" y="2526"/>
                    </a:cubicBezTo>
                    <a:cubicBezTo>
                      <a:pt x="1538" y="2526"/>
                      <a:pt x="1177" y="2492"/>
                      <a:pt x="877" y="2390"/>
                    </a:cubicBezTo>
                    <a:cubicBezTo>
                      <a:pt x="727" y="2339"/>
                      <a:pt x="594" y="2274"/>
                      <a:pt x="482" y="2182"/>
                    </a:cubicBezTo>
                    <a:cubicBezTo>
                      <a:pt x="369" y="2094"/>
                      <a:pt x="277" y="1984"/>
                      <a:pt x="212" y="1848"/>
                    </a:cubicBezTo>
                    <a:cubicBezTo>
                      <a:pt x="185" y="1783"/>
                      <a:pt x="168" y="1721"/>
                      <a:pt x="158" y="1677"/>
                    </a:cubicBezTo>
                    <a:lnTo>
                      <a:pt x="136" y="1583"/>
                    </a:lnTo>
                    <a:lnTo>
                      <a:pt x="136" y="1583"/>
                    </a:lnTo>
                    <a:cubicBezTo>
                      <a:pt x="234" y="1656"/>
                      <a:pt x="331" y="1713"/>
                      <a:pt x="403" y="1749"/>
                    </a:cubicBezTo>
                    <a:cubicBezTo>
                      <a:pt x="655" y="1869"/>
                      <a:pt x="938" y="1937"/>
                      <a:pt x="1225" y="1987"/>
                    </a:cubicBezTo>
                    <a:cubicBezTo>
                      <a:pt x="1511" y="2036"/>
                      <a:pt x="1800" y="2063"/>
                      <a:pt x="2069" y="2097"/>
                    </a:cubicBezTo>
                    <a:cubicBezTo>
                      <a:pt x="2322" y="2130"/>
                      <a:pt x="2591" y="2158"/>
                      <a:pt x="2864" y="2158"/>
                    </a:cubicBezTo>
                    <a:cubicBezTo>
                      <a:pt x="3065" y="2158"/>
                      <a:pt x="3269" y="2141"/>
                      <a:pt x="3460" y="2100"/>
                    </a:cubicBezTo>
                    <a:cubicBezTo>
                      <a:pt x="3655" y="2056"/>
                      <a:pt x="3842" y="1984"/>
                      <a:pt x="4012" y="1872"/>
                    </a:cubicBezTo>
                    <a:cubicBezTo>
                      <a:pt x="4207" y="1746"/>
                      <a:pt x="4339" y="1586"/>
                      <a:pt x="4421" y="1408"/>
                    </a:cubicBezTo>
                    <a:cubicBezTo>
                      <a:pt x="4503" y="1227"/>
                      <a:pt x="4534" y="1034"/>
                      <a:pt x="4534" y="832"/>
                    </a:cubicBezTo>
                    <a:cubicBezTo>
                      <a:pt x="4534" y="606"/>
                      <a:pt x="4495" y="378"/>
                      <a:pt x="4440" y="157"/>
                    </a:cubicBezTo>
                    <a:lnTo>
                      <a:pt x="4440" y="157"/>
                    </a:lnTo>
                    <a:cubicBezTo>
                      <a:pt x="4553" y="151"/>
                      <a:pt x="4672" y="143"/>
                      <a:pt x="4782" y="120"/>
                    </a:cubicBezTo>
                    <a:lnTo>
                      <a:pt x="4874" y="100"/>
                    </a:lnTo>
                    <a:close/>
                    <a:moveTo>
                      <a:pt x="4949" y="1"/>
                    </a:moveTo>
                    <a:lnTo>
                      <a:pt x="4769" y="38"/>
                    </a:lnTo>
                    <a:cubicBezTo>
                      <a:pt x="4660" y="62"/>
                      <a:pt x="4540" y="69"/>
                      <a:pt x="4424" y="76"/>
                    </a:cubicBezTo>
                    <a:cubicBezTo>
                      <a:pt x="4411" y="76"/>
                      <a:pt x="4397" y="76"/>
                      <a:pt x="4387" y="79"/>
                    </a:cubicBezTo>
                    <a:lnTo>
                      <a:pt x="4336" y="82"/>
                    </a:lnTo>
                    <a:lnTo>
                      <a:pt x="4350" y="131"/>
                    </a:lnTo>
                    <a:cubicBezTo>
                      <a:pt x="4408" y="362"/>
                      <a:pt x="4452" y="601"/>
                      <a:pt x="4452" y="832"/>
                    </a:cubicBezTo>
                    <a:cubicBezTo>
                      <a:pt x="4452" y="1023"/>
                      <a:pt x="4421" y="1207"/>
                      <a:pt x="4347" y="1374"/>
                    </a:cubicBezTo>
                    <a:cubicBezTo>
                      <a:pt x="4271" y="1537"/>
                      <a:pt x="4152" y="1685"/>
                      <a:pt x="3968" y="1803"/>
                    </a:cubicBezTo>
                    <a:cubicBezTo>
                      <a:pt x="3808" y="1910"/>
                      <a:pt x="3631" y="1977"/>
                      <a:pt x="3443" y="2018"/>
                    </a:cubicBezTo>
                    <a:cubicBezTo>
                      <a:pt x="3255" y="2063"/>
                      <a:pt x="3062" y="2076"/>
                      <a:pt x="2864" y="2076"/>
                    </a:cubicBezTo>
                    <a:cubicBezTo>
                      <a:pt x="2598" y="2076"/>
                      <a:pt x="2332" y="2049"/>
                      <a:pt x="2080" y="2015"/>
                    </a:cubicBezTo>
                    <a:cubicBezTo>
                      <a:pt x="1811" y="1981"/>
                      <a:pt x="1521" y="1954"/>
                      <a:pt x="1238" y="1906"/>
                    </a:cubicBezTo>
                    <a:cubicBezTo>
                      <a:pt x="955" y="1858"/>
                      <a:pt x="682" y="1790"/>
                      <a:pt x="437" y="1674"/>
                    </a:cubicBezTo>
                    <a:cubicBezTo>
                      <a:pt x="352" y="1633"/>
                      <a:pt x="212" y="1548"/>
                      <a:pt x="97" y="1446"/>
                    </a:cubicBezTo>
                    <a:lnTo>
                      <a:pt x="1" y="1361"/>
                    </a:lnTo>
                    <a:lnTo>
                      <a:pt x="79" y="1694"/>
                    </a:lnTo>
                    <a:cubicBezTo>
                      <a:pt x="89" y="1742"/>
                      <a:pt x="106" y="1811"/>
                      <a:pt x="141" y="1882"/>
                    </a:cubicBezTo>
                    <a:cubicBezTo>
                      <a:pt x="209" y="2028"/>
                      <a:pt x="308" y="2151"/>
                      <a:pt x="430" y="2247"/>
                    </a:cubicBezTo>
                    <a:cubicBezTo>
                      <a:pt x="611" y="2393"/>
                      <a:pt x="843" y="2482"/>
                      <a:pt x="1095" y="2536"/>
                    </a:cubicBezTo>
                    <a:cubicBezTo>
                      <a:pt x="1347" y="2588"/>
                      <a:pt x="1623" y="2608"/>
                      <a:pt x="1893" y="2608"/>
                    </a:cubicBezTo>
                    <a:cubicBezTo>
                      <a:pt x="2240" y="2608"/>
                      <a:pt x="2584" y="2577"/>
                      <a:pt x="2864" y="2550"/>
                    </a:cubicBezTo>
                    <a:cubicBezTo>
                      <a:pt x="2945" y="2543"/>
                      <a:pt x="3017" y="2536"/>
                      <a:pt x="3085" y="2533"/>
                    </a:cubicBezTo>
                    <a:cubicBezTo>
                      <a:pt x="3133" y="2530"/>
                      <a:pt x="3188" y="2526"/>
                      <a:pt x="3246" y="2523"/>
                    </a:cubicBezTo>
                    <a:cubicBezTo>
                      <a:pt x="3392" y="2512"/>
                      <a:pt x="3559" y="2503"/>
                      <a:pt x="3736" y="2478"/>
                    </a:cubicBezTo>
                    <a:cubicBezTo>
                      <a:pt x="4002" y="2445"/>
                      <a:pt x="4281" y="2386"/>
                      <a:pt x="4520" y="2270"/>
                    </a:cubicBezTo>
                    <a:cubicBezTo>
                      <a:pt x="4639" y="2212"/>
                      <a:pt x="4748" y="2138"/>
                      <a:pt x="4837" y="2045"/>
                    </a:cubicBezTo>
                    <a:cubicBezTo>
                      <a:pt x="4926" y="1954"/>
                      <a:pt x="4993" y="1841"/>
                      <a:pt x="5034" y="1705"/>
                    </a:cubicBezTo>
                    <a:cubicBezTo>
                      <a:pt x="5053" y="1644"/>
                      <a:pt x="5067" y="1575"/>
                      <a:pt x="5074" y="1497"/>
                    </a:cubicBezTo>
                    <a:lnTo>
                      <a:pt x="5074" y="1497"/>
                    </a:lnTo>
                    <a:lnTo>
                      <a:pt x="5079" y="1493"/>
                    </a:lnTo>
                    <a:lnTo>
                      <a:pt x="5083" y="1419"/>
                    </a:lnTo>
                    <a:lnTo>
                      <a:pt x="5083" y="1415"/>
                    </a:lnTo>
                    <a:lnTo>
                      <a:pt x="5116" y="1030"/>
                    </a:lnTo>
                    <a:lnTo>
                      <a:pt x="5072" y="1074"/>
                    </a:lnTo>
                    <a:lnTo>
                      <a:pt x="5072" y="1074"/>
                    </a:lnTo>
                    <a:cubicBezTo>
                      <a:pt x="5060" y="932"/>
                      <a:pt x="5040" y="786"/>
                      <a:pt x="5017" y="645"/>
                    </a:cubicBezTo>
                    <a:cubicBezTo>
                      <a:pt x="4993" y="482"/>
                      <a:pt x="4970" y="328"/>
                      <a:pt x="4963" y="188"/>
                    </a:cubicBezTo>
                    <a:lnTo>
                      <a:pt x="4949" y="1"/>
                    </a:ln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0"/>
              <p:cNvSpPr/>
              <p:nvPr/>
            </p:nvSpPr>
            <p:spPr>
              <a:xfrm>
                <a:off x="2953739" y="3158310"/>
                <a:ext cx="9467" cy="10313"/>
              </a:xfrm>
              <a:custGeom>
                <a:rect b="b" l="l" r="r" t="t"/>
                <a:pathLst>
                  <a:path extrusionOk="0" h="195" w="179">
                    <a:moveTo>
                      <a:pt x="18" y="0"/>
                    </a:moveTo>
                    <a:cubicBezTo>
                      <a:pt x="15" y="41"/>
                      <a:pt x="11" y="79"/>
                      <a:pt x="8" y="120"/>
                    </a:cubicBezTo>
                    <a:cubicBezTo>
                      <a:pt x="4" y="133"/>
                      <a:pt x="1" y="147"/>
                      <a:pt x="1" y="164"/>
                    </a:cubicBezTo>
                    <a:cubicBezTo>
                      <a:pt x="59" y="174"/>
                      <a:pt x="117" y="188"/>
                      <a:pt x="178" y="194"/>
                    </a:cubicBezTo>
                    <a:cubicBezTo>
                      <a:pt x="127" y="129"/>
                      <a:pt x="76" y="62"/>
                      <a:pt x="18" y="0"/>
                    </a:cubicBez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0"/>
              <p:cNvSpPr/>
              <p:nvPr/>
            </p:nvSpPr>
            <p:spPr>
              <a:xfrm>
                <a:off x="2901325" y="2217812"/>
                <a:ext cx="143702" cy="296699"/>
              </a:xfrm>
              <a:custGeom>
                <a:rect b="b" l="l" r="r" t="t"/>
                <a:pathLst>
                  <a:path extrusionOk="0" h="5610" w="2717">
                    <a:moveTo>
                      <a:pt x="951" y="0"/>
                    </a:moveTo>
                    <a:cubicBezTo>
                      <a:pt x="897" y="313"/>
                      <a:pt x="818" y="624"/>
                      <a:pt x="719" y="931"/>
                    </a:cubicBezTo>
                    <a:cubicBezTo>
                      <a:pt x="866" y="947"/>
                      <a:pt x="999" y="978"/>
                      <a:pt x="1108" y="1026"/>
                    </a:cubicBezTo>
                    <a:cubicBezTo>
                      <a:pt x="1707" y="1285"/>
                      <a:pt x="2106" y="2004"/>
                      <a:pt x="1861" y="2631"/>
                    </a:cubicBezTo>
                    <a:cubicBezTo>
                      <a:pt x="1852" y="2652"/>
                      <a:pt x="1832" y="2662"/>
                      <a:pt x="1811" y="2662"/>
                    </a:cubicBezTo>
                    <a:cubicBezTo>
                      <a:pt x="1784" y="2662"/>
                      <a:pt x="1757" y="2645"/>
                      <a:pt x="1756" y="2614"/>
                    </a:cubicBezTo>
                    <a:cubicBezTo>
                      <a:pt x="1735" y="2056"/>
                      <a:pt x="1537" y="1466"/>
                      <a:pt x="954" y="1275"/>
                    </a:cubicBezTo>
                    <a:cubicBezTo>
                      <a:pt x="854" y="1244"/>
                      <a:pt x="751" y="1227"/>
                      <a:pt x="648" y="1227"/>
                    </a:cubicBezTo>
                    <a:cubicBezTo>
                      <a:pt x="639" y="1227"/>
                      <a:pt x="629" y="1227"/>
                      <a:pt x="620" y="1227"/>
                    </a:cubicBezTo>
                    <a:cubicBezTo>
                      <a:pt x="474" y="1633"/>
                      <a:pt x="304" y="2021"/>
                      <a:pt x="120" y="2383"/>
                    </a:cubicBezTo>
                    <a:cubicBezTo>
                      <a:pt x="99" y="2427"/>
                      <a:pt x="65" y="2454"/>
                      <a:pt x="31" y="2468"/>
                    </a:cubicBezTo>
                    <a:cubicBezTo>
                      <a:pt x="65" y="3091"/>
                      <a:pt x="21" y="3701"/>
                      <a:pt x="21" y="4325"/>
                    </a:cubicBezTo>
                    <a:cubicBezTo>
                      <a:pt x="24" y="4747"/>
                      <a:pt x="21" y="5180"/>
                      <a:pt x="0" y="5609"/>
                    </a:cubicBezTo>
                    <a:cubicBezTo>
                      <a:pt x="307" y="5511"/>
                      <a:pt x="627" y="5474"/>
                      <a:pt x="921" y="5307"/>
                    </a:cubicBezTo>
                    <a:cubicBezTo>
                      <a:pt x="1271" y="5102"/>
                      <a:pt x="1578" y="4823"/>
                      <a:pt x="1830" y="4509"/>
                    </a:cubicBezTo>
                    <a:cubicBezTo>
                      <a:pt x="2376" y="3827"/>
                      <a:pt x="2717" y="2938"/>
                      <a:pt x="2696" y="2059"/>
                    </a:cubicBezTo>
                    <a:cubicBezTo>
                      <a:pt x="2679" y="1258"/>
                      <a:pt x="2338" y="461"/>
                      <a:pt x="1561" y="143"/>
                    </a:cubicBezTo>
                    <a:cubicBezTo>
                      <a:pt x="1356" y="58"/>
                      <a:pt x="1152" y="14"/>
                      <a:pt x="951" y="0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0"/>
              <p:cNvSpPr/>
              <p:nvPr/>
            </p:nvSpPr>
            <p:spPr>
              <a:xfrm>
                <a:off x="2974313" y="2591621"/>
                <a:ext cx="66377" cy="69283"/>
              </a:xfrm>
              <a:custGeom>
                <a:rect b="b" l="l" r="r" t="t"/>
                <a:pathLst>
                  <a:path extrusionOk="0" h="1310" w="1255">
                    <a:moveTo>
                      <a:pt x="1196" y="1"/>
                    </a:moveTo>
                    <a:cubicBezTo>
                      <a:pt x="1089" y="1"/>
                      <a:pt x="781" y="126"/>
                      <a:pt x="443" y="498"/>
                    </a:cubicBezTo>
                    <a:cubicBezTo>
                      <a:pt x="69" y="910"/>
                      <a:pt x="0" y="1248"/>
                      <a:pt x="41" y="1306"/>
                    </a:cubicBezTo>
                    <a:cubicBezTo>
                      <a:pt x="46" y="1308"/>
                      <a:pt x="54" y="1309"/>
                      <a:pt x="63" y="1309"/>
                    </a:cubicBezTo>
                    <a:cubicBezTo>
                      <a:pt x="161" y="1309"/>
                      <a:pt x="473" y="1188"/>
                      <a:pt x="815" y="811"/>
                    </a:cubicBezTo>
                    <a:cubicBezTo>
                      <a:pt x="1186" y="406"/>
                      <a:pt x="1255" y="72"/>
                      <a:pt x="1220" y="4"/>
                    </a:cubicBezTo>
                    <a:cubicBezTo>
                      <a:pt x="1214" y="2"/>
                      <a:pt x="1206" y="1"/>
                      <a:pt x="1196" y="1"/>
                    </a:cubicBez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0"/>
              <p:cNvSpPr/>
              <p:nvPr/>
            </p:nvSpPr>
            <p:spPr>
              <a:xfrm>
                <a:off x="2990022" y="2599554"/>
                <a:ext cx="29037" cy="57013"/>
              </a:xfrm>
              <a:custGeom>
                <a:rect b="b" l="l" r="r" t="t"/>
                <a:pathLst>
                  <a:path extrusionOk="0" h="1078" w="549">
                    <a:moveTo>
                      <a:pt x="549" y="0"/>
                    </a:moveTo>
                    <a:cubicBezTo>
                      <a:pt x="426" y="79"/>
                      <a:pt x="290" y="191"/>
                      <a:pt x="146" y="348"/>
                    </a:cubicBezTo>
                    <a:cubicBezTo>
                      <a:pt x="123" y="372"/>
                      <a:pt x="102" y="399"/>
                      <a:pt x="82" y="423"/>
                    </a:cubicBezTo>
                    <a:cubicBezTo>
                      <a:pt x="58" y="604"/>
                      <a:pt x="34" y="784"/>
                      <a:pt x="7" y="965"/>
                    </a:cubicBezTo>
                    <a:cubicBezTo>
                      <a:pt x="7" y="1002"/>
                      <a:pt x="3" y="1040"/>
                      <a:pt x="0" y="1077"/>
                    </a:cubicBezTo>
                    <a:cubicBezTo>
                      <a:pt x="126" y="1013"/>
                      <a:pt x="279" y="903"/>
                      <a:pt x="447" y="736"/>
                    </a:cubicBezTo>
                    <a:cubicBezTo>
                      <a:pt x="460" y="648"/>
                      <a:pt x="477" y="563"/>
                      <a:pt x="491" y="477"/>
                    </a:cubicBezTo>
                    <a:cubicBezTo>
                      <a:pt x="508" y="318"/>
                      <a:pt x="524" y="157"/>
                      <a:pt x="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0"/>
              <p:cNvSpPr/>
              <p:nvPr/>
            </p:nvSpPr>
            <p:spPr>
              <a:xfrm>
                <a:off x="2908888" y="3002028"/>
                <a:ext cx="88908" cy="92712"/>
              </a:xfrm>
              <a:custGeom>
                <a:rect b="b" l="l" r="r" t="t"/>
                <a:pathLst>
                  <a:path extrusionOk="0" h="1753" w="1681">
                    <a:moveTo>
                      <a:pt x="1330" y="0"/>
                    </a:moveTo>
                    <a:lnTo>
                      <a:pt x="1330" y="0"/>
                    </a:lnTo>
                    <a:cubicBezTo>
                      <a:pt x="1319" y="222"/>
                      <a:pt x="1245" y="447"/>
                      <a:pt x="1159" y="583"/>
                    </a:cubicBezTo>
                    <a:cubicBezTo>
                      <a:pt x="942" y="913"/>
                      <a:pt x="580" y="1076"/>
                      <a:pt x="203" y="1076"/>
                    </a:cubicBezTo>
                    <a:cubicBezTo>
                      <a:pt x="136" y="1076"/>
                      <a:pt x="68" y="1070"/>
                      <a:pt x="0" y="1060"/>
                    </a:cubicBezTo>
                    <a:lnTo>
                      <a:pt x="0" y="1060"/>
                    </a:lnTo>
                    <a:cubicBezTo>
                      <a:pt x="25" y="1473"/>
                      <a:pt x="354" y="1753"/>
                      <a:pt x="697" y="1753"/>
                    </a:cubicBezTo>
                    <a:cubicBezTo>
                      <a:pt x="917" y="1753"/>
                      <a:pt x="1143" y="1638"/>
                      <a:pt x="1299" y="1370"/>
                    </a:cubicBezTo>
                    <a:cubicBezTo>
                      <a:pt x="1465" y="1087"/>
                      <a:pt x="1680" y="222"/>
                      <a:pt x="1330" y="0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0"/>
              <p:cNvSpPr/>
              <p:nvPr/>
            </p:nvSpPr>
            <p:spPr>
              <a:xfrm>
                <a:off x="2835160" y="2992931"/>
                <a:ext cx="124768" cy="137983"/>
              </a:xfrm>
              <a:custGeom>
                <a:rect b="b" l="l" r="r" t="t"/>
                <a:pathLst>
                  <a:path extrusionOk="0" h="2609" w="2359">
                    <a:moveTo>
                      <a:pt x="2154" y="1"/>
                    </a:moveTo>
                    <a:cubicBezTo>
                      <a:pt x="1986" y="1"/>
                      <a:pt x="1758" y="86"/>
                      <a:pt x="1650" y="90"/>
                    </a:cubicBezTo>
                    <a:cubicBezTo>
                      <a:pt x="1617" y="91"/>
                      <a:pt x="1585" y="91"/>
                      <a:pt x="1553" y="91"/>
                    </a:cubicBezTo>
                    <a:cubicBezTo>
                      <a:pt x="1459" y="91"/>
                      <a:pt x="1368" y="89"/>
                      <a:pt x="1280" y="89"/>
                    </a:cubicBezTo>
                    <a:cubicBezTo>
                      <a:pt x="1029" y="89"/>
                      <a:pt x="797" y="112"/>
                      <a:pt x="563" y="288"/>
                    </a:cubicBezTo>
                    <a:cubicBezTo>
                      <a:pt x="249" y="530"/>
                      <a:pt x="130" y="871"/>
                      <a:pt x="1" y="1215"/>
                    </a:cubicBezTo>
                    <a:cubicBezTo>
                      <a:pt x="150" y="1760"/>
                      <a:pt x="464" y="2245"/>
                      <a:pt x="883" y="2609"/>
                    </a:cubicBezTo>
                    <a:cubicBezTo>
                      <a:pt x="907" y="2555"/>
                      <a:pt x="958" y="2514"/>
                      <a:pt x="1026" y="2500"/>
                    </a:cubicBezTo>
                    <a:cubicBezTo>
                      <a:pt x="1053" y="2217"/>
                      <a:pt x="1080" y="1934"/>
                      <a:pt x="1105" y="1648"/>
                    </a:cubicBezTo>
                    <a:lnTo>
                      <a:pt x="1105" y="1648"/>
                    </a:lnTo>
                    <a:cubicBezTo>
                      <a:pt x="1010" y="1743"/>
                      <a:pt x="886" y="1805"/>
                      <a:pt x="758" y="1805"/>
                    </a:cubicBezTo>
                    <a:cubicBezTo>
                      <a:pt x="702" y="1805"/>
                      <a:pt x="646" y="1793"/>
                      <a:pt x="590" y="1767"/>
                    </a:cubicBezTo>
                    <a:cubicBezTo>
                      <a:pt x="522" y="1737"/>
                      <a:pt x="542" y="1635"/>
                      <a:pt x="610" y="1617"/>
                    </a:cubicBezTo>
                    <a:cubicBezTo>
                      <a:pt x="869" y="1559"/>
                      <a:pt x="1064" y="1345"/>
                      <a:pt x="1033" y="1096"/>
                    </a:cubicBezTo>
                    <a:cubicBezTo>
                      <a:pt x="1030" y="1072"/>
                      <a:pt x="1023" y="1045"/>
                      <a:pt x="1016" y="1021"/>
                    </a:cubicBezTo>
                    <a:cubicBezTo>
                      <a:pt x="999" y="963"/>
                      <a:pt x="1013" y="895"/>
                      <a:pt x="1050" y="847"/>
                    </a:cubicBezTo>
                    <a:cubicBezTo>
                      <a:pt x="1091" y="800"/>
                      <a:pt x="1138" y="785"/>
                      <a:pt x="1188" y="785"/>
                    </a:cubicBezTo>
                    <a:cubicBezTo>
                      <a:pt x="1277" y="785"/>
                      <a:pt x="1375" y="834"/>
                      <a:pt x="1462" y="847"/>
                    </a:cubicBezTo>
                    <a:cubicBezTo>
                      <a:pt x="1514" y="855"/>
                      <a:pt x="1566" y="860"/>
                      <a:pt x="1618" y="860"/>
                    </a:cubicBezTo>
                    <a:cubicBezTo>
                      <a:pt x="1736" y="860"/>
                      <a:pt x="1852" y="836"/>
                      <a:pt x="1956" y="779"/>
                    </a:cubicBezTo>
                    <a:cubicBezTo>
                      <a:pt x="2134" y="680"/>
                      <a:pt x="2359" y="370"/>
                      <a:pt x="2356" y="169"/>
                    </a:cubicBezTo>
                    <a:cubicBezTo>
                      <a:pt x="2353" y="40"/>
                      <a:pt x="2267" y="1"/>
                      <a:pt x="2154" y="1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0"/>
              <p:cNvSpPr/>
              <p:nvPr/>
            </p:nvSpPr>
            <p:spPr>
              <a:xfrm>
                <a:off x="2500789" y="3036458"/>
                <a:ext cx="460989" cy="1151943"/>
              </a:xfrm>
              <a:custGeom>
                <a:rect b="b" l="l" r="r" t="t"/>
                <a:pathLst>
                  <a:path extrusionOk="0" h="21781" w="8716">
                    <a:moveTo>
                      <a:pt x="809" y="9015"/>
                    </a:moveTo>
                    <a:cubicBezTo>
                      <a:pt x="825" y="9015"/>
                      <a:pt x="841" y="9022"/>
                      <a:pt x="853" y="9038"/>
                    </a:cubicBezTo>
                    <a:cubicBezTo>
                      <a:pt x="1299" y="9699"/>
                      <a:pt x="1589" y="10402"/>
                      <a:pt x="2131" y="11015"/>
                    </a:cubicBezTo>
                    <a:cubicBezTo>
                      <a:pt x="2659" y="11611"/>
                      <a:pt x="3262" y="12119"/>
                      <a:pt x="3947" y="12545"/>
                    </a:cubicBezTo>
                    <a:cubicBezTo>
                      <a:pt x="4100" y="12642"/>
                      <a:pt x="4005" y="12855"/>
                      <a:pt x="3864" y="12855"/>
                    </a:cubicBezTo>
                    <a:cubicBezTo>
                      <a:pt x="3836" y="12855"/>
                      <a:pt x="3806" y="12847"/>
                      <a:pt x="3777" y="12827"/>
                    </a:cubicBezTo>
                    <a:cubicBezTo>
                      <a:pt x="2492" y="12017"/>
                      <a:pt x="1013" y="10603"/>
                      <a:pt x="757" y="9079"/>
                    </a:cubicBezTo>
                    <a:cubicBezTo>
                      <a:pt x="750" y="9041"/>
                      <a:pt x="779" y="9015"/>
                      <a:pt x="809" y="9015"/>
                    </a:cubicBezTo>
                    <a:close/>
                    <a:moveTo>
                      <a:pt x="2376" y="0"/>
                    </a:moveTo>
                    <a:cubicBezTo>
                      <a:pt x="2076" y="1090"/>
                      <a:pt x="1640" y="2158"/>
                      <a:pt x="1238" y="3221"/>
                    </a:cubicBezTo>
                    <a:cubicBezTo>
                      <a:pt x="1227" y="3242"/>
                      <a:pt x="1217" y="3258"/>
                      <a:pt x="1200" y="3275"/>
                    </a:cubicBezTo>
                    <a:cubicBezTo>
                      <a:pt x="1446" y="3483"/>
                      <a:pt x="1708" y="3664"/>
                      <a:pt x="1977" y="3851"/>
                    </a:cubicBezTo>
                    <a:cubicBezTo>
                      <a:pt x="2039" y="3871"/>
                      <a:pt x="2086" y="3937"/>
                      <a:pt x="2042" y="3994"/>
                    </a:cubicBezTo>
                    <a:lnTo>
                      <a:pt x="2039" y="3998"/>
                    </a:lnTo>
                    <a:cubicBezTo>
                      <a:pt x="2042" y="4005"/>
                      <a:pt x="2045" y="4008"/>
                      <a:pt x="2049" y="4014"/>
                    </a:cubicBezTo>
                    <a:cubicBezTo>
                      <a:pt x="2062" y="4049"/>
                      <a:pt x="2070" y="4086"/>
                      <a:pt x="2042" y="4127"/>
                    </a:cubicBezTo>
                    <a:cubicBezTo>
                      <a:pt x="1708" y="4700"/>
                      <a:pt x="1306" y="5228"/>
                      <a:pt x="904" y="5760"/>
                    </a:cubicBezTo>
                    <a:cubicBezTo>
                      <a:pt x="604" y="6155"/>
                      <a:pt x="348" y="6628"/>
                      <a:pt x="18" y="7010"/>
                    </a:cubicBezTo>
                    <a:cubicBezTo>
                      <a:pt x="18" y="7259"/>
                      <a:pt x="14" y="7508"/>
                      <a:pt x="14" y="7756"/>
                    </a:cubicBezTo>
                    <a:cubicBezTo>
                      <a:pt x="0" y="11062"/>
                      <a:pt x="107" y="14392"/>
                      <a:pt x="263" y="17691"/>
                    </a:cubicBezTo>
                    <a:cubicBezTo>
                      <a:pt x="328" y="19057"/>
                      <a:pt x="485" y="20418"/>
                      <a:pt x="573" y="21780"/>
                    </a:cubicBezTo>
                    <a:cubicBezTo>
                      <a:pt x="613" y="21781"/>
                      <a:pt x="653" y="21781"/>
                      <a:pt x="692" y="21781"/>
                    </a:cubicBezTo>
                    <a:cubicBezTo>
                      <a:pt x="1384" y="21781"/>
                      <a:pt x="2044" y="21721"/>
                      <a:pt x="2748" y="21624"/>
                    </a:cubicBezTo>
                    <a:cubicBezTo>
                      <a:pt x="3330" y="21546"/>
                      <a:pt x="3916" y="21484"/>
                      <a:pt x="4486" y="21358"/>
                    </a:cubicBezTo>
                    <a:cubicBezTo>
                      <a:pt x="4588" y="19241"/>
                      <a:pt x="4721" y="17098"/>
                      <a:pt x="4667" y="14979"/>
                    </a:cubicBezTo>
                    <a:cubicBezTo>
                      <a:pt x="4649" y="14324"/>
                      <a:pt x="4574" y="13673"/>
                      <a:pt x="4560" y="13019"/>
                    </a:cubicBezTo>
                    <a:cubicBezTo>
                      <a:pt x="4540" y="12170"/>
                      <a:pt x="4503" y="11325"/>
                      <a:pt x="4445" y="10480"/>
                    </a:cubicBezTo>
                    <a:cubicBezTo>
                      <a:pt x="4407" y="9873"/>
                      <a:pt x="4298" y="9243"/>
                      <a:pt x="4278" y="8626"/>
                    </a:cubicBezTo>
                    <a:cubicBezTo>
                      <a:pt x="4264" y="8431"/>
                      <a:pt x="4258" y="8244"/>
                      <a:pt x="4237" y="8057"/>
                    </a:cubicBezTo>
                    <a:cubicBezTo>
                      <a:pt x="3446" y="7610"/>
                      <a:pt x="2765" y="6795"/>
                      <a:pt x="2318" y="6070"/>
                    </a:cubicBezTo>
                    <a:cubicBezTo>
                      <a:pt x="2277" y="5998"/>
                      <a:pt x="2336" y="5941"/>
                      <a:pt x="2400" y="5941"/>
                    </a:cubicBezTo>
                    <a:cubicBezTo>
                      <a:pt x="2421" y="5941"/>
                      <a:pt x="2443" y="5948"/>
                      <a:pt x="2461" y="5961"/>
                    </a:cubicBezTo>
                    <a:cubicBezTo>
                      <a:pt x="3149" y="6476"/>
                      <a:pt x="3732" y="7119"/>
                      <a:pt x="4458" y="7590"/>
                    </a:cubicBezTo>
                    <a:cubicBezTo>
                      <a:pt x="4747" y="7777"/>
                      <a:pt x="5025" y="7857"/>
                      <a:pt x="5289" y="7857"/>
                    </a:cubicBezTo>
                    <a:cubicBezTo>
                      <a:pt x="5906" y="7857"/>
                      <a:pt x="6451" y="7422"/>
                      <a:pt x="6891" y="6888"/>
                    </a:cubicBezTo>
                    <a:cubicBezTo>
                      <a:pt x="7811" y="5766"/>
                      <a:pt x="8269" y="4390"/>
                      <a:pt x="8715" y="3044"/>
                    </a:cubicBezTo>
                    <a:cubicBezTo>
                      <a:pt x="8643" y="3033"/>
                      <a:pt x="8575" y="3017"/>
                      <a:pt x="8507" y="3003"/>
                    </a:cubicBezTo>
                    <a:cubicBezTo>
                      <a:pt x="8497" y="3040"/>
                      <a:pt x="8486" y="3081"/>
                      <a:pt x="8466" y="3115"/>
                    </a:cubicBezTo>
                    <a:cubicBezTo>
                      <a:pt x="8425" y="3197"/>
                      <a:pt x="8363" y="3262"/>
                      <a:pt x="8292" y="3316"/>
                    </a:cubicBezTo>
                    <a:cubicBezTo>
                      <a:pt x="8187" y="3401"/>
                      <a:pt x="8057" y="3462"/>
                      <a:pt x="7921" y="3483"/>
                    </a:cubicBezTo>
                    <a:cubicBezTo>
                      <a:pt x="7894" y="3486"/>
                      <a:pt x="7868" y="3488"/>
                      <a:pt x="7841" y="3488"/>
                    </a:cubicBezTo>
                    <a:cubicBezTo>
                      <a:pt x="7675" y="3488"/>
                      <a:pt x="7511" y="3424"/>
                      <a:pt x="7396" y="3309"/>
                    </a:cubicBezTo>
                    <a:cubicBezTo>
                      <a:pt x="7259" y="3176"/>
                      <a:pt x="7212" y="2996"/>
                      <a:pt x="7226" y="2812"/>
                    </a:cubicBezTo>
                    <a:cubicBezTo>
                      <a:pt x="7236" y="2699"/>
                      <a:pt x="7249" y="2590"/>
                      <a:pt x="7263" y="2478"/>
                    </a:cubicBezTo>
                    <a:cubicBezTo>
                      <a:pt x="6691" y="2092"/>
                      <a:pt x="6254" y="1540"/>
                      <a:pt x="6032" y="876"/>
                    </a:cubicBezTo>
                    <a:cubicBezTo>
                      <a:pt x="6029" y="886"/>
                      <a:pt x="6026" y="900"/>
                      <a:pt x="6019" y="914"/>
                    </a:cubicBezTo>
                    <a:cubicBezTo>
                      <a:pt x="5835" y="1387"/>
                      <a:pt x="4642" y="4294"/>
                      <a:pt x="4417" y="5098"/>
                    </a:cubicBezTo>
                    <a:cubicBezTo>
                      <a:pt x="4407" y="5106"/>
                      <a:pt x="4397" y="5112"/>
                      <a:pt x="4387" y="5119"/>
                    </a:cubicBezTo>
                    <a:cubicBezTo>
                      <a:pt x="4384" y="5123"/>
                      <a:pt x="4376" y="5129"/>
                      <a:pt x="4366" y="5139"/>
                    </a:cubicBezTo>
                    <a:cubicBezTo>
                      <a:pt x="4329" y="5164"/>
                      <a:pt x="4298" y="5191"/>
                      <a:pt x="4267" y="5218"/>
                    </a:cubicBezTo>
                    <a:cubicBezTo>
                      <a:pt x="4247" y="5194"/>
                      <a:pt x="4233" y="5164"/>
                      <a:pt x="4233" y="5126"/>
                    </a:cubicBezTo>
                    <a:cubicBezTo>
                      <a:pt x="4233" y="4782"/>
                      <a:pt x="4302" y="4423"/>
                      <a:pt x="4397" y="4066"/>
                    </a:cubicBezTo>
                    <a:lnTo>
                      <a:pt x="4401" y="4063"/>
                    </a:lnTo>
                    <a:cubicBezTo>
                      <a:pt x="4434" y="3978"/>
                      <a:pt x="4465" y="3896"/>
                      <a:pt x="4492" y="3810"/>
                    </a:cubicBezTo>
                    <a:cubicBezTo>
                      <a:pt x="4516" y="3732"/>
                      <a:pt x="4499" y="3643"/>
                      <a:pt x="4455" y="3575"/>
                    </a:cubicBezTo>
                    <a:cubicBezTo>
                      <a:pt x="4281" y="3596"/>
                      <a:pt x="4145" y="3780"/>
                      <a:pt x="4033" y="3896"/>
                    </a:cubicBezTo>
                    <a:cubicBezTo>
                      <a:pt x="3890" y="4042"/>
                      <a:pt x="3767" y="4216"/>
                      <a:pt x="3637" y="4376"/>
                    </a:cubicBezTo>
                    <a:cubicBezTo>
                      <a:pt x="3630" y="4385"/>
                      <a:pt x="3621" y="4389"/>
                      <a:pt x="3612" y="4389"/>
                    </a:cubicBezTo>
                    <a:cubicBezTo>
                      <a:pt x="3595" y="4389"/>
                      <a:pt x="3580" y="4375"/>
                      <a:pt x="3583" y="4352"/>
                    </a:cubicBezTo>
                    <a:cubicBezTo>
                      <a:pt x="3637" y="4032"/>
                      <a:pt x="3808" y="3742"/>
                      <a:pt x="4042" y="3503"/>
                    </a:cubicBezTo>
                    <a:cubicBezTo>
                      <a:pt x="4087" y="3459"/>
                      <a:pt x="4141" y="3415"/>
                      <a:pt x="4203" y="3381"/>
                    </a:cubicBezTo>
                    <a:cubicBezTo>
                      <a:pt x="4042" y="3033"/>
                      <a:pt x="3879" y="2685"/>
                      <a:pt x="3705" y="2342"/>
                    </a:cubicBezTo>
                    <a:cubicBezTo>
                      <a:pt x="3300" y="1548"/>
                      <a:pt x="2816" y="780"/>
                      <a:pt x="23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0"/>
              <p:cNvSpPr/>
              <p:nvPr/>
            </p:nvSpPr>
            <p:spPr>
              <a:xfrm>
                <a:off x="2930679" y="2826494"/>
                <a:ext cx="31099" cy="148720"/>
              </a:xfrm>
              <a:custGeom>
                <a:rect b="b" l="l" r="r" t="t"/>
                <a:pathLst>
                  <a:path extrusionOk="0" h="2812" w="588">
                    <a:moveTo>
                      <a:pt x="297" y="0"/>
                    </a:moveTo>
                    <a:cubicBezTo>
                      <a:pt x="199" y="941"/>
                      <a:pt x="100" y="1875"/>
                      <a:pt x="1" y="2811"/>
                    </a:cubicBezTo>
                    <a:cubicBezTo>
                      <a:pt x="103" y="2791"/>
                      <a:pt x="205" y="2767"/>
                      <a:pt x="311" y="2743"/>
                    </a:cubicBezTo>
                    <a:lnTo>
                      <a:pt x="372" y="2133"/>
                    </a:lnTo>
                    <a:cubicBezTo>
                      <a:pt x="444" y="1431"/>
                      <a:pt x="515" y="726"/>
                      <a:pt x="587" y="24"/>
                    </a:cubicBezTo>
                    <a:cubicBezTo>
                      <a:pt x="488" y="20"/>
                      <a:pt x="393" y="14"/>
                      <a:pt x="297" y="0"/>
                    </a:cubicBez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0"/>
              <p:cNvSpPr/>
              <p:nvPr/>
            </p:nvSpPr>
            <p:spPr>
              <a:xfrm>
                <a:off x="2908518" y="3106216"/>
                <a:ext cx="24541" cy="85889"/>
              </a:xfrm>
              <a:custGeom>
                <a:rect b="b" l="l" r="r" t="t"/>
                <a:pathLst>
                  <a:path extrusionOk="0" h="1624" w="464">
                    <a:moveTo>
                      <a:pt x="147" y="0"/>
                    </a:moveTo>
                    <a:cubicBezTo>
                      <a:pt x="143" y="48"/>
                      <a:pt x="140" y="99"/>
                      <a:pt x="137" y="147"/>
                    </a:cubicBezTo>
                    <a:lnTo>
                      <a:pt x="31" y="1159"/>
                    </a:lnTo>
                    <a:cubicBezTo>
                      <a:pt x="0" y="1428"/>
                      <a:pt x="52" y="1605"/>
                      <a:pt x="116" y="1622"/>
                    </a:cubicBezTo>
                    <a:cubicBezTo>
                      <a:pt x="119" y="1623"/>
                      <a:pt x="123" y="1624"/>
                      <a:pt x="127" y="1624"/>
                    </a:cubicBezTo>
                    <a:cubicBezTo>
                      <a:pt x="165" y="1624"/>
                      <a:pt x="233" y="1582"/>
                      <a:pt x="270" y="1523"/>
                    </a:cubicBezTo>
                    <a:cubicBezTo>
                      <a:pt x="335" y="1415"/>
                      <a:pt x="352" y="1261"/>
                      <a:pt x="365" y="1111"/>
                    </a:cubicBezTo>
                    <a:lnTo>
                      <a:pt x="464" y="126"/>
                    </a:lnTo>
                    <a:cubicBezTo>
                      <a:pt x="457" y="123"/>
                      <a:pt x="447" y="119"/>
                      <a:pt x="440" y="116"/>
                    </a:cubicBezTo>
                    <a:cubicBezTo>
                      <a:pt x="440" y="116"/>
                      <a:pt x="437" y="112"/>
                      <a:pt x="434" y="112"/>
                    </a:cubicBezTo>
                    <a:cubicBezTo>
                      <a:pt x="385" y="89"/>
                      <a:pt x="335" y="75"/>
                      <a:pt x="280" y="68"/>
                    </a:cubicBezTo>
                    <a:cubicBezTo>
                      <a:pt x="232" y="48"/>
                      <a:pt x="192" y="24"/>
                      <a:pt x="147" y="0"/>
                    </a:cubicBez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0"/>
              <p:cNvSpPr/>
              <p:nvPr/>
            </p:nvSpPr>
            <p:spPr>
              <a:xfrm>
                <a:off x="2914283" y="3106216"/>
                <a:ext cx="18776" cy="26338"/>
              </a:xfrm>
              <a:custGeom>
                <a:rect b="b" l="l" r="r" t="t"/>
                <a:pathLst>
                  <a:path extrusionOk="0" h="498" w="355">
                    <a:moveTo>
                      <a:pt x="38" y="0"/>
                    </a:moveTo>
                    <a:cubicBezTo>
                      <a:pt x="34" y="48"/>
                      <a:pt x="31" y="99"/>
                      <a:pt x="28" y="147"/>
                    </a:cubicBezTo>
                    <a:lnTo>
                      <a:pt x="1" y="426"/>
                    </a:lnTo>
                    <a:cubicBezTo>
                      <a:pt x="106" y="450"/>
                      <a:pt x="212" y="474"/>
                      <a:pt x="317" y="498"/>
                    </a:cubicBezTo>
                    <a:lnTo>
                      <a:pt x="355" y="126"/>
                    </a:lnTo>
                    <a:cubicBezTo>
                      <a:pt x="348" y="123"/>
                      <a:pt x="338" y="119"/>
                      <a:pt x="331" y="116"/>
                    </a:cubicBezTo>
                    <a:cubicBezTo>
                      <a:pt x="331" y="116"/>
                      <a:pt x="328" y="112"/>
                      <a:pt x="325" y="112"/>
                    </a:cubicBezTo>
                    <a:cubicBezTo>
                      <a:pt x="276" y="89"/>
                      <a:pt x="226" y="75"/>
                      <a:pt x="171" y="68"/>
                    </a:cubicBezTo>
                    <a:cubicBezTo>
                      <a:pt x="123" y="48"/>
                      <a:pt x="83" y="24"/>
                      <a:pt x="38" y="0"/>
                    </a:cubicBezTo>
                    <a:close/>
                  </a:path>
                </a:pathLst>
              </a:custGeom>
              <a:solidFill>
                <a:srgbClr val="9A9E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0"/>
              <p:cNvSpPr/>
              <p:nvPr/>
            </p:nvSpPr>
            <p:spPr>
              <a:xfrm>
                <a:off x="2570551" y="1935551"/>
                <a:ext cx="149308" cy="153850"/>
              </a:xfrm>
              <a:custGeom>
                <a:rect b="b" l="l" r="r" t="t"/>
                <a:pathLst>
                  <a:path extrusionOk="0" h="2909" w="2823">
                    <a:moveTo>
                      <a:pt x="1" y="0"/>
                    </a:moveTo>
                    <a:lnTo>
                      <a:pt x="1" y="0"/>
                    </a:lnTo>
                    <a:cubicBezTo>
                      <a:pt x="92" y="372"/>
                      <a:pt x="191" y="740"/>
                      <a:pt x="317" y="1101"/>
                    </a:cubicBezTo>
                    <a:cubicBezTo>
                      <a:pt x="594" y="1872"/>
                      <a:pt x="1020" y="2812"/>
                      <a:pt x="1929" y="2901"/>
                    </a:cubicBezTo>
                    <a:cubicBezTo>
                      <a:pt x="1985" y="2906"/>
                      <a:pt x="2040" y="2909"/>
                      <a:pt x="2095" y="2909"/>
                    </a:cubicBezTo>
                    <a:cubicBezTo>
                      <a:pt x="2346" y="2909"/>
                      <a:pt x="2588" y="2855"/>
                      <a:pt x="2822" y="2767"/>
                    </a:cubicBezTo>
                    <a:cubicBezTo>
                      <a:pt x="2168" y="2536"/>
                      <a:pt x="1555" y="1960"/>
                      <a:pt x="1115" y="1476"/>
                    </a:cubicBezTo>
                    <a:cubicBezTo>
                      <a:pt x="723" y="1050"/>
                      <a:pt x="314" y="539"/>
                      <a:pt x="1" y="0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0"/>
              <p:cNvSpPr/>
              <p:nvPr/>
            </p:nvSpPr>
            <p:spPr>
              <a:xfrm>
                <a:off x="2502059" y="2998061"/>
                <a:ext cx="116464" cy="382906"/>
              </a:xfrm>
              <a:custGeom>
                <a:rect b="b" l="l" r="r" t="t"/>
                <a:pathLst>
                  <a:path extrusionOk="0" h="7240" w="2202">
                    <a:moveTo>
                      <a:pt x="1947" y="1"/>
                    </a:moveTo>
                    <a:cubicBezTo>
                      <a:pt x="1807" y="508"/>
                      <a:pt x="1596" y="995"/>
                      <a:pt x="1217" y="1439"/>
                    </a:cubicBezTo>
                    <a:cubicBezTo>
                      <a:pt x="1178" y="1484"/>
                      <a:pt x="1109" y="1515"/>
                      <a:pt x="1040" y="1515"/>
                    </a:cubicBezTo>
                    <a:cubicBezTo>
                      <a:pt x="994" y="1515"/>
                      <a:pt x="949" y="1501"/>
                      <a:pt x="914" y="1469"/>
                    </a:cubicBezTo>
                    <a:cubicBezTo>
                      <a:pt x="692" y="1255"/>
                      <a:pt x="471" y="1039"/>
                      <a:pt x="250" y="825"/>
                    </a:cubicBezTo>
                    <a:lnTo>
                      <a:pt x="250" y="825"/>
                    </a:lnTo>
                    <a:cubicBezTo>
                      <a:pt x="335" y="2008"/>
                      <a:pt x="116" y="3279"/>
                      <a:pt x="72" y="4448"/>
                    </a:cubicBezTo>
                    <a:cubicBezTo>
                      <a:pt x="38" y="5378"/>
                      <a:pt x="14" y="6305"/>
                      <a:pt x="1" y="7239"/>
                    </a:cubicBezTo>
                    <a:cubicBezTo>
                      <a:pt x="201" y="6925"/>
                      <a:pt x="457" y="6636"/>
                      <a:pt x="662" y="6363"/>
                    </a:cubicBezTo>
                    <a:cubicBezTo>
                      <a:pt x="1060" y="5838"/>
                      <a:pt x="1453" y="5317"/>
                      <a:pt x="1780" y="4751"/>
                    </a:cubicBezTo>
                    <a:cubicBezTo>
                      <a:pt x="1759" y="4745"/>
                      <a:pt x="1739" y="4737"/>
                      <a:pt x="1718" y="4734"/>
                    </a:cubicBezTo>
                    <a:cubicBezTo>
                      <a:pt x="1728" y="4724"/>
                      <a:pt x="1735" y="4713"/>
                      <a:pt x="1745" y="4704"/>
                    </a:cubicBezTo>
                    <a:cubicBezTo>
                      <a:pt x="1432" y="4536"/>
                      <a:pt x="1146" y="4311"/>
                      <a:pt x="887" y="4086"/>
                    </a:cubicBezTo>
                    <a:cubicBezTo>
                      <a:pt x="835" y="4045"/>
                      <a:pt x="839" y="3991"/>
                      <a:pt x="866" y="3950"/>
                    </a:cubicBezTo>
                    <a:cubicBezTo>
                      <a:pt x="860" y="3923"/>
                      <a:pt x="860" y="3892"/>
                      <a:pt x="873" y="3861"/>
                    </a:cubicBezTo>
                    <a:cubicBezTo>
                      <a:pt x="1360" y="2737"/>
                      <a:pt x="1732" y="1578"/>
                      <a:pt x="2202" y="451"/>
                    </a:cubicBezTo>
                    <a:cubicBezTo>
                      <a:pt x="2175" y="402"/>
                      <a:pt x="2151" y="358"/>
                      <a:pt x="2127" y="314"/>
                    </a:cubicBezTo>
                    <a:cubicBezTo>
                      <a:pt x="2134" y="307"/>
                      <a:pt x="2137" y="300"/>
                      <a:pt x="2141" y="293"/>
                    </a:cubicBezTo>
                    <a:cubicBezTo>
                      <a:pt x="2127" y="280"/>
                      <a:pt x="2117" y="266"/>
                      <a:pt x="2107" y="253"/>
                    </a:cubicBezTo>
                    <a:cubicBezTo>
                      <a:pt x="2093" y="242"/>
                      <a:pt x="2079" y="229"/>
                      <a:pt x="2069" y="212"/>
                    </a:cubicBezTo>
                    <a:cubicBezTo>
                      <a:pt x="2025" y="144"/>
                      <a:pt x="1988" y="72"/>
                      <a:pt x="19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0"/>
              <p:cNvSpPr/>
              <p:nvPr/>
            </p:nvSpPr>
            <p:spPr>
              <a:xfrm>
                <a:off x="2490158" y="2902705"/>
                <a:ext cx="106415" cy="153268"/>
              </a:xfrm>
              <a:custGeom>
                <a:rect b="b" l="l" r="r" t="t"/>
                <a:pathLst>
                  <a:path extrusionOk="0" h="2898" w="2012">
                    <a:moveTo>
                      <a:pt x="860" y="0"/>
                    </a:moveTo>
                    <a:cubicBezTo>
                      <a:pt x="802" y="11"/>
                      <a:pt x="744" y="21"/>
                      <a:pt x="686" y="31"/>
                    </a:cubicBezTo>
                    <a:cubicBezTo>
                      <a:pt x="709" y="168"/>
                      <a:pt x="717" y="311"/>
                      <a:pt x="726" y="447"/>
                    </a:cubicBezTo>
                    <a:cubicBezTo>
                      <a:pt x="860" y="447"/>
                      <a:pt x="1003" y="539"/>
                      <a:pt x="945" y="659"/>
                    </a:cubicBezTo>
                    <a:cubicBezTo>
                      <a:pt x="812" y="917"/>
                      <a:pt x="638" y="1166"/>
                      <a:pt x="430" y="1391"/>
                    </a:cubicBezTo>
                    <a:cubicBezTo>
                      <a:pt x="314" y="1517"/>
                      <a:pt x="174" y="1667"/>
                      <a:pt x="1" y="1759"/>
                    </a:cubicBezTo>
                    <a:cubicBezTo>
                      <a:pt x="165" y="1840"/>
                      <a:pt x="277" y="1971"/>
                      <a:pt x="416" y="2103"/>
                    </a:cubicBezTo>
                    <a:cubicBezTo>
                      <a:pt x="515" y="2195"/>
                      <a:pt x="610" y="2287"/>
                      <a:pt x="709" y="2379"/>
                    </a:cubicBezTo>
                    <a:cubicBezTo>
                      <a:pt x="890" y="2553"/>
                      <a:pt x="1071" y="2727"/>
                      <a:pt x="1252" y="2897"/>
                    </a:cubicBezTo>
                    <a:cubicBezTo>
                      <a:pt x="1558" y="2474"/>
                      <a:pt x="1728" y="2011"/>
                      <a:pt x="1837" y="1524"/>
                    </a:cubicBezTo>
                    <a:cubicBezTo>
                      <a:pt x="1926" y="1129"/>
                      <a:pt x="2011" y="879"/>
                      <a:pt x="1674" y="573"/>
                    </a:cubicBezTo>
                    <a:cubicBezTo>
                      <a:pt x="1442" y="358"/>
                      <a:pt x="1142" y="174"/>
                      <a:pt x="860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0"/>
              <p:cNvSpPr/>
              <p:nvPr/>
            </p:nvSpPr>
            <p:spPr>
              <a:xfrm>
                <a:off x="2367771" y="2908311"/>
                <a:ext cx="132913" cy="129627"/>
              </a:xfrm>
              <a:custGeom>
                <a:rect b="b" l="l" r="r" t="t"/>
                <a:pathLst>
                  <a:path extrusionOk="0" h="2451" w="2513">
                    <a:moveTo>
                      <a:pt x="2502" y="1"/>
                    </a:moveTo>
                    <a:cubicBezTo>
                      <a:pt x="2060" y="55"/>
                      <a:pt x="1621" y="82"/>
                      <a:pt x="1182" y="82"/>
                    </a:cubicBezTo>
                    <a:cubicBezTo>
                      <a:pt x="791" y="82"/>
                      <a:pt x="401" y="60"/>
                      <a:pt x="8" y="17"/>
                    </a:cubicBezTo>
                    <a:lnTo>
                      <a:pt x="8" y="17"/>
                    </a:lnTo>
                    <a:cubicBezTo>
                      <a:pt x="0" y="266"/>
                      <a:pt x="11" y="518"/>
                      <a:pt x="28" y="767"/>
                    </a:cubicBezTo>
                    <a:cubicBezTo>
                      <a:pt x="31" y="814"/>
                      <a:pt x="45" y="859"/>
                      <a:pt x="58" y="903"/>
                    </a:cubicBezTo>
                    <a:cubicBezTo>
                      <a:pt x="52" y="989"/>
                      <a:pt x="52" y="1067"/>
                      <a:pt x="69" y="1121"/>
                    </a:cubicBezTo>
                    <a:cubicBezTo>
                      <a:pt x="86" y="1179"/>
                      <a:pt x="143" y="1223"/>
                      <a:pt x="198" y="1264"/>
                    </a:cubicBezTo>
                    <a:cubicBezTo>
                      <a:pt x="304" y="1343"/>
                      <a:pt x="1221" y="2450"/>
                      <a:pt x="1235" y="2450"/>
                    </a:cubicBezTo>
                    <a:cubicBezTo>
                      <a:pt x="1473" y="2181"/>
                      <a:pt x="1667" y="1888"/>
                      <a:pt x="1922" y="1629"/>
                    </a:cubicBezTo>
                    <a:cubicBezTo>
                      <a:pt x="1947" y="1605"/>
                      <a:pt x="1980" y="1595"/>
                      <a:pt x="2018" y="1588"/>
                    </a:cubicBezTo>
                    <a:cubicBezTo>
                      <a:pt x="2117" y="1353"/>
                      <a:pt x="2488" y="1173"/>
                      <a:pt x="2509" y="927"/>
                    </a:cubicBezTo>
                    <a:cubicBezTo>
                      <a:pt x="2512" y="896"/>
                      <a:pt x="2512" y="866"/>
                      <a:pt x="2509" y="835"/>
                    </a:cubicBezTo>
                    <a:cubicBezTo>
                      <a:pt x="2502" y="729"/>
                      <a:pt x="2479" y="614"/>
                      <a:pt x="2488" y="504"/>
                    </a:cubicBezTo>
                    <a:cubicBezTo>
                      <a:pt x="2506" y="341"/>
                      <a:pt x="2509" y="180"/>
                      <a:pt x="2502" y="17"/>
                    </a:cubicBezTo>
                    <a:lnTo>
                      <a:pt x="2502" y="1"/>
                    </a:ln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0"/>
              <p:cNvSpPr/>
              <p:nvPr/>
            </p:nvSpPr>
            <p:spPr>
              <a:xfrm>
                <a:off x="2365973" y="3010331"/>
                <a:ext cx="133759" cy="965408"/>
              </a:xfrm>
              <a:custGeom>
                <a:rect b="b" l="l" r="r" t="t"/>
                <a:pathLst>
                  <a:path extrusionOk="0" h="18254" w="2529">
                    <a:moveTo>
                      <a:pt x="1520" y="1101"/>
                    </a:moveTo>
                    <a:cubicBezTo>
                      <a:pt x="1786" y="1101"/>
                      <a:pt x="1786" y="1513"/>
                      <a:pt x="1520" y="1513"/>
                    </a:cubicBezTo>
                    <a:cubicBezTo>
                      <a:pt x="1255" y="1513"/>
                      <a:pt x="1255" y="1101"/>
                      <a:pt x="1520" y="1101"/>
                    </a:cubicBezTo>
                    <a:close/>
                    <a:moveTo>
                      <a:pt x="1541" y="1908"/>
                    </a:moveTo>
                    <a:cubicBezTo>
                      <a:pt x="1810" y="1908"/>
                      <a:pt x="1810" y="2325"/>
                      <a:pt x="1541" y="2325"/>
                    </a:cubicBezTo>
                    <a:cubicBezTo>
                      <a:pt x="1275" y="2325"/>
                      <a:pt x="1275" y="1908"/>
                      <a:pt x="1541" y="1908"/>
                    </a:cubicBezTo>
                    <a:close/>
                    <a:moveTo>
                      <a:pt x="410" y="0"/>
                    </a:moveTo>
                    <a:cubicBezTo>
                      <a:pt x="270" y="120"/>
                      <a:pt x="133" y="239"/>
                      <a:pt x="1" y="358"/>
                    </a:cubicBezTo>
                    <a:cubicBezTo>
                      <a:pt x="454" y="1584"/>
                      <a:pt x="635" y="2934"/>
                      <a:pt x="846" y="4206"/>
                    </a:cubicBezTo>
                    <a:cubicBezTo>
                      <a:pt x="1057" y="5449"/>
                      <a:pt x="1220" y="6696"/>
                      <a:pt x="1333" y="7948"/>
                    </a:cubicBezTo>
                    <a:cubicBezTo>
                      <a:pt x="1421" y="8936"/>
                      <a:pt x="1480" y="9924"/>
                      <a:pt x="1511" y="10916"/>
                    </a:cubicBezTo>
                    <a:cubicBezTo>
                      <a:pt x="1623" y="11652"/>
                      <a:pt x="1619" y="12429"/>
                      <a:pt x="1667" y="13158"/>
                    </a:cubicBezTo>
                    <a:cubicBezTo>
                      <a:pt x="1731" y="14157"/>
                      <a:pt x="1790" y="15155"/>
                      <a:pt x="1838" y="16154"/>
                    </a:cubicBezTo>
                    <a:cubicBezTo>
                      <a:pt x="1868" y="16852"/>
                      <a:pt x="1892" y="17554"/>
                      <a:pt x="1915" y="18253"/>
                    </a:cubicBezTo>
                    <a:cubicBezTo>
                      <a:pt x="1967" y="18236"/>
                      <a:pt x="2022" y="18226"/>
                      <a:pt x="2090" y="18226"/>
                    </a:cubicBezTo>
                    <a:cubicBezTo>
                      <a:pt x="2175" y="18226"/>
                      <a:pt x="2263" y="18229"/>
                      <a:pt x="2352" y="18233"/>
                    </a:cubicBezTo>
                    <a:cubicBezTo>
                      <a:pt x="2202" y="14916"/>
                      <a:pt x="2093" y="11574"/>
                      <a:pt x="2113" y="8250"/>
                    </a:cubicBezTo>
                    <a:cubicBezTo>
                      <a:pt x="2124" y="6905"/>
                      <a:pt x="2154" y="5559"/>
                      <a:pt x="2216" y="4216"/>
                    </a:cubicBezTo>
                    <a:cubicBezTo>
                      <a:pt x="2277" y="2951"/>
                      <a:pt x="2185" y="1507"/>
                      <a:pt x="2529" y="272"/>
                    </a:cubicBezTo>
                    <a:cubicBezTo>
                      <a:pt x="2414" y="143"/>
                      <a:pt x="2284" y="21"/>
                      <a:pt x="2198" y="7"/>
                    </a:cubicBezTo>
                    <a:lnTo>
                      <a:pt x="2195" y="7"/>
                    </a:lnTo>
                    <a:cubicBezTo>
                      <a:pt x="2113" y="7"/>
                      <a:pt x="1868" y="365"/>
                      <a:pt x="1824" y="416"/>
                    </a:cubicBezTo>
                    <a:cubicBezTo>
                      <a:pt x="1698" y="562"/>
                      <a:pt x="1582" y="648"/>
                      <a:pt x="1442" y="760"/>
                    </a:cubicBezTo>
                    <a:cubicBezTo>
                      <a:pt x="1421" y="774"/>
                      <a:pt x="1401" y="791"/>
                      <a:pt x="1381" y="807"/>
                    </a:cubicBezTo>
                    <a:cubicBezTo>
                      <a:pt x="1278" y="889"/>
                      <a:pt x="1200" y="996"/>
                      <a:pt x="1135" y="1111"/>
                    </a:cubicBezTo>
                    <a:cubicBezTo>
                      <a:pt x="1132" y="1121"/>
                      <a:pt x="1132" y="1128"/>
                      <a:pt x="1129" y="1135"/>
                    </a:cubicBezTo>
                    <a:cubicBezTo>
                      <a:pt x="1081" y="1207"/>
                      <a:pt x="1040" y="1282"/>
                      <a:pt x="1030" y="1380"/>
                    </a:cubicBezTo>
                    <a:cubicBezTo>
                      <a:pt x="989" y="1748"/>
                      <a:pt x="1071" y="2161"/>
                      <a:pt x="1125" y="2522"/>
                    </a:cubicBezTo>
                    <a:cubicBezTo>
                      <a:pt x="1140" y="2631"/>
                      <a:pt x="1047" y="2704"/>
                      <a:pt x="964" y="2704"/>
                    </a:cubicBezTo>
                    <a:cubicBezTo>
                      <a:pt x="909" y="2704"/>
                      <a:pt x="859" y="2673"/>
                      <a:pt x="846" y="2600"/>
                    </a:cubicBezTo>
                    <a:cubicBezTo>
                      <a:pt x="770" y="2191"/>
                      <a:pt x="709" y="1745"/>
                      <a:pt x="747" y="1329"/>
                    </a:cubicBezTo>
                    <a:cubicBezTo>
                      <a:pt x="770" y="1125"/>
                      <a:pt x="866" y="961"/>
                      <a:pt x="995" y="818"/>
                    </a:cubicBezTo>
                    <a:cubicBezTo>
                      <a:pt x="819" y="538"/>
                      <a:pt x="614" y="269"/>
                      <a:pt x="410" y="0"/>
                    </a:cubicBezTo>
                    <a:close/>
                  </a:path>
                </a:pathLst>
              </a:custGeom>
              <a:solidFill>
                <a:srgbClr val="FEE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0"/>
              <p:cNvSpPr/>
              <p:nvPr/>
            </p:nvSpPr>
            <p:spPr>
              <a:xfrm>
                <a:off x="2363434" y="3007264"/>
                <a:ext cx="138889" cy="971490"/>
              </a:xfrm>
              <a:custGeom>
                <a:rect b="b" l="l" r="r" t="t"/>
                <a:pathLst>
                  <a:path extrusionOk="0" h="18369" w="2626">
                    <a:moveTo>
                      <a:pt x="1568" y="1200"/>
                    </a:moveTo>
                    <a:cubicBezTo>
                      <a:pt x="1600" y="1200"/>
                      <a:pt x="1620" y="1203"/>
                      <a:pt x="1640" y="1213"/>
                    </a:cubicBezTo>
                    <a:cubicBezTo>
                      <a:pt x="1667" y="1227"/>
                      <a:pt x="1691" y="1247"/>
                      <a:pt x="1705" y="1271"/>
                    </a:cubicBezTo>
                    <a:cubicBezTo>
                      <a:pt x="1718" y="1299"/>
                      <a:pt x="1729" y="1332"/>
                      <a:pt x="1729" y="1364"/>
                    </a:cubicBezTo>
                    <a:cubicBezTo>
                      <a:pt x="1729" y="1408"/>
                      <a:pt x="1715" y="1449"/>
                      <a:pt x="1688" y="1479"/>
                    </a:cubicBezTo>
                    <a:cubicBezTo>
                      <a:pt x="1674" y="1493"/>
                      <a:pt x="1661" y="1507"/>
                      <a:pt x="1640" y="1516"/>
                    </a:cubicBezTo>
                    <a:cubicBezTo>
                      <a:pt x="1620" y="1524"/>
                      <a:pt x="1600" y="1530"/>
                      <a:pt x="1568" y="1530"/>
                    </a:cubicBezTo>
                    <a:cubicBezTo>
                      <a:pt x="1541" y="1530"/>
                      <a:pt x="1518" y="1524"/>
                      <a:pt x="1501" y="1516"/>
                    </a:cubicBezTo>
                    <a:cubicBezTo>
                      <a:pt x="1469" y="1503"/>
                      <a:pt x="1449" y="1479"/>
                      <a:pt x="1436" y="1455"/>
                    </a:cubicBezTo>
                    <a:cubicBezTo>
                      <a:pt x="1419" y="1428"/>
                      <a:pt x="1411" y="1397"/>
                      <a:pt x="1411" y="1364"/>
                    </a:cubicBezTo>
                    <a:cubicBezTo>
                      <a:pt x="1411" y="1323"/>
                      <a:pt x="1425" y="1278"/>
                      <a:pt x="1452" y="1247"/>
                    </a:cubicBezTo>
                    <a:cubicBezTo>
                      <a:pt x="1463" y="1233"/>
                      <a:pt x="1480" y="1220"/>
                      <a:pt x="1501" y="1213"/>
                    </a:cubicBezTo>
                    <a:cubicBezTo>
                      <a:pt x="1518" y="1203"/>
                      <a:pt x="1541" y="1200"/>
                      <a:pt x="1568" y="1200"/>
                    </a:cubicBezTo>
                    <a:close/>
                    <a:moveTo>
                      <a:pt x="1568" y="1118"/>
                    </a:moveTo>
                    <a:cubicBezTo>
                      <a:pt x="1531" y="1118"/>
                      <a:pt x="1497" y="1125"/>
                      <a:pt x="1466" y="1139"/>
                    </a:cubicBezTo>
                    <a:cubicBezTo>
                      <a:pt x="1419" y="1159"/>
                      <a:pt x="1384" y="1193"/>
                      <a:pt x="1364" y="1233"/>
                    </a:cubicBezTo>
                    <a:cubicBezTo>
                      <a:pt x="1340" y="1274"/>
                      <a:pt x="1330" y="1319"/>
                      <a:pt x="1330" y="1364"/>
                    </a:cubicBezTo>
                    <a:cubicBezTo>
                      <a:pt x="1330" y="1425"/>
                      <a:pt x="1347" y="1486"/>
                      <a:pt x="1388" y="1534"/>
                    </a:cubicBezTo>
                    <a:cubicBezTo>
                      <a:pt x="1408" y="1554"/>
                      <a:pt x="1436" y="1575"/>
                      <a:pt x="1466" y="1588"/>
                    </a:cubicBezTo>
                    <a:cubicBezTo>
                      <a:pt x="1497" y="1602"/>
                      <a:pt x="1531" y="1612"/>
                      <a:pt x="1568" y="1612"/>
                    </a:cubicBezTo>
                    <a:cubicBezTo>
                      <a:pt x="1609" y="1612"/>
                      <a:pt x="1644" y="1602"/>
                      <a:pt x="1674" y="1588"/>
                    </a:cubicBezTo>
                    <a:cubicBezTo>
                      <a:pt x="1718" y="1568"/>
                      <a:pt x="1752" y="1534"/>
                      <a:pt x="1776" y="1493"/>
                    </a:cubicBezTo>
                    <a:cubicBezTo>
                      <a:pt x="1800" y="1455"/>
                      <a:pt x="1811" y="1408"/>
                      <a:pt x="1811" y="1364"/>
                    </a:cubicBezTo>
                    <a:cubicBezTo>
                      <a:pt x="1811" y="1302"/>
                      <a:pt x="1790" y="1244"/>
                      <a:pt x="1749" y="1197"/>
                    </a:cubicBezTo>
                    <a:cubicBezTo>
                      <a:pt x="1729" y="1172"/>
                      <a:pt x="1705" y="1152"/>
                      <a:pt x="1674" y="1139"/>
                    </a:cubicBezTo>
                    <a:cubicBezTo>
                      <a:pt x="1644" y="1125"/>
                      <a:pt x="1609" y="1118"/>
                      <a:pt x="1568" y="1118"/>
                    </a:cubicBezTo>
                    <a:close/>
                    <a:moveTo>
                      <a:pt x="1589" y="2007"/>
                    </a:moveTo>
                    <a:cubicBezTo>
                      <a:pt x="1616" y="2007"/>
                      <a:pt x="1640" y="2010"/>
                      <a:pt x="1661" y="2021"/>
                    </a:cubicBezTo>
                    <a:cubicBezTo>
                      <a:pt x="1691" y="2035"/>
                      <a:pt x="1712" y="2055"/>
                      <a:pt x="1725" y="2082"/>
                    </a:cubicBezTo>
                    <a:cubicBezTo>
                      <a:pt x="1743" y="2109"/>
                      <a:pt x="1749" y="2141"/>
                      <a:pt x="1749" y="2174"/>
                    </a:cubicBezTo>
                    <a:cubicBezTo>
                      <a:pt x="1749" y="2215"/>
                      <a:pt x="1735" y="2260"/>
                      <a:pt x="1708" y="2290"/>
                    </a:cubicBezTo>
                    <a:cubicBezTo>
                      <a:pt x="1694" y="2304"/>
                      <a:pt x="1681" y="2317"/>
                      <a:pt x="1661" y="2325"/>
                    </a:cubicBezTo>
                    <a:cubicBezTo>
                      <a:pt x="1640" y="2334"/>
                      <a:pt x="1616" y="2342"/>
                      <a:pt x="1589" y="2342"/>
                    </a:cubicBezTo>
                    <a:cubicBezTo>
                      <a:pt x="1562" y="2342"/>
                      <a:pt x="1538" y="2334"/>
                      <a:pt x="1518" y="2325"/>
                    </a:cubicBezTo>
                    <a:cubicBezTo>
                      <a:pt x="1490" y="2314"/>
                      <a:pt x="1466" y="2290"/>
                      <a:pt x="1452" y="2263"/>
                    </a:cubicBezTo>
                    <a:cubicBezTo>
                      <a:pt x="1439" y="2239"/>
                      <a:pt x="1429" y="2205"/>
                      <a:pt x="1429" y="2174"/>
                    </a:cubicBezTo>
                    <a:cubicBezTo>
                      <a:pt x="1429" y="2130"/>
                      <a:pt x="1442" y="2086"/>
                      <a:pt x="1469" y="2059"/>
                    </a:cubicBezTo>
                    <a:cubicBezTo>
                      <a:pt x="1483" y="2042"/>
                      <a:pt x="1501" y="2031"/>
                      <a:pt x="1518" y="2021"/>
                    </a:cubicBezTo>
                    <a:cubicBezTo>
                      <a:pt x="1538" y="2010"/>
                      <a:pt x="1562" y="2007"/>
                      <a:pt x="1589" y="2007"/>
                    </a:cubicBezTo>
                    <a:close/>
                    <a:moveTo>
                      <a:pt x="1589" y="1925"/>
                    </a:moveTo>
                    <a:cubicBezTo>
                      <a:pt x="1551" y="1925"/>
                      <a:pt x="1514" y="1933"/>
                      <a:pt x="1483" y="1946"/>
                    </a:cubicBezTo>
                    <a:cubicBezTo>
                      <a:pt x="1439" y="1966"/>
                      <a:pt x="1405" y="2001"/>
                      <a:pt x="1381" y="2042"/>
                    </a:cubicBezTo>
                    <a:cubicBezTo>
                      <a:pt x="1357" y="2082"/>
                      <a:pt x="1347" y="2127"/>
                      <a:pt x="1347" y="2174"/>
                    </a:cubicBezTo>
                    <a:cubicBezTo>
                      <a:pt x="1347" y="2232"/>
                      <a:pt x="1367" y="2293"/>
                      <a:pt x="1408" y="2342"/>
                    </a:cubicBezTo>
                    <a:cubicBezTo>
                      <a:pt x="1429" y="2365"/>
                      <a:pt x="1452" y="2386"/>
                      <a:pt x="1483" y="2399"/>
                    </a:cubicBezTo>
                    <a:cubicBezTo>
                      <a:pt x="1514" y="2413"/>
                      <a:pt x="1551" y="2424"/>
                      <a:pt x="1589" y="2424"/>
                    </a:cubicBezTo>
                    <a:cubicBezTo>
                      <a:pt x="1626" y="2424"/>
                      <a:pt x="1664" y="2413"/>
                      <a:pt x="1694" y="2399"/>
                    </a:cubicBezTo>
                    <a:cubicBezTo>
                      <a:pt x="1739" y="2379"/>
                      <a:pt x="1776" y="2345"/>
                      <a:pt x="1797" y="2304"/>
                    </a:cubicBezTo>
                    <a:cubicBezTo>
                      <a:pt x="1820" y="2263"/>
                      <a:pt x="1831" y="2219"/>
                      <a:pt x="1831" y="2174"/>
                    </a:cubicBezTo>
                    <a:cubicBezTo>
                      <a:pt x="1831" y="2113"/>
                      <a:pt x="1811" y="2051"/>
                      <a:pt x="1770" y="2004"/>
                    </a:cubicBezTo>
                    <a:cubicBezTo>
                      <a:pt x="1749" y="1980"/>
                      <a:pt x="1725" y="1960"/>
                      <a:pt x="1694" y="1946"/>
                    </a:cubicBezTo>
                    <a:cubicBezTo>
                      <a:pt x="1664" y="1933"/>
                      <a:pt x="1626" y="1925"/>
                      <a:pt x="1589" y="1925"/>
                    </a:cubicBezTo>
                    <a:close/>
                    <a:moveTo>
                      <a:pt x="2242" y="106"/>
                    </a:moveTo>
                    <a:cubicBezTo>
                      <a:pt x="2256" y="110"/>
                      <a:pt x="2276" y="117"/>
                      <a:pt x="2298" y="129"/>
                    </a:cubicBezTo>
                    <a:cubicBezTo>
                      <a:pt x="2332" y="150"/>
                      <a:pt x="2372" y="184"/>
                      <a:pt x="2417" y="225"/>
                    </a:cubicBezTo>
                    <a:cubicBezTo>
                      <a:pt x="2454" y="259"/>
                      <a:pt x="2496" y="300"/>
                      <a:pt x="2534" y="343"/>
                    </a:cubicBezTo>
                    <a:lnTo>
                      <a:pt x="2534" y="343"/>
                    </a:lnTo>
                    <a:cubicBezTo>
                      <a:pt x="2364" y="957"/>
                      <a:pt x="2301" y="1624"/>
                      <a:pt x="2274" y="2290"/>
                    </a:cubicBezTo>
                    <a:cubicBezTo>
                      <a:pt x="2246" y="2965"/>
                      <a:pt x="2254" y="3640"/>
                      <a:pt x="2223" y="4270"/>
                    </a:cubicBezTo>
                    <a:cubicBezTo>
                      <a:pt x="2161" y="5617"/>
                      <a:pt x="2131" y="6963"/>
                      <a:pt x="2121" y="8308"/>
                    </a:cubicBezTo>
                    <a:cubicBezTo>
                      <a:pt x="2121" y="8595"/>
                      <a:pt x="2117" y="8881"/>
                      <a:pt x="2117" y="9167"/>
                    </a:cubicBezTo>
                    <a:cubicBezTo>
                      <a:pt x="2117" y="12189"/>
                      <a:pt x="2222" y="15230"/>
                      <a:pt x="2357" y="18248"/>
                    </a:cubicBezTo>
                    <a:lnTo>
                      <a:pt x="2357" y="18248"/>
                    </a:lnTo>
                    <a:cubicBezTo>
                      <a:pt x="2283" y="18245"/>
                      <a:pt x="2212" y="18243"/>
                      <a:pt x="2138" y="18243"/>
                    </a:cubicBezTo>
                    <a:cubicBezTo>
                      <a:pt x="2088" y="18243"/>
                      <a:pt x="2044" y="18248"/>
                      <a:pt x="2003" y="18257"/>
                    </a:cubicBezTo>
                    <a:lnTo>
                      <a:pt x="2003" y="18257"/>
                    </a:lnTo>
                    <a:cubicBezTo>
                      <a:pt x="1979" y="17573"/>
                      <a:pt x="1956" y="16892"/>
                      <a:pt x="1927" y="16209"/>
                    </a:cubicBezTo>
                    <a:cubicBezTo>
                      <a:pt x="1878" y="15210"/>
                      <a:pt x="1820" y="14211"/>
                      <a:pt x="1756" y="13216"/>
                    </a:cubicBezTo>
                    <a:cubicBezTo>
                      <a:pt x="1708" y="12487"/>
                      <a:pt x="1712" y="11710"/>
                      <a:pt x="1600" y="10967"/>
                    </a:cubicBezTo>
                    <a:lnTo>
                      <a:pt x="1599" y="10967"/>
                    </a:lnTo>
                    <a:lnTo>
                      <a:pt x="1599" y="10967"/>
                    </a:lnTo>
                    <a:cubicBezTo>
                      <a:pt x="1568" y="9979"/>
                      <a:pt x="1510" y="8989"/>
                      <a:pt x="1422" y="8002"/>
                    </a:cubicBezTo>
                    <a:cubicBezTo>
                      <a:pt x="1309" y="6748"/>
                      <a:pt x="1142" y="5501"/>
                      <a:pt x="935" y="4256"/>
                    </a:cubicBezTo>
                    <a:cubicBezTo>
                      <a:pt x="722" y="2994"/>
                      <a:pt x="542" y="1655"/>
                      <a:pt x="99" y="428"/>
                    </a:cubicBezTo>
                    <a:lnTo>
                      <a:pt x="99" y="428"/>
                    </a:lnTo>
                    <a:cubicBezTo>
                      <a:pt x="212" y="325"/>
                      <a:pt x="330" y="221"/>
                      <a:pt x="448" y="117"/>
                    </a:cubicBezTo>
                    <a:lnTo>
                      <a:pt x="448" y="117"/>
                    </a:lnTo>
                    <a:cubicBezTo>
                      <a:pt x="641" y="364"/>
                      <a:pt x="827" y="614"/>
                      <a:pt x="993" y="873"/>
                    </a:cubicBezTo>
                    <a:lnTo>
                      <a:pt x="993" y="873"/>
                    </a:lnTo>
                    <a:cubicBezTo>
                      <a:pt x="936" y="940"/>
                      <a:pt x="882" y="1011"/>
                      <a:pt x="843" y="1090"/>
                    </a:cubicBezTo>
                    <a:cubicBezTo>
                      <a:pt x="798" y="1179"/>
                      <a:pt x="768" y="1278"/>
                      <a:pt x="757" y="1384"/>
                    </a:cubicBezTo>
                    <a:cubicBezTo>
                      <a:pt x="747" y="1472"/>
                      <a:pt x="744" y="1565"/>
                      <a:pt x="744" y="1656"/>
                    </a:cubicBezTo>
                    <a:cubicBezTo>
                      <a:pt x="744" y="1994"/>
                      <a:pt x="795" y="2342"/>
                      <a:pt x="856" y="2665"/>
                    </a:cubicBezTo>
                    <a:cubicBezTo>
                      <a:pt x="859" y="2685"/>
                      <a:pt x="867" y="2706"/>
                      <a:pt x="876" y="2726"/>
                    </a:cubicBezTo>
                    <a:cubicBezTo>
                      <a:pt x="890" y="2751"/>
                      <a:pt x="911" y="2771"/>
                      <a:pt x="935" y="2784"/>
                    </a:cubicBezTo>
                    <a:cubicBezTo>
                      <a:pt x="962" y="2798"/>
                      <a:pt x="986" y="2801"/>
                      <a:pt x="1013" y="2801"/>
                    </a:cubicBezTo>
                    <a:cubicBezTo>
                      <a:pt x="1064" y="2801"/>
                      <a:pt x="1112" y="2784"/>
                      <a:pt x="1150" y="2751"/>
                    </a:cubicBezTo>
                    <a:cubicBezTo>
                      <a:pt x="1170" y="2734"/>
                      <a:pt x="1186" y="2713"/>
                      <a:pt x="1197" y="2685"/>
                    </a:cubicBezTo>
                    <a:cubicBezTo>
                      <a:pt x="1207" y="2662"/>
                      <a:pt x="1214" y="2635"/>
                      <a:pt x="1214" y="2603"/>
                    </a:cubicBezTo>
                    <a:lnTo>
                      <a:pt x="1214" y="2576"/>
                    </a:lnTo>
                    <a:cubicBezTo>
                      <a:pt x="1170" y="2280"/>
                      <a:pt x="1109" y="1957"/>
                      <a:pt x="1109" y="1650"/>
                    </a:cubicBezTo>
                    <a:cubicBezTo>
                      <a:pt x="1109" y="1581"/>
                      <a:pt x="1112" y="1510"/>
                      <a:pt x="1119" y="1445"/>
                    </a:cubicBezTo>
                    <a:cubicBezTo>
                      <a:pt x="1122" y="1397"/>
                      <a:pt x="1136" y="1360"/>
                      <a:pt x="1153" y="1323"/>
                    </a:cubicBezTo>
                    <a:cubicBezTo>
                      <a:pt x="1166" y="1285"/>
                      <a:pt x="1186" y="1251"/>
                      <a:pt x="1211" y="1217"/>
                    </a:cubicBezTo>
                    <a:lnTo>
                      <a:pt x="1211" y="1213"/>
                    </a:lnTo>
                    <a:lnTo>
                      <a:pt x="1214" y="1210"/>
                    </a:lnTo>
                    <a:cubicBezTo>
                      <a:pt x="1218" y="1200"/>
                      <a:pt x="1221" y="1193"/>
                      <a:pt x="1221" y="1189"/>
                    </a:cubicBezTo>
                    <a:cubicBezTo>
                      <a:pt x="1282" y="1077"/>
                      <a:pt x="1357" y="975"/>
                      <a:pt x="1452" y="896"/>
                    </a:cubicBezTo>
                    <a:cubicBezTo>
                      <a:pt x="1473" y="883"/>
                      <a:pt x="1493" y="865"/>
                      <a:pt x="1514" y="849"/>
                    </a:cubicBezTo>
                    <a:cubicBezTo>
                      <a:pt x="1586" y="794"/>
                      <a:pt x="1650" y="747"/>
                      <a:pt x="1712" y="692"/>
                    </a:cubicBezTo>
                    <a:cubicBezTo>
                      <a:pt x="1776" y="637"/>
                      <a:pt x="1841" y="576"/>
                      <a:pt x="1902" y="501"/>
                    </a:cubicBezTo>
                    <a:lnTo>
                      <a:pt x="1906" y="501"/>
                    </a:lnTo>
                    <a:cubicBezTo>
                      <a:pt x="1913" y="491"/>
                      <a:pt x="1919" y="481"/>
                      <a:pt x="1930" y="467"/>
                    </a:cubicBezTo>
                    <a:cubicBezTo>
                      <a:pt x="1950" y="440"/>
                      <a:pt x="1977" y="402"/>
                      <a:pt x="2008" y="365"/>
                    </a:cubicBezTo>
                    <a:cubicBezTo>
                      <a:pt x="2053" y="304"/>
                      <a:pt x="2107" y="236"/>
                      <a:pt x="2155" y="184"/>
                    </a:cubicBezTo>
                    <a:cubicBezTo>
                      <a:pt x="2175" y="160"/>
                      <a:pt x="2199" y="137"/>
                      <a:pt x="2216" y="123"/>
                    </a:cubicBezTo>
                    <a:cubicBezTo>
                      <a:pt x="2226" y="116"/>
                      <a:pt x="2233" y="113"/>
                      <a:pt x="2237" y="109"/>
                    </a:cubicBezTo>
                    <a:cubicBezTo>
                      <a:pt x="2239" y="109"/>
                      <a:pt x="2241" y="107"/>
                      <a:pt x="2242" y="106"/>
                    </a:cubicBezTo>
                    <a:close/>
                    <a:moveTo>
                      <a:pt x="464" y="0"/>
                    </a:moveTo>
                    <a:lnTo>
                      <a:pt x="430" y="27"/>
                    </a:lnTo>
                    <a:cubicBezTo>
                      <a:pt x="291" y="146"/>
                      <a:pt x="154" y="266"/>
                      <a:pt x="21" y="385"/>
                    </a:cubicBezTo>
                    <a:lnTo>
                      <a:pt x="0" y="406"/>
                    </a:lnTo>
                    <a:lnTo>
                      <a:pt x="11" y="429"/>
                    </a:lnTo>
                    <a:cubicBezTo>
                      <a:pt x="461" y="1653"/>
                      <a:pt x="642" y="2996"/>
                      <a:pt x="853" y="4270"/>
                    </a:cubicBezTo>
                    <a:cubicBezTo>
                      <a:pt x="1064" y="5511"/>
                      <a:pt x="1227" y="6758"/>
                      <a:pt x="1340" y="8009"/>
                    </a:cubicBezTo>
                    <a:cubicBezTo>
                      <a:pt x="1432" y="8997"/>
                      <a:pt x="1487" y="9985"/>
                      <a:pt x="1518" y="10974"/>
                    </a:cubicBezTo>
                    <a:lnTo>
                      <a:pt x="1518" y="10977"/>
                    </a:lnTo>
                    <a:cubicBezTo>
                      <a:pt x="1630" y="11713"/>
                      <a:pt x="1626" y="12487"/>
                      <a:pt x="1674" y="13220"/>
                    </a:cubicBezTo>
                    <a:cubicBezTo>
                      <a:pt x="1739" y="14218"/>
                      <a:pt x="1797" y="15216"/>
                      <a:pt x="1845" y="16212"/>
                    </a:cubicBezTo>
                    <a:cubicBezTo>
                      <a:pt x="1875" y="16914"/>
                      <a:pt x="1899" y="17612"/>
                      <a:pt x="1923" y="18315"/>
                    </a:cubicBezTo>
                    <a:lnTo>
                      <a:pt x="1923" y="18369"/>
                    </a:lnTo>
                    <a:lnTo>
                      <a:pt x="1977" y="18348"/>
                    </a:lnTo>
                    <a:cubicBezTo>
                      <a:pt x="2022" y="18332"/>
                      <a:pt x="2073" y="18325"/>
                      <a:pt x="2138" y="18325"/>
                    </a:cubicBezTo>
                    <a:cubicBezTo>
                      <a:pt x="2223" y="18325"/>
                      <a:pt x="2311" y="18328"/>
                      <a:pt x="2397" y="18332"/>
                    </a:cubicBezTo>
                    <a:lnTo>
                      <a:pt x="2441" y="18335"/>
                    </a:lnTo>
                    <a:lnTo>
                      <a:pt x="2441" y="18291"/>
                    </a:lnTo>
                    <a:cubicBezTo>
                      <a:pt x="2305" y="15257"/>
                      <a:pt x="2199" y="12204"/>
                      <a:pt x="2199" y="9167"/>
                    </a:cubicBezTo>
                    <a:cubicBezTo>
                      <a:pt x="2199" y="8881"/>
                      <a:pt x="2202" y="8595"/>
                      <a:pt x="2202" y="8312"/>
                    </a:cubicBezTo>
                    <a:cubicBezTo>
                      <a:pt x="2213" y="6966"/>
                      <a:pt x="2243" y="5620"/>
                      <a:pt x="2305" y="4274"/>
                    </a:cubicBezTo>
                    <a:cubicBezTo>
                      <a:pt x="2336" y="3643"/>
                      <a:pt x="2328" y="2965"/>
                      <a:pt x="2356" y="2293"/>
                    </a:cubicBezTo>
                    <a:cubicBezTo>
                      <a:pt x="2383" y="1619"/>
                      <a:pt x="2448" y="955"/>
                      <a:pt x="2618" y="344"/>
                    </a:cubicBezTo>
                    <a:lnTo>
                      <a:pt x="2625" y="321"/>
                    </a:lnTo>
                    <a:lnTo>
                      <a:pt x="2608" y="304"/>
                    </a:lnTo>
                    <a:cubicBezTo>
                      <a:pt x="2550" y="239"/>
                      <a:pt x="2485" y="174"/>
                      <a:pt x="2427" y="123"/>
                    </a:cubicBezTo>
                    <a:cubicBezTo>
                      <a:pt x="2397" y="99"/>
                      <a:pt x="2366" y="75"/>
                      <a:pt x="2339" y="58"/>
                    </a:cubicBezTo>
                    <a:cubicBezTo>
                      <a:pt x="2308" y="41"/>
                      <a:pt x="2281" y="31"/>
                      <a:pt x="2250" y="24"/>
                    </a:cubicBezTo>
                    <a:lnTo>
                      <a:pt x="2243" y="24"/>
                    </a:lnTo>
                    <a:cubicBezTo>
                      <a:pt x="2229" y="24"/>
                      <a:pt x="2219" y="27"/>
                      <a:pt x="2209" y="34"/>
                    </a:cubicBezTo>
                    <a:cubicBezTo>
                      <a:pt x="2192" y="41"/>
                      <a:pt x="2175" y="52"/>
                      <a:pt x="2158" y="65"/>
                    </a:cubicBezTo>
                    <a:cubicBezTo>
                      <a:pt x="2131" y="88"/>
                      <a:pt x="2100" y="123"/>
                      <a:pt x="2066" y="160"/>
                    </a:cubicBezTo>
                    <a:cubicBezTo>
                      <a:pt x="2018" y="215"/>
                      <a:pt x="1968" y="280"/>
                      <a:pt x="1927" y="334"/>
                    </a:cubicBezTo>
                    <a:cubicBezTo>
                      <a:pt x="1906" y="362"/>
                      <a:pt x="1889" y="385"/>
                      <a:pt x="1872" y="406"/>
                    </a:cubicBezTo>
                    <a:cubicBezTo>
                      <a:pt x="1865" y="416"/>
                      <a:pt x="1858" y="426"/>
                      <a:pt x="1855" y="433"/>
                    </a:cubicBezTo>
                    <a:cubicBezTo>
                      <a:pt x="1848" y="440"/>
                      <a:pt x="1845" y="443"/>
                      <a:pt x="1841" y="447"/>
                    </a:cubicBezTo>
                    <a:cubicBezTo>
                      <a:pt x="1779" y="518"/>
                      <a:pt x="1722" y="576"/>
                      <a:pt x="1661" y="627"/>
                    </a:cubicBezTo>
                    <a:cubicBezTo>
                      <a:pt x="1600" y="681"/>
                      <a:pt x="1534" y="730"/>
                      <a:pt x="1463" y="784"/>
                    </a:cubicBezTo>
                    <a:lnTo>
                      <a:pt x="1464" y="785"/>
                    </a:lnTo>
                    <a:lnTo>
                      <a:pt x="1464" y="785"/>
                    </a:lnTo>
                    <a:cubicBezTo>
                      <a:pt x="1441" y="802"/>
                      <a:pt x="1421" y="818"/>
                      <a:pt x="1402" y="835"/>
                    </a:cubicBezTo>
                    <a:cubicBezTo>
                      <a:pt x="1296" y="920"/>
                      <a:pt x="1214" y="1033"/>
                      <a:pt x="1150" y="1152"/>
                    </a:cubicBezTo>
                    <a:cubicBezTo>
                      <a:pt x="1143" y="1161"/>
                      <a:pt x="1140" y="1170"/>
                      <a:pt x="1139" y="1177"/>
                    </a:cubicBezTo>
                    <a:lnTo>
                      <a:pt x="1139" y="1177"/>
                    </a:lnTo>
                    <a:cubicBezTo>
                      <a:pt x="1116" y="1210"/>
                      <a:pt x="1094" y="1249"/>
                      <a:pt x="1074" y="1288"/>
                    </a:cubicBezTo>
                    <a:cubicBezTo>
                      <a:pt x="1057" y="1332"/>
                      <a:pt x="1043" y="1381"/>
                      <a:pt x="1037" y="1435"/>
                    </a:cubicBezTo>
                    <a:cubicBezTo>
                      <a:pt x="1030" y="1507"/>
                      <a:pt x="1027" y="1578"/>
                      <a:pt x="1027" y="1650"/>
                    </a:cubicBezTo>
                    <a:cubicBezTo>
                      <a:pt x="1027" y="1966"/>
                      <a:pt x="1088" y="2293"/>
                      <a:pt x="1132" y="2587"/>
                    </a:cubicBezTo>
                    <a:lnTo>
                      <a:pt x="1132" y="2603"/>
                    </a:lnTo>
                    <a:cubicBezTo>
                      <a:pt x="1132" y="2621"/>
                      <a:pt x="1129" y="2638"/>
                      <a:pt x="1122" y="2652"/>
                    </a:cubicBezTo>
                    <a:cubicBezTo>
                      <a:pt x="1112" y="2672"/>
                      <a:pt x="1098" y="2689"/>
                      <a:pt x="1078" y="2702"/>
                    </a:cubicBezTo>
                    <a:cubicBezTo>
                      <a:pt x="1057" y="2716"/>
                      <a:pt x="1034" y="2720"/>
                      <a:pt x="1013" y="2720"/>
                    </a:cubicBezTo>
                    <a:cubicBezTo>
                      <a:pt x="993" y="2720"/>
                      <a:pt x="975" y="2716"/>
                      <a:pt x="966" y="2706"/>
                    </a:cubicBezTo>
                    <a:cubicBezTo>
                      <a:pt x="958" y="2699"/>
                      <a:pt x="952" y="2693"/>
                      <a:pt x="948" y="2685"/>
                    </a:cubicBezTo>
                    <a:cubicBezTo>
                      <a:pt x="941" y="2675"/>
                      <a:pt x="938" y="2665"/>
                      <a:pt x="935" y="2652"/>
                    </a:cubicBezTo>
                    <a:cubicBezTo>
                      <a:pt x="876" y="2328"/>
                      <a:pt x="826" y="1987"/>
                      <a:pt x="826" y="1656"/>
                    </a:cubicBezTo>
                    <a:cubicBezTo>
                      <a:pt x="826" y="1568"/>
                      <a:pt x="829" y="1479"/>
                      <a:pt x="836" y="1391"/>
                    </a:cubicBezTo>
                    <a:cubicBezTo>
                      <a:pt x="846" y="1295"/>
                      <a:pt x="873" y="1210"/>
                      <a:pt x="914" y="1128"/>
                    </a:cubicBezTo>
                    <a:cubicBezTo>
                      <a:pt x="958" y="1046"/>
                      <a:pt x="1010" y="975"/>
                      <a:pt x="1074" y="903"/>
                    </a:cubicBezTo>
                    <a:lnTo>
                      <a:pt x="1095" y="883"/>
                    </a:lnTo>
                    <a:lnTo>
                      <a:pt x="1078" y="856"/>
                    </a:lnTo>
                    <a:cubicBezTo>
                      <a:pt x="900" y="573"/>
                      <a:pt x="696" y="304"/>
                      <a:pt x="488" y="34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0"/>
              <p:cNvSpPr/>
              <p:nvPr/>
            </p:nvSpPr>
            <p:spPr>
              <a:xfrm>
                <a:off x="2065663" y="3036458"/>
                <a:ext cx="383823" cy="1153159"/>
              </a:xfrm>
              <a:custGeom>
                <a:rect b="b" l="l" r="r" t="t"/>
                <a:pathLst>
                  <a:path extrusionOk="0" h="21804" w="7257">
                    <a:moveTo>
                      <a:pt x="3433" y="0"/>
                    </a:moveTo>
                    <a:cubicBezTo>
                      <a:pt x="2993" y="780"/>
                      <a:pt x="2509" y="1548"/>
                      <a:pt x="2104" y="2342"/>
                    </a:cubicBezTo>
                    <a:cubicBezTo>
                      <a:pt x="1514" y="3511"/>
                      <a:pt x="999" y="4706"/>
                      <a:pt x="559" y="5930"/>
                    </a:cubicBezTo>
                    <a:cubicBezTo>
                      <a:pt x="321" y="6588"/>
                      <a:pt x="4" y="7311"/>
                      <a:pt x="4" y="8009"/>
                    </a:cubicBezTo>
                    <a:cubicBezTo>
                      <a:pt x="1" y="8769"/>
                      <a:pt x="495" y="9294"/>
                      <a:pt x="1037" y="9822"/>
                    </a:cubicBezTo>
                    <a:cubicBezTo>
                      <a:pt x="1797" y="10565"/>
                      <a:pt x="2618" y="11451"/>
                      <a:pt x="2877" y="12459"/>
                    </a:cubicBezTo>
                    <a:cubicBezTo>
                      <a:pt x="3494" y="12129"/>
                      <a:pt x="4087" y="11754"/>
                      <a:pt x="4588" y="11301"/>
                    </a:cubicBezTo>
                    <a:cubicBezTo>
                      <a:pt x="4966" y="10957"/>
                      <a:pt x="5290" y="10568"/>
                      <a:pt x="5518" y="10132"/>
                    </a:cubicBezTo>
                    <a:cubicBezTo>
                      <a:pt x="5532" y="10101"/>
                      <a:pt x="5545" y="10071"/>
                      <a:pt x="5563" y="10040"/>
                    </a:cubicBezTo>
                    <a:cubicBezTo>
                      <a:pt x="5267" y="9522"/>
                      <a:pt x="4905" y="9052"/>
                      <a:pt x="4404" y="8636"/>
                    </a:cubicBezTo>
                    <a:cubicBezTo>
                      <a:pt x="3773" y="8110"/>
                      <a:pt x="2824" y="7281"/>
                      <a:pt x="1910" y="7281"/>
                    </a:cubicBezTo>
                    <a:cubicBezTo>
                      <a:pt x="1846" y="7281"/>
                      <a:pt x="1782" y="7285"/>
                      <a:pt x="1718" y="7293"/>
                    </a:cubicBezTo>
                    <a:cubicBezTo>
                      <a:pt x="1717" y="7294"/>
                      <a:pt x="1715" y="7294"/>
                      <a:pt x="1714" y="7294"/>
                    </a:cubicBezTo>
                    <a:cubicBezTo>
                      <a:pt x="1678" y="7294"/>
                      <a:pt x="1645" y="7258"/>
                      <a:pt x="1678" y="7232"/>
                    </a:cubicBezTo>
                    <a:cubicBezTo>
                      <a:pt x="1857" y="7081"/>
                      <a:pt x="2060" y="7020"/>
                      <a:pt x="2273" y="7020"/>
                    </a:cubicBezTo>
                    <a:cubicBezTo>
                      <a:pt x="2388" y="7020"/>
                      <a:pt x="2506" y="7037"/>
                      <a:pt x="2625" y="7069"/>
                    </a:cubicBezTo>
                    <a:cubicBezTo>
                      <a:pt x="2428" y="6922"/>
                      <a:pt x="2206" y="6803"/>
                      <a:pt x="1947" y="6714"/>
                    </a:cubicBezTo>
                    <a:cubicBezTo>
                      <a:pt x="1891" y="6695"/>
                      <a:pt x="1906" y="6620"/>
                      <a:pt x="1961" y="6620"/>
                    </a:cubicBezTo>
                    <a:cubicBezTo>
                      <a:pt x="1966" y="6620"/>
                      <a:pt x="1972" y="6620"/>
                      <a:pt x="1978" y="6622"/>
                    </a:cubicBezTo>
                    <a:cubicBezTo>
                      <a:pt x="2420" y="6738"/>
                      <a:pt x="2854" y="6959"/>
                      <a:pt x="3156" y="7280"/>
                    </a:cubicBezTo>
                    <a:cubicBezTo>
                      <a:pt x="3590" y="7501"/>
                      <a:pt x="3991" y="7811"/>
                      <a:pt x="4271" y="8006"/>
                    </a:cubicBezTo>
                    <a:cubicBezTo>
                      <a:pt x="4912" y="8448"/>
                      <a:pt x="5382" y="8942"/>
                      <a:pt x="5764" y="9502"/>
                    </a:cubicBezTo>
                    <a:cubicBezTo>
                      <a:pt x="5808" y="9379"/>
                      <a:pt x="5855" y="9260"/>
                      <a:pt x="5921" y="9144"/>
                    </a:cubicBezTo>
                    <a:lnTo>
                      <a:pt x="5921" y="9144"/>
                    </a:lnTo>
                    <a:cubicBezTo>
                      <a:pt x="5753" y="9917"/>
                      <a:pt x="5559" y="10647"/>
                      <a:pt x="5024" y="11298"/>
                    </a:cubicBezTo>
                    <a:cubicBezTo>
                      <a:pt x="4479" y="11956"/>
                      <a:pt x="3688" y="12446"/>
                      <a:pt x="2956" y="12934"/>
                    </a:cubicBezTo>
                    <a:cubicBezTo>
                      <a:pt x="2922" y="12950"/>
                      <a:pt x="2890" y="12967"/>
                      <a:pt x="2857" y="12984"/>
                    </a:cubicBezTo>
                    <a:cubicBezTo>
                      <a:pt x="2778" y="13005"/>
                      <a:pt x="2697" y="13019"/>
                      <a:pt x="2615" y="13036"/>
                    </a:cubicBezTo>
                    <a:cubicBezTo>
                      <a:pt x="2509" y="12746"/>
                      <a:pt x="2363" y="12459"/>
                      <a:pt x="2236" y="12204"/>
                    </a:cubicBezTo>
                    <a:cubicBezTo>
                      <a:pt x="2217" y="12166"/>
                      <a:pt x="2186" y="12150"/>
                      <a:pt x="2153" y="12150"/>
                    </a:cubicBezTo>
                    <a:cubicBezTo>
                      <a:pt x="2098" y="12150"/>
                      <a:pt x="2040" y="12195"/>
                      <a:pt x="2036" y="12255"/>
                    </a:cubicBezTo>
                    <a:cubicBezTo>
                      <a:pt x="2025" y="12456"/>
                      <a:pt x="2005" y="12671"/>
                      <a:pt x="2036" y="12876"/>
                    </a:cubicBezTo>
                    <a:lnTo>
                      <a:pt x="2028" y="13182"/>
                    </a:lnTo>
                    <a:cubicBezTo>
                      <a:pt x="2028" y="13254"/>
                      <a:pt x="2073" y="13291"/>
                      <a:pt x="2127" y="13302"/>
                    </a:cubicBezTo>
                    <a:cubicBezTo>
                      <a:pt x="2107" y="13676"/>
                      <a:pt x="2080" y="14044"/>
                      <a:pt x="2066" y="14402"/>
                    </a:cubicBezTo>
                    <a:cubicBezTo>
                      <a:pt x="2165" y="15397"/>
                      <a:pt x="2090" y="16451"/>
                      <a:pt x="2124" y="17428"/>
                    </a:cubicBezTo>
                    <a:cubicBezTo>
                      <a:pt x="2168" y="18727"/>
                      <a:pt x="2257" y="20018"/>
                      <a:pt x="2343" y="21317"/>
                    </a:cubicBezTo>
                    <a:cubicBezTo>
                      <a:pt x="2571" y="21406"/>
                      <a:pt x="2785" y="21532"/>
                      <a:pt x="3048" y="21573"/>
                    </a:cubicBezTo>
                    <a:cubicBezTo>
                      <a:pt x="3511" y="21648"/>
                      <a:pt x="3988" y="21675"/>
                      <a:pt x="4455" y="21702"/>
                    </a:cubicBezTo>
                    <a:cubicBezTo>
                      <a:pt x="4995" y="21732"/>
                      <a:pt x="5611" y="21804"/>
                      <a:pt x="6208" y="21804"/>
                    </a:cubicBezTo>
                    <a:cubicBezTo>
                      <a:pt x="6571" y="21804"/>
                      <a:pt x="6928" y="21777"/>
                      <a:pt x="7256" y="21698"/>
                    </a:cubicBezTo>
                    <a:cubicBezTo>
                      <a:pt x="7222" y="19722"/>
                      <a:pt x="7168" y="17752"/>
                      <a:pt x="7093" y="15779"/>
                    </a:cubicBezTo>
                    <a:cubicBezTo>
                      <a:pt x="6991" y="13039"/>
                      <a:pt x="6824" y="10309"/>
                      <a:pt x="6571" y="7576"/>
                    </a:cubicBezTo>
                    <a:cubicBezTo>
                      <a:pt x="6561" y="7481"/>
                      <a:pt x="6551" y="7385"/>
                      <a:pt x="6541" y="7290"/>
                    </a:cubicBezTo>
                    <a:cubicBezTo>
                      <a:pt x="6524" y="7276"/>
                      <a:pt x="6503" y="7262"/>
                      <a:pt x="6486" y="7242"/>
                    </a:cubicBezTo>
                    <a:cubicBezTo>
                      <a:pt x="5573" y="6175"/>
                      <a:pt x="4608" y="5112"/>
                      <a:pt x="3766" y="3994"/>
                    </a:cubicBezTo>
                    <a:cubicBezTo>
                      <a:pt x="3726" y="3937"/>
                      <a:pt x="3770" y="3871"/>
                      <a:pt x="3831" y="3851"/>
                    </a:cubicBezTo>
                    <a:cubicBezTo>
                      <a:pt x="4101" y="3664"/>
                      <a:pt x="4363" y="3483"/>
                      <a:pt x="4608" y="3275"/>
                    </a:cubicBezTo>
                    <a:cubicBezTo>
                      <a:pt x="4595" y="3258"/>
                      <a:pt x="4581" y="3242"/>
                      <a:pt x="4575" y="3221"/>
                    </a:cubicBezTo>
                    <a:cubicBezTo>
                      <a:pt x="4169" y="2158"/>
                      <a:pt x="3733" y="1090"/>
                      <a:pt x="34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0"/>
              <p:cNvSpPr/>
              <p:nvPr/>
            </p:nvSpPr>
            <p:spPr>
              <a:xfrm>
                <a:off x="2727211" y="3231084"/>
                <a:ext cx="38081" cy="90385"/>
              </a:xfrm>
              <a:custGeom>
                <a:rect b="b" l="l" r="r" t="t"/>
                <a:pathLst>
                  <a:path extrusionOk="0" h="1709" w="720">
                    <a:moveTo>
                      <a:pt x="641" y="1"/>
                    </a:moveTo>
                    <a:cubicBezTo>
                      <a:pt x="409" y="600"/>
                      <a:pt x="215" y="1139"/>
                      <a:pt x="136" y="1418"/>
                    </a:cubicBezTo>
                    <a:cubicBezTo>
                      <a:pt x="126" y="1426"/>
                      <a:pt x="116" y="1432"/>
                      <a:pt x="106" y="1439"/>
                    </a:cubicBezTo>
                    <a:lnTo>
                      <a:pt x="85" y="1459"/>
                    </a:lnTo>
                    <a:cubicBezTo>
                      <a:pt x="54" y="1480"/>
                      <a:pt x="27" y="1504"/>
                      <a:pt x="0" y="1528"/>
                    </a:cubicBezTo>
                    <a:cubicBezTo>
                      <a:pt x="83" y="1635"/>
                      <a:pt x="179" y="1708"/>
                      <a:pt x="294" y="1708"/>
                    </a:cubicBezTo>
                    <a:cubicBezTo>
                      <a:pt x="326" y="1708"/>
                      <a:pt x="358" y="1703"/>
                      <a:pt x="392" y="1691"/>
                    </a:cubicBezTo>
                    <a:cubicBezTo>
                      <a:pt x="692" y="1589"/>
                      <a:pt x="699" y="1111"/>
                      <a:pt x="709" y="850"/>
                    </a:cubicBezTo>
                    <a:cubicBezTo>
                      <a:pt x="719" y="577"/>
                      <a:pt x="675" y="290"/>
                      <a:pt x="6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0"/>
              <p:cNvSpPr/>
              <p:nvPr/>
            </p:nvSpPr>
            <p:spPr>
              <a:xfrm>
                <a:off x="2530566" y="4195381"/>
                <a:ext cx="156131" cy="432250"/>
              </a:xfrm>
              <a:custGeom>
                <a:rect b="b" l="l" r="r" t="t"/>
                <a:pathLst>
                  <a:path extrusionOk="0" h="8173" w="2952">
                    <a:moveTo>
                      <a:pt x="2951" y="1"/>
                    </a:moveTo>
                    <a:lnTo>
                      <a:pt x="2590" y="38"/>
                    </a:lnTo>
                    <a:cubicBezTo>
                      <a:pt x="2423" y="55"/>
                      <a:pt x="2256" y="75"/>
                      <a:pt x="2092" y="95"/>
                    </a:cubicBezTo>
                    <a:cubicBezTo>
                      <a:pt x="1960" y="113"/>
                      <a:pt x="1820" y="133"/>
                      <a:pt x="1674" y="157"/>
                    </a:cubicBezTo>
                    <a:cubicBezTo>
                      <a:pt x="1551" y="174"/>
                      <a:pt x="1421" y="194"/>
                      <a:pt x="1288" y="215"/>
                    </a:cubicBezTo>
                    <a:cubicBezTo>
                      <a:pt x="1043" y="212"/>
                      <a:pt x="798" y="205"/>
                      <a:pt x="552" y="198"/>
                    </a:cubicBezTo>
                    <a:lnTo>
                      <a:pt x="419" y="194"/>
                    </a:lnTo>
                    <a:cubicBezTo>
                      <a:pt x="331" y="191"/>
                      <a:pt x="242" y="185"/>
                      <a:pt x="150" y="174"/>
                    </a:cubicBezTo>
                    <a:lnTo>
                      <a:pt x="0" y="164"/>
                    </a:lnTo>
                    <a:lnTo>
                      <a:pt x="0" y="314"/>
                    </a:lnTo>
                    <a:cubicBezTo>
                      <a:pt x="3" y="880"/>
                      <a:pt x="7" y="1449"/>
                      <a:pt x="17" y="2014"/>
                    </a:cubicBezTo>
                    <a:cubicBezTo>
                      <a:pt x="27" y="2904"/>
                      <a:pt x="51" y="3807"/>
                      <a:pt x="71" y="4680"/>
                    </a:cubicBezTo>
                    <a:cubicBezTo>
                      <a:pt x="99" y="5764"/>
                      <a:pt x="126" y="6888"/>
                      <a:pt x="137" y="7992"/>
                    </a:cubicBezTo>
                    <a:lnTo>
                      <a:pt x="255" y="8005"/>
                    </a:lnTo>
                    <a:lnTo>
                      <a:pt x="133" y="8009"/>
                    </a:lnTo>
                    <a:lnTo>
                      <a:pt x="119" y="8136"/>
                    </a:lnTo>
                    <a:lnTo>
                      <a:pt x="245" y="8142"/>
                    </a:lnTo>
                    <a:cubicBezTo>
                      <a:pt x="300" y="8145"/>
                      <a:pt x="357" y="8152"/>
                      <a:pt x="412" y="8156"/>
                    </a:cubicBezTo>
                    <a:cubicBezTo>
                      <a:pt x="488" y="8166"/>
                      <a:pt x="566" y="8172"/>
                      <a:pt x="644" y="8172"/>
                    </a:cubicBezTo>
                    <a:lnTo>
                      <a:pt x="664" y="8172"/>
                    </a:lnTo>
                    <a:cubicBezTo>
                      <a:pt x="736" y="8172"/>
                      <a:pt x="807" y="8169"/>
                      <a:pt x="879" y="8166"/>
                    </a:cubicBezTo>
                    <a:cubicBezTo>
                      <a:pt x="947" y="8160"/>
                      <a:pt x="1017" y="8155"/>
                      <a:pt x="1085" y="8155"/>
                    </a:cubicBezTo>
                    <a:cubicBezTo>
                      <a:pt x="1129" y="8155"/>
                      <a:pt x="1172" y="8157"/>
                      <a:pt x="1213" y="8162"/>
                    </a:cubicBezTo>
                    <a:lnTo>
                      <a:pt x="1257" y="8166"/>
                    </a:lnTo>
                    <a:lnTo>
                      <a:pt x="1295" y="8142"/>
                    </a:lnTo>
                    <a:cubicBezTo>
                      <a:pt x="1680" y="7893"/>
                      <a:pt x="2127" y="7733"/>
                      <a:pt x="2553" y="7699"/>
                    </a:cubicBezTo>
                    <a:lnTo>
                      <a:pt x="2658" y="7689"/>
                    </a:lnTo>
                    <a:lnTo>
                      <a:pt x="2665" y="7583"/>
                    </a:lnTo>
                    <a:cubicBezTo>
                      <a:pt x="2757" y="5552"/>
                      <a:pt x="2832" y="3722"/>
                      <a:pt x="2886" y="1987"/>
                    </a:cubicBezTo>
                    <a:lnTo>
                      <a:pt x="2951" y="1"/>
                    </a:lnTo>
                    <a:close/>
                  </a:path>
                </a:pathLst>
              </a:custGeom>
              <a:solidFill>
                <a:srgbClr val="566E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0"/>
              <p:cNvSpPr/>
              <p:nvPr/>
            </p:nvSpPr>
            <p:spPr>
              <a:xfrm>
                <a:off x="2528398" y="4192843"/>
                <a:ext cx="160415" cy="436957"/>
              </a:xfrm>
              <a:custGeom>
                <a:rect b="b" l="l" r="r" t="t"/>
                <a:pathLst>
                  <a:path extrusionOk="0" h="8262" w="3033">
                    <a:moveTo>
                      <a:pt x="2948" y="93"/>
                    </a:moveTo>
                    <a:lnTo>
                      <a:pt x="2887" y="2035"/>
                    </a:lnTo>
                    <a:cubicBezTo>
                      <a:pt x="2832" y="3770"/>
                      <a:pt x="2757" y="5600"/>
                      <a:pt x="2665" y="7631"/>
                    </a:cubicBezTo>
                    <a:lnTo>
                      <a:pt x="2662" y="7699"/>
                    </a:lnTo>
                    <a:lnTo>
                      <a:pt x="2590" y="7706"/>
                    </a:lnTo>
                    <a:cubicBezTo>
                      <a:pt x="2157" y="7743"/>
                      <a:pt x="1704" y="7904"/>
                      <a:pt x="1312" y="8156"/>
                    </a:cubicBezTo>
                    <a:lnTo>
                      <a:pt x="1288" y="8173"/>
                    </a:lnTo>
                    <a:lnTo>
                      <a:pt x="1261" y="8170"/>
                    </a:lnTo>
                    <a:lnTo>
                      <a:pt x="1257" y="8170"/>
                    </a:lnTo>
                    <a:cubicBezTo>
                      <a:pt x="1216" y="8163"/>
                      <a:pt x="1172" y="8163"/>
                      <a:pt x="1128" y="8163"/>
                    </a:cubicBezTo>
                    <a:cubicBezTo>
                      <a:pt x="1060" y="8163"/>
                      <a:pt x="988" y="8166"/>
                      <a:pt x="917" y="8173"/>
                    </a:cubicBezTo>
                    <a:cubicBezTo>
                      <a:pt x="848" y="8176"/>
                      <a:pt x="774" y="8179"/>
                      <a:pt x="705" y="8179"/>
                    </a:cubicBezTo>
                    <a:lnTo>
                      <a:pt x="685" y="8179"/>
                    </a:lnTo>
                    <a:cubicBezTo>
                      <a:pt x="610" y="8179"/>
                      <a:pt x="532" y="8173"/>
                      <a:pt x="457" y="8166"/>
                    </a:cubicBezTo>
                    <a:cubicBezTo>
                      <a:pt x="403" y="8159"/>
                      <a:pt x="345" y="8152"/>
                      <a:pt x="290" y="8149"/>
                    </a:cubicBezTo>
                    <a:lnTo>
                      <a:pt x="205" y="8146"/>
                    </a:lnTo>
                    <a:lnTo>
                      <a:pt x="211" y="8098"/>
                    </a:lnTo>
                    <a:lnTo>
                      <a:pt x="296" y="8094"/>
                    </a:lnTo>
                    <a:lnTo>
                      <a:pt x="300" y="8013"/>
                    </a:lnTo>
                    <a:lnTo>
                      <a:pt x="218" y="8004"/>
                    </a:lnTo>
                    <a:lnTo>
                      <a:pt x="218" y="8004"/>
                    </a:lnTo>
                    <a:cubicBezTo>
                      <a:pt x="207" y="6911"/>
                      <a:pt x="181" y="5799"/>
                      <a:pt x="153" y="4724"/>
                    </a:cubicBezTo>
                    <a:cubicBezTo>
                      <a:pt x="133" y="3852"/>
                      <a:pt x="109" y="2949"/>
                      <a:pt x="99" y="2062"/>
                    </a:cubicBezTo>
                    <a:cubicBezTo>
                      <a:pt x="89" y="1493"/>
                      <a:pt x="85" y="928"/>
                      <a:pt x="82" y="362"/>
                    </a:cubicBezTo>
                    <a:lnTo>
                      <a:pt x="82" y="256"/>
                    </a:lnTo>
                    <a:lnTo>
                      <a:pt x="187" y="263"/>
                    </a:lnTo>
                    <a:cubicBezTo>
                      <a:pt x="280" y="274"/>
                      <a:pt x="372" y="280"/>
                      <a:pt x="457" y="283"/>
                    </a:cubicBezTo>
                    <a:lnTo>
                      <a:pt x="593" y="287"/>
                    </a:lnTo>
                    <a:cubicBezTo>
                      <a:pt x="839" y="294"/>
                      <a:pt x="1084" y="300"/>
                      <a:pt x="1329" y="304"/>
                    </a:cubicBezTo>
                    <a:lnTo>
                      <a:pt x="1336" y="304"/>
                    </a:lnTo>
                    <a:cubicBezTo>
                      <a:pt x="1466" y="283"/>
                      <a:pt x="1595" y="263"/>
                      <a:pt x="1721" y="246"/>
                    </a:cubicBezTo>
                    <a:cubicBezTo>
                      <a:pt x="1867" y="222"/>
                      <a:pt x="2007" y="202"/>
                      <a:pt x="2141" y="184"/>
                    </a:cubicBezTo>
                    <a:cubicBezTo>
                      <a:pt x="2304" y="164"/>
                      <a:pt x="2468" y="143"/>
                      <a:pt x="2638" y="127"/>
                    </a:cubicBezTo>
                    <a:lnTo>
                      <a:pt x="2948" y="93"/>
                    </a:lnTo>
                    <a:close/>
                    <a:moveTo>
                      <a:pt x="3033" y="0"/>
                    </a:moveTo>
                    <a:lnTo>
                      <a:pt x="2627" y="45"/>
                    </a:lnTo>
                    <a:cubicBezTo>
                      <a:pt x="2460" y="66"/>
                      <a:pt x="2294" y="82"/>
                      <a:pt x="2130" y="103"/>
                    </a:cubicBezTo>
                    <a:cubicBezTo>
                      <a:pt x="1998" y="120"/>
                      <a:pt x="1854" y="140"/>
                      <a:pt x="1707" y="164"/>
                    </a:cubicBezTo>
                    <a:cubicBezTo>
                      <a:pt x="1585" y="184"/>
                      <a:pt x="1455" y="205"/>
                      <a:pt x="1326" y="222"/>
                    </a:cubicBezTo>
                    <a:lnTo>
                      <a:pt x="1326" y="222"/>
                    </a:lnTo>
                    <a:cubicBezTo>
                      <a:pt x="1085" y="219"/>
                      <a:pt x="841" y="212"/>
                      <a:pt x="593" y="205"/>
                    </a:cubicBezTo>
                    <a:lnTo>
                      <a:pt x="460" y="202"/>
                    </a:lnTo>
                    <a:cubicBezTo>
                      <a:pt x="375" y="198"/>
                      <a:pt x="286" y="192"/>
                      <a:pt x="194" y="184"/>
                    </a:cubicBezTo>
                    <a:lnTo>
                      <a:pt x="0" y="168"/>
                    </a:lnTo>
                    <a:lnTo>
                      <a:pt x="0" y="362"/>
                    </a:lnTo>
                    <a:cubicBezTo>
                      <a:pt x="3" y="931"/>
                      <a:pt x="7" y="1497"/>
                      <a:pt x="17" y="2062"/>
                    </a:cubicBezTo>
                    <a:cubicBezTo>
                      <a:pt x="27" y="2952"/>
                      <a:pt x="51" y="3855"/>
                      <a:pt x="71" y="4728"/>
                    </a:cubicBezTo>
                    <a:cubicBezTo>
                      <a:pt x="99" y="5807"/>
                      <a:pt x="126" y="6921"/>
                      <a:pt x="137" y="8018"/>
                    </a:cubicBezTo>
                    <a:lnTo>
                      <a:pt x="137" y="8018"/>
                    </a:lnTo>
                    <a:lnTo>
                      <a:pt x="112" y="8224"/>
                    </a:lnTo>
                    <a:lnTo>
                      <a:pt x="286" y="8231"/>
                    </a:lnTo>
                    <a:cubicBezTo>
                      <a:pt x="337" y="8234"/>
                      <a:pt x="392" y="8241"/>
                      <a:pt x="447" y="8245"/>
                    </a:cubicBezTo>
                    <a:cubicBezTo>
                      <a:pt x="525" y="8255"/>
                      <a:pt x="603" y="8261"/>
                      <a:pt x="685" y="8261"/>
                    </a:cubicBezTo>
                    <a:lnTo>
                      <a:pt x="705" y="8261"/>
                    </a:lnTo>
                    <a:cubicBezTo>
                      <a:pt x="777" y="8261"/>
                      <a:pt x="852" y="8258"/>
                      <a:pt x="924" y="8255"/>
                    </a:cubicBezTo>
                    <a:cubicBezTo>
                      <a:pt x="991" y="8248"/>
                      <a:pt x="1063" y="8245"/>
                      <a:pt x="1128" y="8245"/>
                    </a:cubicBezTo>
                    <a:cubicBezTo>
                      <a:pt x="1172" y="8245"/>
                      <a:pt x="1213" y="8245"/>
                      <a:pt x="1251" y="8251"/>
                    </a:cubicBezTo>
                    <a:lnTo>
                      <a:pt x="1309" y="8258"/>
                    </a:lnTo>
                    <a:lnTo>
                      <a:pt x="1356" y="8224"/>
                    </a:lnTo>
                    <a:cubicBezTo>
                      <a:pt x="1738" y="7979"/>
                      <a:pt x="2177" y="7822"/>
                      <a:pt x="2597" y="7788"/>
                    </a:cubicBezTo>
                    <a:lnTo>
                      <a:pt x="2740" y="7778"/>
                    </a:lnTo>
                    <a:lnTo>
                      <a:pt x="2747" y="7635"/>
                    </a:lnTo>
                    <a:cubicBezTo>
                      <a:pt x="2839" y="5603"/>
                      <a:pt x="2914" y="3773"/>
                      <a:pt x="2968" y="2039"/>
                    </a:cubicBezTo>
                    <a:lnTo>
                      <a:pt x="3033" y="0"/>
                    </a:ln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0"/>
              <p:cNvSpPr/>
              <p:nvPr/>
            </p:nvSpPr>
            <p:spPr>
              <a:xfrm>
                <a:off x="2252947" y="4199348"/>
                <a:ext cx="155973" cy="428283"/>
              </a:xfrm>
              <a:custGeom>
                <a:rect b="b" l="l" r="r" t="t"/>
                <a:pathLst>
                  <a:path extrusionOk="0" h="8098" w="2949">
                    <a:moveTo>
                      <a:pt x="1" y="0"/>
                    </a:moveTo>
                    <a:lnTo>
                      <a:pt x="62" y="1912"/>
                    </a:lnTo>
                    <a:cubicBezTo>
                      <a:pt x="117" y="3644"/>
                      <a:pt x="192" y="5473"/>
                      <a:pt x="284" y="7508"/>
                    </a:cubicBezTo>
                    <a:lnTo>
                      <a:pt x="290" y="7614"/>
                    </a:lnTo>
                    <a:lnTo>
                      <a:pt x="396" y="7624"/>
                    </a:lnTo>
                    <a:cubicBezTo>
                      <a:pt x="822" y="7658"/>
                      <a:pt x="1268" y="7818"/>
                      <a:pt x="1654" y="8067"/>
                    </a:cubicBezTo>
                    <a:lnTo>
                      <a:pt x="1691" y="8091"/>
                    </a:lnTo>
                    <a:lnTo>
                      <a:pt x="1735" y="8087"/>
                    </a:lnTo>
                    <a:cubicBezTo>
                      <a:pt x="1776" y="8082"/>
                      <a:pt x="1819" y="8080"/>
                      <a:pt x="1864" y="8080"/>
                    </a:cubicBezTo>
                    <a:cubicBezTo>
                      <a:pt x="1931" y="8080"/>
                      <a:pt x="2001" y="8085"/>
                      <a:pt x="2069" y="8091"/>
                    </a:cubicBezTo>
                    <a:cubicBezTo>
                      <a:pt x="2141" y="8094"/>
                      <a:pt x="2212" y="8097"/>
                      <a:pt x="2284" y="8097"/>
                    </a:cubicBezTo>
                    <a:lnTo>
                      <a:pt x="2305" y="8097"/>
                    </a:lnTo>
                    <a:cubicBezTo>
                      <a:pt x="2383" y="8097"/>
                      <a:pt x="2462" y="8091"/>
                      <a:pt x="2536" y="8081"/>
                    </a:cubicBezTo>
                    <a:cubicBezTo>
                      <a:pt x="2591" y="8077"/>
                      <a:pt x="2646" y="8070"/>
                      <a:pt x="2703" y="8067"/>
                    </a:cubicBezTo>
                    <a:lnTo>
                      <a:pt x="2830" y="8061"/>
                    </a:lnTo>
                    <a:lnTo>
                      <a:pt x="2813" y="7913"/>
                    </a:lnTo>
                    <a:cubicBezTo>
                      <a:pt x="2819" y="6813"/>
                      <a:pt x="2850" y="5689"/>
                      <a:pt x="2877" y="4605"/>
                    </a:cubicBezTo>
                    <a:cubicBezTo>
                      <a:pt x="2898" y="3732"/>
                      <a:pt x="2921" y="2829"/>
                      <a:pt x="2932" y="1939"/>
                    </a:cubicBezTo>
                    <a:cubicBezTo>
                      <a:pt x="2938" y="1387"/>
                      <a:pt x="2945" y="835"/>
                      <a:pt x="2948" y="283"/>
                    </a:cubicBezTo>
                    <a:lnTo>
                      <a:pt x="2948" y="164"/>
                    </a:lnTo>
                    <a:lnTo>
                      <a:pt x="2830" y="160"/>
                    </a:lnTo>
                    <a:cubicBezTo>
                      <a:pt x="2714" y="157"/>
                      <a:pt x="2594" y="154"/>
                      <a:pt x="2478" y="147"/>
                    </a:cubicBezTo>
                    <a:cubicBezTo>
                      <a:pt x="2386" y="143"/>
                      <a:pt x="2294" y="140"/>
                      <a:pt x="2206" y="137"/>
                    </a:cubicBezTo>
                    <a:cubicBezTo>
                      <a:pt x="1473" y="116"/>
                      <a:pt x="883" y="82"/>
                      <a:pt x="342" y="28"/>
                    </a:cubicBezTo>
                    <a:lnTo>
                      <a:pt x="328" y="28"/>
                    </a:lnTo>
                    <a:cubicBezTo>
                      <a:pt x="274" y="20"/>
                      <a:pt x="208" y="17"/>
                      <a:pt x="137" y="1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66E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0"/>
              <p:cNvSpPr/>
              <p:nvPr/>
            </p:nvSpPr>
            <p:spPr>
              <a:xfrm>
                <a:off x="2250778" y="4196968"/>
                <a:ext cx="160310" cy="432831"/>
              </a:xfrm>
              <a:custGeom>
                <a:rect b="b" l="l" r="r" t="t"/>
                <a:pathLst>
                  <a:path extrusionOk="0" h="8184" w="3031">
                    <a:moveTo>
                      <a:pt x="86" y="90"/>
                    </a:moveTo>
                    <a:lnTo>
                      <a:pt x="175" y="97"/>
                    </a:lnTo>
                    <a:cubicBezTo>
                      <a:pt x="246" y="103"/>
                      <a:pt x="311" y="106"/>
                      <a:pt x="362" y="114"/>
                    </a:cubicBezTo>
                    <a:lnTo>
                      <a:pt x="379" y="114"/>
                    </a:lnTo>
                    <a:cubicBezTo>
                      <a:pt x="921" y="168"/>
                      <a:pt x="1514" y="202"/>
                      <a:pt x="2243" y="222"/>
                    </a:cubicBezTo>
                    <a:cubicBezTo>
                      <a:pt x="2335" y="226"/>
                      <a:pt x="2427" y="229"/>
                      <a:pt x="2519" y="233"/>
                    </a:cubicBezTo>
                    <a:cubicBezTo>
                      <a:pt x="2635" y="240"/>
                      <a:pt x="2751" y="243"/>
                      <a:pt x="2871" y="246"/>
                    </a:cubicBezTo>
                    <a:lnTo>
                      <a:pt x="2948" y="246"/>
                    </a:lnTo>
                    <a:lnTo>
                      <a:pt x="2948" y="328"/>
                    </a:lnTo>
                    <a:cubicBezTo>
                      <a:pt x="2945" y="880"/>
                      <a:pt x="2939" y="1432"/>
                      <a:pt x="2932" y="1984"/>
                    </a:cubicBezTo>
                    <a:cubicBezTo>
                      <a:pt x="2921" y="2871"/>
                      <a:pt x="2898" y="3774"/>
                      <a:pt x="2877" y="4650"/>
                    </a:cubicBezTo>
                    <a:cubicBezTo>
                      <a:pt x="2850" y="5734"/>
                      <a:pt x="2819" y="6858"/>
                      <a:pt x="2813" y="7958"/>
                    </a:cubicBezTo>
                    <a:lnTo>
                      <a:pt x="2813" y="7962"/>
                    </a:lnTo>
                    <a:lnTo>
                      <a:pt x="2826" y="8068"/>
                    </a:lnTo>
                    <a:lnTo>
                      <a:pt x="2741" y="8071"/>
                    </a:lnTo>
                    <a:cubicBezTo>
                      <a:pt x="2683" y="8074"/>
                      <a:pt x="2629" y="8081"/>
                      <a:pt x="2574" y="8088"/>
                    </a:cubicBezTo>
                    <a:cubicBezTo>
                      <a:pt x="2499" y="8095"/>
                      <a:pt x="2421" y="8101"/>
                      <a:pt x="2346" y="8101"/>
                    </a:cubicBezTo>
                    <a:lnTo>
                      <a:pt x="2325" y="8101"/>
                    </a:lnTo>
                    <a:cubicBezTo>
                      <a:pt x="2257" y="8101"/>
                      <a:pt x="2182" y="8098"/>
                      <a:pt x="2114" y="8095"/>
                    </a:cubicBezTo>
                    <a:cubicBezTo>
                      <a:pt x="2042" y="8088"/>
                      <a:pt x="1971" y="8085"/>
                      <a:pt x="1902" y="8085"/>
                    </a:cubicBezTo>
                    <a:cubicBezTo>
                      <a:pt x="1858" y="8085"/>
                      <a:pt x="1814" y="8085"/>
                      <a:pt x="1770" y="8092"/>
                    </a:cubicBezTo>
                    <a:lnTo>
                      <a:pt x="1742" y="8095"/>
                    </a:lnTo>
                    <a:lnTo>
                      <a:pt x="1718" y="8078"/>
                    </a:lnTo>
                    <a:cubicBezTo>
                      <a:pt x="1326" y="7826"/>
                      <a:pt x="873" y="7665"/>
                      <a:pt x="441" y="7628"/>
                    </a:cubicBezTo>
                    <a:lnTo>
                      <a:pt x="369" y="7621"/>
                    </a:lnTo>
                    <a:lnTo>
                      <a:pt x="365" y="7553"/>
                    </a:lnTo>
                    <a:cubicBezTo>
                      <a:pt x="274" y="5518"/>
                      <a:pt x="199" y="3689"/>
                      <a:pt x="144" y="1957"/>
                    </a:cubicBezTo>
                    <a:lnTo>
                      <a:pt x="86" y="90"/>
                    </a:lnTo>
                    <a:close/>
                    <a:moveTo>
                      <a:pt x="1" y="1"/>
                    </a:moveTo>
                    <a:lnTo>
                      <a:pt x="62" y="1961"/>
                    </a:lnTo>
                    <a:cubicBezTo>
                      <a:pt x="117" y="3692"/>
                      <a:pt x="192" y="5522"/>
                      <a:pt x="284" y="7557"/>
                    </a:cubicBezTo>
                    <a:lnTo>
                      <a:pt x="290" y="7700"/>
                    </a:lnTo>
                    <a:lnTo>
                      <a:pt x="433" y="7710"/>
                    </a:lnTo>
                    <a:cubicBezTo>
                      <a:pt x="850" y="7744"/>
                      <a:pt x="1292" y="7901"/>
                      <a:pt x="1674" y="8146"/>
                    </a:cubicBezTo>
                    <a:lnTo>
                      <a:pt x="1722" y="8180"/>
                    </a:lnTo>
                    <a:lnTo>
                      <a:pt x="1780" y="8173"/>
                    </a:lnTo>
                    <a:cubicBezTo>
                      <a:pt x="1817" y="8167"/>
                      <a:pt x="1858" y="8167"/>
                      <a:pt x="1902" y="8167"/>
                    </a:cubicBezTo>
                    <a:cubicBezTo>
                      <a:pt x="1967" y="8167"/>
                      <a:pt x="2039" y="8170"/>
                      <a:pt x="2107" y="8177"/>
                    </a:cubicBezTo>
                    <a:cubicBezTo>
                      <a:pt x="2179" y="8180"/>
                      <a:pt x="2250" y="8183"/>
                      <a:pt x="2325" y="8183"/>
                    </a:cubicBezTo>
                    <a:lnTo>
                      <a:pt x="2346" y="8183"/>
                    </a:lnTo>
                    <a:cubicBezTo>
                      <a:pt x="2427" y="8183"/>
                      <a:pt x="2506" y="8177"/>
                      <a:pt x="2580" y="8167"/>
                    </a:cubicBezTo>
                    <a:cubicBezTo>
                      <a:pt x="2635" y="8163"/>
                      <a:pt x="2690" y="8156"/>
                      <a:pt x="2744" y="8153"/>
                    </a:cubicBezTo>
                    <a:lnTo>
                      <a:pt x="2915" y="8146"/>
                    </a:lnTo>
                    <a:lnTo>
                      <a:pt x="2894" y="7955"/>
                    </a:lnTo>
                    <a:lnTo>
                      <a:pt x="2894" y="7955"/>
                    </a:lnTo>
                    <a:cubicBezTo>
                      <a:pt x="2901" y="6853"/>
                      <a:pt x="2932" y="5735"/>
                      <a:pt x="2959" y="4650"/>
                    </a:cubicBezTo>
                    <a:cubicBezTo>
                      <a:pt x="2979" y="3777"/>
                      <a:pt x="3003" y="2874"/>
                      <a:pt x="3014" y="1984"/>
                    </a:cubicBezTo>
                    <a:cubicBezTo>
                      <a:pt x="3020" y="1432"/>
                      <a:pt x="3027" y="880"/>
                      <a:pt x="3030" y="328"/>
                    </a:cubicBezTo>
                    <a:lnTo>
                      <a:pt x="3030" y="168"/>
                    </a:lnTo>
                    <a:lnTo>
                      <a:pt x="2871" y="164"/>
                    </a:lnTo>
                    <a:cubicBezTo>
                      <a:pt x="2755" y="161"/>
                      <a:pt x="2638" y="158"/>
                      <a:pt x="2523" y="151"/>
                    </a:cubicBezTo>
                    <a:lnTo>
                      <a:pt x="2519" y="192"/>
                    </a:lnTo>
                    <a:lnTo>
                      <a:pt x="2519" y="151"/>
                    </a:lnTo>
                    <a:cubicBezTo>
                      <a:pt x="2431" y="147"/>
                      <a:pt x="2339" y="144"/>
                      <a:pt x="2247" y="141"/>
                    </a:cubicBezTo>
                    <a:cubicBezTo>
                      <a:pt x="1517" y="120"/>
                      <a:pt x="928" y="86"/>
                      <a:pt x="389" y="32"/>
                    </a:cubicBezTo>
                    <a:lnTo>
                      <a:pt x="372" y="32"/>
                    </a:lnTo>
                    <a:cubicBezTo>
                      <a:pt x="318" y="25"/>
                      <a:pt x="253" y="21"/>
                      <a:pt x="181" y="1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0"/>
              <p:cNvSpPr/>
              <p:nvPr/>
            </p:nvSpPr>
            <p:spPr>
              <a:xfrm>
                <a:off x="2530566" y="4195381"/>
                <a:ext cx="161685" cy="435158"/>
              </a:xfrm>
              <a:custGeom>
                <a:rect b="b" l="l" r="r" t="t"/>
                <a:pathLst>
                  <a:path extrusionOk="0" h="8228" w="3057">
                    <a:moveTo>
                      <a:pt x="2951" y="1"/>
                    </a:moveTo>
                    <a:lnTo>
                      <a:pt x="2590" y="38"/>
                    </a:lnTo>
                    <a:cubicBezTo>
                      <a:pt x="2423" y="55"/>
                      <a:pt x="2256" y="75"/>
                      <a:pt x="2092" y="95"/>
                    </a:cubicBezTo>
                    <a:cubicBezTo>
                      <a:pt x="1960" y="113"/>
                      <a:pt x="1820" y="133"/>
                      <a:pt x="1674" y="157"/>
                    </a:cubicBezTo>
                    <a:cubicBezTo>
                      <a:pt x="1551" y="174"/>
                      <a:pt x="1421" y="194"/>
                      <a:pt x="1288" y="215"/>
                    </a:cubicBezTo>
                    <a:cubicBezTo>
                      <a:pt x="1043" y="212"/>
                      <a:pt x="798" y="205"/>
                      <a:pt x="552" y="198"/>
                    </a:cubicBezTo>
                    <a:lnTo>
                      <a:pt x="419" y="194"/>
                    </a:lnTo>
                    <a:cubicBezTo>
                      <a:pt x="331" y="191"/>
                      <a:pt x="242" y="185"/>
                      <a:pt x="150" y="174"/>
                    </a:cubicBezTo>
                    <a:lnTo>
                      <a:pt x="0" y="164"/>
                    </a:lnTo>
                    <a:lnTo>
                      <a:pt x="0" y="314"/>
                    </a:lnTo>
                    <a:cubicBezTo>
                      <a:pt x="3" y="880"/>
                      <a:pt x="7" y="1449"/>
                      <a:pt x="17" y="2014"/>
                    </a:cubicBezTo>
                    <a:cubicBezTo>
                      <a:pt x="27" y="2904"/>
                      <a:pt x="51" y="3807"/>
                      <a:pt x="71" y="4680"/>
                    </a:cubicBezTo>
                    <a:cubicBezTo>
                      <a:pt x="75" y="4758"/>
                      <a:pt x="75" y="4836"/>
                      <a:pt x="79" y="4915"/>
                    </a:cubicBezTo>
                    <a:cubicBezTo>
                      <a:pt x="61" y="5818"/>
                      <a:pt x="30" y="6721"/>
                      <a:pt x="14" y="7624"/>
                    </a:cubicBezTo>
                    <a:cubicBezTo>
                      <a:pt x="10" y="7713"/>
                      <a:pt x="68" y="7763"/>
                      <a:pt x="133" y="7781"/>
                    </a:cubicBezTo>
                    <a:cubicBezTo>
                      <a:pt x="133" y="7853"/>
                      <a:pt x="133" y="7924"/>
                      <a:pt x="137" y="7992"/>
                    </a:cubicBezTo>
                    <a:lnTo>
                      <a:pt x="167" y="7996"/>
                    </a:lnTo>
                    <a:lnTo>
                      <a:pt x="167" y="8009"/>
                    </a:lnTo>
                    <a:lnTo>
                      <a:pt x="133" y="8009"/>
                    </a:lnTo>
                    <a:lnTo>
                      <a:pt x="119" y="8136"/>
                    </a:lnTo>
                    <a:lnTo>
                      <a:pt x="191" y="8142"/>
                    </a:lnTo>
                    <a:cubicBezTo>
                      <a:pt x="223" y="8198"/>
                      <a:pt x="285" y="8227"/>
                      <a:pt x="346" y="8227"/>
                    </a:cubicBezTo>
                    <a:cubicBezTo>
                      <a:pt x="428" y="8227"/>
                      <a:pt x="507" y="8175"/>
                      <a:pt x="501" y="8067"/>
                    </a:cubicBezTo>
                    <a:cubicBezTo>
                      <a:pt x="460" y="7372"/>
                      <a:pt x="456" y="6673"/>
                      <a:pt x="416" y="5975"/>
                    </a:cubicBezTo>
                    <a:cubicBezTo>
                      <a:pt x="436" y="5317"/>
                      <a:pt x="447" y="4655"/>
                      <a:pt x="389" y="4001"/>
                    </a:cubicBezTo>
                    <a:cubicBezTo>
                      <a:pt x="375" y="3878"/>
                      <a:pt x="365" y="3752"/>
                      <a:pt x="351" y="3630"/>
                    </a:cubicBezTo>
                    <a:cubicBezTo>
                      <a:pt x="371" y="2747"/>
                      <a:pt x="416" y="1844"/>
                      <a:pt x="354" y="968"/>
                    </a:cubicBezTo>
                    <a:cubicBezTo>
                      <a:pt x="357" y="962"/>
                      <a:pt x="365" y="951"/>
                      <a:pt x="371" y="944"/>
                    </a:cubicBezTo>
                    <a:cubicBezTo>
                      <a:pt x="368" y="941"/>
                      <a:pt x="368" y="938"/>
                      <a:pt x="368" y="934"/>
                    </a:cubicBezTo>
                    <a:cubicBezTo>
                      <a:pt x="365" y="934"/>
                      <a:pt x="365" y="934"/>
                      <a:pt x="362" y="938"/>
                    </a:cubicBezTo>
                    <a:cubicBezTo>
                      <a:pt x="354" y="904"/>
                      <a:pt x="354" y="877"/>
                      <a:pt x="354" y="845"/>
                    </a:cubicBezTo>
                    <a:lnTo>
                      <a:pt x="354" y="808"/>
                    </a:lnTo>
                    <a:cubicBezTo>
                      <a:pt x="354" y="801"/>
                      <a:pt x="357" y="798"/>
                      <a:pt x="357" y="791"/>
                    </a:cubicBezTo>
                    <a:cubicBezTo>
                      <a:pt x="426" y="802"/>
                      <a:pt x="497" y="807"/>
                      <a:pt x="569" y="807"/>
                    </a:cubicBezTo>
                    <a:cubicBezTo>
                      <a:pt x="711" y="807"/>
                      <a:pt x="857" y="789"/>
                      <a:pt x="995" y="770"/>
                    </a:cubicBezTo>
                    <a:cubicBezTo>
                      <a:pt x="1145" y="764"/>
                      <a:pt x="1292" y="754"/>
                      <a:pt x="1428" y="743"/>
                    </a:cubicBezTo>
                    <a:cubicBezTo>
                      <a:pt x="1584" y="733"/>
                      <a:pt x="1745" y="713"/>
                      <a:pt x="1902" y="693"/>
                    </a:cubicBezTo>
                    <a:lnTo>
                      <a:pt x="1912" y="693"/>
                    </a:lnTo>
                    <a:cubicBezTo>
                      <a:pt x="2259" y="672"/>
                      <a:pt x="2594" y="590"/>
                      <a:pt x="2934" y="532"/>
                    </a:cubicBezTo>
                    <a:lnTo>
                      <a:pt x="2934" y="468"/>
                    </a:lnTo>
                    <a:cubicBezTo>
                      <a:pt x="3057" y="413"/>
                      <a:pt x="3040" y="252"/>
                      <a:pt x="2945" y="198"/>
                    </a:cubicBezTo>
                    <a:lnTo>
                      <a:pt x="2951" y="1"/>
                    </a:lnTo>
                    <a:close/>
                  </a:path>
                </a:pathLst>
              </a:custGeom>
              <a:solidFill>
                <a:srgbClr val="475C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0"/>
              <p:cNvSpPr/>
              <p:nvPr/>
            </p:nvSpPr>
            <p:spPr>
              <a:xfrm>
                <a:off x="2528398" y="4192843"/>
                <a:ext cx="164065" cy="439812"/>
              </a:xfrm>
              <a:custGeom>
                <a:rect b="b" l="l" r="r" t="t"/>
                <a:pathLst>
                  <a:path extrusionOk="0" h="8316" w="3102">
                    <a:moveTo>
                      <a:pt x="2948" y="93"/>
                    </a:moveTo>
                    <a:lnTo>
                      <a:pt x="2945" y="270"/>
                    </a:lnTo>
                    <a:lnTo>
                      <a:pt x="2965" y="283"/>
                    </a:lnTo>
                    <a:cubicBezTo>
                      <a:pt x="2982" y="291"/>
                      <a:pt x="2995" y="307"/>
                      <a:pt x="3006" y="324"/>
                    </a:cubicBezTo>
                    <a:cubicBezTo>
                      <a:pt x="3016" y="341"/>
                      <a:pt x="3020" y="362"/>
                      <a:pt x="3020" y="382"/>
                    </a:cubicBezTo>
                    <a:cubicBezTo>
                      <a:pt x="3020" y="403"/>
                      <a:pt x="3016" y="423"/>
                      <a:pt x="3006" y="437"/>
                    </a:cubicBezTo>
                    <a:cubicBezTo>
                      <a:pt x="2995" y="454"/>
                      <a:pt x="2982" y="467"/>
                      <a:pt x="2959" y="478"/>
                    </a:cubicBezTo>
                    <a:lnTo>
                      <a:pt x="2938" y="488"/>
                    </a:lnTo>
                    <a:lnTo>
                      <a:pt x="2936" y="545"/>
                    </a:lnTo>
                    <a:lnTo>
                      <a:pt x="2936" y="545"/>
                    </a:lnTo>
                    <a:cubicBezTo>
                      <a:pt x="2606" y="603"/>
                      <a:pt x="2279" y="680"/>
                      <a:pt x="1949" y="700"/>
                    </a:cubicBezTo>
                    <a:lnTo>
                      <a:pt x="1936" y="700"/>
                    </a:lnTo>
                    <a:cubicBezTo>
                      <a:pt x="1779" y="720"/>
                      <a:pt x="1622" y="741"/>
                      <a:pt x="1466" y="750"/>
                    </a:cubicBezTo>
                    <a:cubicBezTo>
                      <a:pt x="1329" y="761"/>
                      <a:pt x="1183" y="771"/>
                      <a:pt x="1036" y="777"/>
                    </a:cubicBezTo>
                    <a:lnTo>
                      <a:pt x="1032" y="777"/>
                    </a:lnTo>
                    <a:cubicBezTo>
                      <a:pt x="889" y="795"/>
                      <a:pt x="746" y="815"/>
                      <a:pt x="607" y="815"/>
                    </a:cubicBezTo>
                    <a:cubicBezTo>
                      <a:pt x="538" y="815"/>
                      <a:pt x="470" y="812"/>
                      <a:pt x="406" y="798"/>
                    </a:cubicBezTo>
                    <a:lnTo>
                      <a:pt x="365" y="791"/>
                    </a:lnTo>
                    <a:lnTo>
                      <a:pt x="363" y="805"/>
                    </a:lnTo>
                    <a:lnTo>
                      <a:pt x="363" y="805"/>
                    </a:lnTo>
                    <a:lnTo>
                      <a:pt x="362" y="805"/>
                    </a:lnTo>
                    <a:lnTo>
                      <a:pt x="354" y="849"/>
                    </a:lnTo>
                    <a:lnTo>
                      <a:pt x="354" y="880"/>
                    </a:lnTo>
                    <a:lnTo>
                      <a:pt x="354" y="893"/>
                    </a:lnTo>
                    <a:lnTo>
                      <a:pt x="354" y="900"/>
                    </a:lnTo>
                    <a:cubicBezTo>
                      <a:pt x="354" y="930"/>
                      <a:pt x="357" y="958"/>
                      <a:pt x="364" y="988"/>
                    </a:cubicBezTo>
                    <a:lnTo>
                      <a:pt x="364" y="988"/>
                    </a:lnTo>
                    <a:cubicBezTo>
                      <a:pt x="362" y="991"/>
                      <a:pt x="360" y="995"/>
                      <a:pt x="358" y="999"/>
                    </a:cubicBezTo>
                    <a:lnTo>
                      <a:pt x="354" y="1010"/>
                    </a:lnTo>
                    <a:lnTo>
                      <a:pt x="354" y="1019"/>
                    </a:lnTo>
                    <a:cubicBezTo>
                      <a:pt x="378" y="1350"/>
                      <a:pt x="385" y="1684"/>
                      <a:pt x="385" y="2021"/>
                    </a:cubicBezTo>
                    <a:cubicBezTo>
                      <a:pt x="385" y="2573"/>
                      <a:pt x="365" y="3129"/>
                      <a:pt x="351" y="3678"/>
                    </a:cubicBezTo>
                    <a:lnTo>
                      <a:pt x="351" y="3681"/>
                    </a:lnTo>
                    <a:cubicBezTo>
                      <a:pt x="365" y="3804"/>
                      <a:pt x="375" y="3930"/>
                      <a:pt x="389" y="4053"/>
                    </a:cubicBezTo>
                    <a:cubicBezTo>
                      <a:pt x="419" y="4414"/>
                      <a:pt x="433" y="4782"/>
                      <a:pt x="433" y="5147"/>
                    </a:cubicBezTo>
                    <a:cubicBezTo>
                      <a:pt x="433" y="5439"/>
                      <a:pt x="426" y="5730"/>
                      <a:pt x="416" y="6023"/>
                    </a:cubicBezTo>
                    <a:lnTo>
                      <a:pt x="416" y="6026"/>
                    </a:lnTo>
                    <a:cubicBezTo>
                      <a:pt x="457" y="6721"/>
                      <a:pt x="460" y="7420"/>
                      <a:pt x="501" y="8118"/>
                    </a:cubicBezTo>
                    <a:lnTo>
                      <a:pt x="501" y="8129"/>
                    </a:lnTo>
                    <a:cubicBezTo>
                      <a:pt x="501" y="8149"/>
                      <a:pt x="497" y="8163"/>
                      <a:pt x="491" y="8176"/>
                    </a:cubicBezTo>
                    <a:cubicBezTo>
                      <a:pt x="484" y="8197"/>
                      <a:pt x="470" y="8210"/>
                      <a:pt x="453" y="8217"/>
                    </a:cubicBezTo>
                    <a:cubicBezTo>
                      <a:pt x="433" y="8228"/>
                      <a:pt x="412" y="8234"/>
                      <a:pt x="389" y="8234"/>
                    </a:cubicBezTo>
                    <a:cubicBezTo>
                      <a:pt x="365" y="8234"/>
                      <a:pt x="341" y="8228"/>
                      <a:pt x="321" y="8217"/>
                    </a:cubicBezTo>
                    <a:cubicBezTo>
                      <a:pt x="296" y="8207"/>
                      <a:pt x="280" y="8190"/>
                      <a:pt x="269" y="8170"/>
                    </a:cubicBezTo>
                    <a:lnTo>
                      <a:pt x="259" y="8149"/>
                    </a:lnTo>
                    <a:lnTo>
                      <a:pt x="205" y="8146"/>
                    </a:lnTo>
                    <a:lnTo>
                      <a:pt x="210" y="8096"/>
                    </a:lnTo>
                    <a:lnTo>
                      <a:pt x="210" y="8096"/>
                    </a:lnTo>
                    <a:lnTo>
                      <a:pt x="252" y="8094"/>
                    </a:lnTo>
                    <a:lnTo>
                      <a:pt x="249" y="8053"/>
                    </a:lnTo>
                    <a:lnTo>
                      <a:pt x="249" y="8040"/>
                    </a:lnTo>
                    <a:lnTo>
                      <a:pt x="246" y="8006"/>
                    </a:lnTo>
                    <a:lnTo>
                      <a:pt x="217" y="8003"/>
                    </a:lnTo>
                    <a:lnTo>
                      <a:pt x="217" y="8003"/>
                    </a:lnTo>
                    <a:cubicBezTo>
                      <a:pt x="214" y="7945"/>
                      <a:pt x="214" y="7888"/>
                      <a:pt x="214" y="7829"/>
                    </a:cubicBezTo>
                    <a:lnTo>
                      <a:pt x="214" y="7798"/>
                    </a:lnTo>
                    <a:lnTo>
                      <a:pt x="184" y="7791"/>
                    </a:lnTo>
                    <a:cubicBezTo>
                      <a:pt x="157" y="7784"/>
                      <a:pt x="137" y="7770"/>
                      <a:pt x="120" y="7754"/>
                    </a:cubicBezTo>
                    <a:cubicBezTo>
                      <a:pt x="106" y="7734"/>
                      <a:pt x="96" y="7713"/>
                      <a:pt x="96" y="7676"/>
                    </a:cubicBezTo>
                    <a:cubicBezTo>
                      <a:pt x="112" y="6769"/>
                      <a:pt x="143" y="5866"/>
                      <a:pt x="160" y="4963"/>
                    </a:cubicBezTo>
                    <a:lnTo>
                      <a:pt x="160" y="4959"/>
                    </a:lnTo>
                    <a:cubicBezTo>
                      <a:pt x="157" y="4881"/>
                      <a:pt x="157" y="4802"/>
                      <a:pt x="153" y="4724"/>
                    </a:cubicBezTo>
                    <a:cubicBezTo>
                      <a:pt x="133" y="3852"/>
                      <a:pt x="109" y="2949"/>
                      <a:pt x="99" y="2062"/>
                    </a:cubicBezTo>
                    <a:cubicBezTo>
                      <a:pt x="89" y="1493"/>
                      <a:pt x="85" y="928"/>
                      <a:pt x="82" y="362"/>
                    </a:cubicBezTo>
                    <a:lnTo>
                      <a:pt x="82" y="256"/>
                    </a:lnTo>
                    <a:lnTo>
                      <a:pt x="187" y="263"/>
                    </a:lnTo>
                    <a:cubicBezTo>
                      <a:pt x="280" y="274"/>
                      <a:pt x="372" y="280"/>
                      <a:pt x="457" y="283"/>
                    </a:cubicBezTo>
                    <a:lnTo>
                      <a:pt x="593" y="287"/>
                    </a:lnTo>
                    <a:cubicBezTo>
                      <a:pt x="839" y="294"/>
                      <a:pt x="1084" y="300"/>
                      <a:pt x="1329" y="304"/>
                    </a:cubicBezTo>
                    <a:lnTo>
                      <a:pt x="1336" y="304"/>
                    </a:lnTo>
                    <a:cubicBezTo>
                      <a:pt x="1466" y="283"/>
                      <a:pt x="1595" y="263"/>
                      <a:pt x="1721" y="246"/>
                    </a:cubicBezTo>
                    <a:cubicBezTo>
                      <a:pt x="1867" y="222"/>
                      <a:pt x="2007" y="202"/>
                      <a:pt x="2141" y="184"/>
                    </a:cubicBezTo>
                    <a:cubicBezTo>
                      <a:pt x="2304" y="164"/>
                      <a:pt x="2468" y="143"/>
                      <a:pt x="2638" y="127"/>
                    </a:cubicBezTo>
                    <a:lnTo>
                      <a:pt x="2948" y="93"/>
                    </a:lnTo>
                    <a:close/>
                    <a:moveTo>
                      <a:pt x="3033" y="0"/>
                    </a:moveTo>
                    <a:lnTo>
                      <a:pt x="2627" y="45"/>
                    </a:lnTo>
                    <a:cubicBezTo>
                      <a:pt x="2460" y="66"/>
                      <a:pt x="2294" y="82"/>
                      <a:pt x="2130" y="103"/>
                    </a:cubicBezTo>
                    <a:cubicBezTo>
                      <a:pt x="1998" y="120"/>
                      <a:pt x="1854" y="140"/>
                      <a:pt x="1707" y="164"/>
                    </a:cubicBezTo>
                    <a:cubicBezTo>
                      <a:pt x="1585" y="184"/>
                      <a:pt x="1455" y="205"/>
                      <a:pt x="1326" y="222"/>
                    </a:cubicBezTo>
                    <a:lnTo>
                      <a:pt x="1326" y="222"/>
                    </a:lnTo>
                    <a:cubicBezTo>
                      <a:pt x="1085" y="219"/>
                      <a:pt x="841" y="212"/>
                      <a:pt x="593" y="205"/>
                    </a:cubicBezTo>
                    <a:lnTo>
                      <a:pt x="460" y="202"/>
                    </a:lnTo>
                    <a:cubicBezTo>
                      <a:pt x="375" y="198"/>
                      <a:pt x="286" y="192"/>
                      <a:pt x="194" y="184"/>
                    </a:cubicBezTo>
                    <a:lnTo>
                      <a:pt x="0" y="168"/>
                    </a:lnTo>
                    <a:lnTo>
                      <a:pt x="0" y="362"/>
                    </a:lnTo>
                    <a:cubicBezTo>
                      <a:pt x="3" y="931"/>
                      <a:pt x="7" y="1497"/>
                      <a:pt x="17" y="2062"/>
                    </a:cubicBezTo>
                    <a:cubicBezTo>
                      <a:pt x="27" y="2952"/>
                      <a:pt x="51" y="3855"/>
                      <a:pt x="71" y="4728"/>
                    </a:cubicBezTo>
                    <a:cubicBezTo>
                      <a:pt x="75" y="4805"/>
                      <a:pt x="75" y="4883"/>
                      <a:pt x="79" y="4962"/>
                    </a:cubicBezTo>
                    <a:lnTo>
                      <a:pt x="79" y="4962"/>
                    </a:lnTo>
                    <a:cubicBezTo>
                      <a:pt x="61" y="5867"/>
                      <a:pt x="30" y="6766"/>
                      <a:pt x="14" y="7672"/>
                    </a:cubicBezTo>
                    <a:lnTo>
                      <a:pt x="14" y="7676"/>
                    </a:lnTo>
                    <a:cubicBezTo>
                      <a:pt x="14" y="7730"/>
                      <a:pt x="30" y="7775"/>
                      <a:pt x="58" y="7805"/>
                    </a:cubicBezTo>
                    <a:cubicBezTo>
                      <a:pt x="78" y="7830"/>
                      <a:pt x="104" y="7848"/>
                      <a:pt x="133" y="7860"/>
                    </a:cubicBezTo>
                    <a:lnTo>
                      <a:pt x="133" y="7860"/>
                    </a:lnTo>
                    <a:cubicBezTo>
                      <a:pt x="133" y="7915"/>
                      <a:pt x="133" y="7970"/>
                      <a:pt x="136" y="8024"/>
                    </a:cubicBezTo>
                    <a:lnTo>
                      <a:pt x="136" y="8024"/>
                    </a:lnTo>
                    <a:lnTo>
                      <a:pt x="112" y="8224"/>
                    </a:lnTo>
                    <a:lnTo>
                      <a:pt x="210" y="8227"/>
                    </a:lnTo>
                    <a:lnTo>
                      <a:pt x="210" y="8227"/>
                    </a:lnTo>
                    <a:cubicBezTo>
                      <a:pt x="230" y="8255"/>
                      <a:pt x="255" y="8275"/>
                      <a:pt x="280" y="8289"/>
                    </a:cubicBezTo>
                    <a:cubicBezTo>
                      <a:pt x="313" y="8306"/>
                      <a:pt x="351" y="8316"/>
                      <a:pt x="389" y="8316"/>
                    </a:cubicBezTo>
                    <a:cubicBezTo>
                      <a:pt x="436" y="8316"/>
                      <a:pt x="484" y="8302"/>
                      <a:pt x="521" y="8269"/>
                    </a:cubicBezTo>
                    <a:cubicBezTo>
                      <a:pt x="538" y="8255"/>
                      <a:pt x="556" y="8234"/>
                      <a:pt x="566" y="8210"/>
                    </a:cubicBezTo>
                    <a:cubicBezTo>
                      <a:pt x="576" y="8187"/>
                      <a:pt x="583" y="8159"/>
                      <a:pt x="583" y="8129"/>
                    </a:cubicBezTo>
                    <a:lnTo>
                      <a:pt x="583" y="8115"/>
                    </a:lnTo>
                    <a:cubicBezTo>
                      <a:pt x="542" y="7420"/>
                      <a:pt x="538" y="6719"/>
                      <a:pt x="498" y="6022"/>
                    </a:cubicBezTo>
                    <a:lnTo>
                      <a:pt x="498" y="6022"/>
                    </a:lnTo>
                    <a:cubicBezTo>
                      <a:pt x="508" y="5730"/>
                      <a:pt x="515" y="5438"/>
                      <a:pt x="515" y="5147"/>
                    </a:cubicBezTo>
                    <a:cubicBezTo>
                      <a:pt x="515" y="4779"/>
                      <a:pt x="501" y="4410"/>
                      <a:pt x="470" y="4046"/>
                    </a:cubicBezTo>
                    <a:cubicBezTo>
                      <a:pt x="457" y="3920"/>
                      <a:pt x="447" y="3797"/>
                      <a:pt x="433" y="3675"/>
                    </a:cubicBezTo>
                    <a:lnTo>
                      <a:pt x="433" y="3675"/>
                    </a:lnTo>
                    <a:cubicBezTo>
                      <a:pt x="447" y="3131"/>
                      <a:pt x="467" y="2573"/>
                      <a:pt x="467" y="2021"/>
                    </a:cubicBezTo>
                    <a:cubicBezTo>
                      <a:pt x="467" y="1689"/>
                      <a:pt x="460" y="1355"/>
                      <a:pt x="437" y="1026"/>
                    </a:cubicBezTo>
                    <a:lnTo>
                      <a:pt x="437" y="1026"/>
                    </a:lnTo>
                    <a:cubicBezTo>
                      <a:pt x="440" y="1021"/>
                      <a:pt x="443" y="1016"/>
                      <a:pt x="447" y="1010"/>
                    </a:cubicBezTo>
                    <a:lnTo>
                      <a:pt x="457" y="996"/>
                    </a:lnTo>
                    <a:lnTo>
                      <a:pt x="450" y="979"/>
                    </a:lnTo>
                    <a:cubicBezTo>
                      <a:pt x="450" y="972"/>
                      <a:pt x="447" y="972"/>
                      <a:pt x="447" y="969"/>
                    </a:cubicBezTo>
                    <a:lnTo>
                      <a:pt x="446" y="969"/>
                    </a:lnTo>
                    <a:lnTo>
                      <a:pt x="438" y="943"/>
                    </a:lnTo>
                    <a:lnTo>
                      <a:pt x="438" y="943"/>
                    </a:lnTo>
                    <a:cubicBezTo>
                      <a:pt x="436" y="928"/>
                      <a:pt x="436" y="914"/>
                      <a:pt x="436" y="900"/>
                    </a:cubicBezTo>
                    <a:lnTo>
                      <a:pt x="436" y="886"/>
                    </a:lnTo>
                    <a:lnTo>
                      <a:pt x="436" y="886"/>
                    </a:lnTo>
                    <a:cubicBezTo>
                      <a:pt x="493" y="893"/>
                      <a:pt x="550" y="897"/>
                      <a:pt x="607" y="897"/>
                    </a:cubicBezTo>
                    <a:cubicBezTo>
                      <a:pt x="753" y="897"/>
                      <a:pt x="903" y="876"/>
                      <a:pt x="1043" y="859"/>
                    </a:cubicBezTo>
                    <a:lnTo>
                      <a:pt x="1043" y="859"/>
                    </a:lnTo>
                    <a:lnTo>
                      <a:pt x="1043" y="859"/>
                    </a:lnTo>
                    <a:cubicBezTo>
                      <a:pt x="1188" y="852"/>
                      <a:pt x="1334" y="843"/>
                      <a:pt x="1472" y="832"/>
                    </a:cubicBezTo>
                    <a:cubicBezTo>
                      <a:pt x="1629" y="822"/>
                      <a:pt x="1789" y="802"/>
                      <a:pt x="1946" y="781"/>
                    </a:cubicBezTo>
                    <a:lnTo>
                      <a:pt x="1957" y="781"/>
                    </a:lnTo>
                    <a:cubicBezTo>
                      <a:pt x="2307" y="757"/>
                      <a:pt x="2644" y="679"/>
                      <a:pt x="2982" y="621"/>
                    </a:cubicBezTo>
                    <a:lnTo>
                      <a:pt x="3013" y="614"/>
                    </a:lnTo>
                    <a:lnTo>
                      <a:pt x="3015" y="541"/>
                    </a:lnTo>
                    <a:lnTo>
                      <a:pt x="3015" y="541"/>
                    </a:lnTo>
                    <a:cubicBezTo>
                      <a:pt x="3041" y="525"/>
                      <a:pt x="3061" y="505"/>
                      <a:pt x="3077" y="481"/>
                    </a:cubicBezTo>
                    <a:cubicBezTo>
                      <a:pt x="3094" y="450"/>
                      <a:pt x="3102" y="417"/>
                      <a:pt x="3102" y="382"/>
                    </a:cubicBezTo>
                    <a:cubicBezTo>
                      <a:pt x="3102" y="348"/>
                      <a:pt x="3094" y="314"/>
                      <a:pt x="3077" y="283"/>
                    </a:cubicBezTo>
                    <a:cubicBezTo>
                      <a:pt x="3065" y="263"/>
                      <a:pt x="3048" y="242"/>
                      <a:pt x="3027" y="226"/>
                    </a:cubicBezTo>
                    <a:lnTo>
                      <a:pt x="3027" y="226"/>
                    </a:lnTo>
                    <a:lnTo>
                      <a:pt x="3033" y="0"/>
                    </a:ln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0"/>
              <p:cNvSpPr/>
              <p:nvPr/>
            </p:nvSpPr>
            <p:spPr>
              <a:xfrm>
                <a:off x="2249720" y="4199348"/>
                <a:ext cx="159199" cy="427595"/>
              </a:xfrm>
              <a:custGeom>
                <a:rect b="b" l="l" r="r" t="t"/>
                <a:pathLst>
                  <a:path extrusionOk="0" h="8085" w="3010">
                    <a:moveTo>
                      <a:pt x="62" y="0"/>
                    </a:moveTo>
                    <a:lnTo>
                      <a:pt x="72" y="273"/>
                    </a:lnTo>
                    <a:lnTo>
                      <a:pt x="58" y="273"/>
                    </a:lnTo>
                    <a:cubicBezTo>
                      <a:pt x="3" y="286"/>
                      <a:pt x="0" y="362"/>
                      <a:pt x="44" y="393"/>
                    </a:cubicBezTo>
                    <a:cubicBezTo>
                      <a:pt x="376" y="610"/>
                      <a:pt x="805" y="621"/>
                      <a:pt x="1194" y="654"/>
                    </a:cubicBezTo>
                    <a:cubicBezTo>
                      <a:pt x="1489" y="680"/>
                      <a:pt x="1786" y="691"/>
                      <a:pt x="2082" y="691"/>
                    </a:cubicBezTo>
                    <a:cubicBezTo>
                      <a:pt x="2264" y="691"/>
                      <a:pt x="2446" y="687"/>
                      <a:pt x="2628" y="679"/>
                    </a:cubicBezTo>
                    <a:cubicBezTo>
                      <a:pt x="2666" y="733"/>
                      <a:pt x="2689" y="797"/>
                      <a:pt x="2686" y="876"/>
                    </a:cubicBezTo>
                    <a:cubicBezTo>
                      <a:pt x="2658" y="2260"/>
                      <a:pt x="2693" y="3647"/>
                      <a:pt x="2645" y="5034"/>
                    </a:cubicBezTo>
                    <a:cubicBezTo>
                      <a:pt x="2621" y="5743"/>
                      <a:pt x="2591" y="6452"/>
                      <a:pt x="2570" y="7157"/>
                    </a:cubicBezTo>
                    <a:cubicBezTo>
                      <a:pt x="2564" y="7457"/>
                      <a:pt x="2577" y="7774"/>
                      <a:pt x="2573" y="8084"/>
                    </a:cubicBezTo>
                    <a:cubicBezTo>
                      <a:pt x="2584" y="8084"/>
                      <a:pt x="2591" y="8084"/>
                      <a:pt x="2597" y="8081"/>
                    </a:cubicBezTo>
                    <a:cubicBezTo>
                      <a:pt x="2652" y="8077"/>
                      <a:pt x="2707" y="8070"/>
                      <a:pt x="2764" y="8067"/>
                    </a:cubicBezTo>
                    <a:lnTo>
                      <a:pt x="2891" y="8061"/>
                    </a:lnTo>
                    <a:lnTo>
                      <a:pt x="2874" y="7913"/>
                    </a:lnTo>
                    <a:cubicBezTo>
                      <a:pt x="2880" y="6813"/>
                      <a:pt x="2911" y="5689"/>
                      <a:pt x="2938" y="4605"/>
                    </a:cubicBezTo>
                    <a:cubicBezTo>
                      <a:pt x="2959" y="3732"/>
                      <a:pt x="2982" y="2829"/>
                      <a:pt x="2993" y="1939"/>
                    </a:cubicBezTo>
                    <a:cubicBezTo>
                      <a:pt x="2999" y="1387"/>
                      <a:pt x="3006" y="835"/>
                      <a:pt x="3009" y="283"/>
                    </a:cubicBezTo>
                    <a:lnTo>
                      <a:pt x="3009" y="164"/>
                    </a:lnTo>
                    <a:lnTo>
                      <a:pt x="2891" y="160"/>
                    </a:lnTo>
                    <a:cubicBezTo>
                      <a:pt x="2775" y="157"/>
                      <a:pt x="2655" y="154"/>
                      <a:pt x="2539" y="147"/>
                    </a:cubicBezTo>
                    <a:cubicBezTo>
                      <a:pt x="2447" y="143"/>
                      <a:pt x="2355" y="140"/>
                      <a:pt x="2267" y="137"/>
                    </a:cubicBezTo>
                    <a:cubicBezTo>
                      <a:pt x="1534" y="116"/>
                      <a:pt x="944" y="82"/>
                      <a:pt x="403" y="28"/>
                    </a:cubicBezTo>
                    <a:lnTo>
                      <a:pt x="389" y="28"/>
                    </a:lnTo>
                    <a:cubicBezTo>
                      <a:pt x="335" y="20"/>
                      <a:pt x="269" y="17"/>
                      <a:pt x="198" y="11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475C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0"/>
              <p:cNvSpPr/>
              <p:nvPr/>
            </p:nvSpPr>
            <p:spPr>
              <a:xfrm>
                <a:off x="2248292" y="4196968"/>
                <a:ext cx="162795" cy="432302"/>
              </a:xfrm>
              <a:custGeom>
                <a:rect b="b" l="l" r="r" t="t"/>
                <a:pathLst>
                  <a:path extrusionOk="0" h="8174" w="3078">
                    <a:moveTo>
                      <a:pt x="133" y="90"/>
                    </a:moveTo>
                    <a:lnTo>
                      <a:pt x="222" y="97"/>
                    </a:lnTo>
                    <a:cubicBezTo>
                      <a:pt x="293" y="103"/>
                      <a:pt x="358" y="106"/>
                      <a:pt x="409" y="114"/>
                    </a:cubicBezTo>
                    <a:lnTo>
                      <a:pt x="426" y="114"/>
                    </a:lnTo>
                    <a:cubicBezTo>
                      <a:pt x="968" y="168"/>
                      <a:pt x="1561" y="202"/>
                      <a:pt x="2290" y="222"/>
                    </a:cubicBezTo>
                    <a:cubicBezTo>
                      <a:pt x="2382" y="226"/>
                      <a:pt x="2474" y="229"/>
                      <a:pt x="2566" y="233"/>
                    </a:cubicBezTo>
                    <a:cubicBezTo>
                      <a:pt x="2682" y="240"/>
                      <a:pt x="2798" y="243"/>
                      <a:pt x="2918" y="246"/>
                    </a:cubicBezTo>
                    <a:lnTo>
                      <a:pt x="2995" y="246"/>
                    </a:lnTo>
                    <a:lnTo>
                      <a:pt x="2995" y="328"/>
                    </a:lnTo>
                    <a:cubicBezTo>
                      <a:pt x="2992" y="880"/>
                      <a:pt x="2986" y="1432"/>
                      <a:pt x="2979" y="1984"/>
                    </a:cubicBezTo>
                    <a:cubicBezTo>
                      <a:pt x="2968" y="2871"/>
                      <a:pt x="2945" y="3774"/>
                      <a:pt x="2924" y="4650"/>
                    </a:cubicBezTo>
                    <a:cubicBezTo>
                      <a:pt x="2897" y="5734"/>
                      <a:pt x="2866" y="6858"/>
                      <a:pt x="2860" y="7958"/>
                    </a:cubicBezTo>
                    <a:lnTo>
                      <a:pt x="2860" y="7962"/>
                    </a:lnTo>
                    <a:lnTo>
                      <a:pt x="2873" y="8068"/>
                    </a:lnTo>
                    <a:lnTo>
                      <a:pt x="2788" y="8071"/>
                    </a:lnTo>
                    <a:cubicBezTo>
                      <a:pt x="2737" y="8074"/>
                      <a:pt x="2689" y="8079"/>
                      <a:pt x="2641" y="8086"/>
                    </a:cubicBezTo>
                    <a:lnTo>
                      <a:pt x="2641" y="8086"/>
                    </a:lnTo>
                    <a:lnTo>
                      <a:pt x="2641" y="8034"/>
                    </a:lnTo>
                    <a:cubicBezTo>
                      <a:pt x="2641" y="7829"/>
                      <a:pt x="2638" y="7621"/>
                      <a:pt x="2638" y="7423"/>
                    </a:cubicBezTo>
                    <a:lnTo>
                      <a:pt x="2638" y="7206"/>
                    </a:lnTo>
                    <a:cubicBezTo>
                      <a:pt x="2658" y="6497"/>
                      <a:pt x="2689" y="5788"/>
                      <a:pt x="2713" y="5079"/>
                    </a:cubicBezTo>
                    <a:cubicBezTo>
                      <a:pt x="2761" y="3692"/>
                      <a:pt x="2726" y="2305"/>
                      <a:pt x="2754" y="921"/>
                    </a:cubicBezTo>
                    <a:lnTo>
                      <a:pt x="2754" y="911"/>
                    </a:lnTo>
                    <a:cubicBezTo>
                      <a:pt x="2754" y="833"/>
                      <a:pt x="2730" y="757"/>
                      <a:pt x="2689" y="699"/>
                    </a:cubicBezTo>
                    <a:lnTo>
                      <a:pt x="2676" y="683"/>
                    </a:lnTo>
                    <a:lnTo>
                      <a:pt x="2655" y="683"/>
                    </a:lnTo>
                    <a:cubicBezTo>
                      <a:pt x="2474" y="690"/>
                      <a:pt x="2294" y="693"/>
                      <a:pt x="2113" y="693"/>
                    </a:cubicBezTo>
                    <a:cubicBezTo>
                      <a:pt x="1817" y="693"/>
                      <a:pt x="1520" y="683"/>
                      <a:pt x="1224" y="658"/>
                    </a:cubicBezTo>
                    <a:cubicBezTo>
                      <a:pt x="1026" y="642"/>
                      <a:pt x="825" y="631"/>
                      <a:pt x="631" y="597"/>
                    </a:cubicBezTo>
                    <a:cubicBezTo>
                      <a:pt x="436" y="564"/>
                      <a:pt x="252" y="509"/>
                      <a:pt x="96" y="403"/>
                    </a:cubicBezTo>
                    <a:cubicBezTo>
                      <a:pt x="89" y="400"/>
                      <a:pt x="89" y="397"/>
                      <a:pt x="85" y="393"/>
                    </a:cubicBezTo>
                    <a:cubicBezTo>
                      <a:pt x="82" y="386"/>
                      <a:pt x="82" y="383"/>
                      <a:pt x="82" y="376"/>
                    </a:cubicBezTo>
                    <a:cubicBezTo>
                      <a:pt x="82" y="372"/>
                      <a:pt x="82" y="366"/>
                      <a:pt x="85" y="366"/>
                    </a:cubicBezTo>
                    <a:cubicBezTo>
                      <a:pt x="85" y="362"/>
                      <a:pt x="89" y="362"/>
                      <a:pt x="89" y="362"/>
                    </a:cubicBezTo>
                    <a:cubicBezTo>
                      <a:pt x="89" y="359"/>
                      <a:pt x="92" y="359"/>
                      <a:pt x="96" y="359"/>
                    </a:cubicBezTo>
                    <a:cubicBezTo>
                      <a:pt x="96" y="359"/>
                      <a:pt x="99" y="359"/>
                      <a:pt x="106" y="356"/>
                    </a:cubicBezTo>
                    <a:lnTo>
                      <a:pt x="140" y="348"/>
                    </a:lnTo>
                    <a:lnTo>
                      <a:pt x="133" y="90"/>
                    </a:lnTo>
                    <a:close/>
                    <a:moveTo>
                      <a:pt x="48" y="1"/>
                    </a:moveTo>
                    <a:lnTo>
                      <a:pt x="57" y="286"/>
                    </a:lnTo>
                    <a:lnTo>
                      <a:pt x="57" y="286"/>
                    </a:lnTo>
                    <a:cubicBezTo>
                      <a:pt x="53" y="289"/>
                      <a:pt x="49" y="291"/>
                      <a:pt x="44" y="294"/>
                    </a:cubicBezTo>
                    <a:cubicBezTo>
                      <a:pt x="27" y="304"/>
                      <a:pt x="17" y="318"/>
                      <a:pt x="10" y="331"/>
                    </a:cubicBezTo>
                    <a:cubicBezTo>
                      <a:pt x="3" y="345"/>
                      <a:pt x="0" y="362"/>
                      <a:pt x="0" y="376"/>
                    </a:cubicBezTo>
                    <a:cubicBezTo>
                      <a:pt x="0" y="397"/>
                      <a:pt x="3" y="413"/>
                      <a:pt x="14" y="427"/>
                    </a:cubicBezTo>
                    <a:cubicBezTo>
                      <a:pt x="21" y="444"/>
                      <a:pt x="30" y="458"/>
                      <a:pt x="48" y="471"/>
                    </a:cubicBezTo>
                    <a:cubicBezTo>
                      <a:pt x="222" y="584"/>
                      <a:pt x="416" y="642"/>
                      <a:pt x="617" y="676"/>
                    </a:cubicBezTo>
                    <a:cubicBezTo>
                      <a:pt x="818" y="713"/>
                      <a:pt x="1023" y="724"/>
                      <a:pt x="1216" y="740"/>
                    </a:cubicBezTo>
                    <a:cubicBezTo>
                      <a:pt x="1513" y="765"/>
                      <a:pt x="1814" y="775"/>
                      <a:pt x="2113" y="775"/>
                    </a:cubicBezTo>
                    <a:cubicBezTo>
                      <a:pt x="2285" y="775"/>
                      <a:pt x="2458" y="772"/>
                      <a:pt x="2633" y="766"/>
                    </a:cubicBezTo>
                    <a:lnTo>
                      <a:pt x="2633" y="766"/>
                    </a:lnTo>
                    <a:cubicBezTo>
                      <a:pt x="2659" y="808"/>
                      <a:pt x="2672" y="855"/>
                      <a:pt x="2672" y="911"/>
                    </a:cubicBezTo>
                    <a:lnTo>
                      <a:pt x="2672" y="918"/>
                    </a:lnTo>
                    <a:cubicBezTo>
                      <a:pt x="2645" y="2305"/>
                      <a:pt x="2679" y="3692"/>
                      <a:pt x="2631" y="5079"/>
                    </a:cubicBezTo>
                    <a:cubicBezTo>
                      <a:pt x="2607" y="5784"/>
                      <a:pt x="2577" y="6493"/>
                      <a:pt x="2556" y="7202"/>
                    </a:cubicBezTo>
                    <a:lnTo>
                      <a:pt x="2556" y="7423"/>
                    </a:lnTo>
                    <a:cubicBezTo>
                      <a:pt x="2556" y="7625"/>
                      <a:pt x="2559" y="7829"/>
                      <a:pt x="2559" y="8034"/>
                    </a:cubicBezTo>
                    <a:lnTo>
                      <a:pt x="2559" y="8129"/>
                    </a:lnTo>
                    <a:lnTo>
                      <a:pt x="2559" y="8173"/>
                    </a:lnTo>
                    <a:lnTo>
                      <a:pt x="2604" y="8170"/>
                    </a:lnTo>
                    <a:cubicBezTo>
                      <a:pt x="2614" y="8170"/>
                      <a:pt x="2621" y="8170"/>
                      <a:pt x="2627" y="8167"/>
                    </a:cubicBezTo>
                    <a:cubicBezTo>
                      <a:pt x="2682" y="8163"/>
                      <a:pt x="2737" y="8156"/>
                      <a:pt x="2791" y="8153"/>
                    </a:cubicBezTo>
                    <a:lnTo>
                      <a:pt x="2962" y="8146"/>
                    </a:lnTo>
                    <a:lnTo>
                      <a:pt x="2941" y="7955"/>
                    </a:lnTo>
                    <a:lnTo>
                      <a:pt x="2941" y="7955"/>
                    </a:lnTo>
                    <a:cubicBezTo>
                      <a:pt x="2948" y="6853"/>
                      <a:pt x="2979" y="5735"/>
                      <a:pt x="3006" y="4650"/>
                    </a:cubicBezTo>
                    <a:cubicBezTo>
                      <a:pt x="3026" y="3777"/>
                      <a:pt x="3050" y="2874"/>
                      <a:pt x="3061" y="1984"/>
                    </a:cubicBezTo>
                    <a:cubicBezTo>
                      <a:pt x="3067" y="1432"/>
                      <a:pt x="3074" y="880"/>
                      <a:pt x="3077" y="328"/>
                    </a:cubicBezTo>
                    <a:lnTo>
                      <a:pt x="3077" y="168"/>
                    </a:lnTo>
                    <a:lnTo>
                      <a:pt x="2918" y="164"/>
                    </a:lnTo>
                    <a:cubicBezTo>
                      <a:pt x="2802" y="161"/>
                      <a:pt x="2685" y="158"/>
                      <a:pt x="2570" y="151"/>
                    </a:cubicBezTo>
                    <a:cubicBezTo>
                      <a:pt x="2478" y="147"/>
                      <a:pt x="2386" y="144"/>
                      <a:pt x="2294" y="141"/>
                    </a:cubicBezTo>
                    <a:cubicBezTo>
                      <a:pt x="1564" y="120"/>
                      <a:pt x="975" y="86"/>
                      <a:pt x="436" y="32"/>
                    </a:cubicBezTo>
                    <a:lnTo>
                      <a:pt x="419" y="32"/>
                    </a:lnTo>
                    <a:cubicBezTo>
                      <a:pt x="365" y="25"/>
                      <a:pt x="300" y="21"/>
                      <a:pt x="228" y="15"/>
                    </a:cubicBez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0"/>
              <p:cNvSpPr/>
              <p:nvPr/>
            </p:nvSpPr>
            <p:spPr>
              <a:xfrm>
                <a:off x="2255274" y="3006735"/>
                <a:ext cx="153487" cy="386132"/>
              </a:xfrm>
              <a:custGeom>
                <a:rect b="b" l="l" r="r" t="t"/>
                <a:pathLst>
                  <a:path extrusionOk="0" h="7301" w="2902">
                    <a:moveTo>
                      <a:pt x="151" y="0"/>
                    </a:moveTo>
                    <a:cubicBezTo>
                      <a:pt x="103" y="95"/>
                      <a:pt x="52" y="191"/>
                      <a:pt x="1" y="287"/>
                    </a:cubicBezTo>
                    <a:cubicBezTo>
                      <a:pt x="468" y="1414"/>
                      <a:pt x="843" y="2573"/>
                      <a:pt x="1327" y="3697"/>
                    </a:cubicBezTo>
                    <a:cubicBezTo>
                      <a:pt x="1344" y="3728"/>
                      <a:pt x="1344" y="3759"/>
                      <a:pt x="1334" y="3786"/>
                    </a:cubicBezTo>
                    <a:cubicBezTo>
                      <a:pt x="1361" y="3827"/>
                      <a:pt x="1364" y="3881"/>
                      <a:pt x="1313" y="3922"/>
                    </a:cubicBezTo>
                    <a:cubicBezTo>
                      <a:pt x="1054" y="4147"/>
                      <a:pt x="768" y="4372"/>
                      <a:pt x="455" y="4540"/>
                    </a:cubicBezTo>
                    <a:cubicBezTo>
                      <a:pt x="1313" y="5422"/>
                      <a:pt x="2104" y="6369"/>
                      <a:pt x="2901" y="7300"/>
                    </a:cubicBezTo>
                    <a:cubicBezTo>
                      <a:pt x="2789" y="6243"/>
                      <a:pt x="2643" y="5187"/>
                      <a:pt x="2465" y="4137"/>
                    </a:cubicBezTo>
                    <a:cubicBezTo>
                      <a:pt x="2270" y="3002"/>
                      <a:pt x="1954" y="1874"/>
                      <a:pt x="1784" y="736"/>
                    </a:cubicBezTo>
                    <a:cubicBezTo>
                      <a:pt x="1770" y="749"/>
                      <a:pt x="1753" y="763"/>
                      <a:pt x="1739" y="781"/>
                    </a:cubicBezTo>
                    <a:cubicBezTo>
                      <a:pt x="1586" y="941"/>
                      <a:pt x="1473" y="1108"/>
                      <a:pt x="1262" y="1220"/>
                    </a:cubicBezTo>
                    <a:cubicBezTo>
                      <a:pt x="1227" y="1238"/>
                      <a:pt x="1185" y="1247"/>
                      <a:pt x="1143" y="1247"/>
                    </a:cubicBezTo>
                    <a:cubicBezTo>
                      <a:pt x="1076" y="1247"/>
                      <a:pt x="1008" y="1225"/>
                      <a:pt x="962" y="1189"/>
                    </a:cubicBezTo>
                    <a:cubicBezTo>
                      <a:pt x="680" y="961"/>
                      <a:pt x="543" y="600"/>
                      <a:pt x="369" y="314"/>
                    </a:cubicBezTo>
                    <a:cubicBezTo>
                      <a:pt x="312" y="221"/>
                      <a:pt x="230" y="112"/>
                      <a:pt x="1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0"/>
              <p:cNvSpPr/>
              <p:nvPr/>
            </p:nvSpPr>
            <p:spPr>
              <a:xfrm>
                <a:off x="2501688" y="3257951"/>
                <a:ext cx="113978" cy="164269"/>
              </a:xfrm>
              <a:custGeom>
                <a:rect b="b" l="l" r="r" t="t"/>
                <a:pathLst>
                  <a:path extrusionOk="0" h="3106" w="2155">
                    <a:moveTo>
                      <a:pt x="1987" y="1"/>
                    </a:moveTo>
                    <a:cubicBezTo>
                      <a:pt x="1660" y="549"/>
                      <a:pt x="1276" y="1061"/>
                      <a:pt x="887" y="1572"/>
                    </a:cubicBezTo>
                    <a:cubicBezTo>
                      <a:pt x="587" y="1967"/>
                      <a:pt x="331" y="2440"/>
                      <a:pt x="1" y="2822"/>
                    </a:cubicBezTo>
                    <a:lnTo>
                      <a:pt x="1" y="3105"/>
                    </a:lnTo>
                    <a:cubicBezTo>
                      <a:pt x="287" y="2782"/>
                      <a:pt x="576" y="2461"/>
                      <a:pt x="856" y="2131"/>
                    </a:cubicBezTo>
                    <a:cubicBezTo>
                      <a:pt x="1241" y="1674"/>
                      <a:pt x="1619" y="1214"/>
                      <a:pt x="1910" y="689"/>
                    </a:cubicBezTo>
                    <a:cubicBezTo>
                      <a:pt x="2012" y="501"/>
                      <a:pt x="2155" y="352"/>
                      <a:pt x="2080" y="141"/>
                    </a:cubicBezTo>
                    <a:cubicBezTo>
                      <a:pt x="2059" y="82"/>
                      <a:pt x="2025" y="38"/>
                      <a:pt x="1987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0"/>
              <p:cNvSpPr/>
              <p:nvPr/>
            </p:nvSpPr>
            <p:spPr>
              <a:xfrm>
                <a:off x="2686803" y="3195226"/>
                <a:ext cx="274975" cy="256822"/>
              </a:xfrm>
              <a:custGeom>
                <a:rect b="b" l="l" r="r" t="t"/>
                <a:pathLst>
                  <a:path extrusionOk="0" h="4856" w="5199">
                    <a:moveTo>
                      <a:pt x="4990" y="1"/>
                    </a:moveTo>
                    <a:cubicBezTo>
                      <a:pt x="4980" y="38"/>
                      <a:pt x="4969" y="79"/>
                      <a:pt x="4949" y="113"/>
                    </a:cubicBezTo>
                    <a:cubicBezTo>
                      <a:pt x="4908" y="195"/>
                      <a:pt x="4846" y="260"/>
                      <a:pt x="4775" y="314"/>
                    </a:cubicBezTo>
                    <a:cubicBezTo>
                      <a:pt x="4694" y="379"/>
                      <a:pt x="4598" y="430"/>
                      <a:pt x="4499" y="460"/>
                    </a:cubicBezTo>
                    <a:cubicBezTo>
                      <a:pt x="4291" y="1081"/>
                      <a:pt x="3975" y="1687"/>
                      <a:pt x="3685" y="2243"/>
                    </a:cubicBezTo>
                    <a:cubicBezTo>
                      <a:pt x="3382" y="2819"/>
                      <a:pt x="3136" y="3504"/>
                      <a:pt x="2591" y="3903"/>
                    </a:cubicBezTo>
                    <a:cubicBezTo>
                      <a:pt x="2250" y="4154"/>
                      <a:pt x="1823" y="4267"/>
                      <a:pt x="1397" y="4267"/>
                    </a:cubicBezTo>
                    <a:cubicBezTo>
                      <a:pt x="1153" y="4267"/>
                      <a:pt x="909" y="4230"/>
                      <a:pt x="682" y="4161"/>
                    </a:cubicBezTo>
                    <a:cubicBezTo>
                      <a:pt x="440" y="4087"/>
                      <a:pt x="219" y="3974"/>
                      <a:pt x="0" y="3851"/>
                    </a:cubicBezTo>
                    <a:lnTo>
                      <a:pt x="0" y="3851"/>
                    </a:lnTo>
                    <a:cubicBezTo>
                      <a:pt x="301" y="4114"/>
                      <a:pt x="604" y="4370"/>
                      <a:pt x="941" y="4588"/>
                    </a:cubicBezTo>
                    <a:cubicBezTo>
                      <a:pt x="1230" y="4775"/>
                      <a:pt x="1508" y="4855"/>
                      <a:pt x="1772" y="4855"/>
                    </a:cubicBezTo>
                    <a:cubicBezTo>
                      <a:pt x="2389" y="4855"/>
                      <a:pt x="2934" y="4420"/>
                      <a:pt x="3374" y="3886"/>
                    </a:cubicBezTo>
                    <a:cubicBezTo>
                      <a:pt x="4294" y="2764"/>
                      <a:pt x="4752" y="1388"/>
                      <a:pt x="5198" y="42"/>
                    </a:cubicBezTo>
                    <a:cubicBezTo>
                      <a:pt x="5126" y="31"/>
                      <a:pt x="5058" y="15"/>
                      <a:pt x="4990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0"/>
              <p:cNvSpPr/>
              <p:nvPr/>
            </p:nvSpPr>
            <p:spPr>
              <a:xfrm>
                <a:off x="2547279" y="3447023"/>
                <a:ext cx="203203" cy="722972"/>
              </a:xfrm>
              <a:custGeom>
                <a:rect b="b" l="l" r="r" t="t"/>
                <a:pathLst>
                  <a:path extrusionOk="0" h="13670" w="3842">
                    <a:moveTo>
                      <a:pt x="2915" y="1"/>
                    </a:moveTo>
                    <a:lnTo>
                      <a:pt x="2915" y="1"/>
                    </a:lnTo>
                    <a:cubicBezTo>
                      <a:pt x="2918" y="24"/>
                      <a:pt x="2918" y="48"/>
                      <a:pt x="2918" y="72"/>
                    </a:cubicBezTo>
                    <a:cubicBezTo>
                      <a:pt x="3020" y="648"/>
                      <a:pt x="3020" y="1245"/>
                      <a:pt x="3058" y="1824"/>
                    </a:cubicBezTo>
                    <a:cubicBezTo>
                      <a:pt x="3109" y="2577"/>
                      <a:pt x="3170" y="3330"/>
                      <a:pt x="3204" y="4090"/>
                    </a:cubicBezTo>
                    <a:cubicBezTo>
                      <a:pt x="3215" y="4281"/>
                      <a:pt x="3225" y="4476"/>
                      <a:pt x="3231" y="4666"/>
                    </a:cubicBezTo>
                    <a:cubicBezTo>
                      <a:pt x="3222" y="4655"/>
                      <a:pt x="3208" y="4646"/>
                      <a:pt x="3195" y="4635"/>
                    </a:cubicBezTo>
                    <a:cubicBezTo>
                      <a:pt x="2523" y="4237"/>
                      <a:pt x="1950" y="3746"/>
                      <a:pt x="1436" y="3160"/>
                    </a:cubicBezTo>
                    <a:cubicBezTo>
                      <a:pt x="955" y="2615"/>
                      <a:pt x="611" y="1981"/>
                      <a:pt x="161" y="1415"/>
                    </a:cubicBezTo>
                    <a:cubicBezTo>
                      <a:pt x="147" y="1398"/>
                      <a:pt x="128" y="1391"/>
                      <a:pt x="109" y="1391"/>
                    </a:cubicBezTo>
                    <a:cubicBezTo>
                      <a:pt x="57" y="1391"/>
                      <a:pt x="0" y="1442"/>
                      <a:pt x="25" y="1497"/>
                    </a:cubicBezTo>
                    <a:cubicBezTo>
                      <a:pt x="594" y="2846"/>
                      <a:pt x="1766" y="4175"/>
                      <a:pt x="3044" y="4894"/>
                    </a:cubicBezTo>
                    <a:cubicBezTo>
                      <a:pt x="3069" y="4908"/>
                      <a:pt x="3093" y="4914"/>
                      <a:pt x="3116" y="4914"/>
                    </a:cubicBezTo>
                    <a:cubicBezTo>
                      <a:pt x="3168" y="4914"/>
                      <a:pt x="3212" y="4882"/>
                      <a:pt x="3239" y="4839"/>
                    </a:cubicBezTo>
                    <a:cubicBezTo>
                      <a:pt x="3293" y="6066"/>
                      <a:pt x="3338" y="7293"/>
                      <a:pt x="3354" y="8520"/>
                    </a:cubicBezTo>
                    <a:cubicBezTo>
                      <a:pt x="3368" y="9734"/>
                      <a:pt x="3409" y="10957"/>
                      <a:pt x="3361" y="12170"/>
                    </a:cubicBezTo>
                    <a:cubicBezTo>
                      <a:pt x="3344" y="12671"/>
                      <a:pt x="3297" y="13176"/>
                      <a:pt x="3211" y="13670"/>
                    </a:cubicBezTo>
                    <a:cubicBezTo>
                      <a:pt x="3344" y="13646"/>
                      <a:pt x="3477" y="13622"/>
                      <a:pt x="3607" y="13595"/>
                    </a:cubicBezTo>
                    <a:cubicBezTo>
                      <a:pt x="3709" y="11478"/>
                      <a:pt x="3842" y="9335"/>
                      <a:pt x="3788" y="7216"/>
                    </a:cubicBezTo>
                    <a:cubicBezTo>
                      <a:pt x="3770" y="6561"/>
                      <a:pt x="3695" y="5910"/>
                      <a:pt x="3681" y="5256"/>
                    </a:cubicBezTo>
                    <a:cubicBezTo>
                      <a:pt x="3661" y="4407"/>
                      <a:pt x="3624" y="3562"/>
                      <a:pt x="3566" y="2717"/>
                    </a:cubicBezTo>
                    <a:cubicBezTo>
                      <a:pt x="3528" y="2110"/>
                      <a:pt x="3419" y="1480"/>
                      <a:pt x="3399" y="863"/>
                    </a:cubicBezTo>
                    <a:cubicBezTo>
                      <a:pt x="3385" y="668"/>
                      <a:pt x="3379" y="481"/>
                      <a:pt x="3358" y="294"/>
                    </a:cubicBezTo>
                    <a:cubicBezTo>
                      <a:pt x="3204" y="208"/>
                      <a:pt x="3058" y="110"/>
                      <a:pt x="2915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0"/>
              <p:cNvSpPr/>
              <p:nvPr/>
            </p:nvSpPr>
            <p:spPr>
              <a:xfrm>
                <a:off x="2682096" y="3205116"/>
                <a:ext cx="57597" cy="99904"/>
              </a:xfrm>
              <a:custGeom>
                <a:rect b="b" l="l" r="r" t="t"/>
                <a:pathLst>
                  <a:path extrusionOk="0" h="1889" w="1089">
                    <a:moveTo>
                      <a:pt x="682" y="1"/>
                    </a:moveTo>
                    <a:cubicBezTo>
                      <a:pt x="560" y="178"/>
                      <a:pt x="421" y="349"/>
                      <a:pt x="301" y="533"/>
                    </a:cubicBezTo>
                    <a:cubicBezTo>
                      <a:pt x="179" y="720"/>
                      <a:pt x="89" y="915"/>
                      <a:pt x="18" y="1116"/>
                    </a:cubicBezTo>
                    <a:cubicBezTo>
                      <a:pt x="66" y="1095"/>
                      <a:pt x="110" y="1071"/>
                      <a:pt x="155" y="1044"/>
                    </a:cubicBezTo>
                    <a:lnTo>
                      <a:pt x="155" y="1044"/>
                    </a:lnTo>
                    <a:cubicBezTo>
                      <a:pt x="141" y="1078"/>
                      <a:pt x="130" y="1116"/>
                      <a:pt x="120" y="1149"/>
                    </a:cubicBezTo>
                    <a:cubicBezTo>
                      <a:pt x="93" y="1204"/>
                      <a:pt x="69" y="1259"/>
                      <a:pt x="45" y="1316"/>
                    </a:cubicBezTo>
                    <a:cubicBezTo>
                      <a:pt x="42" y="1327"/>
                      <a:pt x="35" y="1337"/>
                      <a:pt x="32" y="1344"/>
                    </a:cubicBezTo>
                    <a:cubicBezTo>
                      <a:pt x="0" y="1425"/>
                      <a:pt x="76" y="1487"/>
                      <a:pt x="149" y="1487"/>
                    </a:cubicBezTo>
                    <a:cubicBezTo>
                      <a:pt x="186" y="1487"/>
                      <a:pt x="222" y="1471"/>
                      <a:pt x="243" y="1432"/>
                    </a:cubicBezTo>
                    <a:cubicBezTo>
                      <a:pt x="304" y="1316"/>
                      <a:pt x="380" y="1204"/>
                      <a:pt x="462" y="1099"/>
                    </a:cubicBezTo>
                    <a:cubicBezTo>
                      <a:pt x="502" y="1064"/>
                      <a:pt x="526" y="1023"/>
                      <a:pt x="547" y="982"/>
                    </a:cubicBezTo>
                    <a:cubicBezTo>
                      <a:pt x="556" y="973"/>
                      <a:pt x="567" y="959"/>
                      <a:pt x="577" y="945"/>
                    </a:cubicBezTo>
                    <a:cubicBezTo>
                      <a:pt x="601" y="915"/>
                      <a:pt x="628" y="887"/>
                      <a:pt x="655" y="857"/>
                    </a:cubicBezTo>
                    <a:cubicBezTo>
                      <a:pt x="685" y="838"/>
                      <a:pt x="719" y="827"/>
                      <a:pt x="751" y="827"/>
                    </a:cubicBezTo>
                    <a:cubicBezTo>
                      <a:pt x="788" y="827"/>
                      <a:pt x="822" y="842"/>
                      <a:pt x="843" y="877"/>
                    </a:cubicBezTo>
                    <a:cubicBezTo>
                      <a:pt x="860" y="904"/>
                      <a:pt x="863" y="942"/>
                      <a:pt x="860" y="973"/>
                    </a:cubicBezTo>
                    <a:cubicBezTo>
                      <a:pt x="850" y="1146"/>
                      <a:pt x="768" y="1303"/>
                      <a:pt x="723" y="1470"/>
                    </a:cubicBezTo>
                    <a:cubicBezTo>
                      <a:pt x="679" y="1627"/>
                      <a:pt x="682" y="1770"/>
                      <a:pt x="781" y="1889"/>
                    </a:cubicBezTo>
                    <a:cubicBezTo>
                      <a:pt x="853" y="1558"/>
                      <a:pt x="880" y="1211"/>
                      <a:pt x="969" y="877"/>
                    </a:cubicBezTo>
                    <a:lnTo>
                      <a:pt x="973" y="874"/>
                    </a:lnTo>
                    <a:cubicBezTo>
                      <a:pt x="1006" y="789"/>
                      <a:pt x="1037" y="707"/>
                      <a:pt x="1064" y="621"/>
                    </a:cubicBezTo>
                    <a:cubicBezTo>
                      <a:pt x="1088" y="543"/>
                      <a:pt x="1071" y="454"/>
                      <a:pt x="1027" y="386"/>
                    </a:cubicBezTo>
                    <a:cubicBezTo>
                      <a:pt x="979" y="390"/>
                      <a:pt x="932" y="410"/>
                      <a:pt x="891" y="437"/>
                    </a:cubicBezTo>
                    <a:cubicBezTo>
                      <a:pt x="873" y="417"/>
                      <a:pt x="849" y="403"/>
                      <a:pt x="823" y="403"/>
                    </a:cubicBezTo>
                    <a:cubicBezTo>
                      <a:pt x="808" y="403"/>
                      <a:pt x="793" y="407"/>
                      <a:pt x="778" y="416"/>
                    </a:cubicBezTo>
                    <a:cubicBezTo>
                      <a:pt x="690" y="465"/>
                      <a:pt x="614" y="543"/>
                      <a:pt x="550" y="625"/>
                    </a:cubicBezTo>
                    <a:cubicBezTo>
                      <a:pt x="538" y="611"/>
                      <a:pt x="518" y="599"/>
                      <a:pt x="498" y="599"/>
                    </a:cubicBezTo>
                    <a:cubicBezTo>
                      <a:pt x="494" y="599"/>
                      <a:pt x="489" y="599"/>
                      <a:pt x="485" y="601"/>
                    </a:cubicBezTo>
                    <a:cubicBezTo>
                      <a:pt x="376" y="628"/>
                      <a:pt x="308" y="740"/>
                      <a:pt x="257" y="836"/>
                    </a:cubicBezTo>
                    <a:cubicBezTo>
                      <a:pt x="339" y="646"/>
                      <a:pt x="462" y="468"/>
                      <a:pt x="614" y="314"/>
                    </a:cubicBezTo>
                    <a:cubicBezTo>
                      <a:pt x="659" y="270"/>
                      <a:pt x="713" y="226"/>
                      <a:pt x="775" y="192"/>
                    </a:cubicBezTo>
                    <a:cubicBezTo>
                      <a:pt x="744" y="127"/>
                      <a:pt x="713" y="62"/>
                      <a:pt x="682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0"/>
              <p:cNvSpPr/>
              <p:nvPr/>
            </p:nvSpPr>
            <p:spPr>
              <a:xfrm>
                <a:off x="2564257" y="3036458"/>
                <a:ext cx="72142" cy="186058"/>
              </a:xfrm>
              <a:custGeom>
                <a:rect b="b" l="l" r="r" t="t"/>
                <a:pathLst>
                  <a:path extrusionOk="0" h="3518" w="1364">
                    <a:moveTo>
                      <a:pt x="1176" y="0"/>
                    </a:moveTo>
                    <a:cubicBezTo>
                      <a:pt x="876" y="1090"/>
                      <a:pt x="440" y="2158"/>
                      <a:pt x="38" y="3221"/>
                    </a:cubicBezTo>
                    <a:cubicBezTo>
                      <a:pt x="27" y="3242"/>
                      <a:pt x="17" y="3258"/>
                      <a:pt x="0" y="3275"/>
                    </a:cubicBezTo>
                    <a:cubicBezTo>
                      <a:pt x="99" y="3360"/>
                      <a:pt x="205" y="3439"/>
                      <a:pt x="307" y="3517"/>
                    </a:cubicBezTo>
                    <a:cubicBezTo>
                      <a:pt x="331" y="3091"/>
                      <a:pt x="645" y="2570"/>
                      <a:pt x="781" y="2256"/>
                    </a:cubicBezTo>
                    <a:cubicBezTo>
                      <a:pt x="883" y="2018"/>
                      <a:pt x="996" y="1779"/>
                      <a:pt x="1098" y="1537"/>
                    </a:cubicBezTo>
                    <a:cubicBezTo>
                      <a:pt x="1217" y="1142"/>
                      <a:pt x="1312" y="736"/>
                      <a:pt x="1364" y="327"/>
                    </a:cubicBezTo>
                    <a:cubicBezTo>
                      <a:pt x="1302" y="219"/>
                      <a:pt x="1238" y="109"/>
                      <a:pt x="1176" y="0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0"/>
              <p:cNvSpPr/>
              <p:nvPr/>
            </p:nvSpPr>
            <p:spPr>
              <a:xfrm>
                <a:off x="2236551" y="3036458"/>
                <a:ext cx="72882" cy="185318"/>
              </a:xfrm>
              <a:custGeom>
                <a:rect b="b" l="l" r="r" t="t"/>
                <a:pathLst>
                  <a:path extrusionOk="0" h="3504" w="1378">
                    <a:moveTo>
                      <a:pt x="202" y="0"/>
                    </a:moveTo>
                    <a:cubicBezTo>
                      <a:pt x="137" y="116"/>
                      <a:pt x="68" y="232"/>
                      <a:pt x="1" y="351"/>
                    </a:cubicBezTo>
                    <a:cubicBezTo>
                      <a:pt x="266" y="753"/>
                      <a:pt x="423" y="1288"/>
                      <a:pt x="556" y="1680"/>
                    </a:cubicBezTo>
                    <a:cubicBezTo>
                      <a:pt x="686" y="2072"/>
                      <a:pt x="791" y="2471"/>
                      <a:pt x="897" y="2869"/>
                    </a:cubicBezTo>
                    <a:cubicBezTo>
                      <a:pt x="952" y="3067"/>
                      <a:pt x="1034" y="3286"/>
                      <a:pt x="1091" y="3503"/>
                    </a:cubicBezTo>
                    <a:cubicBezTo>
                      <a:pt x="1187" y="3429"/>
                      <a:pt x="1286" y="3354"/>
                      <a:pt x="1377" y="3275"/>
                    </a:cubicBezTo>
                    <a:cubicBezTo>
                      <a:pt x="1364" y="3258"/>
                      <a:pt x="1350" y="3242"/>
                      <a:pt x="1344" y="3221"/>
                    </a:cubicBezTo>
                    <a:cubicBezTo>
                      <a:pt x="938" y="2158"/>
                      <a:pt x="502" y="1090"/>
                      <a:pt x="202" y="0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30"/>
              <p:cNvSpPr/>
              <p:nvPr/>
            </p:nvSpPr>
            <p:spPr>
              <a:xfrm>
                <a:off x="2270242" y="3258691"/>
                <a:ext cx="143543" cy="185847"/>
              </a:xfrm>
              <a:custGeom>
                <a:rect b="b" l="l" r="r" t="t"/>
                <a:pathLst>
                  <a:path extrusionOk="0" h="3514" w="2714">
                    <a:moveTo>
                      <a:pt x="59" y="1"/>
                    </a:moveTo>
                    <a:lnTo>
                      <a:pt x="59" y="1"/>
                    </a:lnTo>
                    <a:cubicBezTo>
                      <a:pt x="1" y="215"/>
                      <a:pt x="8" y="405"/>
                      <a:pt x="185" y="630"/>
                    </a:cubicBezTo>
                    <a:cubicBezTo>
                      <a:pt x="294" y="778"/>
                      <a:pt x="427" y="907"/>
                      <a:pt x="546" y="1043"/>
                    </a:cubicBezTo>
                    <a:cubicBezTo>
                      <a:pt x="853" y="1398"/>
                      <a:pt x="1163" y="1748"/>
                      <a:pt x="1480" y="2093"/>
                    </a:cubicBezTo>
                    <a:cubicBezTo>
                      <a:pt x="1879" y="2522"/>
                      <a:pt x="2373" y="2992"/>
                      <a:pt x="2714" y="3513"/>
                    </a:cubicBezTo>
                    <a:cubicBezTo>
                      <a:pt x="2710" y="3469"/>
                      <a:pt x="2707" y="3422"/>
                      <a:pt x="2703" y="3374"/>
                    </a:cubicBezTo>
                    <a:cubicBezTo>
                      <a:pt x="2693" y="3279"/>
                      <a:pt x="2683" y="3183"/>
                      <a:pt x="2673" y="3088"/>
                    </a:cubicBezTo>
                    <a:cubicBezTo>
                      <a:pt x="2656" y="3074"/>
                      <a:pt x="2635" y="3060"/>
                      <a:pt x="2618" y="3040"/>
                    </a:cubicBezTo>
                    <a:cubicBezTo>
                      <a:pt x="1759" y="2038"/>
                      <a:pt x="860" y="1043"/>
                      <a:pt x="59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30"/>
              <p:cNvSpPr/>
              <p:nvPr/>
            </p:nvSpPr>
            <p:spPr>
              <a:xfrm>
                <a:off x="2066033" y="3466486"/>
                <a:ext cx="293857" cy="228950"/>
              </a:xfrm>
              <a:custGeom>
                <a:rect b="b" l="l" r="r" t="t"/>
                <a:pathLst>
                  <a:path extrusionOk="0" h="4329" w="5556">
                    <a:moveTo>
                      <a:pt x="0" y="1"/>
                    </a:moveTo>
                    <a:lnTo>
                      <a:pt x="0" y="1"/>
                    </a:lnTo>
                    <a:cubicBezTo>
                      <a:pt x="49" y="696"/>
                      <a:pt x="519" y="1193"/>
                      <a:pt x="1030" y="1691"/>
                    </a:cubicBezTo>
                    <a:cubicBezTo>
                      <a:pt x="1790" y="2434"/>
                      <a:pt x="2611" y="3320"/>
                      <a:pt x="2870" y="4328"/>
                    </a:cubicBezTo>
                    <a:cubicBezTo>
                      <a:pt x="3487" y="3998"/>
                      <a:pt x="4080" y="3623"/>
                      <a:pt x="4581" y="3170"/>
                    </a:cubicBezTo>
                    <a:cubicBezTo>
                      <a:pt x="4959" y="2826"/>
                      <a:pt x="5283" y="2437"/>
                      <a:pt x="5511" y="2001"/>
                    </a:cubicBezTo>
                    <a:cubicBezTo>
                      <a:pt x="5525" y="1970"/>
                      <a:pt x="5538" y="1940"/>
                      <a:pt x="5556" y="1909"/>
                    </a:cubicBezTo>
                    <a:cubicBezTo>
                      <a:pt x="5494" y="1803"/>
                      <a:pt x="5430" y="1698"/>
                      <a:pt x="5362" y="1596"/>
                    </a:cubicBezTo>
                    <a:cubicBezTo>
                      <a:pt x="5164" y="2107"/>
                      <a:pt x="4673" y="2513"/>
                      <a:pt x="4250" y="2829"/>
                    </a:cubicBezTo>
                    <a:cubicBezTo>
                      <a:pt x="3943" y="3062"/>
                      <a:pt x="3636" y="3244"/>
                      <a:pt x="3314" y="3244"/>
                    </a:cubicBezTo>
                    <a:cubicBezTo>
                      <a:pt x="3137" y="3244"/>
                      <a:pt x="2955" y="3189"/>
                      <a:pt x="2765" y="3057"/>
                    </a:cubicBezTo>
                    <a:cubicBezTo>
                      <a:pt x="2124" y="2611"/>
                      <a:pt x="1551" y="1933"/>
                      <a:pt x="1033" y="1357"/>
                    </a:cubicBezTo>
                    <a:cubicBezTo>
                      <a:pt x="672" y="954"/>
                      <a:pt x="274" y="501"/>
                      <a:pt x="0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0"/>
              <p:cNvSpPr/>
              <p:nvPr/>
            </p:nvSpPr>
            <p:spPr>
              <a:xfrm>
                <a:off x="2171655" y="3679041"/>
                <a:ext cx="43000" cy="495291"/>
              </a:xfrm>
              <a:custGeom>
                <a:rect b="b" l="l" r="r" t="t"/>
                <a:pathLst>
                  <a:path extrusionOk="0" h="9365" w="813">
                    <a:moveTo>
                      <a:pt x="149" y="0"/>
                    </a:moveTo>
                    <a:cubicBezTo>
                      <a:pt x="94" y="0"/>
                      <a:pt x="36" y="45"/>
                      <a:pt x="32" y="105"/>
                    </a:cubicBezTo>
                    <a:cubicBezTo>
                      <a:pt x="21" y="306"/>
                      <a:pt x="1" y="521"/>
                      <a:pt x="32" y="726"/>
                    </a:cubicBezTo>
                    <a:lnTo>
                      <a:pt x="24" y="1032"/>
                    </a:lnTo>
                    <a:cubicBezTo>
                      <a:pt x="24" y="1104"/>
                      <a:pt x="69" y="1141"/>
                      <a:pt x="123" y="1152"/>
                    </a:cubicBezTo>
                    <a:cubicBezTo>
                      <a:pt x="103" y="1526"/>
                      <a:pt x="76" y="1894"/>
                      <a:pt x="62" y="2252"/>
                    </a:cubicBezTo>
                    <a:cubicBezTo>
                      <a:pt x="161" y="3247"/>
                      <a:pt x="86" y="4301"/>
                      <a:pt x="120" y="5278"/>
                    </a:cubicBezTo>
                    <a:cubicBezTo>
                      <a:pt x="164" y="6577"/>
                      <a:pt x="253" y="7868"/>
                      <a:pt x="339" y="9167"/>
                    </a:cubicBezTo>
                    <a:cubicBezTo>
                      <a:pt x="495" y="9229"/>
                      <a:pt x="648" y="9306"/>
                      <a:pt x="812" y="9364"/>
                    </a:cubicBezTo>
                    <a:cubicBezTo>
                      <a:pt x="587" y="8022"/>
                      <a:pt x="577" y="6607"/>
                      <a:pt x="529" y="5265"/>
                    </a:cubicBezTo>
                    <a:cubicBezTo>
                      <a:pt x="498" y="4433"/>
                      <a:pt x="485" y="3601"/>
                      <a:pt x="482" y="2770"/>
                    </a:cubicBezTo>
                    <a:cubicBezTo>
                      <a:pt x="478" y="2133"/>
                      <a:pt x="389" y="1369"/>
                      <a:pt x="550" y="726"/>
                    </a:cubicBezTo>
                    <a:cubicBezTo>
                      <a:pt x="451" y="490"/>
                      <a:pt x="334" y="262"/>
                      <a:pt x="232" y="54"/>
                    </a:cubicBezTo>
                    <a:cubicBezTo>
                      <a:pt x="213" y="16"/>
                      <a:pt x="182" y="0"/>
                      <a:pt x="149" y="0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0"/>
              <p:cNvSpPr/>
              <p:nvPr/>
            </p:nvSpPr>
            <p:spPr>
              <a:xfrm>
                <a:off x="2515228" y="2998061"/>
                <a:ext cx="103294" cy="104294"/>
              </a:xfrm>
              <a:custGeom>
                <a:rect b="b" l="l" r="r" t="t"/>
                <a:pathLst>
                  <a:path extrusionOk="0" h="1972" w="1953">
                    <a:moveTo>
                      <a:pt x="1698" y="1"/>
                    </a:moveTo>
                    <a:cubicBezTo>
                      <a:pt x="1558" y="508"/>
                      <a:pt x="1347" y="995"/>
                      <a:pt x="968" y="1439"/>
                    </a:cubicBezTo>
                    <a:cubicBezTo>
                      <a:pt x="929" y="1484"/>
                      <a:pt x="860" y="1515"/>
                      <a:pt x="791" y="1515"/>
                    </a:cubicBezTo>
                    <a:cubicBezTo>
                      <a:pt x="745" y="1515"/>
                      <a:pt x="700" y="1501"/>
                      <a:pt x="665" y="1469"/>
                    </a:cubicBezTo>
                    <a:cubicBezTo>
                      <a:pt x="443" y="1255"/>
                      <a:pt x="222" y="1039"/>
                      <a:pt x="1" y="825"/>
                    </a:cubicBezTo>
                    <a:lnTo>
                      <a:pt x="1" y="825"/>
                    </a:lnTo>
                    <a:cubicBezTo>
                      <a:pt x="10" y="999"/>
                      <a:pt x="18" y="1176"/>
                      <a:pt x="18" y="1353"/>
                    </a:cubicBezTo>
                    <a:cubicBezTo>
                      <a:pt x="315" y="1603"/>
                      <a:pt x="527" y="1971"/>
                      <a:pt x="825" y="1971"/>
                    </a:cubicBezTo>
                    <a:cubicBezTo>
                      <a:pt x="958" y="1971"/>
                      <a:pt x="1109" y="1898"/>
                      <a:pt x="1292" y="1708"/>
                    </a:cubicBezTo>
                    <a:cubicBezTo>
                      <a:pt x="1432" y="1561"/>
                      <a:pt x="1544" y="1380"/>
                      <a:pt x="1657" y="1196"/>
                    </a:cubicBezTo>
                    <a:cubicBezTo>
                      <a:pt x="1752" y="948"/>
                      <a:pt x="1847" y="699"/>
                      <a:pt x="1953" y="451"/>
                    </a:cubicBezTo>
                    <a:lnTo>
                      <a:pt x="1878" y="314"/>
                    </a:lnTo>
                    <a:cubicBezTo>
                      <a:pt x="1885" y="307"/>
                      <a:pt x="1888" y="300"/>
                      <a:pt x="1892" y="293"/>
                    </a:cubicBezTo>
                    <a:cubicBezTo>
                      <a:pt x="1878" y="280"/>
                      <a:pt x="1868" y="266"/>
                      <a:pt x="1858" y="253"/>
                    </a:cubicBezTo>
                    <a:cubicBezTo>
                      <a:pt x="1844" y="242"/>
                      <a:pt x="1830" y="229"/>
                      <a:pt x="1820" y="212"/>
                    </a:cubicBezTo>
                    <a:cubicBezTo>
                      <a:pt x="1776" y="144"/>
                      <a:pt x="1739" y="72"/>
                      <a:pt x="1698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0"/>
              <p:cNvSpPr/>
              <p:nvPr/>
            </p:nvSpPr>
            <p:spPr>
              <a:xfrm>
                <a:off x="2255274" y="3006735"/>
                <a:ext cx="97053" cy="91548"/>
              </a:xfrm>
              <a:custGeom>
                <a:rect b="b" l="l" r="r" t="t"/>
                <a:pathLst>
                  <a:path extrusionOk="0" h="1731" w="1835">
                    <a:moveTo>
                      <a:pt x="151" y="0"/>
                    </a:moveTo>
                    <a:cubicBezTo>
                      <a:pt x="103" y="95"/>
                      <a:pt x="52" y="191"/>
                      <a:pt x="1" y="287"/>
                    </a:cubicBezTo>
                    <a:cubicBezTo>
                      <a:pt x="76" y="471"/>
                      <a:pt x="151" y="658"/>
                      <a:pt x="222" y="845"/>
                    </a:cubicBezTo>
                    <a:cubicBezTo>
                      <a:pt x="236" y="848"/>
                      <a:pt x="246" y="852"/>
                      <a:pt x="260" y="862"/>
                    </a:cubicBezTo>
                    <a:cubicBezTo>
                      <a:pt x="618" y="1104"/>
                      <a:pt x="761" y="1523"/>
                      <a:pt x="1156" y="1731"/>
                    </a:cubicBezTo>
                    <a:cubicBezTo>
                      <a:pt x="1371" y="1503"/>
                      <a:pt x="1600" y="1271"/>
                      <a:pt x="1834" y="1053"/>
                    </a:cubicBezTo>
                    <a:cubicBezTo>
                      <a:pt x="1817" y="947"/>
                      <a:pt x="1797" y="842"/>
                      <a:pt x="1784" y="736"/>
                    </a:cubicBezTo>
                    <a:cubicBezTo>
                      <a:pt x="1770" y="749"/>
                      <a:pt x="1753" y="763"/>
                      <a:pt x="1739" y="781"/>
                    </a:cubicBezTo>
                    <a:cubicBezTo>
                      <a:pt x="1586" y="941"/>
                      <a:pt x="1473" y="1108"/>
                      <a:pt x="1262" y="1220"/>
                    </a:cubicBezTo>
                    <a:cubicBezTo>
                      <a:pt x="1227" y="1238"/>
                      <a:pt x="1185" y="1247"/>
                      <a:pt x="1143" y="1247"/>
                    </a:cubicBezTo>
                    <a:cubicBezTo>
                      <a:pt x="1076" y="1247"/>
                      <a:pt x="1008" y="1225"/>
                      <a:pt x="962" y="1189"/>
                    </a:cubicBezTo>
                    <a:cubicBezTo>
                      <a:pt x="680" y="961"/>
                      <a:pt x="543" y="600"/>
                      <a:pt x="369" y="314"/>
                    </a:cubicBezTo>
                    <a:cubicBezTo>
                      <a:pt x="312" y="221"/>
                      <a:pt x="230" y="112"/>
                      <a:pt x="151" y="0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0"/>
              <p:cNvSpPr/>
              <p:nvPr/>
            </p:nvSpPr>
            <p:spPr>
              <a:xfrm>
                <a:off x="2276588" y="2903974"/>
                <a:ext cx="94832" cy="143008"/>
              </a:xfrm>
              <a:custGeom>
                <a:rect b="b" l="l" r="r" t="t"/>
                <a:pathLst>
                  <a:path extrusionOk="0" h="2704" w="1793">
                    <a:moveTo>
                      <a:pt x="1067" y="1"/>
                    </a:moveTo>
                    <a:cubicBezTo>
                      <a:pt x="1050" y="34"/>
                      <a:pt x="1029" y="69"/>
                      <a:pt x="1009" y="103"/>
                    </a:cubicBezTo>
                    <a:cubicBezTo>
                      <a:pt x="873" y="331"/>
                      <a:pt x="706" y="545"/>
                      <a:pt x="532" y="764"/>
                    </a:cubicBezTo>
                    <a:cubicBezTo>
                      <a:pt x="433" y="887"/>
                      <a:pt x="96" y="1193"/>
                      <a:pt x="61" y="1333"/>
                    </a:cubicBezTo>
                    <a:cubicBezTo>
                      <a:pt x="0" y="1592"/>
                      <a:pt x="470" y="2352"/>
                      <a:pt x="767" y="2703"/>
                    </a:cubicBezTo>
                    <a:cubicBezTo>
                      <a:pt x="947" y="2546"/>
                      <a:pt x="1104" y="2318"/>
                      <a:pt x="1258" y="2175"/>
                    </a:cubicBezTo>
                    <a:cubicBezTo>
                      <a:pt x="1425" y="2014"/>
                      <a:pt x="1598" y="1875"/>
                      <a:pt x="1793" y="1745"/>
                    </a:cubicBezTo>
                    <a:cubicBezTo>
                      <a:pt x="1674" y="1626"/>
                      <a:pt x="1565" y="1486"/>
                      <a:pt x="1469" y="1340"/>
                    </a:cubicBezTo>
                    <a:cubicBezTo>
                      <a:pt x="1302" y="1071"/>
                      <a:pt x="1193" y="767"/>
                      <a:pt x="1213" y="508"/>
                    </a:cubicBezTo>
                    <a:cubicBezTo>
                      <a:pt x="1217" y="474"/>
                      <a:pt x="1247" y="446"/>
                      <a:pt x="1285" y="437"/>
                    </a:cubicBezTo>
                    <a:cubicBezTo>
                      <a:pt x="1285" y="317"/>
                      <a:pt x="1274" y="174"/>
                      <a:pt x="1285" y="38"/>
                    </a:cubicBezTo>
                    <a:cubicBezTo>
                      <a:pt x="1213" y="28"/>
                      <a:pt x="1142" y="14"/>
                      <a:pt x="106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0"/>
              <p:cNvSpPr/>
              <p:nvPr/>
            </p:nvSpPr>
            <p:spPr>
              <a:xfrm>
                <a:off x="1816022" y="2218711"/>
                <a:ext cx="143702" cy="295800"/>
              </a:xfrm>
              <a:custGeom>
                <a:rect b="b" l="l" r="r" t="t"/>
                <a:pathLst>
                  <a:path extrusionOk="0" h="5593" w="2717">
                    <a:moveTo>
                      <a:pt x="1616" y="0"/>
                    </a:moveTo>
                    <a:cubicBezTo>
                      <a:pt x="1463" y="21"/>
                      <a:pt x="1309" y="62"/>
                      <a:pt x="1153" y="126"/>
                    </a:cubicBezTo>
                    <a:cubicBezTo>
                      <a:pt x="379" y="444"/>
                      <a:pt x="38" y="1241"/>
                      <a:pt x="18" y="2042"/>
                    </a:cubicBezTo>
                    <a:cubicBezTo>
                      <a:pt x="1" y="2921"/>
                      <a:pt x="338" y="3810"/>
                      <a:pt x="883" y="4492"/>
                    </a:cubicBezTo>
                    <a:cubicBezTo>
                      <a:pt x="1139" y="4806"/>
                      <a:pt x="1443" y="5085"/>
                      <a:pt x="1794" y="5290"/>
                    </a:cubicBezTo>
                    <a:cubicBezTo>
                      <a:pt x="2086" y="5457"/>
                      <a:pt x="2410" y="5494"/>
                      <a:pt x="2717" y="5592"/>
                    </a:cubicBezTo>
                    <a:cubicBezTo>
                      <a:pt x="2697" y="5163"/>
                      <a:pt x="2693" y="4730"/>
                      <a:pt x="2693" y="4308"/>
                    </a:cubicBezTo>
                    <a:cubicBezTo>
                      <a:pt x="2697" y="3818"/>
                      <a:pt x="2676" y="3323"/>
                      <a:pt x="2683" y="2829"/>
                    </a:cubicBezTo>
                    <a:cubicBezTo>
                      <a:pt x="2662" y="2819"/>
                      <a:pt x="2642" y="2802"/>
                      <a:pt x="2625" y="2781"/>
                    </a:cubicBezTo>
                    <a:cubicBezTo>
                      <a:pt x="2264" y="2341"/>
                      <a:pt x="1995" y="1806"/>
                      <a:pt x="1828" y="1241"/>
                    </a:cubicBezTo>
                    <a:cubicBezTo>
                      <a:pt x="1803" y="1244"/>
                      <a:pt x="1783" y="1251"/>
                      <a:pt x="1759" y="1258"/>
                    </a:cubicBezTo>
                    <a:cubicBezTo>
                      <a:pt x="1177" y="1449"/>
                      <a:pt x="982" y="2039"/>
                      <a:pt x="958" y="2597"/>
                    </a:cubicBezTo>
                    <a:cubicBezTo>
                      <a:pt x="957" y="2628"/>
                      <a:pt x="930" y="2645"/>
                      <a:pt x="903" y="2645"/>
                    </a:cubicBezTo>
                    <a:cubicBezTo>
                      <a:pt x="883" y="2645"/>
                      <a:pt x="864" y="2635"/>
                      <a:pt x="856" y="2614"/>
                    </a:cubicBezTo>
                    <a:cubicBezTo>
                      <a:pt x="608" y="1987"/>
                      <a:pt x="1006" y="1268"/>
                      <a:pt x="1606" y="1009"/>
                    </a:cubicBezTo>
                    <a:cubicBezTo>
                      <a:pt x="1650" y="988"/>
                      <a:pt x="1701" y="971"/>
                      <a:pt x="1753" y="958"/>
                    </a:cubicBezTo>
                    <a:cubicBezTo>
                      <a:pt x="1677" y="644"/>
                      <a:pt x="1633" y="321"/>
                      <a:pt x="1616" y="0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30"/>
              <p:cNvSpPr/>
              <p:nvPr/>
            </p:nvSpPr>
            <p:spPr>
              <a:xfrm>
                <a:off x="2908888" y="3050684"/>
                <a:ext cx="42576" cy="43897"/>
              </a:xfrm>
              <a:custGeom>
                <a:rect b="b" l="l" r="r" t="t"/>
                <a:pathLst>
                  <a:path extrusionOk="0" h="830" w="805">
                    <a:moveTo>
                      <a:pt x="805" y="0"/>
                    </a:moveTo>
                    <a:lnTo>
                      <a:pt x="805" y="0"/>
                    </a:lnTo>
                    <a:cubicBezTo>
                      <a:pt x="623" y="104"/>
                      <a:pt x="415" y="156"/>
                      <a:pt x="203" y="156"/>
                    </a:cubicBezTo>
                    <a:cubicBezTo>
                      <a:pt x="136" y="156"/>
                      <a:pt x="68" y="151"/>
                      <a:pt x="0" y="140"/>
                    </a:cubicBezTo>
                    <a:lnTo>
                      <a:pt x="0" y="140"/>
                    </a:lnTo>
                    <a:cubicBezTo>
                      <a:pt x="23" y="555"/>
                      <a:pt x="352" y="829"/>
                      <a:pt x="696" y="829"/>
                    </a:cubicBezTo>
                    <a:cubicBezTo>
                      <a:pt x="720" y="829"/>
                      <a:pt x="743" y="828"/>
                      <a:pt x="767" y="826"/>
                    </a:cubicBezTo>
                    <a:cubicBezTo>
                      <a:pt x="682" y="549"/>
                      <a:pt x="702" y="266"/>
                      <a:pt x="805" y="0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30"/>
              <p:cNvSpPr/>
              <p:nvPr/>
            </p:nvSpPr>
            <p:spPr>
              <a:xfrm>
                <a:off x="2847219" y="3010807"/>
                <a:ext cx="110540" cy="120108"/>
              </a:xfrm>
              <a:custGeom>
                <a:rect b="b" l="l" r="r" t="t"/>
                <a:pathLst>
                  <a:path extrusionOk="0" h="2271" w="2090">
                    <a:moveTo>
                      <a:pt x="2090" y="1"/>
                    </a:moveTo>
                    <a:lnTo>
                      <a:pt x="2090" y="1"/>
                    </a:lnTo>
                    <a:cubicBezTo>
                      <a:pt x="1767" y="267"/>
                      <a:pt x="1399" y="386"/>
                      <a:pt x="996" y="386"/>
                    </a:cubicBezTo>
                    <a:cubicBezTo>
                      <a:pt x="918" y="386"/>
                      <a:pt x="838" y="382"/>
                      <a:pt x="758" y="373"/>
                    </a:cubicBezTo>
                    <a:cubicBezTo>
                      <a:pt x="703" y="369"/>
                      <a:pt x="648" y="366"/>
                      <a:pt x="594" y="356"/>
                    </a:cubicBezTo>
                    <a:cubicBezTo>
                      <a:pt x="457" y="407"/>
                      <a:pt x="349" y="512"/>
                      <a:pt x="284" y="741"/>
                    </a:cubicBezTo>
                    <a:cubicBezTo>
                      <a:pt x="239" y="880"/>
                      <a:pt x="144" y="1201"/>
                      <a:pt x="1" y="1453"/>
                    </a:cubicBezTo>
                    <a:cubicBezTo>
                      <a:pt x="168" y="1764"/>
                      <a:pt x="389" y="2039"/>
                      <a:pt x="655" y="2271"/>
                    </a:cubicBezTo>
                    <a:cubicBezTo>
                      <a:pt x="679" y="2217"/>
                      <a:pt x="730" y="2176"/>
                      <a:pt x="798" y="2162"/>
                    </a:cubicBezTo>
                    <a:cubicBezTo>
                      <a:pt x="825" y="1879"/>
                      <a:pt x="852" y="1596"/>
                      <a:pt x="877" y="1310"/>
                    </a:cubicBezTo>
                    <a:lnTo>
                      <a:pt x="877" y="1310"/>
                    </a:lnTo>
                    <a:cubicBezTo>
                      <a:pt x="782" y="1405"/>
                      <a:pt x="658" y="1467"/>
                      <a:pt x="530" y="1467"/>
                    </a:cubicBezTo>
                    <a:cubicBezTo>
                      <a:pt x="474" y="1467"/>
                      <a:pt x="418" y="1455"/>
                      <a:pt x="362" y="1429"/>
                    </a:cubicBezTo>
                    <a:cubicBezTo>
                      <a:pt x="294" y="1399"/>
                      <a:pt x="314" y="1297"/>
                      <a:pt x="382" y="1279"/>
                    </a:cubicBezTo>
                    <a:cubicBezTo>
                      <a:pt x="641" y="1221"/>
                      <a:pt x="836" y="1007"/>
                      <a:pt x="805" y="758"/>
                    </a:cubicBezTo>
                    <a:cubicBezTo>
                      <a:pt x="802" y="734"/>
                      <a:pt x="795" y="707"/>
                      <a:pt x="788" y="683"/>
                    </a:cubicBezTo>
                    <a:cubicBezTo>
                      <a:pt x="771" y="625"/>
                      <a:pt x="785" y="557"/>
                      <a:pt x="822" y="509"/>
                    </a:cubicBezTo>
                    <a:cubicBezTo>
                      <a:pt x="863" y="462"/>
                      <a:pt x="910" y="447"/>
                      <a:pt x="960" y="447"/>
                    </a:cubicBezTo>
                    <a:cubicBezTo>
                      <a:pt x="1049" y="447"/>
                      <a:pt x="1147" y="496"/>
                      <a:pt x="1234" y="509"/>
                    </a:cubicBezTo>
                    <a:cubicBezTo>
                      <a:pt x="1286" y="517"/>
                      <a:pt x="1338" y="522"/>
                      <a:pt x="1390" y="522"/>
                    </a:cubicBezTo>
                    <a:cubicBezTo>
                      <a:pt x="1508" y="522"/>
                      <a:pt x="1624" y="498"/>
                      <a:pt x="1728" y="441"/>
                    </a:cubicBezTo>
                    <a:cubicBezTo>
                      <a:pt x="1862" y="369"/>
                      <a:pt x="2018" y="178"/>
                      <a:pt x="2090" y="1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30"/>
              <p:cNvSpPr/>
              <p:nvPr/>
            </p:nvSpPr>
            <p:spPr>
              <a:xfrm>
                <a:off x="2367982" y="2908311"/>
                <a:ext cx="132489" cy="51618"/>
              </a:xfrm>
              <a:custGeom>
                <a:rect b="b" l="l" r="r" t="t"/>
                <a:pathLst>
                  <a:path extrusionOk="0" h="976" w="2505">
                    <a:moveTo>
                      <a:pt x="2498" y="1"/>
                    </a:moveTo>
                    <a:cubicBezTo>
                      <a:pt x="2056" y="55"/>
                      <a:pt x="1617" y="82"/>
                      <a:pt x="1178" y="82"/>
                    </a:cubicBezTo>
                    <a:cubicBezTo>
                      <a:pt x="787" y="82"/>
                      <a:pt x="397" y="60"/>
                      <a:pt x="4" y="17"/>
                    </a:cubicBezTo>
                    <a:lnTo>
                      <a:pt x="4" y="17"/>
                    </a:lnTo>
                    <a:cubicBezTo>
                      <a:pt x="0" y="239"/>
                      <a:pt x="7" y="460"/>
                      <a:pt x="21" y="682"/>
                    </a:cubicBezTo>
                    <a:cubicBezTo>
                      <a:pt x="397" y="844"/>
                      <a:pt x="771" y="976"/>
                      <a:pt x="1215" y="976"/>
                    </a:cubicBezTo>
                    <a:cubicBezTo>
                      <a:pt x="1237" y="976"/>
                      <a:pt x="1259" y="975"/>
                      <a:pt x="1281" y="975"/>
                    </a:cubicBezTo>
                    <a:cubicBezTo>
                      <a:pt x="1704" y="962"/>
                      <a:pt x="2106" y="863"/>
                      <a:pt x="2491" y="716"/>
                    </a:cubicBezTo>
                    <a:cubicBezTo>
                      <a:pt x="2484" y="644"/>
                      <a:pt x="2478" y="573"/>
                      <a:pt x="2484" y="504"/>
                    </a:cubicBezTo>
                    <a:cubicBezTo>
                      <a:pt x="2502" y="341"/>
                      <a:pt x="2505" y="180"/>
                      <a:pt x="2498" y="17"/>
                    </a:cubicBezTo>
                    <a:lnTo>
                      <a:pt x="2498" y="1"/>
                    </a:ln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30"/>
              <p:cNvSpPr/>
              <p:nvPr/>
            </p:nvSpPr>
            <p:spPr>
              <a:xfrm>
                <a:off x="1990348" y="1810684"/>
                <a:ext cx="618284" cy="333456"/>
              </a:xfrm>
              <a:custGeom>
                <a:rect b="b" l="l" r="r" t="t"/>
                <a:pathLst>
                  <a:path extrusionOk="0" h="6305" w="11690">
                    <a:moveTo>
                      <a:pt x="5118" y="1"/>
                    </a:moveTo>
                    <a:cubicBezTo>
                      <a:pt x="4427" y="1"/>
                      <a:pt x="3771" y="337"/>
                      <a:pt x="3299" y="1032"/>
                    </a:cubicBezTo>
                    <a:cubicBezTo>
                      <a:pt x="3251" y="1104"/>
                      <a:pt x="3204" y="1179"/>
                      <a:pt x="3160" y="1260"/>
                    </a:cubicBezTo>
                    <a:cubicBezTo>
                      <a:pt x="3145" y="1286"/>
                      <a:pt x="3123" y="1296"/>
                      <a:pt x="3100" y="1296"/>
                    </a:cubicBezTo>
                    <a:cubicBezTo>
                      <a:pt x="3085" y="1296"/>
                      <a:pt x="3071" y="1292"/>
                      <a:pt x="3057" y="1284"/>
                    </a:cubicBezTo>
                    <a:cubicBezTo>
                      <a:pt x="3052" y="1285"/>
                      <a:pt x="3047" y="1285"/>
                      <a:pt x="3041" y="1285"/>
                    </a:cubicBezTo>
                    <a:cubicBezTo>
                      <a:pt x="2957" y="1285"/>
                      <a:pt x="2866" y="1231"/>
                      <a:pt x="2859" y="1134"/>
                    </a:cubicBezTo>
                    <a:cubicBezTo>
                      <a:pt x="2801" y="1112"/>
                      <a:pt x="2743" y="1101"/>
                      <a:pt x="2686" y="1101"/>
                    </a:cubicBezTo>
                    <a:cubicBezTo>
                      <a:pt x="2581" y="1101"/>
                      <a:pt x="2481" y="1137"/>
                      <a:pt x="2386" y="1196"/>
                    </a:cubicBezTo>
                    <a:cubicBezTo>
                      <a:pt x="1947" y="1622"/>
                      <a:pt x="1510" y="2607"/>
                      <a:pt x="1442" y="2791"/>
                    </a:cubicBezTo>
                    <a:cubicBezTo>
                      <a:pt x="1040" y="3933"/>
                      <a:pt x="856" y="4917"/>
                      <a:pt x="65" y="5885"/>
                    </a:cubicBezTo>
                    <a:cubicBezTo>
                      <a:pt x="45" y="5923"/>
                      <a:pt x="25" y="5960"/>
                      <a:pt x="0" y="5998"/>
                    </a:cubicBezTo>
                    <a:cubicBezTo>
                      <a:pt x="4" y="6008"/>
                      <a:pt x="7" y="6018"/>
                      <a:pt x="7" y="6028"/>
                    </a:cubicBezTo>
                    <a:cubicBezTo>
                      <a:pt x="11" y="6100"/>
                      <a:pt x="11" y="6175"/>
                      <a:pt x="14" y="6246"/>
                    </a:cubicBezTo>
                    <a:cubicBezTo>
                      <a:pt x="280" y="6069"/>
                      <a:pt x="528" y="5882"/>
                      <a:pt x="740" y="5568"/>
                    </a:cubicBezTo>
                    <a:cubicBezTo>
                      <a:pt x="1053" y="5092"/>
                      <a:pt x="1244" y="4546"/>
                      <a:pt x="1435" y="4014"/>
                    </a:cubicBezTo>
                    <a:cubicBezTo>
                      <a:pt x="1667" y="3367"/>
                      <a:pt x="2028" y="1687"/>
                      <a:pt x="2856" y="1584"/>
                    </a:cubicBezTo>
                    <a:cubicBezTo>
                      <a:pt x="2862" y="1584"/>
                      <a:pt x="2867" y="1583"/>
                      <a:pt x="2873" y="1583"/>
                    </a:cubicBezTo>
                    <a:cubicBezTo>
                      <a:pt x="2929" y="1583"/>
                      <a:pt x="2983" y="1612"/>
                      <a:pt x="3026" y="1656"/>
                    </a:cubicBezTo>
                    <a:cubicBezTo>
                      <a:pt x="3265" y="1540"/>
                      <a:pt x="3385" y="1499"/>
                      <a:pt x="3582" y="1281"/>
                    </a:cubicBezTo>
                    <a:cubicBezTo>
                      <a:pt x="3660" y="1196"/>
                      <a:pt x="3715" y="1094"/>
                      <a:pt x="3797" y="1012"/>
                    </a:cubicBezTo>
                    <a:cubicBezTo>
                      <a:pt x="4109" y="697"/>
                      <a:pt x="4592" y="525"/>
                      <a:pt x="5041" y="525"/>
                    </a:cubicBezTo>
                    <a:cubicBezTo>
                      <a:pt x="5112" y="525"/>
                      <a:pt x="5183" y="529"/>
                      <a:pt x="5252" y="538"/>
                    </a:cubicBezTo>
                    <a:cubicBezTo>
                      <a:pt x="6309" y="678"/>
                      <a:pt x="7116" y="1605"/>
                      <a:pt x="7658" y="2446"/>
                    </a:cubicBezTo>
                    <a:cubicBezTo>
                      <a:pt x="8268" y="3398"/>
                      <a:pt x="8701" y="4512"/>
                      <a:pt x="9464" y="5353"/>
                    </a:cubicBezTo>
                    <a:cubicBezTo>
                      <a:pt x="9907" y="5844"/>
                      <a:pt x="10497" y="6212"/>
                      <a:pt x="11161" y="6291"/>
                    </a:cubicBezTo>
                    <a:cubicBezTo>
                      <a:pt x="11241" y="6300"/>
                      <a:pt x="11317" y="6305"/>
                      <a:pt x="11391" y="6305"/>
                    </a:cubicBezTo>
                    <a:cubicBezTo>
                      <a:pt x="11496" y="6305"/>
                      <a:pt x="11595" y="6295"/>
                      <a:pt x="11690" y="6278"/>
                    </a:cubicBezTo>
                    <a:cubicBezTo>
                      <a:pt x="11537" y="6260"/>
                      <a:pt x="11383" y="6226"/>
                      <a:pt x="11233" y="6168"/>
                    </a:cubicBezTo>
                    <a:cubicBezTo>
                      <a:pt x="10282" y="5814"/>
                      <a:pt x="9574" y="4985"/>
                      <a:pt x="9055" y="4130"/>
                    </a:cubicBezTo>
                    <a:cubicBezTo>
                      <a:pt x="8363" y="2981"/>
                      <a:pt x="7910" y="1629"/>
                      <a:pt x="6881" y="732"/>
                    </a:cubicBezTo>
                    <a:cubicBezTo>
                      <a:pt x="6330" y="249"/>
                      <a:pt x="5711" y="1"/>
                      <a:pt x="5118" y="1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30"/>
              <p:cNvSpPr/>
              <p:nvPr/>
            </p:nvSpPr>
            <p:spPr>
              <a:xfrm>
                <a:off x="2726312" y="2093579"/>
                <a:ext cx="143543" cy="84990"/>
              </a:xfrm>
              <a:custGeom>
                <a:rect b="b" l="l" r="r" t="t"/>
                <a:pathLst>
                  <a:path extrusionOk="0" h="1607" w="2714">
                    <a:moveTo>
                      <a:pt x="464" y="1"/>
                    </a:moveTo>
                    <a:cubicBezTo>
                      <a:pt x="317" y="114"/>
                      <a:pt x="160" y="223"/>
                      <a:pt x="0" y="322"/>
                    </a:cubicBezTo>
                    <a:cubicBezTo>
                      <a:pt x="354" y="529"/>
                      <a:pt x="672" y="836"/>
                      <a:pt x="1084" y="942"/>
                    </a:cubicBezTo>
                    <a:cubicBezTo>
                      <a:pt x="1499" y="1044"/>
                      <a:pt x="1916" y="990"/>
                      <a:pt x="2287" y="1242"/>
                    </a:cubicBezTo>
                    <a:cubicBezTo>
                      <a:pt x="2419" y="1330"/>
                      <a:pt x="2559" y="1456"/>
                      <a:pt x="2702" y="1607"/>
                    </a:cubicBezTo>
                    <a:cubicBezTo>
                      <a:pt x="2702" y="1402"/>
                      <a:pt x="2706" y="1198"/>
                      <a:pt x="2713" y="993"/>
                    </a:cubicBezTo>
                    <a:cubicBezTo>
                      <a:pt x="1864" y="990"/>
                      <a:pt x="978" y="659"/>
                      <a:pt x="464" y="1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30"/>
              <p:cNvSpPr/>
              <p:nvPr/>
            </p:nvSpPr>
            <p:spPr>
              <a:xfrm>
                <a:off x="2570551" y="1935551"/>
                <a:ext cx="149308" cy="151100"/>
              </a:xfrm>
              <a:custGeom>
                <a:rect b="b" l="l" r="r" t="t"/>
                <a:pathLst>
                  <a:path extrusionOk="0" h="2857" w="2823">
                    <a:moveTo>
                      <a:pt x="1" y="0"/>
                    </a:moveTo>
                    <a:lnTo>
                      <a:pt x="1" y="0"/>
                    </a:lnTo>
                    <a:cubicBezTo>
                      <a:pt x="65" y="263"/>
                      <a:pt x="133" y="525"/>
                      <a:pt x="215" y="781"/>
                    </a:cubicBezTo>
                    <a:cubicBezTo>
                      <a:pt x="576" y="1241"/>
                      <a:pt x="918" y="1729"/>
                      <a:pt x="1333" y="2141"/>
                    </a:cubicBezTo>
                    <a:cubicBezTo>
                      <a:pt x="1681" y="2437"/>
                      <a:pt x="2076" y="2682"/>
                      <a:pt x="2522" y="2856"/>
                    </a:cubicBezTo>
                    <a:cubicBezTo>
                      <a:pt x="2624" y="2836"/>
                      <a:pt x="2723" y="2805"/>
                      <a:pt x="2822" y="2767"/>
                    </a:cubicBezTo>
                    <a:cubicBezTo>
                      <a:pt x="2168" y="2536"/>
                      <a:pt x="1555" y="1960"/>
                      <a:pt x="1115" y="1476"/>
                    </a:cubicBezTo>
                    <a:cubicBezTo>
                      <a:pt x="723" y="1050"/>
                      <a:pt x="314" y="539"/>
                      <a:pt x="1" y="0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30"/>
              <p:cNvSpPr/>
              <p:nvPr/>
            </p:nvSpPr>
            <p:spPr>
              <a:xfrm>
                <a:off x="2902224" y="2282652"/>
                <a:ext cx="97370" cy="194573"/>
              </a:xfrm>
              <a:custGeom>
                <a:rect b="b" l="l" r="r" t="t"/>
                <a:pathLst>
                  <a:path extrusionOk="0" h="3679" w="1841">
                    <a:moveTo>
                      <a:pt x="631" y="1"/>
                    </a:moveTo>
                    <a:cubicBezTo>
                      <a:pt x="622" y="1"/>
                      <a:pt x="612" y="1"/>
                      <a:pt x="603" y="1"/>
                    </a:cubicBezTo>
                    <a:cubicBezTo>
                      <a:pt x="457" y="407"/>
                      <a:pt x="287" y="795"/>
                      <a:pt x="103" y="1157"/>
                    </a:cubicBezTo>
                    <a:cubicBezTo>
                      <a:pt x="82" y="1201"/>
                      <a:pt x="48" y="1228"/>
                      <a:pt x="14" y="1242"/>
                    </a:cubicBezTo>
                    <a:cubicBezTo>
                      <a:pt x="48" y="1865"/>
                      <a:pt x="4" y="2475"/>
                      <a:pt x="4" y="3099"/>
                    </a:cubicBezTo>
                    <a:cubicBezTo>
                      <a:pt x="4" y="3290"/>
                      <a:pt x="4" y="3484"/>
                      <a:pt x="1" y="3678"/>
                    </a:cubicBezTo>
                    <a:cubicBezTo>
                      <a:pt x="651" y="3276"/>
                      <a:pt x="1289" y="2860"/>
                      <a:pt x="1629" y="2145"/>
                    </a:cubicBezTo>
                    <a:cubicBezTo>
                      <a:pt x="1739" y="1917"/>
                      <a:pt x="1813" y="1664"/>
                      <a:pt x="1841" y="1405"/>
                    </a:cubicBezTo>
                    <a:lnTo>
                      <a:pt x="1841" y="1405"/>
                    </a:lnTo>
                    <a:cubicBezTo>
                      <a:pt x="1832" y="1425"/>
                      <a:pt x="1813" y="1435"/>
                      <a:pt x="1794" y="1435"/>
                    </a:cubicBezTo>
                    <a:cubicBezTo>
                      <a:pt x="1767" y="1435"/>
                      <a:pt x="1740" y="1418"/>
                      <a:pt x="1739" y="1388"/>
                    </a:cubicBezTo>
                    <a:cubicBezTo>
                      <a:pt x="1718" y="830"/>
                      <a:pt x="1520" y="240"/>
                      <a:pt x="937" y="49"/>
                    </a:cubicBezTo>
                    <a:cubicBezTo>
                      <a:pt x="837" y="18"/>
                      <a:pt x="734" y="1"/>
                      <a:pt x="631" y="1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30"/>
              <p:cNvSpPr/>
              <p:nvPr/>
            </p:nvSpPr>
            <p:spPr>
              <a:xfrm>
                <a:off x="1867590" y="2284345"/>
                <a:ext cx="91077" cy="194890"/>
              </a:xfrm>
              <a:custGeom>
                <a:rect b="b" l="l" r="r" t="t"/>
                <a:pathLst>
                  <a:path extrusionOk="0" h="3685" w="1722">
                    <a:moveTo>
                      <a:pt x="853" y="0"/>
                    </a:moveTo>
                    <a:cubicBezTo>
                      <a:pt x="828" y="3"/>
                      <a:pt x="808" y="10"/>
                      <a:pt x="784" y="17"/>
                    </a:cubicBezTo>
                    <a:cubicBezTo>
                      <a:pt x="276" y="180"/>
                      <a:pt x="62" y="650"/>
                      <a:pt x="1" y="1138"/>
                    </a:cubicBezTo>
                    <a:cubicBezTo>
                      <a:pt x="1" y="1243"/>
                      <a:pt x="10" y="1350"/>
                      <a:pt x="31" y="1455"/>
                    </a:cubicBezTo>
                    <a:cubicBezTo>
                      <a:pt x="219" y="2470"/>
                      <a:pt x="931" y="3129"/>
                      <a:pt x="1722" y="3684"/>
                    </a:cubicBezTo>
                    <a:cubicBezTo>
                      <a:pt x="1718" y="3476"/>
                      <a:pt x="1718" y="3272"/>
                      <a:pt x="1718" y="3067"/>
                    </a:cubicBezTo>
                    <a:cubicBezTo>
                      <a:pt x="1722" y="2577"/>
                      <a:pt x="1701" y="2082"/>
                      <a:pt x="1708" y="1588"/>
                    </a:cubicBezTo>
                    <a:cubicBezTo>
                      <a:pt x="1687" y="1578"/>
                      <a:pt x="1667" y="1561"/>
                      <a:pt x="1650" y="1540"/>
                    </a:cubicBezTo>
                    <a:cubicBezTo>
                      <a:pt x="1289" y="1100"/>
                      <a:pt x="1020" y="565"/>
                      <a:pt x="853" y="0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30"/>
              <p:cNvSpPr/>
              <p:nvPr/>
            </p:nvSpPr>
            <p:spPr>
              <a:xfrm>
                <a:off x="1767364" y="1471887"/>
                <a:ext cx="1310984" cy="3308007"/>
              </a:xfrm>
              <a:custGeom>
                <a:rect b="b" l="l" r="r" t="t"/>
                <a:pathLst>
                  <a:path extrusionOk="0" h="62548" w="24787">
                    <a:moveTo>
                      <a:pt x="15187" y="8767"/>
                    </a:moveTo>
                    <a:cubicBezTo>
                      <a:pt x="15500" y="9306"/>
                      <a:pt x="15909" y="9817"/>
                      <a:pt x="16301" y="10243"/>
                    </a:cubicBezTo>
                    <a:cubicBezTo>
                      <a:pt x="16741" y="10727"/>
                      <a:pt x="17354" y="11303"/>
                      <a:pt x="18008" y="11534"/>
                    </a:cubicBezTo>
                    <a:cubicBezTo>
                      <a:pt x="17774" y="11622"/>
                      <a:pt x="17532" y="11676"/>
                      <a:pt x="17281" y="11676"/>
                    </a:cubicBezTo>
                    <a:cubicBezTo>
                      <a:pt x="17226" y="11676"/>
                      <a:pt x="17171" y="11673"/>
                      <a:pt x="17115" y="11668"/>
                    </a:cubicBezTo>
                    <a:cubicBezTo>
                      <a:pt x="16206" y="11579"/>
                      <a:pt x="15780" y="10639"/>
                      <a:pt x="15503" y="9868"/>
                    </a:cubicBezTo>
                    <a:cubicBezTo>
                      <a:pt x="15377" y="9507"/>
                      <a:pt x="15278" y="9139"/>
                      <a:pt x="15187" y="8767"/>
                    </a:cubicBezTo>
                    <a:close/>
                    <a:moveTo>
                      <a:pt x="13519" y="557"/>
                    </a:moveTo>
                    <a:cubicBezTo>
                      <a:pt x="14371" y="557"/>
                      <a:pt x="15217" y="730"/>
                      <a:pt x="16076" y="1167"/>
                    </a:cubicBezTo>
                    <a:cubicBezTo>
                      <a:pt x="18707" y="2507"/>
                      <a:pt x="21535" y="4456"/>
                      <a:pt x="22551" y="7353"/>
                    </a:cubicBezTo>
                    <a:cubicBezTo>
                      <a:pt x="22864" y="8250"/>
                      <a:pt x="22892" y="9139"/>
                      <a:pt x="22991" y="10073"/>
                    </a:cubicBezTo>
                    <a:cubicBezTo>
                      <a:pt x="22960" y="10110"/>
                      <a:pt x="22953" y="10155"/>
                      <a:pt x="22963" y="10195"/>
                    </a:cubicBezTo>
                    <a:cubicBezTo>
                      <a:pt x="22768" y="10269"/>
                      <a:pt x="22560" y="10304"/>
                      <a:pt x="22348" y="10304"/>
                    </a:cubicBezTo>
                    <a:cubicBezTo>
                      <a:pt x="21829" y="10304"/>
                      <a:pt x="21288" y="10093"/>
                      <a:pt x="20865" y="9725"/>
                    </a:cubicBezTo>
                    <a:cubicBezTo>
                      <a:pt x="19845" y="8846"/>
                      <a:pt x="19119" y="7544"/>
                      <a:pt x="18342" y="6450"/>
                    </a:cubicBezTo>
                    <a:cubicBezTo>
                      <a:pt x="17698" y="5543"/>
                      <a:pt x="17074" y="4412"/>
                      <a:pt x="16107" y="3822"/>
                    </a:cubicBezTo>
                    <a:cubicBezTo>
                      <a:pt x="15770" y="3619"/>
                      <a:pt x="15365" y="3495"/>
                      <a:pt x="14971" y="3495"/>
                    </a:cubicBezTo>
                    <a:cubicBezTo>
                      <a:pt x="14547" y="3495"/>
                      <a:pt x="14137" y="3638"/>
                      <a:pt x="13840" y="3983"/>
                    </a:cubicBezTo>
                    <a:cubicBezTo>
                      <a:pt x="13801" y="4030"/>
                      <a:pt x="13838" y="4108"/>
                      <a:pt x="13890" y="4108"/>
                    </a:cubicBezTo>
                    <a:cubicBezTo>
                      <a:pt x="13901" y="4108"/>
                      <a:pt x="13913" y="4104"/>
                      <a:pt x="13925" y="4095"/>
                    </a:cubicBezTo>
                    <a:cubicBezTo>
                      <a:pt x="14267" y="3861"/>
                      <a:pt x="14597" y="3761"/>
                      <a:pt x="14911" y="3761"/>
                    </a:cubicBezTo>
                    <a:cubicBezTo>
                      <a:pt x="15944" y="3761"/>
                      <a:pt x="16812" y="4832"/>
                      <a:pt x="17415" y="5686"/>
                    </a:cubicBezTo>
                    <a:cubicBezTo>
                      <a:pt x="18237" y="6849"/>
                      <a:pt x="19024" y="8048"/>
                      <a:pt x="19890" y="9180"/>
                    </a:cubicBezTo>
                    <a:cubicBezTo>
                      <a:pt x="20487" y="9961"/>
                      <a:pt x="21283" y="10741"/>
                      <a:pt x="22317" y="10741"/>
                    </a:cubicBezTo>
                    <a:cubicBezTo>
                      <a:pt x="22321" y="10741"/>
                      <a:pt x="22325" y="10741"/>
                      <a:pt x="22329" y="10741"/>
                    </a:cubicBezTo>
                    <a:cubicBezTo>
                      <a:pt x="22677" y="10737"/>
                      <a:pt x="23032" y="10652"/>
                      <a:pt x="23322" y="10485"/>
                    </a:cubicBezTo>
                    <a:lnTo>
                      <a:pt x="23322" y="10485"/>
                    </a:lnTo>
                    <a:cubicBezTo>
                      <a:pt x="22987" y="11303"/>
                      <a:pt x="22531" y="11995"/>
                      <a:pt x="21590" y="12275"/>
                    </a:cubicBezTo>
                    <a:cubicBezTo>
                      <a:pt x="21347" y="12346"/>
                      <a:pt x="21116" y="12377"/>
                      <a:pt x="20893" y="12377"/>
                    </a:cubicBezTo>
                    <a:cubicBezTo>
                      <a:pt x="20125" y="12377"/>
                      <a:pt x="19455" y="12007"/>
                      <a:pt x="18741" y="11637"/>
                    </a:cubicBezTo>
                    <a:cubicBezTo>
                      <a:pt x="18908" y="11498"/>
                      <a:pt x="19061" y="11354"/>
                      <a:pt x="19194" y="11211"/>
                    </a:cubicBezTo>
                    <a:cubicBezTo>
                      <a:pt x="19274" y="11126"/>
                      <a:pt x="19204" y="11005"/>
                      <a:pt x="19109" y="11005"/>
                    </a:cubicBezTo>
                    <a:cubicBezTo>
                      <a:pt x="19091" y="11005"/>
                      <a:pt x="19071" y="11009"/>
                      <a:pt x="19051" y="11020"/>
                    </a:cubicBezTo>
                    <a:cubicBezTo>
                      <a:pt x="18840" y="11133"/>
                      <a:pt x="18628" y="11255"/>
                      <a:pt x="18407" y="11364"/>
                    </a:cubicBezTo>
                    <a:cubicBezTo>
                      <a:pt x="17708" y="10914"/>
                      <a:pt x="17041" y="10584"/>
                      <a:pt x="16448" y="9953"/>
                    </a:cubicBezTo>
                    <a:cubicBezTo>
                      <a:pt x="15933" y="9408"/>
                      <a:pt x="15555" y="8733"/>
                      <a:pt x="15053" y="8185"/>
                    </a:cubicBezTo>
                    <a:cubicBezTo>
                      <a:pt x="14886" y="7445"/>
                      <a:pt x="14730" y="6702"/>
                      <a:pt x="14440" y="5997"/>
                    </a:cubicBezTo>
                    <a:cubicBezTo>
                      <a:pt x="14082" y="5124"/>
                      <a:pt x="13510" y="4283"/>
                      <a:pt x="12627" y="3898"/>
                    </a:cubicBezTo>
                    <a:cubicBezTo>
                      <a:pt x="12289" y="3750"/>
                      <a:pt x="11937" y="3671"/>
                      <a:pt x="11591" y="3671"/>
                    </a:cubicBezTo>
                    <a:cubicBezTo>
                      <a:pt x="11082" y="3671"/>
                      <a:pt x="10589" y="3841"/>
                      <a:pt x="10177" y="4214"/>
                    </a:cubicBezTo>
                    <a:cubicBezTo>
                      <a:pt x="10160" y="4231"/>
                      <a:pt x="10177" y="4261"/>
                      <a:pt x="10197" y="4261"/>
                    </a:cubicBezTo>
                    <a:cubicBezTo>
                      <a:pt x="10202" y="4261"/>
                      <a:pt x="10207" y="4259"/>
                      <a:pt x="10211" y="4255"/>
                    </a:cubicBezTo>
                    <a:cubicBezTo>
                      <a:pt x="10579" y="3971"/>
                      <a:pt x="10988" y="3848"/>
                      <a:pt x="11399" y="3848"/>
                    </a:cubicBezTo>
                    <a:cubicBezTo>
                      <a:pt x="12293" y="3848"/>
                      <a:pt x="13196" y="4428"/>
                      <a:pt x="13708" y="5182"/>
                    </a:cubicBezTo>
                    <a:cubicBezTo>
                      <a:pt x="14471" y="6314"/>
                      <a:pt x="14638" y="7718"/>
                      <a:pt x="14948" y="9019"/>
                    </a:cubicBezTo>
                    <a:cubicBezTo>
                      <a:pt x="15180" y="10011"/>
                      <a:pt x="15534" y="11405"/>
                      <a:pt x="16536" y="11875"/>
                    </a:cubicBezTo>
                    <a:cubicBezTo>
                      <a:pt x="16783" y="11989"/>
                      <a:pt x="17049" y="12040"/>
                      <a:pt x="17319" y="12040"/>
                    </a:cubicBezTo>
                    <a:cubicBezTo>
                      <a:pt x="17464" y="12040"/>
                      <a:pt x="17609" y="12025"/>
                      <a:pt x="17752" y="11998"/>
                    </a:cubicBezTo>
                    <a:lnTo>
                      <a:pt x="17752" y="11998"/>
                    </a:lnTo>
                    <a:cubicBezTo>
                      <a:pt x="17307" y="12217"/>
                      <a:pt x="16853" y="12393"/>
                      <a:pt x="16345" y="12393"/>
                    </a:cubicBezTo>
                    <a:cubicBezTo>
                      <a:pt x="16290" y="12393"/>
                      <a:pt x="16234" y="12391"/>
                      <a:pt x="16178" y="12387"/>
                    </a:cubicBezTo>
                    <a:cubicBezTo>
                      <a:pt x="15415" y="12325"/>
                      <a:pt x="14757" y="11852"/>
                      <a:pt x="14253" y="11300"/>
                    </a:cubicBezTo>
                    <a:cubicBezTo>
                      <a:pt x="13305" y="10257"/>
                      <a:pt x="12883" y="8863"/>
                      <a:pt x="12072" y="7725"/>
                    </a:cubicBezTo>
                    <a:cubicBezTo>
                      <a:pt x="11462" y="6866"/>
                      <a:pt x="10538" y="6099"/>
                      <a:pt x="9455" y="6038"/>
                    </a:cubicBezTo>
                    <a:cubicBezTo>
                      <a:pt x="9413" y="6036"/>
                      <a:pt x="9371" y="6034"/>
                      <a:pt x="9329" y="6034"/>
                    </a:cubicBezTo>
                    <a:cubicBezTo>
                      <a:pt x="8497" y="6034"/>
                      <a:pt x="7699" y="6516"/>
                      <a:pt x="7358" y="7281"/>
                    </a:cubicBezTo>
                    <a:cubicBezTo>
                      <a:pt x="7280" y="7153"/>
                      <a:pt x="7135" y="7075"/>
                      <a:pt x="6977" y="7075"/>
                    </a:cubicBezTo>
                    <a:cubicBezTo>
                      <a:pt x="6916" y="7075"/>
                      <a:pt x="6854" y="7087"/>
                      <a:pt x="6792" y="7111"/>
                    </a:cubicBezTo>
                    <a:cubicBezTo>
                      <a:pt x="6674" y="7159"/>
                      <a:pt x="6572" y="7240"/>
                      <a:pt x="6482" y="7329"/>
                    </a:cubicBezTo>
                    <a:cubicBezTo>
                      <a:pt x="6418" y="7374"/>
                      <a:pt x="6360" y="7421"/>
                      <a:pt x="6316" y="7465"/>
                    </a:cubicBezTo>
                    <a:cubicBezTo>
                      <a:pt x="5825" y="7953"/>
                      <a:pt x="5521" y="8610"/>
                      <a:pt x="5307" y="9261"/>
                    </a:cubicBezTo>
                    <a:cubicBezTo>
                      <a:pt x="5232" y="9494"/>
                      <a:pt x="5164" y="9728"/>
                      <a:pt x="5106" y="9967"/>
                    </a:cubicBezTo>
                    <a:cubicBezTo>
                      <a:pt x="4915" y="10713"/>
                      <a:pt x="4496" y="11671"/>
                      <a:pt x="3950" y="12223"/>
                    </a:cubicBezTo>
                    <a:cubicBezTo>
                      <a:pt x="3681" y="12492"/>
                      <a:pt x="3398" y="12748"/>
                      <a:pt x="3099" y="12959"/>
                    </a:cubicBezTo>
                    <a:cubicBezTo>
                      <a:pt x="2928" y="13079"/>
                      <a:pt x="2741" y="13181"/>
                      <a:pt x="2543" y="13263"/>
                    </a:cubicBezTo>
                    <a:cubicBezTo>
                      <a:pt x="2539" y="13263"/>
                      <a:pt x="2535" y="13263"/>
                      <a:pt x="2531" y="13263"/>
                    </a:cubicBezTo>
                    <a:cubicBezTo>
                      <a:pt x="2276" y="13263"/>
                      <a:pt x="2018" y="13344"/>
                      <a:pt x="1754" y="13344"/>
                    </a:cubicBezTo>
                    <a:cubicBezTo>
                      <a:pt x="1714" y="13344"/>
                      <a:pt x="1674" y="13342"/>
                      <a:pt x="1633" y="13338"/>
                    </a:cubicBezTo>
                    <a:cubicBezTo>
                      <a:pt x="1299" y="13300"/>
                      <a:pt x="1016" y="13178"/>
                      <a:pt x="737" y="13027"/>
                    </a:cubicBezTo>
                    <a:cubicBezTo>
                      <a:pt x="999" y="13020"/>
                      <a:pt x="1276" y="12908"/>
                      <a:pt x="1487" y="12796"/>
                    </a:cubicBezTo>
                    <a:cubicBezTo>
                      <a:pt x="2880" y="12050"/>
                      <a:pt x="3262" y="10260"/>
                      <a:pt x="3801" y="8665"/>
                    </a:cubicBezTo>
                    <a:cubicBezTo>
                      <a:pt x="3917" y="8410"/>
                      <a:pt x="4036" y="8157"/>
                      <a:pt x="4162" y="7905"/>
                    </a:cubicBezTo>
                    <a:cubicBezTo>
                      <a:pt x="4387" y="7452"/>
                      <a:pt x="4632" y="6995"/>
                      <a:pt x="4973" y="6620"/>
                    </a:cubicBezTo>
                    <a:cubicBezTo>
                      <a:pt x="5196" y="6377"/>
                      <a:pt x="6026" y="5741"/>
                      <a:pt x="6604" y="5741"/>
                    </a:cubicBezTo>
                    <a:cubicBezTo>
                      <a:pt x="6778" y="5741"/>
                      <a:pt x="6930" y="5799"/>
                      <a:pt x="7035" y="5942"/>
                    </a:cubicBezTo>
                    <a:cubicBezTo>
                      <a:pt x="6882" y="5717"/>
                      <a:pt x="6619" y="5581"/>
                      <a:pt x="6322" y="5560"/>
                    </a:cubicBezTo>
                    <a:cubicBezTo>
                      <a:pt x="6262" y="5548"/>
                      <a:pt x="6203" y="5542"/>
                      <a:pt x="6143" y="5542"/>
                    </a:cubicBezTo>
                    <a:cubicBezTo>
                      <a:pt x="5801" y="5542"/>
                      <a:pt x="5460" y="5734"/>
                      <a:pt x="5147" y="6024"/>
                    </a:cubicBezTo>
                    <a:cubicBezTo>
                      <a:pt x="4956" y="6181"/>
                      <a:pt x="4789" y="6361"/>
                      <a:pt x="4645" y="6542"/>
                    </a:cubicBezTo>
                    <a:cubicBezTo>
                      <a:pt x="4186" y="7122"/>
                      <a:pt x="3865" y="7820"/>
                      <a:pt x="3590" y="8505"/>
                    </a:cubicBezTo>
                    <a:cubicBezTo>
                      <a:pt x="3354" y="9091"/>
                      <a:pt x="3003" y="9810"/>
                      <a:pt x="2853" y="10485"/>
                    </a:cubicBezTo>
                    <a:cubicBezTo>
                      <a:pt x="2556" y="11122"/>
                      <a:pt x="2196" y="11709"/>
                      <a:pt x="1694" y="12118"/>
                    </a:cubicBezTo>
                    <a:cubicBezTo>
                      <a:pt x="1187" y="9755"/>
                      <a:pt x="2196" y="7132"/>
                      <a:pt x="3508" y="5148"/>
                    </a:cubicBezTo>
                    <a:cubicBezTo>
                      <a:pt x="3940" y="4494"/>
                      <a:pt x="4335" y="3768"/>
                      <a:pt x="4949" y="3257"/>
                    </a:cubicBezTo>
                    <a:cubicBezTo>
                      <a:pt x="5358" y="2914"/>
                      <a:pt x="5886" y="2678"/>
                      <a:pt x="6411" y="2678"/>
                    </a:cubicBezTo>
                    <a:cubicBezTo>
                      <a:pt x="6565" y="2678"/>
                      <a:pt x="6718" y="2698"/>
                      <a:pt x="6868" y="2742"/>
                    </a:cubicBezTo>
                    <a:cubicBezTo>
                      <a:pt x="6987" y="2778"/>
                      <a:pt x="7119" y="2822"/>
                      <a:pt x="7239" y="2822"/>
                    </a:cubicBezTo>
                    <a:cubicBezTo>
                      <a:pt x="7277" y="2822"/>
                      <a:pt x="7314" y="2818"/>
                      <a:pt x="7349" y="2807"/>
                    </a:cubicBezTo>
                    <a:cubicBezTo>
                      <a:pt x="7364" y="2811"/>
                      <a:pt x="7379" y="2812"/>
                      <a:pt x="7395" y="2812"/>
                    </a:cubicBezTo>
                    <a:cubicBezTo>
                      <a:pt x="7425" y="2812"/>
                      <a:pt x="7455" y="2806"/>
                      <a:pt x="7484" y="2790"/>
                    </a:cubicBezTo>
                    <a:cubicBezTo>
                      <a:pt x="7962" y="2510"/>
                      <a:pt x="8367" y="2128"/>
                      <a:pt x="8848" y="1853"/>
                    </a:cubicBezTo>
                    <a:cubicBezTo>
                      <a:pt x="9386" y="1539"/>
                      <a:pt x="9962" y="1283"/>
                      <a:pt x="10555" y="1099"/>
                    </a:cubicBezTo>
                    <a:cubicBezTo>
                      <a:pt x="11567" y="783"/>
                      <a:pt x="12547" y="557"/>
                      <a:pt x="13519" y="557"/>
                    </a:cubicBezTo>
                    <a:close/>
                    <a:moveTo>
                      <a:pt x="22919" y="11974"/>
                    </a:moveTo>
                    <a:lnTo>
                      <a:pt x="22919" y="11974"/>
                    </a:lnTo>
                    <a:cubicBezTo>
                      <a:pt x="22905" y="12158"/>
                      <a:pt x="22902" y="12342"/>
                      <a:pt x="22885" y="12526"/>
                    </a:cubicBezTo>
                    <a:cubicBezTo>
                      <a:pt x="22841" y="12912"/>
                      <a:pt x="22752" y="13280"/>
                      <a:pt x="22644" y="13648"/>
                    </a:cubicBezTo>
                    <a:cubicBezTo>
                      <a:pt x="22582" y="13640"/>
                      <a:pt x="22521" y="13637"/>
                      <a:pt x="22459" y="13634"/>
                    </a:cubicBezTo>
                    <a:cubicBezTo>
                      <a:pt x="22500" y="13198"/>
                      <a:pt x="22490" y="12761"/>
                      <a:pt x="22408" y="12342"/>
                    </a:cubicBezTo>
                    <a:cubicBezTo>
                      <a:pt x="22592" y="12240"/>
                      <a:pt x="22766" y="12118"/>
                      <a:pt x="22919" y="11974"/>
                    </a:cubicBezTo>
                    <a:close/>
                    <a:moveTo>
                      <a:pt x="22128" y="12479"/>
                    </a:moveTo>
                    <a:cubicBezTo>
                      <a:pt x="22051" y="13085"/>
                      <a:pt x="22033" y="13702"/>
                      <a:pt x="21931" y="14305"/>
                    </a:cubicBezTo>
                    <a:cubicBezTo>
                      <a:pt x="21808" y="14840"/>
                      <a:pt x="21637" y="15352"/>
                      <a:pt x="21426" y="15853"/>
                    </a:cubicBezTo>
                    <a:cubicBezTo>
                      <a:pt x="21376" y="14974"/>
                      <a:pt x="21274" y="13140"/>
                      <a:pt x="21181" y="12731"/>
                    </a:cubicBezTo>
                    <a:cubicBezTo>
                      <a:pt x="21355" y="12714"/>
                      <a:pt x="21525" y="12684"/>
                      <a:pt x="21689" y="12635"/>
                    </a:cubicBezTo>
                    <a:cubicBezTo>
                      <a:pt x="21839" y="12591"/>
                      <a:pt x="21985" y="12540"/>
                      <a:pt x="22128" y="12479"/>
                    </a:cubicBezTo>
                    <a:close/>
                    <a:moveTo>
                      <a:pt x="3917" y="12737"/>
                    </a:moveTo>
                    <a:lnTo>
                      <a:pt x="3917" y="12737"/>
                    </a:lnTo>
                    <a:cubicBezTo>
                      <a:pt x="3722" y="13927"/>
                      <a:pt x="3712" y="15178"/>
                      <a:pt x="3627" y="16371"/>
                    </a:cubicBezTo>
                    <a:cubicBezTo>
                      <a:pt x="3627" y="16388"/>
                      <a:pt x="3627" y="16405"/>
                      <a:pt x="3623" y="16421"/>
                    </a:cubicBezTo>
                    <a:cubicBezTo>
                      <a:pt x="3010" y="15542"/>
                      <a:pt x="2983" y="14578"/>
                      <a:pt x="2778" y="13552"/>
                    </a:cubicBezTo>
                    <a:cubicBezTo>
                      <a:pt x="3198" y="13354"/>
                      <a:pt x="3576" y="13068"/>
                      <a:pt x="3917" y="12737"/>
                    </a:cubicBezTo>
                    <a:close/>
                    <a:moveTo>
                      <a:pt x="2536" y="14121"/>
                    </a:moveTo>
                    <a:cubicBezTo>
                      <a:pt x="2553" y="14442"/>
                      <a:pt x="2597" y="14765"/>
                      <a:pt x="2673" y="15079"/>
                    </a:cubicBezTo>
                    <a:cubicBezTo>
                      <a:pt x="2621" y="15092"/>
                      <a:pt x="2570" y="15109"/>
                      <a:pt x="2526" y="15130"/>
                    </a:cubicBezTo>
                    <a:cubicBezTo>
                      <a:pt x="1926" y="15389"/>
                      <a:pt x="1528" y="16108"/>
                      <a:pt x="1776" y="16735"/>
                    </a:cubicBezTo>
                    <a:cubicBezTo>
                      <a:pt x="1784" y="16756"/>
                      <a:pt x="1803" y="16766"/>
                      <a:pt x="1823" y="16766"/>
                    </a:cubicBezTo>
                    <a:cubicBezTo>
                      <a:pt x="1850" y="16766"/>
                      <a:pt x="1877" y="16749"/>
                      <a:pt x="1878" y="16718"/>
                    </a:cubicBezTo>
                    <a:cubicBezTo>
                      <a:pt x="1902" y="16160"/>
                      <a:pt x="2097" y="15570"/>
                      <a:pt x="2679" y="15379"/>
                    </a:cubicBezTo>
                    <a:cubicBezTo>
                      <a:pt x="2703" y="15372"/>
                      <a:pt x="2723" y="15365"/>
                      <a:pt x="2748" y="15362"/>
                    </a:cubicBezTo>
                    <a:cubicBezTo>
                      <a:pt x="2915" y="15927"/>
                      <a:pt x="3184" y="16462"/>
                      <a:pt x="3545" y="16902"/>
                    </a:cubicBezTo>
                    <a:cubicBezTo>
                      <a:pt x="3562" y="16923"/>
                      <a:pt x="3582" y="16940"/>
                      <a:pt x="3603" y="16950"/>
                    </a:cubicBezTo>
                    <a:cubicBezTo>
                      <a:pt x="3596" y="17444"/>
                      <a:pt x="3617" y="17939"/>
                      <a:pt x="3613" y="18429"/>
                    </a:cubicBezTo>
                    <a:cubicBezTo>
                      <a:pt x="3613" y="18851"/>
                      <a:pt x="3617" y="19284"/>
                      <a:pt x="3637" y="19713"/>
                    </a:cubicBezTo>
                    <a:cubicBezTo>
                      <a:pt x="3330" y="19615"/>
                      <a:pt x="3006" y="19578"/>
                      <a:pt x="2714" y="19411"/>
                    </a:cubicBezTo>
                    <a:cubicBezTo>
                      <a:pt x="2363" y="19206"/>
                      <a:pt x="2059" y="18927"/>
                      <a:pt x="1803" y="18613"/>
                    </a:cubicBezTo>
                    <a:cubicBezTo>
                      <a:pt x="1258" y="17931"/>
                      <a:pt x="921" y="17042"/>
                      <a:pt x="938" y="16163"/>
                    </a:cubicBezTo>
                    <a:cubicBezTo>
                      <a:pt x="958" y="15362"/>
                      <a:pt x="1299" y="14565"/>
                      <a:pt x="2073" y="14247"/>
                    </a:cubicBezTo>
                    <a:cubicBezTo>
                      <a:pt x="2229" y="14183"/>
                      <a:pt x="2383" y="14142"/>
                      <a:pt x="2536" y="14121"/>
                    </a:cubicBezTo>
                    <a:close/>
                    <a:moveTo>
                      <a:pt x="22391" y="14104"/>
                    </a:moveTo>
                    <a:cubicBezTo>
                      <a:pt x="22592" y="14118"/>
                      <a:pt x="22796" y="14162"/>
                      <a:pt x="23001" y="14247"/>
                    </a:cubicBezTo>
                    <a:cubicBezTo>
                      <a:pt x="23778" y="14565"/>
                      <a:pt x="24119" y="15362"/>
                      <a:pt x="24136" y="16163"/>
                    </a:cubicBezTo>
                    <a:cubicBezTo>
                      <a:pt x="24157" y="17042"/>
                      <a:pt x="23816" y="17931"/>
                      <a:pt x="23270" y="18613"/>
                    </a:cubicBezTo>
                    <a:cubicBezTo>
                      <a:pt x="23018" y="18927"/>
                      <a:pt x="22711" y="19206"/>
                      <a:pt x="22361" y="19411"/>
                    </a:cubicBezTo>
                    <a:cubicBezTo>
                      <a:pt x="22067" y="19578"/>
                      <a:pt x="21747" y="19615"/>
                      <a:pt x="21440" y="19713"/>
                    </a:cubicBezTo>
                    <a:cubicBezTo>
                      <a:pt x="21461" y="19284"/>
                      <a:pt x="21464" y="18851"/>
                      <a:pt x="21461" y="18429"/>
                    </a:cubicBezTo>
                    <a:cubicBezTo>
                      <a:pt x="21461" y="17805"/>
                      <a:pt x="21505" y="17195"/>
                      <a:pt x="21471" y="16572"/>
                    </a:cubicBezTo>
                    <a:cubicBezTo>
                      <a:pt x="21505" y="16558"/>
                      <a:pt x="21539" y="16531"/>
                      <a:pt x="21560" y="16487"/>
                    </a:cubicBezTo>
                    <a:cubicBezTo>
                      <a:pt x="21744" y="16125"/>
                      <a:pt x="21914" y="15737"/>
                      <a:pt x="22060" y="15331"/>
                    </a:cubicBezTo>
                    <a:cubicBezTo>
                      <a:pt x="22069" y="15331"/>
                      <a:pt x="22079" y="15331"/>
                      <a:pt x="22088" y="15331"/>
                    </a:cubicBezTo>
                    <a:cubicBezTo>
                      <a:pt x="22191" y="15331"/>
                      <a:pt x="22294" y="15348"/>
                      <a:pt x="22394" y="15379"/>
                    </a:cubicBezTo>
                    <a:cubicBezTo>
                      <a:pt x="22977" y="15570"/>
                      <a:pt x="23175" y="16160"/>
                      <a:pt x="23196" y="16718"/>
                    </a:cubicBezTo>
                    <a:cubicBezTo>
                      <a:pt x="23197" y="16749"/>
                      <a:pt x="23224" y="16766"/>
                      <a:pt x="23251" y="16766"/>
                    </a:cubicBezTo>
                    <a:cubicBezTo>
                      <a:pt x="23272" y="16766"/>
                      <a:pt x="23292" y="16756"/>
                      <a:pt x="23301" y="16735"/>
                    </a:cubicBezTo>
                    <a:cubicBezTo>
                      <a:pt x="23546" y="16108"/>
                      <a:pt x="23147" y="15389"/>
                      <a:pt x="22548" y="15130"/>
                    </a:cubicBezTo>
                    <a:cubicBezTo>
                      <a:pt x="22439" y="15082"/>
                      <a:pt x="22306" y="15051"/>
                      <a:pt x="22159" y="15035"/>
                    </a:cubicBezTo>
                    <a:cubicBezTo>
                      <a:pt x="22258" y="14728"/>
                      <a:pt x="22337" y="14417"/>
                      <a:pt x="22391" y="14104"/>
                    </a:cubicBezTo>
                    <a:close/>
                    <a:moveTo>
                      <a:pt x="24016" y="21173"/>
                    </a:moveTo>
                    <a:cubicBezTo>
                      <a:pt x="24026" y="21173"/>
                      <a:pt x="24034" y="21174"/>
                      <a:pt x="24040" y="21176"/>
                    </a:cubicBezTo>
                    <a:cubicBezTo>
                      <a:pt x="24075" y="21244"/>
                      <a:pt x="24006" y="21578"/>
                      <a:pt x="23635" y="21983"/>
                    </a:cubicBezTo>
                    <a:cubicBezTo>
                      <a:pt x="23293" y="22360"/>
                      <a:pt x="22981" y="22481"/>
                      <a:pt x="22883" y="22481"/>
                    </a:cubicBezTo>
                    <a:cubicBezTo>
                      <a:pt x="22874" y="22481"/>
                      <a:pt x="22866" y="22480"/>
                      <a:pt x="22861" y="22478"/>
                    </a:cubicBezTo>
                    <a:cubicBezTo>
                      <a:pt x="22820" y="22420"/>
                      <a:pt x="22889" y="22082"/>
                      <a:pt x="23263" y="21670"/>
                    </a:cubicBezTo>
                    <a:cubicBezTo>
                      <a:pt x="23601" y="21298"/>
                      <a:pt x="23909" y="21173"/>
                      <a:pt x="24016" y="21173"/>
                    </a:cubicBezTo>
                    <a:close/>
                    <a:moveTo>
                      <a:pt x="9334" y="6407"/>
                    </a:moveTo>
                    <a:cubicBezTo>
                      <a:pt x="9927" y="6407"/>
                      <a:pt x="10546" y="6655"/>
                      <a:pt x="11097" y="7138"/>
                    </a:cubicBezTo>
                    <a:cubicBezTo>
                      <a:pt x="12126" y="8035"/>
                      <a:pt x="12579" y="9387"/>
                      <a:pt x="13271" y="10536"/>
                    </a:cubicBezTo>
                    <a:cubicBezTo>
                      <a:pt x="13790" y="11391"/>
                      <a:pt x="14498" y="12220"/>
                      <a:pt x="15449" y="12574"/>
                    </a:cubicBezTo>
                    <a:cubicBezTo>
                      <a:pt x="15692" y="12665"/>
                      <a:pt x="15946" y="12705"/>
                      <a:pt x="16204" y="12705"/>
                    </a:cubicBezTo>
                    <a:cubicBezTo>
                      <a:pt x="16977" y="12705"/>
                      <a:pt x="17791" y="12341"/>
                      <a:pt x="18455" y="11858"/>
                    </a:cubicBezTo>
                    <a:cubicBezTo>
                      <a:pt x="18561" y="11951"/>
                      <a:pt x="18713" y="12019"/>
                      <a:pt x="18820" y="12070"/>
                    </a:cubicBezTo>
                    <a:cubicBezTo>
                      <a:pt x="18884" y="12104"/>
                      <a:pt x="18959" y="12148"/>
                      <a:pt x="19041" y="12185"/>
                    </a:cubicBezTo>
                    <a:cubicBezTo>
                      <a:pt x="19545" y="12557"/>
                      <a:pt x="20206" y="12745"/>
                      <a:pt x="20844" y="12748"/>
                    </a:cubicBezTo>
                    <a:cubicBezTo>
                      <a:pt x="20793" y="14397"/>
                      <a:pt x="20926" y="16061"/>
                      <a:pt x="20922" y="17710"/>
                    </a:cubicBezTo>
                    <a:cubicBezTo>
                      <a:pt x="20909" y="20726"/>
                      <a:pt x="20599" y="23828"/>
                      <a:pt x="17640" y="25364"/>
                    </a:cubicBezTo>
                    <a:cubicBezTo>
                      <a:pt x="16032" y="26199"/>
                      <a:pt x="14012" y="26671"/>
                      <a:pt x="12119" y="26671"/>
                    </a:cubicBezTo>
                    <a:cubicBezTo>
                      <a:pt x="11655" y="26671"/>
                      <a:pt x="11198" y="26642"/>
                      <a:pt x="10756" y="26584"/>
                    </a:cubicBezTo>
                    <a:cubicBezTo>
                      <a:pt x="10051" y="26489"/>
                      <a:pt x="9345" y="26302"/>
                      <a:pt x="8670" y="26029"/>
                    </a:cubicBezTo>
                    <a:cubicBezTo>
                      <a:pt x="7079" y="25385"/>
                      <a:pt x="5675" y="24253"/>
                      <a:pt x="4901" y="22706"/>
                    </a:cubicBezTo>
                    <a:cubicBezTo>
                      <a:pt x="4138" y="21176"/>
                      <a:pt x="4159" y="19380"/>
                      <a:pt x="4155" y="17710"/>
                    </a:cubicBezTo>
                    <a:cubicBezTo>
                      <a:pt x="4148" y="15955"/>
                      <a:pt x="4302" y="14186"/>
                      <a:pt x="4223" y="12434"/>
                    </a:cubicBezTo>
                    <a:cubicBezTo>
                      <a:pt x="4223" y="12424"/>
                      <a:pt x="4220" y="12414"/>
                      <a:pt x="4216" y="12404"/>
                    </a:cubicBezTo>
                    <a:cubicBezTo>
                      <a:pt x="4241" y="12366"/>
                      <a:pt x="4261" y="12329"/>
                      <a:pt x="4281" y="12291"/>
                    </a:cubicBezTo>
                    <a:cubicBezTo>
                      <a:pt x="5072" y="11323"/>
                      <a:pt x="5256" y="10339"/>
                      <a:pt x="5658" y="9197"/>
                    </a:cubicBezTo>
                    <a:cubicBezTo>
                      <a:pt x="5726" y="9013"/>
                      <a:pt x="6163" y="8028"/>
                      <a:pt x="6602" y="7602"/>
                    </a:cubicBezTo>
                    <a:cubicBezTo>
                      <a:pt x="6697" y="7543"/>
                      <a:pt x="6797" y="7507"/>
                      <a:pt x="6902" y="7507"/>
                    </a:cubicBezTo>
                    <a:cubicBezTo>
                      <a:pt x="6959" y="7507"/>
                      <a:pt x="7017" y="7518"/>
                      <a:pt x="7075" y="7540"/>
                    </a:cubicBezTo>
                    <a:cubicBezTo>
                      <a:pt x="7082" y="7637"/>
                      <a:pt x="7173" y="7691"/>
                      <a:pt x="7257" y="7691"/>
                    </a:cubicBezTo>
                    <a:cubicBezTo>
                      <a:pt x="7263" y="7691"/>
                      <a:pt x="7268" y="7691"/>
                      <a:pt x="7273" y="7690"/>
                    </a:cubicBezTo>
                    <a:cubicBezTo>
                      <a:pt x="7287" y="7698"/>
                      <a:pt x="7301" y="7702"/>
                      <a:pt x="7316" y="7702"/>
                    </a:cubicBezTo>
                    <a:cubicBezTo>
                      <a:pt x="7339" y="7702"/>
                      <a:pt x="7361" y="7692"/>
                      <a:pt x="7376" y="7666"/>
                    </a:cubicBezTo>
                    <a:cubicBezTo>
                      <a:pt x="7420" y="7585"/>
                      <a:pt x="7467" y="7510"/>
                      <a:pt x="7515" y="7438"/>
                    </a:cubicBezTo>
                    <a:cubicBezTo>
                      <a:pt x="7987" y="6743"/>
                      <a:pt x="8643" y="6407"/>
                      <a:pt x="9334" y="6407"/>
                    </a:cubicBezTo>
                    <a:close/>
                    <a:moveTo>
                      <a:pt x="22292" y="25613"/>
                    </a:moveTo>
                    <a:cubicBezTo>
                      <a:pt x="22388" y="25627"/>
                      <a:pt x="22483" y="25633"/>
                      <a:pt x="22582" y="25637"/>
                    </a:cubicBezTo>
                    <a:cubicBezTo>
                      <a:pt x="22510" y="26339"/>
                      <a:pt x="22439" y="27044"/>
                      <a:pt x="22367" y="27746"/>
                    </a:cubicBezTo>
                    <a:lnTo>
                      <a:pt x="22306" y="28356"/>
                    </a:lnTo>
                    <a:cubicBezTo>
                      <a:pt x="22200" y="28380"/>
                      <a:pt x="22098" y="28404"/>
                      <a:pt x="21996" y="28424"/>
                    </a:cubicBezTo>
                    <a:cubicBezTo>
                      <a:pt x="22095" y="27488"/>
                      <a:pt x="22194" y="26554"/>
                      <a:pt x="22292" y="25613"/>
                    </a:cubicBezTo>
                    <a:close/>
                    <a:moveTo>
                      <a:pt x="13854" y="27161"/>
                    </a:moveTo>
                    <a:lnTo>
                      <a:pt x="13854" y="27177"/>
                    </a:lnTo>
                    <a:cubicBezTo>
                      <a:pt x="13861" y="27340"/>
                      <a:pt x="13858" y="27501"/>
                      <a:pt x="13840" y="27664"/>
                    </a:cubicBezTo>
                    <a:cubicBezTo>
                      <a:pt x="13831" y="27774"/>
                      <a:pt x="13854" y="27889"/>
                      <a:pt x="13861" y="27995"/>
                    </a:cubicBezTo>
                    <a:cubicBezTo>
                      <a:pt x="13864" y="28026"/>
                      <a:pt x="13864" y="28056"/>
                      <a:pt x="13861" y="28087"/>
                    </a:cubicBezTo>
                    <a:cubicBezTo>
                      <a:pt x="13840" y="28333"/>
                      <a:pt x="13469" y="28513"/>
                      <a:pt x="13370" y="28748"/>
                    </a:cubicBezTo>
                    <a:cubicBezTo>
                      <a:pt x="13332" y="28755"/>
                      <a:pt x="13299" y="28765"/>
                      <a:pt x="13274" y="28789"/>
                    </a:cubicBezTo>
                    <a:cubicBezTo>
                      <a:pt x="13019" y="29048"/>
                      <a:pt x="12825" y="29341"/>
                      <a:pt x="12587" y="29610"/>
                    </a:cubicBezTo>
                    <a:cubicBezTo>
                      <a:pt x="12573" y="29610"/>
                      <a:pt x="11656" y="28503"/>
                      <a:pt x="11550" y="28424"/>
                    </a:cubicBezTo>
                    <a:cubicBezTo>
                      <a:pt x="11495" y="28383"/>
                      <a:pt x="11438" y="28339"/>
                      <a:pt x="11421" y="28281"/>
                    </a:cubicBezTo>
                    <a:cubicBezTo>
                      <a:pt x="11404" y="28227"/>
                      <a:pt x="11404" y="28149"/>
                      <a:pt x="11410" y="28063"/>
                    </a:cubicBezTo>
                    <a:cubicBezTo>
                      <a:pt x="11397" y="28019"/>
                      <a:pt x="11383" y="27974"/>
                      <a:pt x="11380" y="27927"/>
                    </a:cubicBezTo>
                    <a:cubicBezTo>
                      <a:pt x="11363" y="27678"/>
                      <a:pt x="11352" y="27426"/>
                      <a:pt x="11360" y="27177"/>
                    </a:cubicBezTo>
                    <a:lnTo>
                      <a:pt x="11360" y="27177"/>
                    </a:lnTo>
                    <a:cubicBezTo>
                      <a:pt x="11753" y="27220"/>
                      <a:pt x="12143" y="27242"/>
                      <a:pt x="12534" y="27242"/>
                    </a:cubicBezTo>
                    <a:cubicBezTo>
                      <a:pt x="12973" y="27242"/>
                      <a:pt x="13412" y="27215"/>
                      <a:pt x="13854" y="27161"/>
                    </a:cubicBezTo>
                    <a:close/>
                    <a:moveTo>
                      <a:pt x="10695" y="27079"/>
                    </a:moveTo>
                    <a:cubicBezTo>
                      <a:pt x="10770" y="27092"/>
                      <a:pt x="10841" y="27106"/>
                      <a:pt x="10913" y="27116"/>
                    </a:cubicBezTo>
                    <a:cubicBezTo>
                      <a:pt x="10902" y="27252"/>
                      <a:pt x="10913" y="27395"/>
                      <a:pt x="10913" y="27515"/>
                    </a:cubicBezTo>
                    <a:cubicBezTo>
                      <a:pt x="10875" y="27524"/>
                      <a:pt x="10845" y="27552"/>
                      <a:pt x="10841" y="27586"/>
                    </a:cubicBezTo>
                    <a:cubicBezTo>
                      <a:pt x="10821" y="27845"/>
                      <a:pt x="10930" y="28149"/>
                      <a:pt x="11097" y="28418"/>
                    </a:cubicBezTo>
                    <a:cubicBezTo>
                      <a:pt x="11193" y="28564"/>
                      <a:pt x="11302" y="28704"/>
                      <a:pt x="11421" y="28823"/>
                    </a:cubicBezTo>
                    <a:cubicBezTo>
                      <a:pt x="11226" y="28953"/>
                      <a:pt x="11053" y="29092"/>
                      <a:pt x="10886" y="29253"/>
                    </a:cubicBezTo>
                    <a:cubicBezTo>
                      <a:pt x="10732" y="29396"/>
                      <a:pt x="10575" y="29624"/>
                      <a:pt x="10395" y="29781"/>
                    </a:cubicBezTo>
                    <a:cubicBezTo>
                      <a:pt x="10098" y="29430"/>
                      <a:pt x="9628" y="28670"/>
                      <a:pt x="9689" y="28411"/>
                    </a:cubicBezTo>
                    <a:cubicBezTo>
                      <a:pt x="9724" y="28271"/>
                      <a:pt x="10061" y="27965"/>
                      <a:pt x="10160" y="27842"/>
                    </a:cubicBezTo>
                    <a:cubicBezTo>
                      <a:pt x="10334" y="27623"/>
                      <a:pt x="10501" y="27409"/>
                      <a:pt x="10637" y="27181"/>
                    </a:cubicBezTo>
                    <a:cubicBezTo>
                      <a:pt x="10657" y="27147"/>
                      <a:pt x="10678" y="27112"/>
                      <a:pt x="10695" y="27079"/>
                    </a:cubicBezTo>
                    <a:close/>
                    <a:moveTo>
                      <a:pt x="14526" y="27054"/>
                    </a:moveTo>
                    <a:cubicBezTo>
                      <a:pt x="14808" y="27228"/>
                      <a:pt x="15108" y="27412"/>
                      <a:pt x="15340" y="27627"/>
                    </a:cubicBezTo>
                    <a:cubicBezTo>
                      <a:pt x="15677" y="27933"/>
                      <a:pt x="15592" y="28183"/>
                      <a:pt x="15503" y="28578"/>
                    </a:cubicBezTo>
                    <a:cubicBezTo>
                      <a:pt x="15394" y="29065"/>
                      <a:pt x="15224" y="29528"/>
                      <a:pt x="14918" y="29951"/>
                    </a:cubicBezTo>
                    <a:cubicBezTo>
                      <a:pt x="14737" y="29781"/>
                      <a:pt x="14556" y="29607"/>
                      <a:pt x="14375" y="29433"/>
                    </a:cubicBezTo>
                    <a:cubicBezTo>
                      <a:pt x="14276" y="29341"/>
                      <a:pt x="14181" y="29249"/>
                      <a:pt x="14082" y="29157"/>
                    </a:cubicBezTo>
                    <a:cubicBezTo>
                      <a:pt x="13943" y="29025"/>
                      <a:pt x="13831" y="28894"/>
                      <a:pt x="13667" y="28813"/>
                    </a:cubicBezTo>
                    <a:cubicBezTo>
                      <a:pt x="13840" y="28721"/>
                      <a:pt x="13980" y="28571"/>
                      <a:pt x="14096" y="28445"/>
                    </a:cubicBezTo>
                    <a:cubicBezTo>
                      <a:pt x="14304" y="28220"/>
                      <a:pt x="14478" y="27971"/>
                      <a:pt x="14611" y="27713"/>
                    </a:cubicBezTo>
                    <a:cubicBezTo>
                      <a:pt x="14669" y="27593"/>
                      <a:pt x="14526" y="27501"/>
                      <a:pt x="14392" y="27501"/>
                    </a:cubicBezTo>
                    <a:cubicBezTo>
                      <a:pt x="14383" y="27365"/>
                      <a:pt x="14375" y="27222"/>
                      <a:pt x="14352" y="27085"/>
                    </a:cubicBezTo>
                    <a:cubicBezTo>
                      <a:pt x="14410" y="27075"/>
                      <a:pt x="14468" y="27065"/>
                      <a:pt x="14526" y="27054"/>
                    </a:cubicBezTo>
                    <a:close/>
                    <a:moveTo>
                      <a:pt x="22913" y="28932"/>
                    </a:moveTo>
                    <a:cubicBezTo>
                      <a:pt x="23263" y="29154"/>
                      <a:pt x="23048" y="30019"/>
                      <a:pt x="22882" y="30302"/>
                    </a:cubicBezTo>
                    <a:cubicBezTo>
                      <a:pt x="22726" y="30570"/>
                      <a:pt x="22500" y="30685"/>
                      <a:pt x="22280" y="30685"/>
                    </a:cubicBezTo>
                    <a:cubicBezTo>
                      <a:pt x="21937" y="30685"/>
                      <a:pt x="21608" y="30405"/>
                      <a:pt x="21583" y="29992"/>
                    </a:cubicBezTo>
                    <a:lnTo>
                      <a:pt x="21583" y="29992"/>
                    </a:lnTo>
                    <a:cubicBezTo>
                      <a:pt x="21651" y="30002"/>
                      <a:pt x="21719" y="30008"/>
                      <a:pt x="21786" y="30008"/>
                    </a:cubicBezTo>
                    <a:cubicBezTo>
                      <a:pt x="22163" y="30008"/>
                      <a:pt x="22525" y="29845"/>
                      <a:pt x="22742" y="29515"/>
                    </a:cubicBezTo>
                    <a:cubicBezTo>
                      <a:pt x="22828" y="29379"/>
                      <a:pt x="22902" y="29154"/>
                      <a:pt x="22913" y="28932"/>
                    </a:cubicBezTo>
                    <a:close/>
                    <a:moveTo>
                      <a:pt x="22343" y="28761"/>
                    </a:moveTo>
                    <a:cubicBezTo>
                      <a:pt x="22456" y="28761"/>
                      <a:pt x="22542" y="28800"/>
                      <a:pt x="22545" y="28929"/>
                    </a:cubicBezTo>
                    <a:cubicBezTo>
                      <a:pt x="22548" y="29130"/>
                      <a:pt x="22323" y="29440"/>
                      <a:pt x="22145" y="29539"/>
                    </a:cubicBezTo>
                    <a:cubicBezTo>
                      <a:pt x="22041" y="29596"/>
                      <a:pt x="21925" y="29620"/>
                      <a:pt x="21807" y="29620"/>
                    </a:cubicBezTo>
                    <a:cubicBezTo>
                      <a:pt x="21755" y="29620"/>
                      <a:pt x="21703" y="29615"/>
                      <a:pt x="21651" y="29607"/>
                    </a:cubicBezTo>
                    <a:cubicBezTo>
                      <a:pt x="21564" y="29594"/>
                      <a:pt x="21466" y="29545"/>
                      <a:pt x="21377" y="29545"/>
                    </a:cubicBezTo>
                    <a:cubicBezTo>
                      <a:pt x="21327" y="29545"/>
                      <a:pt x="21280" y="29560"/>
                      <a:pt x="21239" y="29607"/>
                    </a:cubicBezTo>
                    <a:cubicBezTo>
                      <a:pt x="21202" y="29655"/>
                      <a:pt x="21188" y="29723"/>
                      <a:pt x="21205" y="29781"/>
                    </a:cubicBezTo>
                    <a:cubicBezTo>
                      <a:pt x="21212" y="29805"/>
                      <a:pt x="21219" y="29832"/>
                      <a:pt x="21222" y="29856"/>
                    </a:cubicBezTo>
                    <a:cubicBezTo>
                      <a:pt x="21253" y="30105"/>
                      <a:pt x="21058" y="30319"/>
                      <a:pt x="20799" y="30377"/>
                    </a:cubicBezTo>
                    <a:cubicBezTo>
                      <a:pt x="20731" y="30395"/>
                      <a:pt x="20711" y="30497"/>
                      <a:pt x="20779" y="30527"/>
                    </a:cubicBezTo>
                    <a:cubicBezTo>
                      <a:pt x="20835" y="30553"/>
                      <a:pt x="20891" y="30565"/>
                      <a:pt x="20947" y="30565"/>
                    </a:cubicBezTo>
                    <a:cubicBezTo>
                      <a:pt x="21075" y="30565"/>
                      <a:pt x="21199" y="30503"/>
                      <a:pt x="21294" y="30408"/>
                    </a:cubicBezTo>
                    <a:lnTo>
                      <a:pt x="21294" y="30408"/>
                    </a:lnTo>
                    <a:cubicBezTo>
                      <a:pt x="21269" y="30694"/>
                      <a:pt x="21242" y="30977"/>
                      <a:pt x="21215" y="31260"/>
                    </a:cubicBezTo>
                    <a:cubicBezTo>
                      <a:pt x="21147" y="31274"/>
                      <a:pt x="21096" y="31315"/>
                      <a:pt x="21072" y="31369"/>
                    </a:cubicBezTo>
                    <a:cubicBezTo>
                      <a:pt x="20653" y="31005"/>
                      <a:pt x="20339" y="30520"/>
                      <a:pt x="20190" y="29975"/>
                    </a:cubicBezTo>
                    <a:cubicBezTo>
                      <a:pt x="20319" y="29631"/>
                      <a:pt x="20438" y="29290"/>
                      <a:pt x="20752" y="29048"/>
                    </a:cubicBezTo>
                    <a:cubicBezTo>
                      <a:pt x="20986" y="28872"/>
                      <a:pt x="21218" y="28849"/>
                      <a:pt x="21469" y="28849"/>
                    </a:cubicBezTo>
                    <a:cubicBezTo>
                      <a:pt x="21557" y="28849"/>
                      <a:pt x="21648" y="28851"/>
                      <a:pt x="21742" y="28851"/>
                    </a:cubicBezTo>
                    <a:cubicBezTo>
                      <a:pt x="21774" y="28851"/>
                      <a:pt x="21806" y="28851"/>
                      <a:pt x="21839" y="28850"/>
                    </a:cubicBezTo>
                    <a:cubicBezTo>
                      <a:pt x="21947" y="28846"/>
                      <a:pt x="22175" y="28761"/>
                      <a:pt x="22343" y="28761"/>
                    </a:cubicBezTo>
                    <a:close/>
                    <a:moveTo>
                      <a:pt x="22449" y="31887"/>
                    </a:moveTo>
                    <a:cubicBezTo>
                      <a:pt x="22507" y="31949"/>
                      <a:pt x="22558" y="32016"/>
                      <a:pt x="22609" y="32081"/>
                    </a:cubicBezTo>
                    <a:cubicBezTo>
                      <a:pt x="22548" y="32075"/>
                      <a:pt x="22490" y="32061"/>
                      <a:pt x="22432" y="32051"/>
                    </a:cubicBezTo>
                    <a:cubicBezTo>
                      <a:pt x="22432" y="32034"/>
                      <a:pt x="22435" y="32020"/>
                      <a:pt x="22439" y="32007"/>
                    </a:cubicBezTo>
                    <a:cubicBezTo>
                      <a:pt x="22442" y="31966"/>
                      <a:pt x="22446" y="31928"/>
                      <a:pt x="22449" y="31887"/>
                    </a:cubicBezTo>
                    <a:close/>
                    <a:moveTo>
                      <a:pt x="21723" y="30902"/>
                    </a:moveTo>
                    <a:cubicBezTo>
                      <a:pt x="21768" y="30926"/>
                      <a:pt x="21808" y="30950"/>
                      <a:pt x="21856" y="30970"/>
                    </a:cubicBezTo>
                    <a:cubicBezTo>
                      <a:pt x="21911" y="30977"/>
                      <a:pt x="21961" y="30991"/>
                      <a:pt x="22010" y="31014"/>
                    </a:cubicBezTo>
                    <a:cubicBezTo>
                      <a:pt x="22013" y="31014"/>
                      <a:pt x="22016" y="31018"/>
                      <a:pt x="22016" y="31018"/>
                    </a:cubicBezTo>
                    <a:cubicBezTo>
                      <a:pt x="22023" y="31021"/>
                      <a:pt x="22033" y="31025"/>
                      <a:pt x="22040" y="31028"/>
                    </a:cubicBezTo>
                    <a:lnTo>
                      <a:pt x="21941" y="32013"/>
                    </a:lnTo>
                    <a:cubicBezTo>
                      <a:pt x="21928" y="32163"/>
                      <a:pt x="21911" y="32317"/>
                      <a:pt x="21846" y="32425"/>
                    </a:cubicBezTo>
                    <a:cubicBezTo>
                      <a:pt x="21809" y="32484"/>
                      <a:pt x="21741" y="32526"/>
                      <a:pt x="21703" y="32526"/>
                    </a:cubicBezTo>
                    <a:cubicBezTo>
                      <a:pt x="21699" y="32526"/>
                      <a:pt x="21695" y="32525"/>
                      <a:pt x="21692" y="32524"/>
                    </a:cubicBezTo>
                    <a:cubicBezTo>
                      <a:pt x="21628" y="32507"/>
                      <a:pt x="21576" y="32330"/>
                      <a:pt x="21607" y="32061"/>
                    </a:cubicBezTo>
                    <a:lnTo>
                      <a:pt x="21713" y="31049"/>
                    </a:lnTo>
                    <a:cubicBezTo>
                      <a:pt x="21716" y="31001"/>
                      <a:pt x="21719" y="30950"/>
                      <a:pt x="21723" y="30902"/>
                    </a:cubicBezTo>
                    <a:close/>
                    <a:moveTo>
                      <a:pt x="15838" y="28858"/>
                    </a:moveTo>
                    <a:cubicBezTo>
                      <a:pt x="15879" y="28929"/>
                      <a:pt x="15916" y="29001"/>
                      <a:pt x="15960" y="29069"/>
                    </a:cubicBezTo>
                    <a:cubicBezTo>
                      <a:pt x="15970" y="29086"/>
                      <a:pt x="15984" y="29099"/>
                      <a:pt x="15998" y="29110"/>
                    </a:cubicBezTo>
                    <a:cubicBezTo>
                      <a:pt x="16008" y="29123"/>
                      <a:pt x="16018" y="29137"/>
                      <a:pt x="16032" y="29150"/>
                    </a:cubicBezTo>
                    <a:cubicBezTo>
                      <a:pt x="16028" y="29157"/>
                      <a:pt x="16025" y="29164"/>
                      <a:pt x="16018" y="29171"/>
                    </a:cubicBezTo>
                    <a:lnTo>
                      <a:pt x="16093" y="29308"/>
                    </a:lnTo>
                    <a:cubicBezTo>
                      <a:pt x="15623" y="30435"/>
                      <a:pt x="15251" y="31594"/>
                      <a:pt x="14764" y="32718"/>
                    </a:cubicBezTo>
                    <a:cubicBezTo>
                      <a:pt x="14751" y="32749"/>
                      <a:pt x="14751" y="32780"/>
                      <a:pt x="14757" y="32807"/>
                    </a:cubicBezTo>
                    <a:cubicBezTo>
                      <a:pt x="14730" y="32848"/>
                      <a:pt x="14726" y="32902"/>
                      <a:pt x="14778" y="32943"/>
                    </a:cubicBezTo>
                    <a:cubicBezTo>
                      <a:pt x="15037" y="33168"/>
                      <a:pt x="15323" y="33393"/>
                      <a:pt x="15636" y="33561"/>
                    </a:cubicBezTo>
                    <a:cubicBezTo>
                      <a:pt x="15626" y="33570"/>
                      <a:pt x="15619" y="33581"/>
                      <a:pt x="15609" y="33591"/>
                    </a:cubicBezTo>
                    <a:cubicBezTo>
                      <a:pt x="15630" y="33594"/>
                      <a:pt x="15650" y="33602"/>
                      <a:pt x="15671" y="33608"/>
                    </a:cubicBezTo>
                    <a:cubicBezTo>
                      <a:pt x="15344" y="34174"/>
                      <a:pt x="14951" y="34695"/>
                      <a:pt x="14553" y="35220"/>
                    </a:cubicBezTo>
                    <a:cubicBezTo>
                      <a:pt x="14348" y="35493"/>
                      <a:pt x="14092" y="35782"/>
                      <a:pt x="13892" y="36096"/>
                    </a:cubicBezTo>
                    <a:cubicBezTo>
                      <a:pt x="13905" y="35162"/>
                      <a:pt x="13929" y="34235"/>
                      <a:pt x="13963" y="33305"/>
                    </a:cubicBezTo>
                    <a:cubicBezTo>
                      <a:pt x="14007" y="32136"/>
                      <a:pt x="14226" y="30865"/>
                      <a:pt x="14141" y="29682"/>
                    </a:cubicBezTo>
                    <a:lnTo>
                      <a:pt x="14141" y="29682"/>
                    </a:lnTo>
                    <a:cubicBezTo>
                      <a:pt x="14362" y="29896"/>
                      <a:pt x="14583" y="30112"/>
                      <a:pt x="14805" y="30326"/>
                    </a:cubicBezTo>
                    <a:cubicBezTo>
                      <a:pt x="14840" y="30358"/>
                      <a:pt x="14885" y="30372"/>
                      <a:pt x="14931" y="30372"/>
                    </a:cubicBezTo>
                    <a:cubicBezTo>
                      <a:pt x="15000" y="30372"/>
                      <a:pt x="15069" y="30341"/>
                      <a:pt x="15108" y="30296"/>
                    </a:cubicBezTo>
                    <a:cubicBezTo>
                      <a:pt x="15487" y="29852"/>
                      <a:pt x="15698" y="29365"/>
                      <a:pt x="15838" y="28858"/>
                    </a:cubicBezTo>
                    <a:close/>
                    <a:moveTo>
                      <a:pt x="9376" y="29021"/>
                    </a:moveTo>
                    <a:cubicBezTo>
                      <a:pt x="9455" y="29133"/>
                      <a:pt x="9537" y="29242"/>
                      <a:pt x="9594" y="29335"/>
                    </a:cubicBezTo>
                    <a:cubicBezTo>
                      <a:pt x="9768" y="29621"/>
                      <a:pt x="9905" y="29982"/>
                      <a:pt x="10187" y="30210"/>
                    </a:cubicBezTo>
                    <a:cubicBezTo>
                      <a:pt x="10233" y="30246"/>
                      <a:pt x="10301" y="30268"/>
                      <a:pt x="10368" y="30268"/>
                    </a:cubicBezTo>
                    <a:cubicBezTo>
                      <a:pt x="10410" y="30268"/>
                      <a:pt x="10452" y="30259"/>
                      <a:pt x="10487" y="30241"/>
                    </a:cubicBezTo>
                    <a:cubicBezTo>
                      <a:pt x="10698" y="30129"/>
                      <a:pt x="10811" y="29962"/>
                      <a:pt x="10964" y="29802"/>
                    </a:cubicBezTo>
                    <a:cubicBezTo>
                      <a:pt x="10978" y="29784"/>
                      <a:pt x="10995" y="29770"/>
                      <a:pt x="11009" y="29757"/>
                    </a:cubicBezTo>
                    <a:cubicBezTo>
                      <a:pt x="11179" y="30895"/>
                      <a:pt x="11495" y="32023"/>
                      <a:pt x="11690" y="33158"/>
                    </a:cubicBezTo>
                    <a:cubicBezTo>
                      <a:pt x="11868" y="34208"/>
                      <a:pt x="12014" y="35264"/>
                      <a:pt x="12126" y="36321"/>
                    </a:cubicBezTo>
                    <a:cubicBezTo>
                      <a:pt x="11329" y="35390"/>
                      <a:pt x="10538" y="34443"/>
                      <a:pt x="9680" y="33561"/>
                    </a:cubicBezTo>
                    <a:cubicBezTo>
                      <a:pt x="9993" y="33393"/>
                      <a:pt x="10279" y="33168"/>
                      <a:pt x="10538" y="32943"/>
                    </a:cubicBezTo>
                    <a:cubicBezTo>
                      <a:pt x="10589" y="32902"/>
                      <a:pt x="10586" y="32848"/>
                      <a:pt x="10559" y="32807"/>
                    </a:cubicBezTo>
                    <a:cubicBezTo>
                      <a:pt x="10569" y="32780"/>
                      <a:pt x="10569" y="32749"/>
                      <a:pt x="10552" y="32718"/>
                    </a:cubicBezTo>
                    <a:cubicBezTo>
                      <a:pt x="10068" y="31594"/>
                      <a:pt x="9693" y="30435"/>
                      <a:pt x="9226" y="29308"/>
                    </a:cubicBezTo>
                    <a:cubicBezTo>
                      <a:pt x="9277" y="29212"/>
                      <a:pt x="9328" y="29116"/>
                      <a:pt x="9376" y="29021"/>
                    </a:cubicBezTo>
                    <a:close/>
                    <a:moveTo>
                      <a:pt x="7794" y="41862"/>
                    </a:moveTo>
                    <a:lnTo>
                      <a:pt x="7794" y="41862"/>
                    </a:lnTo>
                    <a:cubicBezTo>
                      <a:pt x="7866" y="41988"/>
                      <a:pt x="7942" y="42114"/>
                      <a:pt x="8016" y="42237"/>
                    </a:cubicBezTo>
                    <a:cubicBezTo>
                      <a:pt x="8030" y="42254"/>
                      <a:pt x="8040" y="42271"/>
                      <a:pt x="8054" y="42284"/>
                    </a:cubicBezTo>
                    <a:cubicBezTo>
                      <a:pt x="7965" y="42329"/>
                      <a:pt x="7880" y="42370"/>
                      <a:pt x="7791" y="42410"/>
                    </a:cubicBezTo>
                    <a:cubicBezTo>
                      <a:pt x="7794" y="42226"/>
                      <a:pt x="7798" y="42046"/>
                      <a:pt x="7794" y="41862"/>
                    </a:cubicBezTo>
                    <a:close/>
                    <a:moveTo>
                      <a:pt x="11728" y="29089"/>
                    </a:moveTo>
                    <a:cubicBezTo>
                      <a:pt x="11932" y="29358"/>
                      <a:pt x="12137" y="29627"/>
                      <a:pt x="12313" y="29907"/>
                    </a:cubicBezTo>
                    <a:cubicBezTo>
                      <a:pt x="12184" y="30050"/>
                      <a:pt x="12088" y="30214"/>
                      <a:pt x="12065" y="30418"/>
                    </a:cubicBezTo>
                    <a:cubicBezTo>
                      <a:pt x="12027" y="30834"/>
                      <a:pt x="12088" y="31280"/>
                      <a:pt x="12164" y="31689"/>
                    </a:cubicBezTo>
                    <a:cubicBezTo>
                      <a:pt x="12177" y="31762"/>
                      <a:pt x="12227" y="31793"/>
                      <a:pt x="12282" y="31793"/>
                    </a:cubicBezTo>
                    <a:cubicBezTo>
                      <a:pt x="12365" y="31793"/>
                      <a:pt x="12458" y="31720"/>
                      <a:pt x="12443" y="31611"/>
                    </a:cubicBezTo>
                    <a:cubicBezTo>
                      <a:pt x="12389" y="31250"/>
                      <a:pt x="12307" y="30837"/>
                      <a:pt x="12348" y="30469"/>
                    </a:cubicBezTo>
                    <a:cubicBezTo>
                      <a:pt x="12358" y="30371"/>
                      <a:pt x="12399" y="30296"/>
                      <a:pt x="12447" y="30224"/>
                    </a:cubicBezTo>
                    <a:cubicBezTo>
                      <a:pt x="12450" y="30217"/>
                      <a:pt x="12450" y="30210"/>
                      <a:pt x="12453" y="30200"/>
                    </a:cubicBezTo>
                    <a:cubicBezTo>
                      <a:pt x="12518" y="30085"/>
                      <a:pt x="12596" y="29978"/>
                      <a:pt x="12699" y="29896"/>
                    </a:cubicBezTo>
                    <a:cubicBezTo>
                      <a:pt x="12719" y="29880"/>
                      <a:pt x="12739" y="29863"/>
                      <a:pt x="12760" y="29849"/>
                    </a:cubicBezTo>
                    <a:cubicBezTo>
                      <a:pt x="12900" y="29737"/>
                      <a:pt x="13016" y="29651"/>
                      <a:pt x="13142" y="29505"/>
                    </a:cubicBezTo>
                    <a:cubicBezTo>
                      <a:pt x="13186" y="29454"/>
                      <a:pt x="13431" y="29096"/>
                      <a:pt x="13513" y="29096"/>
                    </a:cubicBezTo>
                    <a:lnTo>
                      <a:pt x="13516" y="29096"/>
                    </a:lnTo>
                    <a:cubicBezTo>
                      <a:pt x="13602" y="29110"/>
                      <a:pt x="13732" y="29232"/>
                      <a:pt x="13847" y="29361"/>
                    </a:cubicBezTo>
                    <a:cubicBezTo>
                      <a:pt x="13503" y="30596"/>
                      <a:pt x="13595" y="32040"/>
                      <a:pt x="13534" y="33305"/>
                    </a:cubicBezTo>
                    <a:cubicBezTo>
                      <a:pt x="13472" y="34648"/>
                      <a:pt x="13442" y="35994"/>
                      <a:pt x="13431" y="37339"/>
                    </a:cubicBezTo>
                    <a:cubicBezTo>
                      <a:pt x="13411" y="40663"/>
                      <a:pt x="13520" y="44005"/>
                      <a:pt x="13670" y="47322"/>
                    </a:cubicBezTo>
                    <a:cubicBezTo>
                      <a:pt x="13581" y="47318"/>
                      <a:pt x="13493" y="47315"/>
                      <a:pt x="13408" y="47315"/>
                    </a:cubicBezTo>
                    <a:cubicBezTo>
                      <a:pt x="13340" y="47315"/>
                      <a:pt x="13285" y="47325"/>
                      <a:pt x="13233" y="47342"/>
                    </a:cubicBezTo>
                    <a:cubicBezTo>
                      <a:pt x="13210" y="46643"/>
                      <a:pt x="13186" y="45941"/>
                      <a:pt x="13156" y="45243"/>
                    </a:cubicBezTo>
                    <a:cubicBezTo>
                      <a:pt x="13108" y="44244"/>
                      <a:pt x="13049" y="43246"/>
                      <a:pt x="12985" y="42247"/>
                    </a:cubicBezTo>
                    <a:cubicBezTo>
                      <a:pt x="12937" y="41518"/>
                      <a:pt x="12941" y="40741"/>
                      <a:pt x="12829" y="40005"/>
                    </a:cubicBezTo>
                    <a:cubicBezTo>
                      <a:pt x="12798" y="39013"/>
                      <a:pt x="12739" y="38025"/>
                      <a:pt x="12651" y="37037"/>
                    </a:cubicBezTo>
                    <a:cubicBezTo>
                      <a:pt x="12538" y="35785"/>
                      <a:pt x="12375" y="34538"/>
                      <a:pt x="12164" y="33295"/>
                    </a:cubicBezTo>
                    <a:cubicBezTo>
                      <a:pt x="11953" y="32023"/>
                      <a:pt x="11772" y="30673"/>
                      <a:pt x="11319" y="29447"/>
                    </a:cubicBezTo>
                    <a:cubicBezTo>
                      <a:pt x="11451" y="29328"/>
                      <a:pt x="11588" y="29209"/>
                      <a:pt x="11728" y="29089"/>
                    </a:cubicBezTo>
                    <a:close/>
                    <a:moveTo>
                      <a:pt x="16243" y="29583"/>
                    </a:moveTo>
                    <a:cubicBezTo>
                      <a:pt x="16683" y="30363"/>
                      <a:pt x="17167" y="31131"/>
                      <a:pt x="17572" y="31925"/>
                    </a:cubicBezTo>
                    <a:cubicBezTo>
                      <a:pt x="17746" y="32268"/>
                      <a:pt x="17909" y="32616"/>
                      <a:pt x="18070" y="32964"/>
                    </a:cubicBezTo>
                    <a:cubicBezTo>
                      <a:pt x="18008" y="32998"/>
                      <a:pt x="17954" y="33042"/>
                      <a:pt x="17909" y="33086"/>
                    </a:cubicBezTo>
                    <a:cubicBezTo>
                      <a:pt x="17675" y="33325"/>
                      <a:pt x="17504" y="33615"/>
                      <a:pt x="17450" y="33935"/>
                    </a:cubicBezTo>
                    <a:cubicBezTo>
                      <a:pt x="17447" y="33958"/>
                      <a:pt x="17462" y="33972"/>
                      <a:pt x="17479" y="33972"/>
                    </a:cubicBezTo>
                    <a:cubicBezTo>
                      <a:pt x="17488" y="33972"/>
                      <a:pt x="17497" y="33968"/>
                      <a:pt x="17504" y="33959"/>
                    </a:cubicBezTo>
                    <a:cubicBezTo>
                      <a:pt x="17634" y="33799"/>
                      <a:pt x="17757" y="33625"/>
                      <a:pt x="17900" y="33479"/>
                    </a:cubicBezTo>
                    <a:cubicBezTo>
                      <a:pt x="18012" y="33363"/>
                      <a:pt x="18148" y="33179"/>
                      <a:pt x="18322" y="33158"/>
                    </a:cubicBezTo>
                    <a:cubicBezTo>
                      <a:pt x="18366" y="33226"/>
                      <a:pt x="18383" y="33315"/>
                      <a:pt x="18359" y="33393"/>
                    </a:cubicBezTo>
                    <a:cubicBezTo>
                      <a:pt x="18332" y="33479"/>
                      <a:pt x="18301" y="33561"/>
                      <a:pt x="18268" y="33646"/>
                    </a:cubicBezTo>
                    <a:lnTo>
                      <a:pt x="18264" y="33649"/>
                    </a:lnTo>
                    <a:cubicBezTo>
                      <a:pt x="18169" y="34006"/>
                      <a:pt x="18100" y="34365"/>
                      <a:pt x="18100" y="34709"/>
                    </a:cubicBezTo>
                    <a:cubicBezTo>
                      <a:pt x="18100" y="34747"/>
                      <a:pt x="18114" y="34777"/>
                      <a:pt x="18134" y="34801"/>
                    </a:cubicBezTo>
                    <a:cubicBezTo>
                      <a:pt x="18165" y="34774"/>
                      <a:pt x="18196" y="34747"/>
                      <a:pt x="18233" y="34722"/>
                    </a:cubicBezTo>
                    <a:lnTo>
                      <a:pt x="18254" y="34702"/>
                    </a:lnTo>
                    <a:cubicBezTo>
                      <a:pt x="18264" y="34695"/>
                      <a:pt x="18274" y="34689"/>
                      <a:pt x="18284" y="34681"/>
                    </a:cubicBezTo>
                    <a:cubicBezTo>
                      <a:pt x="18509" y="33877"/>
                      <a:pt x="19702" y="30970"/>
                      <a:pt x="19886" y="30497"/>
                    </a:cubicBezTo>
                    <a:cubicBezTo>
                      <a:pt x="19893" y="30483"/>
                      <a:pt x="19896" y="30469"/>
                      <a:pt x="19899" y="30459"/>
                    </a:cubicBezTo>
                    <a:cubicBezTo>
                      <a:pt x="20121" y="31123"/>
                      <a:pt x="20558" y="31675"/>
                      <a:pt x="21130" y="32061"/>
                    </a:cubicBezTo>
                    <a:cubicBezTo>
                      <a:pt x="21116" y="32173"/>
                      <a:pt x="21103" y="32282"/>
                      <a:pt x="21093" y="32395"/>
                    </a:cubicBezTo>
                    <a:cubicBezTo>
                      <a:pt x="21079" y="32579"/>
                      <a:pt x="21126" y="32759"/>
                      <a:pt x="21263" y="32892"/>
                    </a:cubicBezTo>
                    <a:cubicBezTo>
                      <a:pt x="21378" y="33007"/>
                      <a:pt x="21542" y="33071"/>
                      <a:pt x="21708" y="33071"/>
                    </a:cubicBezTo>
                    <a:cubicBezTo>
                      <a:pt x="21735" y="33071"/>
                      <a:pt x="21761" y="33069"/>
                      <a:pt x="21788" y="33066"/>
                    </a:cubicBezTo>
                    <a:cubicBezTo>
                      <a:pt x="21924" y="33045"/>
                      <a:pt x="22054" y="32984"/>
                      <a:pt x="22159" y="32899"/>
                    </a:cubicBezTo>
                    <a:cubicBezTo>
                      <a:pt x="22230" y="32845"/>
                      <a:pt x="22292" y="32780"/>
                      <a:pt x="22333" y="32698"/>
                    </a:cubicBezTo>
                    <a:cubicBezTo>
                      <a:pt x="22353" y="32664"/>
                      <a:pt x="22364" y="32623"/>
                      <a:pt x="22374" y="32586"/>
                    </a:cubicBezTo>
                    <a:cubicBezTo>
                      <a:pt x="22442" y="32600"/>
                      <a:pt x="22510" y="32616"/>
                      <a:pt x="22582" y="32627"/>
                    </a:cubicBezTo>
                    <a:cubicBezTo>
                      <a:pt x="22136" y="33973"/>
                      <a:pt x="21678" y="35349"/>
                      <a:pt x="20758" y="36471"/>
                    </a:cubicBezTo>
                    <a:cubicBezTo>
                      <a:pt x="20318" y="37005"/>
                      <a:pt x="19773" y="37440"/>
                      <a:pt x="19156" y="37440"/>
                    </a:cubicBezTo>
                    <a:cubicBezTo>
                      <a:pt x="18892" y="37440"/>
                      <a:pt x="18614" y="37360"/>
                      <a:pt x="18325" y="37173"/>
                    </a:cubicBezTo>
                    <a:cubicBezTo>
                      <a:pt x="17599" y="36702"/>
                      <a:pt x="17016" y="36059"/>
                      <a:pt x="16328" y="35544"/>
                    </a:cubicBezTo>
                    <a:cubicBezTo>
                      <a:pt x="16310" y="35531"/>
                      <a:pt x="16288" y="35524"/>
                      <a:pt x="16267" y="35524"/>
                    </a:cubicBezTo>
                    <a:cubicBezTo>
                      <a:pt x="16203" y="35524"/>
                      <a:pt x="16144" y="35581"/>
                      <a:pt x="16185" y="35653"/>
                    </a:cubicBezTo>
                    <a:cubicBezTo>
                      <a:pt x="16632" y="36378"/>
                      <a:pt x="17313" y="37193"/>
                      <a:pt x="18104" y="37640"/>
                    </a:cubicBezTo>
                    <a:cubicBezTo>
                      <a:pt x="18125" y="37827"/>
                      <a:pt x="18131" y="38014"/>
                      <a:pt x="18145" y="38209"/>
                    </a:cubicBezTo>
                    <a:cubicBezTo>
                      <a:pt x="18165" y="38826"/>
                      <a:pt x="18274" y="39456"/>
                      <a:pt x="18312" y="40063"/>
                    </a:cubicBezTo>
                    <a:cubicBezTo>
                      <a:pt x="18370" y="40908"/>
                      <a:pt x="18407" y="41753"/>
                      <a:pt x="18427" y="42602"/>
                    </a:cubicBezTo>
                    <a:cubicBezTo>
                      <a:pt x="18441" y="43256"/>
                      <a:pt x="18516" y="43907"/>
                      <a:pt x="18534" y="44562"/>
                    </a:cubicBezTo>
                    <a:cubicBezTo>
                      <a:pt x="18588" y="46681"/>
                      <a:pt x="18455" y="48824"/>
                      <a:pt x="18353" y="50941"/>
                    </a:cubicBezTo>
                    <a:cubicBezTo>
                      <a:pt x="17783" y="51067"/>
                      <a:pt x="17197" y="51129"/>
                      <a:pt x="16615" y="51207"/>
                    </a:cubicBezTo>
                    <a:cubicBezTo>
                      <a:pt x="15911" y="51304"/>
                      <a:pt x="15251" y="51364"/>
                      <a:pt x="14559" y="51364"/>
                    </a:cubicBezTo>
                    <a:cubicBezTo>
                      <a:pt x="14520" y="51364"/>
                      <a:pt x="14480" y="51364"/>
                      <a:pt x="14440" y="51363"/>
                    </a:cubicBezTo>
                    <a:cubicBezTo>
                      <a:pt x="14352" y="50001"/>
                      <a:pt x="14195" y="48640"/>
                      <a:pt x="14130" y="47274"/>
                    </a:cubicBezTo>
                    <a:cubicBezTo>
                      <a:pt x="13974" y="43975"/>
                      <a:pt x="13867" y="40645"/>
                      <a:pt x="13881" y="37339"/>
                    </a:cubicBezTo>
                    <a:cubicBezTo>
                      <a:pt x="13881" y="37091"/>
                      <a:pt x="13885" y="36842"/>
                      <a:pt x="13885" y="36593"/>
                    </a:cubicBezTo>
                    <a:cubicBezTo>
                      <a:pt x="14215" y="36211"/>
                      <a:pt x="14471" y="35738"/>
                      <a:pt x="14771" y="35343"/>
                    </a:cubicBezTo>
                    <a:cubicBezTo>
                      <a:pt x="15173" y="34811"/>
                      <a:pt x="15575" y="34283"/>
                      <a:pt x="15909" y="33710"/>
                    </a:cubicBezTo>
                    <a:cubicBezTo>
                      <a:pt x="15937" y="33669"/>
                      <a:pt x="15929" y="33632"/>
                      <a:pt x="15916" y="33597"/>
                    </a:cubicBezTo>
                    <a:cubicBezTo>
                      <a:pt x="15912" y="33591"/>
                      <a:pt x="15909" y="33588"/>
                      <a:pt x="15906" y="33581"/>
                    </a:cubicBezTo>
                    <a:lnTo>
                      <a:pt x="15909" y="33577"/>
                    </a:lnTo>
                    <a:cubicBezTo>
                      <a:pt x="15953" y="33520"/>
                      <a:pt x="15906" y="33454"/>
                      <a:pt x="15844" y="33434"/>
                    </a:cubicBezTo>
                    <a:cubicBezTo>
                      <a:pt x="15575" y="33247"/>
                      <a:pt x="15313" y="33066"/>
                      <a:pt x="15067" y="32858"/>
                    </a:cubicBezTo>
                    <a:cubicBezTo>
                      <a:pt x="15084" y="32841"/>
                      <a:pt x="15094" y="32825"/>
                      <a:pt x="15105" y="32804"/>
                    </a:cubicBezTo>
                    <a:cubicBezTo>
                      <a:pt x="15507" y="31741"/>
                      <a:pt x="15943" y="30673"/>
                      <a:pt x="16243" y="29583"/>
                    </a:cubicBezTo>
                    <a:close/>
                    <a:moveTo>
                      <a:pt x="9073" y="29583"/>
                    </a:moveTo>
                    <a:cubicBezTo>
                      <a:pt x="9373" y="30673"/>
                      <a:pt x="9809" y="31741"/>
                      <a:pt x="10215" y="32804"/>
                    </a:cubicBezTo>
                    <a:cubicBezTo>
                      <a:pt x="10221" y="32825"/>
                      <a:pt x="10235" y="32841"/>
                      <a:pt x="10248" y="32858"/>
                    </a:cubicBezTo>
                    <a:cubicBezTo>
                      <a:pt x="10003" y="33066"/>
                      <a:pt x="9741" y="33247"/>
                      <a:pt x="9471" y="33434"/>
                    </a:cubicBezTo>
                    <a:cubicBezTo>
                      <a:pt x="9410" y="33454"/>
                      <a:pt x="9366" y="33520"/>
                      <a:pt x="9406" y="33577"/>
                    </a:cubicBezTo>
                    <a:cubicBezTo>
                      <a:pt x="10248" y="34695"/>
                      <a:pt x="11213" y="35758"/>
                      <a:pt x="12126" y="36825"/>
                    </a:cubicBezTo>
                    <a:cubicBezTo>
                      <a:pt x="12143" y="36845"/>
                      <a:pt x="12164" y="36859"/>
                      <a:pt x="12181" y="36873"/>
                    </a:cubicBezTo>
                    <a:cubicBezTo>
                      <a:pt x="12191" y="36968"/>
                      <a:pt x="12201" y="37064"/>
                      <a:pt x="12211" y="37159"/>
                    </a:cubicBezTo>
                    <a:cubicBezTo>
                      <a:pt x="12464" y="39892"/>
                      <a:pt x="12631" y="42622"/>
                      <a:pt x="12733" y="45362"/>
                    </a:cubicBezTo>
                    <a:cubicBezTo>
                      <a:pt x="12808" y="47335"/>
                      <a:pt x="12862" y="49305"/>
                      <a:pt x="12896" y="51281"/>
                    </a:cubicBezTo>
                    <a:cubicBezTo>
                      <a:pt x="12568" y="51360"/>
                      <a:pt x="12211" y="51387"/>
                      <a:pt x="11848" y="51387"/>
                    </a:cubicBezTo>
                    <a:cubicBezTo>
                      <a:pt x="11251" y="51387"/>
                      <a:pt x="10635" y="51315"/>
                      <a:pt x="10095" y="51285"/>
                    </a:cubicBezTo>
                    <a:cubicBezTo>
                      <a:pt x="9628" y="51258"/>
                      <a:pt x="9151" y="51231"/>
                      <a:pt x="8688" y="51156"/>
                    </a:cubicBezTo>
                    <a:cubicBezTo>
                      <a:pt x="8425" y="51115"/>
                      <a:pt x="8211" y="50989"/>
                      <a:pt x="7983" y="50900"/>
                    </a:cubicBezTo>
                    <a:cubicBezTo>
                      <a:pt x="7897" y="49601"/>
                      <a:pt x="7808" y="48310"/>
                      <a:pt x="7764" y="47011"/>
                    </a:cubicBezTo>
                    <a:cubicBezTo>
                      <a:pt x="7730" y="46034"/>
                      <a:pt x="7805" y="44980"/>
                      <a:pt x="7706" y="43985"/>
                    </a:cubicBezTo>
                    <a:cubicBezTo>
                      <a:pt x="7723" y="43569"/>
                      <a:pt x="7758" y="43137"/>
                      <a:pt x="7778" y="42701"/>
                    </a:cubicBezTo>
                    <a:cubicBezTo>
                      <a:pt x="8019" y="42666"/>
                      <a:pt x="8258" y="42622"/>
                      <a:pt x="8497" y="42567"/>
                    </a:cubicBezTo>
                    <a:cubicBezTo>
                      <a:pt x="8810" y="42401"/>
                      <a:pt x="9120" y="42230"/>
                      <a:pt x="9420" y="42046"/>
                    </a:cubicBezTo>
                    <a:cubicBezTo>
                      <a:pt x="9870" y="41756"/>
                      <a:pt x="10293" y="41429"/>
                      <a:pt x="10651" y="40969"/>
                    </a:cubicBezTo>
                    <a:cubicBezTo>
                      <a:pt x="10984" y="40537"/>
                      <a:pt x="11250" y="40049"/>
                      <a:pt x="11445" y="39541"/>
                    </a:cubicBezTo>
                    <a:cubicBezTo>
                      <a:pt x="11561" y="39241"/>
                      <a:pt x="11632" y="38921"/>
                      <a:pt x="11738" y="38615"/>
                    </a:cubicBezTo>
                    <a:cubicBezTo>
                      <a:pt x="11721" y="38605"/>
                      <a:pt x="11702" y="38600"/>
                      <a:pt x="11683" y="38600"/>
                    </a:cubicBezTo>
                    <a:cubicBezTo>
                      <a:pt x="11655" y="38600"/>
                      <a:pt x="11628" y="38612"/>
                      <a:pt x="11612" y="38638"/>
                    </a:cubicBezTo>
                    <a:cubicBezTo>
                      <a:pt x="11523" y="38778"/>
                      <a:pt x="11459" y="38931"/>
                      <a:pt x="11404" y="39085"/>
                    </a:cubicBezTo>
                    <a:cubicBezTo>
                      <a:pt x="11022" y="38525"/>
                      <a:pt x="10552" y="38031"/>
                      <a:pt x="9911" y="37589"/>
                    </a:cubicBezTo>
                    <a:cubicBezTo>
                      <a:pt x="9631" y="37394"/>
                      <a:pt x="9230" y="37084"/>
                      <a:pt x="8796" y="36863"/>
                    </a:cubicBezTo>
                    <a:cubicBezTo>
                      <a:pt x="8494" y="36542"/>
                      <a:pt x="8060" y="36321"/>
                      <a:pt x="7618" y="36205"/>
                    </a:cubicBezTo>
                    <a:cubicBezTo>
                      <a:pt x="7612" y="36203"/>
                      <a:pt x="7606" y="36203"/>
                      <a:pt x="7601" y="36203"/>
                    </a:cubicBezTo>
                    <a:cubicBezTo>
                      <a:pt x="7546" y="36203"/>
                      <a:pt x="7531" y="36278"/>
                      <a:pt x="7587" y="36297"/>
                    </a:cubicBezTo>
                    <a:cubicBezTo>
                      <a:pt x="7846" y="36386"/>
                      <a:pt x="8068" y="36505"/>
                      <a:pt x="8265" y="36652"/>
                    </a:cubicBezTo>
                    <a:cubicBezTo>
                      <a:pt x="8146" y="36620"/>
                      <a:pt x="8028" y="36603"/>
                      <a:pt x="7913" y="36603"/>
                    </a:cubicBezTo>
                    <a:cubicBezTo>
                      <a:pt x="7700" y="36603"/>
                      <a:pt x="7497" y="36664"/>
                      <a:pt x="7318" y="36815"/>
                    </a:cubicBezTo>
                    <a:cubicBezTo>
                      <a:pt x="7285" y="36841"/>
                      <a:pt x="7318" y="36877"/>
                      <a:pt x="7354" y="36877"/>
                    </a:cubicBezTo>
                    <a:cubicBezTo>
                      <a:pt x="7355" y="36877"/>
                      <a:pt x="7357" y="36877"/>
                      <a:pt x="7358" y="36876"/>
                    </a:cubicBezTo>
                    <a:cubicBezTo>
                      <a:pt x="7422" y="36868"/>
                      <a:pt x="7486" y="36864"/>
                      <a:pt x="7550" y="36864"/>
                    </a:cubicBezTo>
                    <a:cubicBezTo>
                      <a:pt x="8464" y="36864"/>
                      <a:pt x="9413" y="37693"/>
                      <a:pt x="10044" y="38219"/>
                    </a:cubicBezTo>
                    <a:cubicBezTo>
                      <a:pt x="10545" y="38635"/>
                      <a:pt x="10907" y="39105"/>
                      <a:pt x="11203" y="39623"/>
                    </a:cubicBezTo>
                    <a:cubicBezTo>
                      <a:pt x="11185" y="39654"/>
                      <a:pt x="11172" y="39684"/>
                      <a:pt x="11158" y="39715"/>
                    </a:cubicBezTo>
                    <a:cubicBezTo>
                      <a:pt x="10930" y="40151"/>
                      <a:pt x="10606" y="40540"/>
                      <a:pt x="10228" y="40884"/>
                    </a:cubicBezTo>
                    <a:cubicBezTo>
                      <a:pt x="9727" y="41337"/>
                      <a:pt x="9134" y="41712"/>
                      <a:pt x="8517" y="42042"/>
                    </a:cubicBezTo>
                    <a:cubicBezTo>
                      <a:pt x="8258" y="41034"/>
                      <a:pt x="7437" y="40148"/>
                      <a:pt x="6677" y="39405"/>
                    </a:cubicBezTo>
                    <a:cubicBezTo>
                      <a:pt x="6135" y="38877"/>
                      <a:pt x="5641" y="38352"/>
                      <a:pt x="5644" y="37592"/>
                    </a:cubicBezTo>
                    <a:cubicBezTo>
                      <a:pt x="5644" y="36894"/>
                      <a:pt x="5961" y="36171"/>
                      <a:pt x="6199" y="35513"/>
                    </a:cubicBezTo>
                    <a:cubicBezTo>
                      <a:pt x="6639" y="34289"/>
                      <a:pt x="7154" y="33094"/>
                      <a:pt x="7744" y="31925"/>
                    </a:cubicBezTo>
                    <a:cubicBezTo>
                      <a:pt x="8149" y="31131"/>
                      <a:pt x="8633" y="30363"/>
                      <a:pt x="9073" y="29583"/>
                    </a:cubicBezTo>
                    <a:close/>
                    <a:moveTo>
                      <a:pt x="9308" y="51704"/>
                    </a:moveTo>
                    <a:lnTo>
                      <a:pt x="9308" y="51704"/>
                    </a:lnTo>
                    <a:cubicBezTo>
                      <a:pt x="9386" y="51708"/>
                      <a:pt x="9458" y="51714"/>
                      <a:pt x="9512" y="51722"/>
                    </a:cubicBezTo>
                    <a:cubicBezTo>
                      <a:pt x="10136" y="51783"/>
                      <a:pt x="10759" y="51813"/>
                      <a:pt x="11383" y="51830"/>
                    </a:cubicBezTo>
                    <a:cubicBezTo>
                      <a:pt x="11591" y="51837"/>
                      <a:pt x="11799" y="51847"/>
                      <a:pt x="12007" y="51851"/>
                    </a:cubicBezTo>
                    <a:cubicBezTo>
                      <a:pt x="12003" y="52403"/>
                      <a:pt x="12000" y="52955"/>
                      <a:pt x="11990" y="53510"/>
                    </a:cubicBezTo>
                    <a:cubicBezTo>
                      <a:pt x="11966" y="55501"/>
                      <a:pt x="11884" y="57494"/>
                      <a:pt x="11874" y="59484"/>
                    </a:cubicBezTo>
                    <a:cubicBezTo>
                      <a:pt x="11871" y="59498"/>
                      <a:pt x="11874" y="59509"/>
                      <a:pt x="11877" y="59519"/>
                    </a:cubicBezTo>
                    <a:cubicBezTo>
                      <a:pt x="11745" y="59525"/>
                      <a:pt x="11612" y="59546"/>
                      <a:pt x="11482" y="59550"/>
                    </a:cubicBezTo>
                    <a:cubicBezTo>
                      <a:pt x="11346" y="59550"/>
                      <a:pt x="11196" y="59531"/>
                      <a:pt x="11050" y="59531"/>
                    </a:cubicBezTo>
                    <a:cubicBezTo>
                      <a:pt x="11000" y="59531"/>
                      <a:pt x="10951" y="59533"/>
                      <a:pt x="10902" y="59539"/>
                    </a:cubicBezTo>
                    <a:cubicBezTo>
                      <a:pt x="10504" y="59280"/>
                      <a:pt x="10037" y="59113"/>
                      <a:pt x="9587" y="59075"/>
                    </a:cubicBezTo>
                    <a:cubicBezTo>
                      <a:pt x="9502" y="57208"/>
                      <a:pt x="9424" y="55344"/>
                      <a:pt x="9362" y="53480"/>
                    </a:cubicBezTo>
                    <a:cubicBezTo>
                      <a:pt x="9345" y="52887"/>
                      <a:pt x="9325" y="52294"/>
                      <a:pt x="9308" y="51704"/>
                    </a:cubicBezTo>
                    <a:close/>
                    <a:moveTo>
                      <a:pt x="17255" y="51632"/>
                    </a:moveTo>
                    <a:lnTo>
                      <a:pt x="17255" y="51632"/>
                    </a:lnTo>
                    <a:cubicBezTo>
                      <a:pt x="17235" y="52246"/>
                      <a:pt x="17214" y="52863"/>
                      <a:pt x="17197" y="53480"/>
                    </a:cubicBezTo>
                    <a:cubicBezTo>
                      <a:pt x="17136" y="55344"/>
                      <a:pt x="17057" y="57208"/>
                      <a:pt x="16972" y="59075"/>
                    </a:cubicBezTo>
                    <a:cubicBezTo>
                      <a:pt x="16522" y="59113"/>
                      <a:pt x="16052" y="59280"/>
                      <a:pt x="15657" y="59539"/>
                    </a:cubicBezTo>
                    <a:cubicBezTo>
                      <a:pt x="15609" y="59533"/>
                      <a:pt x="15559" y="59531"/>
                      <a:pt x="15509" y="59531"/>
                    </a:cubicBezTo>
                    <a:cubicBezTo>
                      <a:pt x="15365" y="59531"/>
                      <a:pt x="15215" y="59550"/>
                      <a:pt x="15078" y="59550"/>
                    </a:cubicBezTo>
                    <a:cubicBezTo>
                      <a:pt x="14948" y="59546"/>
                      <a:pt x="14815" y="59525"/>
                      <a:pt x="14682" y="59519"/>
                    </a:cubicBezTo>
                    <a:cubicBezTo>
                      <a:pt x="14685" y="59509"/>
                      <a:pt x="14685" y="59498"/>
                      <a:pt x="14685" y="59484"/>
                    </a:cubicBezTo>
                    <a:cubicBezTo>
                      <a:pt x="14675" y="57494"/>
                      <a:pt x="14594" y="55501"/>
                      <a:pt x="14570" y="53510"/>
                    </a:cubicBezTo>
                    <a:cubicBezTo>
                      <a:pt x="14559" y="52934"/>
                      <a:pt x="14556" y="52365"/>
                      <a:pt x="14553" y="51793"/>
                    </a:cubicBezTo>
                    <a:lnTo>
                      <a:pt x="14553" y="51793"/>
                    </a:lnTo>
                    <a:cubicBezTo>
                      <a:pt x="14652" y="51800"/>
                      <a:pt x="14751" y="51810"/>
                      <a:pt x="14846" y="51810"/>
                    </a:cubicBezTo>
                    <a:cubicBezTo>
                      <a:pt x="15142" y="51820"/>
                      <a:pt x="15432" y="51830"/>
                      <a:pt x="15728" y="51830"/>
                    </a:cubicBezTo>
                    <a:cubicBezTo>
                      <a:pt x="16011" y="51793"/>
                      <a:pt x="16291" y="51742"/>
                      <a:pt x="16539" y="51711"/>
                    </a:cubicBezTo>
                    <a:cubicBezTo>
                      <a:pt x="16775" y="51681"/>
                      <a:pt x="17013" y="51657"/>
                      <a:pt x="17255" y="51632"/>
                    </a:cubicBezTo>
                    <a:close/>
                    <a:moveTo>
                      <a:pt x="9511" y="59526"/>
                    </a:moveTo>
                    <a:cubicBezTo>
                      <a:pt x="10381" y="59526"/>
                      <a:pt x="10905" y="60108"/>
                      <a:pt x="11608" y="60561"/>
                    </a:cubicBezTo>
                    <a:cubicBezTo>
                      <a:pt x="11624" y="60571"/>
                      <a:pt x="11639" y="60575"/>
                      <a:pt x="11654" y="60575"/>
                    </a:cubicBezTo>
                    <a:cubicBezTo>
                      <a:pt x="11717" y="60575"/>
                      <a:pt x="11765" y="60496"/>
                      <a:pt x="11734" y="60432"/>
                    </a:cubicBezTo>
                    <a:cubicBezTo>
                      <a:pt x="11639" y="60241"/>
                      <a:pt x="11506" y="60061"/>
                      <a:pt x="11349" y="59901"/>
                    </a:cubicBezTo>
                    <a:cubicBezTo>
                      <a:pt x="11393" y="59897"/>
                      <a:pt x="11438" y="59893"/>
                      <a:pt x="11482" y="59887"/>
                    </a:cubicBezTo>
                    <a:cubicBezTo>
                      <a:pt x="11629" y="59877"/>
                      <a:pt x="11796" y="59873"/>
                      <a:pt x="11953" y="59843"/>
                    </a:cubicBezTo>
                    <a:cubicBezTo>
                      <a:pt x="11973" y="60214"/>
                      <a:pt x="12096" y="60670"/>
                      <a:pt x="12075" y="61052"/>
                    </a:cubicBezTo>
                    <a:cubicBezTo>
                      <a:pt x="11412" y="61550"/>
                      <a:pt x="10698" y="61751"/>
                      <a:pt x="9871" y="61751"/>
                    </a:cubicBezTo>
                    <a:cubicBezTo>
                      <a:pt x="9810" y="61751"/>
                      <a:pt x="9748" y="61750"/>
                      <a:pt x="9686" y="61747"/>
                    </a:cubicBezTo>
                    <a:cubicBezTo>
                      <a:pt x="8916" y="61724"/>
                      <a:pt x="7951" y="61700"/>
                      <a:pt x="7372" y="61124"/>
                    </a:cubicBezTo>
                    <a:cubicBezTo>
                      <a:pt x="7399" y="60337"/>
                      <a:pt x="8681" y="59600"/>
                      <a:pt x="9308" y="59536"/>
                    </a:cubicBezTo>
                    <a:cubicBezTo>
                      <a:pt x="9377" y="59529"/>
                      <a:pt x="9445" y="59526"/>
                      <a:pt x="9511" y="59526"/>
                    </a:cubicBezTo>
                    <a:close/>
                    <a:moveTo>
                      <a:pt x="17049" y="59526"/>
                    </a:moveTo>
                    <a:cubicBezTo>
                      <a:pt x="17114" y="59526"/>
                      <a:pt x="17182" y="59529"/>
                      <a:pt x="17252" y="59536"/>
                    </a:cubicBezTo>
                    <a:cubicBezTo>
                      <a:pt x="17879" y="59600"/>
                      <a:pt x="19160" y="60337"/>
                      <a:pt x="19188" y="61124"/>
                    </a:cubicBezTo>
                    <a:cubicBezTo>
                      <a:pt x="18608" y="61700"/>
                      <a:pt x="17644" y="61724"/>
                      <a:pt x="16873" y="61747"/>
                    </a:cubicBezTo>
                    <a:cubicBezTo>
                      <a:pt x="16811" y="61750"/>
                      <a:pt x="16750" y="61751"/>
                      <a:pt x="16689" y="61751"/>
                    </a:cubicBezTo>
                    <a:cubicBezTo>
                      <a:pt x="15862" y="61751"/>
                      <a:pt x="15148" y="61550"/>
                      <a:pt x="14485" y="61052"/>
                    </a:cubicBezTo>
                    <a:cubicBezTo>
                      <a:pt x="14464" y="60670"/>
                      <a:pt x="14587" y="60214"/>
                      <a:pt x="14608" y="59843"/>
                    </a:cubicBezTo>
                    <a:cubicBezTo>
                      <a:pt x="14764" y="59873"/>
                      <a:pt x="14931" y="59877"/>
                      <a:pt x="15078" y="59887"/>
                    </a:cubicBezTo>
                    <a:cubicBezTo>
                      <a:pt x="15122" y="59893"/>
                      <a:pt x="15166" y="59897"/>
                      <a:pt x="15210" y="59901"/>
                    </a:cubicBezTo>
                    <a:cubicBezTo>
                      <a:pt x="15053" y="60061"/>
                      <a:pt x="14921" y="60241"/>
                      <a:pt x="14825" y="60432"/>
                    </a:cubicBezTo>
                    <a:cubicBezTo>
                      <a:pt x="14795" y="60496"/>
                      <a:pt x="14843" y="60575"/>
                      <a:pt x="14906" y="60575"/>
                    </a:cubicBezTo>
                    <a:cubicBezTo>
                      <a:pt x="14920" y="60575"/>
                      <a:pt x="14936" y="60571"/>
                      <a:pt x="14951" y="60561"/>
                    </a:cubicBezTo>
                    <a:cubicBezTo>
                      <a:pt x="15655" y="60108"/>
                      <a:pt x="16178" y="59526"/>
                      <a:pt x="17049" y="59526"/>
                    </a:cubicBezTo>
                    <a:close/>
                    <a:moveTo>
                      <a:pt x="12068" y="61104"/>
                    </a:moveTo>
                    <a:lnTo>
                      <a:pt x="12068" y="61104"/>
                    </a:lnTo>
                    <a:cubicBezTo>
                      <a:pt x="12061" y="61172"/>
                      <a:pt x="12052" y="61240"/>
                      <a:pt x="12031" y="61301"/>
                    </a:cubicBezTo>
                    <a:cubicBezTo>
                      <a:pt x="11830" y="61969"/>
                      <a:pt x="10767" y="61972"/>
                      <a:pt x="10224" y="62013"/>
                    </a:cubicBezTo>
                    <a:cubicBezTo>
                      <a:pt x="9934" y="62036"/>
                      <a:pt x="9495" y="62088"/>
                      <a:pt x="9047" y="62088"/>
                    </a:cubicBezTo>
                    <a:cubicBezTo>
                      <a:pt x="8371" y="62088"/>
                      <a:pt x="7676" y="61970"/>
                      <a:pt x="7440" y="61458"/>
                    </a:cubicBezTo>
                    <a:cubicBezTo>
                      <a:pt x="7417" y="61406"/>
                      <a:pt x="7403" y="61356"/>
                      <a:pt x="7390" y="61301"/>
                    </a:cubicBezTo>
                    <a:lnTo>
                      <a:pt x="7390" y="61301"/>
                    </a:lnTo>
                    <a:cubicBezTo>
                      <a:pt x="7986" y="61799"/>
                      <a:pt x="8957" y="61812"/>
                      <a:pt x="9686" y="61829"/>
                    </a:cubicBezTo>
                    <a:cubicBezTo>
                      <a:pt x="9736" y="61830"/>
                      <a:pt x="9785" y="61831"/>
                      <a:pt x="9835" y="61831"/>
                    </a:cubicBezTo>
                    <a:cubicBezTo>
                      <a:pt x="10628" y="61831"/>
                      <a:pt x="11495" y="61671"/>
                      <a:pt x="12068" y="61104"/>
                    </a:cubicBezTo>
                    <a:close/>
                    <a:moveTo>
                      <a:pt x="14491" y="61104"/>
                    </a:moveTo>
                    <a:cubicBezTo>
                      <a:pt x="15065" y="61671"/>
                      <a:pt x="15932" y="61831"/>
                      <a:pt x="16724" y="61831"/>
                    </a:cubicBezTo>
                    <a:cubicBezTo>
                      <a:pt x="16774" y="61831"/>
                      <a:pt x="16824" y="61830"/>
                      <a:pt x="16873" y="61829"/>
                    </a:cubicBezTo>
                    <a:cubicBezTo>
                      <a:pt x="17603" y="61812"/>
                      <a:pt x="18574" y="61799"/>
                      <a:pt x="19171" y="61301"/>
                    </a:cubicBezTo>
                    <a:lnTo>
                      <a:pt x="19171" y="61301"/>
                    </a:lnTo>
                    <a:cubicBezTo>
                      <a:pt x="19157" y="61356"/>
                      <a:pt x="19143" y="61406"/>
                      <a:pt x="19119" y="61458"/>
                    </a:cubicBezTo>
                    <a:cubicBezTo>
                      <a:pt x="18884" y="61970"/>
                      <a:pt x="18187" y="62088"/>
                      <a:pt x="17512" y="62088"/>
                    </a:cubicBezTo>
                    <a:cubicBezTo>
                      <a:pt x="17064" y="62088"/>
                      <a:pt x="16625" y="62036"/>
                      <a:pt x="16335" y="62013"/>
                    </a:cubicBezTo>
                    <a:cubicBezTo>
                      <a:pt x="15794" y="61972"/>
                      <a:pt x="14730" y="61969"/>
                      <a:pt x="14526" y="61301"/>
                    </a:cubicBezTo>
                    <a:cubicBezTo>
                      <a:pt x="14509" y="61240"/>
                      <a:pt x="14498" y="61172"/>
                      <a:pt x="14491" y="61104"/>
                    </a:cubicBezTo>
                    <a:close/>
                    <a:moveTo>
                      <a:pt x="13514" y="1"/>
                    </a:moveTo>
                    <a:cubicBezTo>
                      <a:pt x="13042" y="1"/>
                      <a:pt x="12570" y="38"/>
                      <a:pt x="12106" y="98"/>
                    </a:cubicBezTo>
                    <a:cubicBezTo>
                      <a:pt x="10422" y="313"/>
                      <a:pt x="8551" y="991"/>
                      <a:pt x="7338" y="2272"/>
                    </a:cubicBezTo>
                    <a:cubicBezTo>
                      <a:pt x="7042" y="2152"/>
                      <a:pt x="6748" y="2098"/>
                      <a:pt x="6463" y="2098"/>
                    </a:cubicBezTo>
                    <a:cubicBezTo>
                      <a:pt x="6447" y="2098"/>
                      <a:pt x="6431" y="2098"/>
                      <a:pt x="6415" y="2098"/>
                    </a:cubicBezTo>
                    <a:cubicBezTo>
                      <a:pt x="6372" y="2095"/>
                      <a:pt x="6329" y="2093"/>
                      <a:pt x="6287" y="2093"/>
                    </a:cubicBezTo>
                    <a:cubicBezTo>
                      <a:pt x="6106" y="2093"/>
                      <a:pt x="5925" y="2123"/>
                      <a:pt x="5757" y="2186"/>
                    </a:cubicBezTo>
                    <a:cubicBezTo>
                      <a:pt x="5733" y="2197"/>
                      <a:pt x="5709" y="2210"/>
                      <a:pt x="5682" y="2221"/>
                    </a:cubicBezTo>
                    <a:cubicBezTo>
                      <a:pt x="4946" y="2456"/>
                      <a:pt x="4291" y="3012"/>
                      <a:pt x="3801" y="3655"/>
                    </a:cubicBezTo>
                    <a:cubicBezTo>
                      <a:pt x="2986" y="4725"/>
                      <a:pt x="2220" y="6075"/>
                      <a:pt x="1787" y="7415"/>
                    </a:cubicBezTo>
                    <a:cubicBezTo>
                      <a:pt x="1125" y="9036"/>
                      <a:pt x="774" y="10839"/>
                      <a:pt x="1200" y="12438"/>
                    </a:cubicBezTo>
                    <a:cubicBezTo>
                      <a:pt x="917" y="12574"/>
                      <a:pt x="601" y="12663"/>
                      <a:pt x="239" y="12687"/>
                    </a:cubicBezTo>
                    <a:cubicBezTo>
                      <a:pt x="110" y="12697"/>
                      <a:pt x="1" y="12843"/>
                      <a:pt x="82" y="12966"/>
                    </a:cubicBezTo>
                    <a:cubicBezTo>
                      <a:pt x="462" y="13541"/>
                      <a:pt x="1071" y="13806"/>
                      <a:pt x="1705" y="13806"/>
                    </a:cubicBezTo>
                    <a:cubicBezTo>
                      <a:pt x="1736" y="13806"/>
                      <a:pt x="1768" y="13805"/>
                      <a:pt x="1800" y="13804"/>
                    </a:cubicBezTo>
                    <a:cubicBezTo>
                      <a:pt x="1803" y="13808"/>
                      <a:pt x="1803" y="13815"/>
                      <a:pt x="1811" y="13818"/>
                    </a:cubicBezTo>
                    <a:cubicBezTo>
                      <a:pt x="1040" y="14162"/>
                      <a:pt x="573" y="14908"/>
                      <a:pt x="447" y="15747"/>
                    </a:cubicBezTo>
                    <a:cubicBezTo>
                      <a:pt x="287" y="16820"/>
                      <a:pt x="669" y="17966"/>
                      <a:pt x="1306" y="18821"/>
                    </a:cubicBezTo>
                    <a:cubicBezTo>
                      <a:pt x="1759" y="19423"/>
                      <a:pt x="2650" y="20223"/>
                      <a:pt x="3491" y="20223"/>
                    </a:cubicBezTo>
                    <a:cubicBezTo>
                      <a:pt x="3549" y="20223"/>
                      <a:pt x="3607" y="20219"/>
                      <a:pt x="3664" y="20212"/>
                    </a:cubicBezTo>
                    <a:cubicBezTo>
                      <a:pt x="3750" y="21285"/>
                      <a:pt x="3967" y="22341"/>
                      <a:pt x="4506" y="23289"/>
                    </a:cubicBezTo>
                    <a:cubicBezTo>
                      <a:pt x="5235" y="24577"/>
                      <a:pt x="6424" y="25541"/>
                      <a:pt x="7750" y="26175"/>
                    </a:cubicBezTo>
                    <a:cubicBezTo>
                      <a:pt x="8514" y="26540"/>
                      <a:pt x="9328" y="26785"/>
                      <a:pt x="10153" y="26969"/>
                    </a:cubicBezTo>
                    <a:cubicBezTo>
                      <a:pt x="10221" y="26986"/>
                      <a:pt x="10289" y="27000"/>
                      <a:pt x="10361" y="27017"/>
                    </a:cubicBezTo>
                    <a:cubicBezTo>
                      <a:pt x="10075" y="27269"/>
                      <a:pt x="9833" y="27552"/>
                      <a:pt x="9591" y="27835"/>
                    </a:cubicBezTo>
                    <a:cubicBezTo>
                      <a:pt x="9427" y="28026"/>
                      <a:pt x="9137" y="28268"/>
                      <a:pt x="9148" y="28517"/>
                    </a:cubicBezTo>
                    <a:cubicBezTo>
                      <a:pt x="9151" y="28561"/>
                      <a:pt x="9161" y="28608"/>
                      <a:pt x="9175" y="28656"/>
                    </a:cubicBezTo>
                    <a:cubicBezTo>
                      <a:pt x="8354" y="29627"/>
                      <a:pt x="7761" y="30800"/>
                      <a:pt x="7198" y="31900"/>
                    </a:cubicBezTo>
                    <a:cubicBezTo>
                      <a:pt x="6564" y="33138"/>
                      <a:pt x="6015" y="34412"/>
                      <a:pt x="5559" y="35711"/>
                    </a:cubicBezTo>
                    <a:cubicBezTo>
                      <a:pt x="5150" y="36873"/>
                      <a:pt x="4789" y="38025"/>
                      <a:pt x="5638" y="39095"/>
                    </a:cubicBezTo>
                    <a:cubicBezTo>
                      <a:pt x="6020" y="39582"/>
                      <a:pt x="6510" y="39985"/>
                      <a:pt x="6905" y="40458"/>
                    </a:cubicBezTo>
                    <a:cubicBezTo>
                      <a:pt x="7083" y="40676"/>
                      <a:pt x="7236" y="40901"/>
                      <a:pt x="7376" y="41130"/>
                    </a:cubicBezTo>
                    <a:cubicBezTo>
                      <a:pt x="7168" y="42056"/>
                      <a:pt x="7236" y="43120"/>
                      <a:pt x="7215" y="44050"/>
                    </a:cubicBezTo>
                    <a:cubicBezTo>
                      <a:pt x="7130" y="45024"/>
                      <a:pt x="7232" y="46067"/>
                      <a:pt x="7259" y="47011"/>
                    </a:cubicBezTo>
                    <a:cubicBezTo>
                      <a:pt x="7287" y="47840"/>
                      <a:pt x="7321" y="48667"/>
                      <a:pt x="7369" y="49496"/>
                    </a:cubicBezTo>
                    <a:cubicBezTo>
                      <a:pt x="7393" y="49908"/>
                      <a:pt x="7423" y="50320"/>
                      <a:pt x="7454" y="50733"/>
                    </a:cubicBezTo>
                    <a:cubicBezTo>
                      <a:pt x="7471" y="50910"/>
                      <a:pt x="7457" y="51039"/>
                      <a:pt x="7569" y="51166"/>
                    </a:cubicBezTo>
                    <a:cubicBezTo>
                      <a:pt x="7675" y="51284"/>
                      <a:pt x="8680" y="51656"/>
                      <a:pt x="8816" y="51656"/>
                    </a:cubicBezTo>
                    <a:cubicBezTo>
                      <a:pt x="8825" y="51656"/>
                      <a:pt x="8831" y="51654"/>
                      <a:pt x="8831" y="51650"/>
                    </a:cubicBezTo>
                    <a:cubicBezTo>
                      <a:pt x="8841" y="52260"/>
                      <a:pt x="8854" y="52870"/>
                      <a:pt x="8872" y="53480"/>
                    </a:cubicBezTo>
                    <a:cubicBezTo>
                      <a:pt x="8930" y="55351"/>
                      <a:pt x="9001" y="57219"/>
                      <a:pt x="9090" y="59086"/>
                    </a:cubicBezTo>
                    <a:cubicBezTo>
                      <a:pt x="9076" y="59089"/>
                      <a:pt x="9062" y="59089"/>
                      <a:pt x="9052" y="59093"/>
                    </a:cubicBezTo>
                    <a:cubicBezTo>
                      <a:pt x="8139" y="59250"/>
                      <a:pt x="7066" y="60146"/>
                      <a:pt x="6926" y="61090"/>
                    </a:cubicBezTo>
                    <a:cubicBezTo>
                      <a:pt x="6919" y="61127"/>
                      <a:pt x="6922" y="61168"/>
                      <a:pt x="6932" y="61202"/>
                    </a:cubicBezTo>
                    <a:cubicBezTo>
                      <a:pt x="6760" y="62334"/>
                      <a:pt x="8339" y="62548"/>
                      <a:pt x="9478" y="62548"/>
                    </a:cubicBezTo>
                    <a:cubicBezTo>
                      <a:pt x="9828" y="62548"/>
                      <a:pt x="10137" y="62527"/>
                      <a:pt x="10341" y="62507"/>
                    </a:cubicBezTo>
                    <a:cubicBezTo>
                      <a:pt x="10920" y="62453"/>
                      <a:pt x="11990" y="62449"/>
                      <a:pt x="12351" y="61897"/>
                    </a:cubicBezTo>
                    <a:cubicBezTo>
                      <a:pt x="12685" y="61386"/>
                      <a:pt x="12447" y="60323"/>
                      <a:pt x="12195" y="59754"/>
                    </a:cubicBezTo>
                    <a:cubicBezTo>
                      <a:pt x="12211" y="59744"/>
                      <a:pt x="12225" y="59734"/>
                      <a:pt x="12242" y="59723"/>
                    </a:cubicBezTo>
                    <a:cubicBezTo>
                      <a:pt x="12277" y="59699"/>
                      <a:pt x="12290" y="59662"/>
                      <a:pt x="12283" y="59624"/>
                    </a:cubicBezTo>
                    <a:cubicBezTo>
                      <a:pt x="12313" y="59591"/>
                      <a:pt x="12334" y="59542"/>
                      <a:pt x="12338" y="59484"/>
                    </a:cubicBezTo>
                    <a:cubicBezTo>
                      <a:pt x="12443" y="57498"/>
                      <a:pt x="12447" y="55497"/>
                      <a:pt x="12461" y="53510"/>
                    </a:cubicBezTo>
                    <a:cubicBezTo>
                      <a:pt x="12464" y="52961"/>
                      <a:pt x="12477" y="52403"/>
                      <a:pt x="12491" y="51847"/>
                    </a:cubicBezTo>
                    <a:cubicBezTo>
                      <a:pt x="12733" y="51830"/>
                      <a:pt x="12975" y="51793"/>
                      <a:pt x="13210" y="51714"/>
                    </a:cubicBezTo>
                    <a:cubicBezTo>
                      <a:pt x="13251" y="51701"/>
                      <a:pt x="13282" y="51681"/>
                      <a:pt x="13305" y="51657"/>
                    </a:cubicBezTo>
                    <a:cubicBezTo>
                      <a:pt x="13305" y="51596"/>
                      <a:pt x="13309" y="51534"/>
                      <a:pt x="13319" y="51476"/>
                    </a:cubicBezTo>
                    <a:cubicBezTo>
                      <a:pt x="13315" y="51421"/>
                      <a:pt x="13312" y="51367"/>
                      <a:pt x="13312" y="51313"/>
                    </a:cubicBezTo>
                    <a:cubicBezTo>
                      <a:pt x="13312" y="51292"/>
                      <a:pt x="13315" y="51272"/>
                      <a:pt x="13319" y="51254"/>
                    </a:cubicBezTo>
                    <a:cubicBezTo>
                      <a:pt x="13305" y="50065"/>
                      <a:pt x="13282" y="48872"/>
                      <a:pt x="13244" y="47679"/>
                    </a:cubicBezTo>
                    <a:lnTo>
                      <a:pt x="13244" y="47679"/>
                    </a:lnTo>
                    <a:cubicBezTo>
                      <a:pt x="13292" y="47697"/>
                      <a:pt x="13343" y="47703"/>
                      <a:pt x="13408" y="47703"/>
                    </a:cubicBezTo>
                    <a:cubicBezTo>
                      <a:pt x="13499" y="47703"/>
                      <a:pt x="13592" y="47700"/>
                      <a:pt x="13687" y="47697"/>
                    </a:cubicBezTo>
                    <a:cubicBezTo>
                      <a:pt x="13749" y="49053"/>
                      <a:pt x="13820" y="50426"/>
                      <a:pt x="14045" y="51762"/>
                    </a:cubicBezTo>
                    <a:lnTo>
                      <a:pt x="14065" y="51762"/>
                    </a:lnTo>
                    <a:cubicBezTo>
                      <a:pt x="14082" y="52348"/>
                      <a:pt x="14096" y="52934"/>
                      <a:pt x="14100" y="53510"/>
                    </a:cubicBezTo>
                    <a:cubicBezTo>
                      <a:pt x="14113" y="55497"/>
                      <a:pt x="14117" y="57498"/>
                      <a:pt x="14222" y="59484"/>
                    </a:cubicBezTo>
                    <a:cubicBezTo>
                      <a:pt x="14226" y="59542"/>
                      <a:pt x="14246" y="59591"/>
                      <a:pt x="14276" y="59624"/>
                    </a:cubicBezTo>
                    <a:cubicBezTo>
                      <a:pt x="14270" y="59662"/>
                      <a:pt x="14284" y="59699"/>
                      <a:pt x="14317" y="59723"/>
                    </a:cubicBezTo>
                    <a:cubicBezTo>
                      <a:pt x="14331" y="59734"/>
                      <a:pt x="14348" y="59744"/>
                      <a:pt x="14365" y="59754"/>
                    </a:cubicBezTo>
                    <a:cubicBezTo>
                      <a:pt x="14113" y="60323"/>
                      <a:pt x="13871" y="61386"/>
                      <a:pt x="14208" y="61897"/>
                    </a:cubicBezTo>
                    <a:cubicBezTo>
                      <a:pt x="14570" y="62449"/>
                      <a:pt x="15640" y="62453"/>
                      <a:pt x="16219" y="62507"/>
                    </a:cubicBezTo>
                    <a:cubicBezTo>
                      <a:pt x="16423" y="62527"/>
                      <a:pt x="16731" y="62548"/>
                      <a:pt x="17082" y="62548"/>
                    </a:cubicBezTo>
                    <a:cubicBezTo>
                      <a:pt x="18221" y="62548"/>
                      <a:pt x="19799" y="62334"/>
                      <a:pt x="19627" y="61202"/>
                    </a:cubicBezTo>
                    <a:cubicBezTo>
                      <a:pt x="19638" y="61168"/>
                      <a:pt x="19641" y="61127"/>
                      <a:pt x="19634" y="61090"/>
                    </a:cubicBezTo>
                    <a:cubicBezTo>
                      <a:pt x="19495" y="60146"/>
                      <a:pt x="18421" y="59250"/>
                      <a:pt x="17507" y="59093"/>
                    </a:cubicBezTo>
                    <a:cubicBezTo>
                      <a:pt x="17497" y="59089"/>
                      <a:pt x="17483" y="59089"/>
                      <a:pt x="17470" y="59086"/>
                    </a:cubicBezTo>
                    <a:cubicBezTo>
                      <a:pt x="17559" y="57219"/>
                      <a:pt x="17630" y="55351"/>
                      <a:pt x="17688" y="53480"/>
                    </a:cubicBezTo>
                    <a:cubicBezTo>
                      <a:pt x="17705" y="52846"/>
                      <a:pt x="17719" y="52209"/>
                      <a:pt x="17732" y="51571"/>
                    </a:cubicBezTo>
                    <a:cubicBezTo>
                      <a:pt x="18018" y="51534"/>
                      <a:pt x="18305" y="51486"/>
                      <a:pt x="18584" y="51418"/>
                    </a:cubicBezTo>
                    <a:cubicBezTo>
                      <a:pt x="18615" y="51415"/>
                      <a:pt x="18646" y="51407"/>
                      <a:pt x="18677" y="51394"/>
                    </a:cubicBezTo>
                    <a:cubicBezTo>
                      <a:pt x="18727" y="51380"/>
                      <a:pt x="18779" y="51363"/>
                      <a:pt x="18830" y="51346"/>
                    </a:cubicBezTo>
                    <a:cubicBezTo>
                      <a:pt x="18830" y="51336"/>
                      <a:pt x="18833" y="51322"/>
                      <a:pt x="18833" y="51313"/>
                    </a:cubicBezTo>
                    <a:cubicBezTo>
                      <a:pt x="18840" y="51285"/>
                      <a:pt x="18844" y="51258"/>
                      <a:pt x="18847" y="51231"/>
                    </a:cubicBezTo>
                    <a:cubicBezTo>
                      <a:pt x="18850" y="51091"/>
                      <a:pt x="18850" y="50951"/>
                      <a:pt x="18853" y="50811"/>
                    </a:cubicBezTo>
                    <a:lnTo>
                      <a:pt x="18853" y="50811"/>
                    </a:lnTo>
                    <a:cubicBezTo>
                      <a:pt x="18847" y="50811"/>
                      <a:pt x="18844" y="50814"/>
                      <a:pt x="18836" y="50819"/>
                    </a:cubicBezTo>
                    <a:cubicBezTo>
                      <a:pt x="18922" y="49482"/>
                      <a:pt x="18963" y="48143"/>
                      <a:pt x="18973" y="46807"/>
                    </a:cubicBezTo>
                    <a:cubicBezTo>
                      <a:pt x="18979" y="46095"/>
                      <a:pt x="18983" y="45383"/>
                      <a:pt x="18959" y="44670"/>
                    </a:cubicBezTo>
                    <a:cubicBezTo>
                      <a:pt x="18952" y="44524"/>
                      <a:pt x="18952" y="44373"/>
                      <a:pt x="18949" y="44224"/>
                    </a:cubicBezTo>
                    <a:cubicBezTo>
                      <a:pt x="18952" y="43637"/>
                      <a:pt x="18946" y="43052"/>
                      <a:pt x="18929" y="42468"/>
                    </a:cubicBezTo>
                    <a:cubicBezTo>
                      <a:pt x="18905" y="41620"/>
                      <a:pt x="18857" y="40775"/>
                      <a:pt x="18782" y="39930"/>
                    </a:cubicBezTo>
                    <a:cubicBezTo>
                      <a:pt x="18727" y="39313"/>
                      <a:pt x="18710" y="38641"/>
                      <a:pt x="18574" y="38018"/>
                    </a:cubicBezTo>
                    <a:cubicBezTo>
                      <a:pt x="18567" y="37960"/>
                      <a:pt x="18557" y="37902"/>
                      <a:pt x="18547" y="37847"/>
                    </a:cubicBezTo>
                    <a:lnTo>
                      <a:pt x="18547" y="37847"/>
                    </a:lnTo>
                    <a:cubicBezTo>
                      <a:pt x="18779" y="37930"/>
                      <a:pt x="19019" y="37977"/>
                      <a:pt x="19263" y="37977"/>
                    </a:cubicBezTo>
                    <a:cubicBezTo>
                      <a:pt x="19673" y="37977"/>
                      <a:pt x="20094" y="37845"/>
                      <a:pt x="20513" y="37531"/>
                    </a:cubicBezTo>
                    <a:cubicBezTo>
                      <a:pt x="21696" y="36641"/>
                      <a:pt x="22323" y="35244"/>
                      <a:pt x="22783" y="33915"/>
                    </a:cubicBezTo>
                    <a:cubicBezTo>
                      <a:pt x="22872" y="33659"/>
                      <a:pt x="22957" y="33400"/>
                      <a:pt x="23035" y="33141"/>
                    </a:cubicBezTo>
                    <a:cubicBezTo>
                      <a:pt x="23089" y="32968"/>
                      <a:pt x="23188" y="32763"/>
                      <a:pt x="23205" y="32565"/>
                    </a:cubicBezTo>
                    <a:cubicBezTo>
                      <a:pt x="23209" y="32487"/>
                      <a:pt x="23202" y="32408"/>
                      <a:pt x="23175" y="32337"/>
                    </a:cubicBezTo>
                    <a:cubicBezTo>
                      <a:pt x="23079" y="32095"/>
                      <a:pt x="22814" y="31870"/>
                      <a:pt x="22623" y="31693"/>
                    </a:cubicBezTo>
                    <a:cubicBezTo>
                      <a:pt x="22575" y="31648"/>
                      <a:pt x="22527" y="31607"/>
                      <a:pt x="22476" y="31570"/>
                    </a:cubicBezTo>
                    <a:cubicBezTo>
                      <a:pt x="22493" y="31389"/>
                      <a:pt x="22510" y="31212"/>
                      <a:pt x="22527" y="31032"/>
                    </a:cubicBezTo>
                    <a:cubicBezTo>
                      <a:pt x="22738" y="30988"/>
                      <a:pt x="22943" y="30875"/>
                      <a:pt x="23106" y="30681"/>
                    </a:cubicBezTo>
                    <a:cubicBezTo>
                      <a:pt x="23437" y="30282"/>
                      <a:pt x="23573" y="29638"/>
                      <a:pt x="23488" y="29140"/>
                    </a:cubicBezTo>
                    <a:cubicBezTo>
                      <a:pt x="23431" y="28797"/>
                      <a:pt x="23156" y="28479"/>
                      <a:pt x="22812" y="28479"/>
                    </a:cubicBezTo>
                    <a:cubicBezTo>
                      <a:pt x="22807" y="28479"/>
                      <a:pt x="22802" y="28479"/>
                      <a:pt x="22796" y="28479"/>
                    </a:cubicBezTo>
                    <a:cubicBezTo>
                      <a:pt x="22810" y="28380"/>
                      <a:pt x="22820" y="28274"/>
                      <a:pt x="22834" y="28172"/>
                    </a:cubicBezTo>
                    <a:cubicBezTo>
                      <a:pt x="22936" y="27232"/>
                      <a:pt x="23032" y="26288"/>
                      <a:pt x="23130" y="25344"/>
                    </a:cubicBezTo>
                    <a:cubicBezTo>
                      <a:pt x="23106" y="25283"/>
                      <a:pt x="23059" y="25231"/>
                      <a:pt x="22960" y="25214"/>
                    </a:cubicBezTo>
                    <a:cubicBezTo>
                      <a:pt x="22878" y="25201"/>
                      <a:pt x="22796" y="25187"/>
                      <a:pt x="22711" y="25173"/>
                    </a:cubicBezTo>
                    <a:cubicBezTo>
                      <a:pt x="22715" y="25163"/>
                      <a:pt x="22715" y="25153"/>
                      <a:pt x="22718" y="25139"/>
                    </a:cubicBezTo>
                    <a:cubicBezTo>
                      <a:pt x="22807" y="24386"/>
                      <a:pt x="22875" y="23633"/>
                      <a:pt x="22946" y="22880"/>
                    </a:cubicBezTo>
                    <a:cubicBezTo>
                      <a:pt x="23267" y="22842"/>
                      <a:pt x="23655" y="22580"/>
                      <a:pt x="23959" y="22249"/>
                    </a:cubicBezTo>
                    <a:cubicBezTo>
                      <a:pt x="24391" y="21775"/>
                      <a:pt x="24654" y="21149"/>
                      <a:pt x="24320" y="20869"/>
                    </a:cubicBezTo>
                    <a:cubicBezTo>
                      <a:pt x="24236" y="20799"/>
                      <a:pt x="24135" y="20768"/>
                      <a:pt x="24023" y="20768"/>
                    </a:cubicBezTo>
                    <a:cubicBezTo>
                      <a:pt x="23689" y="20768"/>
                      <a:pt x="23264" y="21046"/>
                      <a:pt x="22943" y="21401"/>
                    </a:cubicBezTo>
                    <a:cubicBezTo>
                      <a:pt x="22521" y="21865"/>
                      <a:pt x="22262" y="22471"/>
                      <a:pt x="22554" y="22760"/>
                    </a:cubicBezTo>
                    <a:cubicBezTo>
                      <a:pt x="22486" y="23401"/>
                      <a:pt x="22411" y="24042"/>
                      <a:pt x="22350" y="24682"/>
                    </a:cubicBezTo>
                    <a:cubicBezTo>
                      <a:pt x="22337" y="24754"/>
                      <a:pt x="22333" y="24833"/>
                      <a:pt x="22326" y="24907"/>
                    </a:cubicBezTo>
                    <a:cubicBezTo>
                      <a:pt x="22320" y="24979"/>
                      <a:pt x="22309" y="25054"/>
                      <a:pt x="22302" y="25129"/>
                    </a:cubicBezTo>
                    <a:cubicBezTo>
                      <a:pt x="22262" y="25126"/>
                      <a:pt x="22217" y="25126"/>
                      <a:pt x="22173" y="25126"/>
                    </a:cubicBezTo>
                    <a:cubicBezTo>
                      <a:pt x="22125" y="25122"/>
                      <a:pt x="22081" y="25119"/>
                      <a:pt x="22033" y="25112"/>
                    </a:cubicBezTo>
                    <a:cubicBezTo>
                      <a:pt x="22028" y="25111"/>
                      <a:pt x="22023" y="25111"/>
                      <a:pt x="22017" y="25111"/>
                    </a:cubicBezTo>
                    <a:cubicBezTo>
                      <a:pt x="21920" y="25111"/>
                      <a:pt x="21853" y="25167"/>
                      <a:pt x="21808" y="25245"/>
                    </a:cubicBezTo>
                    <a:cubicBezTo>
                      <a:pt x="21699" y="26315"/>
                      <a:pt x="21587" y="27392"/>
                      <a:pt x="21474" y="28462"/>
                    </a:cubicBezTo>
                    <a:cubicBezTo>
                      <a:pt x="21246" y="28465"/>
                      <a:pt x="21021" y="28479"/>
                      <a:pt x="20806" y="28581"/>
                    </a:cubicBezTo>
                    <a:cubicBezTo>
                      <a:pt x="20564" y="28694"/>
                      <a:pt x="20370" y="28885"/>
                      <a:pt x="20223" y="29099"/>
                    </a:cubicBezTo>
                    <a:cubicBezTo>
                      <a:pt x="20152" y="29205"/>
                      <a:pt x="20091" y="29321"/>
                      <a:pt x="20039" y="29440"/>
                    </a:cubicBezTo>
                    <a:cubicBezTo>
                      <a:pt x="19995" y="29546"/>
                      <a:pt x="19985" y="29685"/>
                      <a:pt x="19910" y="29774"/>
                    </a:cubicBezTo>
                    <a:cubicBezTo>
                      <a:pt x="19886" y="29805"/>
                      <a:pt x="19855" y="29825"/>
                      <a:pt x="19832" y="29856"/>
                    </a:cubicBezTo>
                    <a:cubicBezTo>
                      <a:pt x="19781" y="29917"/>
                      <a:pt x="19756" y="30006"/>
                      <a:pt x="19715" y="30074"/>
                    </a:cubicBezTo>
                    <a:cubicBezTo>
                      <a:pt x="19661" y="30173"/>
                      <a:pt x="19600" y="30272"/>
                      <a:pt x="19545" y="30371"/>
                    </a:cubicBezTo>
                    <a:cubicBezTo>
                      <a:pt x="19440" y="30561"/>
                      <a:pt x="19344" y="30759"/>
                      <a:pt x="19252" y="30956"/>
                    </a:cubicBezTo>
                    <a:cubicBezTo>
                      <a:pt x="19078" y="31348"/>
                      <a:pt x="18925" y="31747"/>
                      <a:pt x="18779" y="32146"/>
                    </a:cubicBezTo>
                    <a:cubicBezTo>
                      <a:pt x="18707" y="32350"/>
                      <a:pt x="18625" y="32562"/>
                      <a:pt x="18547" y="32776"/>
                    </a:cubicBezTo>
                    <a:cubicBezTo>
                      <a:pt x="18411" y="32483"/>
                      <a:pt x="18268" y="32191"/>
                      <a:pt x="18120" y="31900"/>
                    </a:cubicBezTo>
                    <a:cubicBezTo>
                      <a:pt x="17586" y="30857"/>
                      <a:pt x="17024" y="29753"/>
                      <a:pt x="16267" y="28813"/>
                    </a:cubicBezTo>
                    <a:cubicBezTo>
                      <a:pt x="16209" y="28728"/>
                      <a:pt x="16144" y="28646"/>
                      <a:pt x="16080" y="28564"/>
                    </a:cubicBezTo>
                    <a:cubicBezTo>
                      <a:pt x="16045" y="28503"/>
                      <a:pt x="15994" y="28445"/>
                      <a:pt x="15943" y="28400"/>
                    </a:cubicBezTo>
                    <a:cubicBezTo>
                      <a:pt x="15957" y="28336"/>
                      <a:pt x="15970" y="28274"/>
                      <a:pt x="15981" y="28210"/>
                    </a:cubicBezTo>
                    <a:cubicBezTo>
                      <a:pt x="16014" y="28029"/>
                      <a:pt x="16072" y="27856"/>
                      <a:pt x="15987" y="27688"/>
                    </a:cubicBezTo>
                    <a:cubicBezTo>
                      <a:pt x="15865" y="27439"/>
                      <a:pt x="15418" y="27161"/>
                      <a:pt x="15047" y="26942"/>
                    </a:cubicBezTo>
                    <a:cubicBezTo>
                      <a:pt x="15830" y="26758"/>
                      <a:pt x="16601" y="26519"/>
                      <a:pt x="17323" y="26175"/>
                    </a:cubicBezTo>
                    <a:cubicBezTo>
                      <a:pt x="18649" y="25541"/>
                      <a:pt x="19838" y="24577"/>
                      <a:pt x="20571" y="23289"/>
                    </a:cubicBezTo>
                    <a:cubicBezTo>
                      <a:pt x="21110" y="22341"/>
                      <a:pt x="21324" y="21285"/>
                      <a:pt x="21409" y="20212"/>
                    </a:cubicBezTo>
                    <a:cubicBezTo>
                      <a:pt x="21467" y="20219"/>
                      <a:pt x="21524" y="20223"/>
                      <a:pt x="21582" y="20223"/>
                    </a:cubicBezTo>
                    <a:cubicBezTo>
                      <a:pt x="22424" y="20223"/>
                      <a:pt x="23315" y="19423"/>
                      <a:pt x="23768" y="18821"/>
                    </a:cubicBezTo>
                    <a:cubicBezTo>
                      <a:pt x="24409" y="17966"/>
                      <a:pt x="24786" y="16820"/>
                      <a:pt x="24627" y="15747"/>
                    </a:cubicBezTo>
                    <a:cubicBezTo>
                      <a:pt x="24494" y="14864"/>
                      <a:pt x="23982" y="14087"/>
                      <a:pt x="23144" y="13771"/>
                    </a:cubicBezTo>
                    <a:cubicBezTo>
                      <a:pt x="23328" y="13402"/>
                      <a:pt x="23355" y="12959"/>
                      <a:pt x="23403" y="12553"/>
                    </a:cubicBezTo>
                    <a:cubicBezTo>
                      <a:pt x="23457" y="12104"/>
                      <a:pt x="23526" y="11633"/>
                      <a:pt x="23454" y="11183"/>
                    </a:cubicBezTo>
                    <a:cubicBezTo>
                      <a:pt x="23641" y="10748"/>
                      <a:pt x="23717" y="10298"/>
                      <a:pt x="23901" y="9841"/>
                    </a:cubicBezTo>
                    <a:cubicBezTo>
                      <a:pt x="23952" y="9711"/>
                      <a:pt x="23982" y="9568"/>
                      <a:pt x="23986" y="9412"/>
                    </a:cubicBezTo>
                    <a:cubicBezTo>
                      <a:pt x="23986" y="9365"/>
                      <a:pt x="23943" y="9334"/>
                      <a:pt x="23903" y="9334"/>
                    </a:cubicBezTo>
                    <a:cubicBezTo>
                      <a:pt x="23879" y="9334"/>
                      <a:pt x="23855" y="9345"/>
                      <a:pt x="23843" y="9371"/>
                    </a:cubicBezTo>
                    <a:cubicBezTo>
                      <a:pt x="23836" y="9387"/>
                      <a:pt x="23825" y="9401"/>
                      <a:pt x="23816" y="9418"/>
                    </a:cubicBezTo>
                    <a:lnTo>
                      <a:pt x="23812" y="9418"/>
                    </a:lnTo>
                    <a:cubicBezTo>
                      <a:pt x="23737" y="9497"/>
                      <a:pt x="23652" y="9571"/>
                      <a:pt x="23567" y="9643"/>
                    </a:cubicBezTo>
                    <a:cubicBezTo>
                      <a:pt x="23413" y="8597"/>
                      <a:pt x="23263" y="7690"/>
                      <a:pt x="22831" y="6709"/>
                    </a:cubicBezTo>
                    <a:cubicBezTo>
                      <a:pt x="22153" y="5182"/>
                      <a:pt x="21154" y="3734"/>
                      <a:pt x="19767" y="2779"/>
                    </a:cubicBezTo>
                    <a:cubicBezTo>
                      <a:pt x="19089" y="2227"/>
                      <a:pt x="18363" y="1737"/>
                      <a:pt x="17617" y="1290"/>
                    </a:cubicBezTo>
                    <a:cubicBezTo>
                      <a:pt x="16805" y="807"/>
                      <a:pt x="15953" y="354"/>
                      <a:pt x="15030" y="152"/>
                    </a:cubicBezTo>
                    <a:cubicBezTo>
                      <a:pt x="14531" y="45"/>
                      <a:pt x="14022" y="1"/>
                      <a:pt x="13514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30"/>
              <p:cNvSpPr/>
              <p:nvPr/>
            </p:nvSpPr>
            <p:spPr>
              <a:xfrm>
                <a:off x="2540457" y="3513186"/>
                <a:ext cx="177234" cy="203141"/>
              </a:xfrm>
              <a:custGeom>
                <a:rect b="b" l="l" r="r" t="t"/>
                <a:pathLst>
                  <a:path extrusionOk="0" h="3841" w="3351">
                    <a:moveTo>
                      <a:pt x="59" y="1"/>
                    </a:moveTo>
                    <a:cubicBezTo>
                      <a:pt x="29" y="1"/>
                      <a:pt x="0" y="27"/>
                      <a:pt x="7" y="65"/>
                    </a:cubicBezTo>
                    <a:cubicBezTo>
                      <a:pt x="263" y="1589"/>
                      <a:pt x="1742" y="3003"/>
                      <a:pt x="3027" y="3813"/>
                    </a:cubicBezTo>
                    <a:cubicBezTo>
                      <a:pt x="3056" y="3833"/>
                      <a:pt x="3086" y="3841"/>
                      <a:pt x="3114" y="3841"/>
                    </a:cubicBezTo>
                    <a:cubicBezTo>
                      <a:pt x="3255" y="3841"/>
                      <a:pt x="3350" y="3628"/>
                      <a:pt x="3197" y="3531"/>
                    </a:cubicBezTo>
                    <a:cubicBezTo>
                      <a:pt x="2512" y="3105"/>
                      <a:pt x="1909" y="2597"/>
                      <a:pt x="1381" y="2001"/>
                    </a:cubicBezTo>
                    <a:cubicBezTo>
                      <a:pt x="839" y="1388"/>
                      <a:pt x="549" y="685"/>
                      <a:pt x="103" y="24"/>
                    </a:cubicBezTo>
                    <a:cubicBezTo>
                      <a:pt x="91" y="8"/>
                      <a:pt x="75" y="1"/>
                      <a:pt x="59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30"/>
              <p:cNvSpPr/>
              <p:nvPr/>
            </p:nvSpPr>
            <p:spPr>
              <a:xfrm>
                <a:off x="2538658" y="3511017"/>
                <a:ext cx="177234" cy="207531"/>
              </a:xfrm>
              <a:custGeom>
                <a:rect b="b" l="l" r="r" t="t"/>
                <a:pathLst>
                  <a:path extrusionOk="0" h="3924" w="3351">
                    <a:moveTo>
                      <a:pt x="99" y="82"/>
                    </a:moveTo>
                    <a:cubicBezTo>
                      <a:pt x="99" y="85"/>
                      <a:pt x="102" y="85"/>
                      <a:pt x="102" y="89"/>
                    </a:cubicBezTo>
                    <a:cubicBezTo>
                      <a:pt x="327" y="416"/>
                      <a:pt x="508" y="757"/>
                      <a:pt x="706" y="1094"/>
                    </a:cubicBezTo>
                    <a:cubicBezTo>
                      <a:pt x="904" y="1429"/>
                      <a:pt x="1112" y="1759"/>
                      <a:pt x="1384" y="2069"/>
                    </a:cubicBezTo>
                    <a:cubicBezTo>
                      <a:pt x="1916" y="2668"/>
                      <a:pt x="2519" y="3180"/>
                      <a:pt x="3210" y="3609"/>
                    </a:cubicBezTo>
                    <a:cubicBezTo>
                      <a:pt x="3231" y="3623"/>
                      <a:pt x="3248" y="3637"/>
                      <a:pt x="3255" y="3654"/>
                    </a:cubicBezTo>
                    <a:cubicBezTo>
                      <a:pt x="3265" y="3670"/>
                      <a:pt x="3268" y="3688"/>
                      <a:pt x="3268" y="3705"/>
                    </a:cubicBezTo>
                    <a:cubicBezTo>
                      <a:pt x="3268" y="3739"/>
                      <a:pt x="3255" y="3773"/>
                      <a:pt x="3231" y="3800"/>
                    </a:cubicBezTo>
                    <a:cubicBezTo>
                      <a:pt x="3221" y="3810"/>
                      <a:pt x="3207" y="3821"/>
                      <a:pt x="3194" y="3831"/>
                    </a:cubicBezTo>
                    <a:cubicBezTo>
                      <a:pt x="3180" y="3838"/>
                      <a:pt x="3163" y="3841"/>
                      <a:pt x="3146" y="3841"/>
                    </a:cubicBezTo>
                    <a:cubicBezTo>
                      <a:pt x="3129" y="3841"/>
                      <a:pt x="3105" y="3834"/>
                      <a:pt x="3081" y="3821"/>
                    </a:cubicBezTo>
                    <a:cubicBezTo>
                      <a:pt x="2444" y="3415"/>
                      <a:pt x="1755" y="2863"/>
                      <a:pt x="1197" y="2219"/>
                    </a:cubicBezTo>
                    <a:cubicBezTo>
                      <a:pt x="917" y="1899"/>
                      <a:pt x="668" y="1558"/>
                      <a:pt x="478" y="1200"/>
                    </a:cubicBezTo>
                    <a:cubicBezTo>
                      <a:pt x="283" y="845"/>
                      <a:pt x="143" y="474"/>
                      <a:pt x="82" y="99"/>
                    </a:cubicBezTo>
                    <a:lnTo>
                      <a:pt x="82" y="96"/>
                    </a:lnTo>
                    <a:lnTo>
                      <a:pt x="82" y="89"/>
                    </a:lnTo>
                    <a:lnTo>
                      <a:pt x="86" y="85"/>
                    </a:lnTo>
                    <a:cubicBezTo>
                      <a:pt x="89" y="82"/>
                      <a:pt x="92" y="82"/>
                      <a:pt x="96" y="82"/>
                    </a:cubicBezTo>
                    <a:close/>
                    <a:moveTo>
                      <a:pt x="96" y="0"/>
                    </a:moveTo>
                    <a:cubicBezTo>
                      <a:pt x="69" y="0"/>
                      <a:pt x="45" y="10"/>
                      <a:pt x="28" y="27"/>
                    </a:cubicBezTo>
                    <a:cubicBezTo>
                      <a:pt x="20" y="35"/>
                      <a:pt x="14" y="45"/>
                      <a:pt x="7" y="59"/>
                    </a:cubicBezTo>
                    <a:cubicBezTo>
                      <a:pt x="0" y="68"/>
                      <a:pt x="0" y="82"/>
                      <a:pt x="0" y="96"/>
                    </a:cubicBezTo>
                    <a:lnTo>
                      <a:pt x="0" y="112"/>
                    </a:lnTo>
                    <a:cubicBezTo>
                      <a:pt x="130" y="883"/>
                      <a:pt x="569" y="1626"/>
                      <a:pt x="1135" y="2273"/>
                    </a:cubicBezTo>
                    <a:cubicBezTo>
                      <a:pt x="1701" y="2924"/>
                      <a:pt x="2392" y="3483"/>
                      <a:pt x="3037" y="3889"/>
                    </a:cubicBezTo>
                    <a:cubicBezTo>
                      <a:pt x="3075" y="3912"/>
                      <a:pt x="3112" y="3923"/>
                      <a:pt x="3146" y="3923"/>
                    </a:cubicBezTo>
                    <a:cubicBezTo>
                      <a:pt x="3177" y="3923"/>
                      <a:pt x="3204" y="3916"/>
                      <a:pt x="3227" y="3903"/>
                    </a:cubicBezTo>
                    <a:cubicBezTo>
                      <a:pt x="3265" y="3886"/>
                      <a:pt x="3296" y="3854"/>
                      <a:pt x="3317" y="3821"/>
                    </a:cubicBezTo>
                    <a:cubicBezTo>
                      <a:pt x="3337" y="3787"/>
                      <a:pt x="3350" y="3749"/>
                      <a:pt x="3350" y="3705"/>
                    </a:cubicBezTo>
                    <a:cubicBezTo>
                      <a:pt x="3350" y="3674"/>
                      <a:pt x="3344" y="3643"/>
                      <a:pt x="3326" y="3616"/>
                    </a:cubicBezTo>
                    <a:cubicBezTo>
                      <a:pt x="3309" y="3585"/>
                      <a:pt x="3286" y="3558"/>
                      <a:pt x="3255" y="3538"/>
                    </a:cubicBezTo>
                    <a:cubicBezTo>
                      <a:pt x="2570" y="3115"/>
                      <a:pt x="1970" y="2607"/>
                      <a:pt x="1445" y="2014"/>
                    </a:cubicBezTo>
                    <a:cubicBezTo>
                      <a:pt x="1176" y="1712"/>
                      <a:pt x="972" y="1384"/>
                      <a:pt x="777" y="1050"/>
                    </a:cubicBezTo>
                    <a:cubicBezTo>
                      <a:pt x="580" y="716"/>
                      <a:pt x="396" y="375"/>
                      <a:pt x="171" y="41"/>
                    </a:cubicBezTo>
                    <a:cubicBezTo>
                      <a:pt x="164" y="27"/>
                      <a:pt x="151" y="18"/>
                      <a:pt x="137" y="10"/>
                    </a:cubicBezTo>
                    <a:cubicBezTo>
                      <a:pt x="123" y="4"/>
                      <a:pt x="110" y="0"/>
                      <a:pt x="96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30"/>
              <p:cNvSpPr/>
              <p:nvPr/>
            </p:nvSpPr>
            <p:spPr>
              <a:xfrm>
                <a:off x="2634707" y="2265199"/>
                <a:ext cx="60453" cy="163687"/>
              </a:xfrm>
              <a:custGeom>
                <a:rect b="b" l="l" r="r" t="t"/>
                <a:pathLst>
                  <a:path extrusionOk="0" h="3095" w="1143">
                    <a:moveTo>
                      <a:pt x="573" y="1"/>
                    </a:moveTo>
                    <a:cubicBezTo>
                      <a:pt x="257" y="1"/>
                      <a:pt x="1" y="693"/>
                      <a:pt x="1" y="1548"/>
                    </a:cubicBezTo>
                    <a:cubicBezTo>
                      <a:pt x="1" y="2403"/>
                      <a:pt x="257" y="3095"/>
                      <a:pt x="573" y="3095"/>
                    </a:cubicBezTo>
                    <a:cubicBezTo>
                      <a:pt x="887" y="3095"/>
                      <a:pt x="1142" y="2403"/>
                      <a:pt x="1142" y="1548"/>
                    </a:cubicBezTo>
                    <a:cubicBezTo>
                      <a:pt x="1142" y="693"/>
                      <a:pt x="887" y="1"/>
                      <a:pt x="573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30"/>
              <p:cNvSpPr/>
              <p:nvPr/>
            </p:nvSpPr>
            <p:spPr>
              <a:xfrm>
                <a:off x="2632538" y="2263031"/>
                <a:ext cx="64790" cy="168024"/>
              </a:xfrm>
              <a:custGeom>
                <a:rect b="b" l="l" r="r" t="t"/>
                <a:pathLst>
                  <a:path extrusionOk="0" h="3177" w="1225">
                    <a:moveTo>
                      <a:pt x="614" y="83"/>
                    </a:moveTo>
                    <a:cubicBezTo>
                      <a:pt x="645" y="83"/>
                      <a:pt x="675" y="89"/>
                      <a:pt x="710" y="110"/>
                    </a:cubicBezTo>
                    <a:cubicBezTo>
                      <a:pt x="765" y="141"/>
                      <a:pt x="822" y="199"/>
                      <a:pt x="873" y="287"/>
                    </a:cubicBezTo>
                    <a:cubicBezTo>
                      <a:pt x="955" y="416"/>
                      <a:pt x="1023" y="604"/>
                      <a:pt x="1071" y="828"/>
                    </a:cubicBezTo>
                    <a:cubicBezTo>
                      <a:pt x="1116" y="1050"/>
                      <a:pt x="1143" y="1313"/>
                      <a:pt x="1143" y="1589"/>
                    </a:cubicBezTo>
                    <a:cubicBezTo>
                      <a:pt x="1143" y="2011"/>
                      <a:pt x="1081" y="2396"/>
                      <a:pt x="979" y="2669"/>
                    </a:cubicBezTo>
                    <a:cubicBezTo>
                      <a:pt x="928" y="2805"/>
                      <a:pt x="870" y="2914"/>
                      <a:pt x="806" y="2989"/>
                    </a:cubicBezTo>
                    <a:cubicBezTo>
                      <a:pt x="774" y="3024"/>
                      <a:pt x="740" y="3051"/>
                      <a:pt x="710" y="3068"/>
                    </a:cubicBezTo>
                    <a:cubicBezTo>
                      <a:pt x="675" y="3088"/>
                      <a:pt x="645" y="3095"/>
                      <a:pt x="614" y="3095"/>
                    </a:cubicBezTo>
                    <a:cubicBezTo>
                      <a:pt x="581" y="3095"/>
                      <a:pt x="550" y="3088"/>
                      <a:pt x="519" y="3068"/>
                    </a:cubicBezTo>
                    <a:cubicBezTo>
                      <a:pt x="461" y="3037"/>
                      <a:pt x="403" y="2980"/>
                      <a:pt x="352" y="2890"/>
                    </a:cubicBezTo>
                    <a:cubicBezTo>
                      <a:pt x="274" y="2761"/>
                      <a:pt x="205" y="2574"/>
                      <a:pt x="158" y="2352"/>
                    </a:cubicBezTo>
                    <a:cubicBezTo>
                      <a:pt x="110" y="2127"/>
                      <a:pt x="82" y="1868"/>
                      <a:pt x="82" y="1589"/>
                    </a:cubicBezTo>
                    <a:cubicBezTo>
                      <a:pt x="82" y="1166"/>
                      <a:pt x="147" y="781"/>
                      <a:pt x="246" y="509"/>
                    </a:cubicBezTo>
                    <a:cubicBezTo>
                      <a:pt x="298" y="372"/>
                      <a:pt x="359" y="263"/>
                      <a:pt x="420" y="191"/>
                    </a:cubicBezTo>
                    <a:cubicBezTo>
                      <a:pt x="454" y="154"/>
                      <a:pt x="485" y="127"/>
                      <a:pt x="519" y="110"/>
                    </a:cubicBezTo>
                    <a:cubicBezTo>
                      <a:pt x="550" y="89"/>
                      <a:pt x="581" y="83"/>
                      <a:pt x="614" y="83"/>
                    </a:cubicBezTo>
                    <a:close/>
                    <a:moveTo>
                      <a:pt x="614" y="1"/>
                    </a:moveTo>
                    <a:cubicBezTo>
                      <a:pt x="567" y="1"/>
                      <a:pt x="519" y="15"/>
                      <a:pt x="478" y="38"/>
                    </a:cubicBezTo>
                    <a:cubicBezTo>
                      <a:pt x="403" y="79"/>
                      <a:pt x="338" y="150"/>
                      <a:pt x="280" y="243"/>
                    </a:cubicBezTo>
                    <a:cubicBezTo>
                      <a:pt x="195" y="386"/>
                      <a:pt x="127" y="580"/>
                      <a:pt x="76" y="812"/>
                    </a:cubicBezTo>
                    <a:cubicBezTo>
                      <a:pt x="29" y="1040"/>
                      <a:pt x="1" y="1306"/>
                      <a:pt x="1" y="1589"/>
                    </a:cubicBezTo>
                    <a:cubicBezTo>
                      <a:pt x="1" y="2022"/>
                      <a:pt x="65" y="2410"/>
                      <a:pt x="172" y="2697"/>
                    </a:cubicBezTo>
                    <a:cubicBezTo>
                      <a:pt x="222" y="2840"/>
                      <a:pt x="287" y="2959"/>
                      <a:pt x="359" y="3041"/>
                    </a:cubicBezTo>
                    <a:cubicBezTo>
                      <a:pt x="397" y="3085"/>
                      <a:pt x="437" y="3119"/>
                      <a:pt x="478" y="3139"/>
                    </a:cubicBezTo>
                    <a:cubicBezTo>
                      <a:pt x="519" y="3164"/>
                      <a:pt x="567" y="3177"/>
                      <a:pt x="614" y="3177"/>
                    </a:cubicBezTo>
                    <a:cubicBezTo>
                      <a:pt x="662" y="3177"/>
                      <a:pt x="707" y="3164"/>
                      <a:pt x="747" y="3139"/>
                    </a:cubicBezTo>
                    <a:cubicBezTo>
                      <a:pt x="822" y="3098"/>
                      <a:pt x="887" y="3027"/>
                      <a:pt x="945" y="2935"/>
                    </a:cubicBezTo>
                    <a:cubicBezTo>
                      <a:pt x="1030" y="2791"/>
                      <a:pt x="1102" y="2598"/>
                      <a:pt x="1149" y="2369"/>
                    </a:cubicBezTo>
                    <a:cubicBezTo>
                      <a:pt x="1197" y="2137"/>
                      <a:pt x="1224" y="1871"/>
                      <a:pt x="1224" y="1589"/>
                    </a:cubicBezTo>
                    <a:cubicBezTo>
                      <a:pt x="1224" y="1156"/>
                      <a:pt x="1163" y="767"/>
                      <a:pt x="1057" y="481"/>
                    </a:cubicBezTo>
                    <a:cubicBezTo>
                      <a:pt x="1003" y="338"/>
                      <a:pt x="938" y="219"/>
                      <a:pt x="867" y="137"/>
                    </a:cubicBezTo>
                    <a:cubicBezTo>
                      <a:pt x="829" y="92"/>
                      <a:pt x="792" y="62"/>
                      <a:pt x="747" y="38"/>
                    </a:cubicBezTo>
                    <a:cubicBezTo>
                      <a:pt x="707" y="15"/>
                      <a:pt x="662" y="1"/>
                      <a:pt x="614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30"/>
              <p:cNvSpPr/>
              <p:nvPr/>
            </p:nvSpPr>
            <p:spPr>
              <a:xfrm>
                <a:off x="2334239" y="2602780"/>
                <a:ext cx="182100" cy="65845"/>
              </a:xfrm>
              <a:custGeom>
                <a:rect b="b" l="l" r="r" t="t"/>
                <a:pathLst>
                  <a:path extrusionOk="0" h="1245" w="3443">
                    <a:moveTo>
                      <a:pt x="337" y="1"/>
                    </a:moveTo>
                    <a:cubicBezTo>
                      <a:pt x="294" y="1"/>
                      <a:pt x="251" y="26"/>
                      <a:pt x="239" y="73"/>
                    </a:cubicBezTo>
                    <a:cubicBezTo>
                      <a:pt x="0" y="982"/>
                      <a:pt x="1043" y="1231"/>
                      <a:pt x="1810" y="1245"/>
                    </a:cubicBezTo>
                    <a:lnTo>
                      <a:pt x="1837" y="1245"/>
                    </a:lnTo>
                    <a:cubicBezTo>
                      <a:pt x="2526" y="1234"/>
                      <a:pt x="3443" y="1030"/>
                      <a:pt x="3443" y="325"/>
                    </a:cubicBezTo>
                    <a:cubicBezTo>
                      <a:pt x="3443" y="246"/>
                      <a:pt x="3432" y="161"/>
                      <a:pt x="3409" y="73"/>
                    </a:cubicBezTo>
                    <a:cubicBezTo>
                      <a:pt x="3395" y="26"/>
                      <a:pt x="3352" y="1"/>
                      <a:pt x="3309" y="1"/>
                    </a:cubicBezTo>
                    <a:cubicBezTo>
                      <a:pt x="3276" y="1"/>
                      <a:pt x="3244" y="16"/>
                      <a:pt x="3225" y="48"/>
                    </a:cubicBezTo>
                    <a:cubicBezTo>
                      <a:pt x="2925" y="591"/>
                      <a:pt x="2458" y="759"/>
                      <a:pt x="1941" y="759"/>
                    </a:cubicBezTo>
                    <a:cubicBezTo>
                      <a:pt x="1906" y="759"/>
                      <a:pt x="1870" y="759"/>
                      <a:pt x="1834" y="757"/>
                    </a:cubicBezTo>
                    <a:lnTo>
                      <a:pt x="1702" y="757"/>
                    </a:lnTo>
                    <a:cubicBezTo>
                      <a:pt x="1186" y="757"/>
                      <a:pt x="723" y="590"/>
                      <a:pt x="420" y="48"/>
                    </a:cubicBezTo>
                    <a:cubicBezTo>
                      <a:pt x="402" y="16"/>
                      <a:pt x="370" y="1"/>
                      <a:pt x="337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0"/>
              <p:cNvSpPr/>
              <p:nvPr/>
            </p:nvSpPr>
            <p:spPr>
              <a:xfrm>
                <a:off x="2342860" y="2600612"/>
                <a:ext cx="175648" cy="70182"/>
              </a:xfrm>
              <a:custGeom>
                <a:rect b="b" l="l" r="r" t="t"/>
                <a:pathLst>
                  <a:path extrusionOk="0" h="1327" w="3321">
                    <a:moveTo>
                      <a:pt x="3147" y="83"/>
                    </a:moveTo>
                    <a:cubicBezTo>
                      <a:pt x="3161" y="83"/>
                      <a:pt x="3174" y="86"/>
                      <a:pt x="3184" y="93"/>
                    </a:cubicBezTo>
                    <a:cubicBezTo>
                      <a:pt x="3195" y="103"/>
                      <a:pt x="3201" y="109"/>
                      <a:pt x="3205" y="123"/>
                    </a:cubicBezTo>
                    <a:cubicBezTo>
                      <a:pt x="3228" y="212"/>
                      <a:pt x="3239" y="290"/>
                      <a:pt x="3239" y="366"/>
                    </a:cubicBezTo>
                    <a:cubicBezTo>
                      <a:pt x="3239" y="447"/>
                      <a:pt x="3225" y="523"/>
                      <a:pt x="3201" y="594"/>
                    </a:cubicBezTo>
                    <a:cubicBezTo>
                      <a:pt x="3157" y="713"/>
                      <a:pt x="3079" y="812"/>
                      <a:pt x="2977" y="894"/>
                    </a:cubicBezTo>
                    <a:cubicBezTo>
                      <a:pt x="2819" y="1020"/>
                      <a:pt x="2608" y="1105"/>
                      <a:pt x="2377" y="1163"/>
                    </a:cubicBezTo>
                    <a:cubicBezTo>
                      <a:pt x="2145" y="1218"/>
                      <a:pt x="1896" y="1241"/>
                      <a:pt x="1671" y="1245"/>
                    </a:cubicBezTo>
                    <a:lnTo>
                      <a:pt x="1647" y="1245"/>
                    </a:lnTo>
                    <a:cubicBezTo>
                      <a:pt x="1306" y="1238"/>
                      <a:pt x="908" y="1187"/>
                      <a:pt x="601" y="1047"/>
                    </a:cubicBezTo>
                    <a:cubicBezTo>
                      <a:pt x="448" y="979"/>
                      <a:pt x="318" y="891"/>
                      <a:pt x="226" y="778"/>
                    </a:cubicBezTo>
                    <a:cubicBezTo>
                      <a:pt x="182" y="723"/>
                      <a:pt x="144" y="662"/>
                      <a:pt x="120" y="594"/>
                    </a:cubicBezTo>
                    <a:cubicBezTo>
                      <a:pt x="97" y="526"/>
                      <a:pt x="83" y="451"/>
                      <a:pt x="83" y="366"/>
                    </a:cubicBezTo>
                    <a:cubicBezTo>
                      <a:pt x="83" y="290"/>
                      <a:pt x="93" y="212"/>
                      <a:pt x="117" y="123"/>
                    </a:cubicBezTo>
                    <a:cubicBezTo>
                      <a:pt x="120" y="109"/>
                      <a:pt x="128" y="103"/>
                      <a:pt x="138" y="93"/>
                    </a:cubicBezTo>
                    <a:cubicBezTo>
                      <a:pt x="148" y="86"/>
                      <a:pt x="161" y="83"/>
                      <a:pt x="172" y="83"/>
                    </a:cubicBezTo>
                    <a:cubicBezTo>
                      <a:pt x="182" y="83"/>
                      <a:pt x="192" y="86"/>
                      <a:pt x="202" y="89"/>
                    </a:cubicBezTo>
                    <a:cubicBezTo>
                      <a:pt x="210" y="96"/>
                      <a:pt x="216" y="100"/>
                      <a:pt x="223" y="109"/>
                    </a:cubicBezTo>
                    <a:cubicBezTo>
                      <a:pt x="376" y="386"/>
                      <a:pt x="574" y="570"/>
                      <a:pt x="798" y="686"/>
                    </a:cubicBezTo>
                    <a:cubicBezTo>
                      <a:pt x="1027" y="798"/>
                      <a:pt x="1279" y="839"/>
                      <a:pt x="1539" y="839"/>
                    </a:cubicBezTo>
                    <a:lnTo>
                      <a:pt x="1671" y="839"/>
                    </a:lnTo>
                    <a:lnTo>
                      <a:pt x="1671" y="836"/>
                    </a:lnTo>
                    <a:lnTo>
                      <a:pt x="1671" y="836"/>
                    </a:lnTo>
                    <a:cubicBezTo>
                      <a:pt x="1708" y="839"/>
                      <a:pt x="1744" y="839"/>
                      <a:pt x="1780" y="839"/>
                    </a:cubicBezTo>
                    <a:cubicBezTo>
                      <a:pt x="2042" y="839"/>
                      <a:pt x="2295" y="798"/>
                      <a:pt x="2520" y="682"/>
                    </a:cubicBezTo>
                    <a:cubicBezTo>
                      <a:pt x="2745" y="570"/>
                      <a:pt x="2945" y="386"/>
                      <a:pt x="3099" y="109"/>
                    </a:cubicBezTo>
                    <a:cubicBezTo>
                      <a:pt x="3102" y="100"/>
                      <a:pt x="3109" y="96"/>
                      <a:pt x="3120" y="89"/>
                    </a:cubicBezTo>
                    <a:cubicBezTo>
                      <a:pt x="3126" y="86"/>
                      <a:pt x="3137" y="83"/>
                      <a:pt x="3147" y="83"/>
                    </a:cubicBezTo>
                    <a:close/>
                    <a:moveTo>
                      <a:pt x="172" y="1"/>
                    </a:moveTo>
                    <a:cubicBezTo>
                      <a:pt x="144" y="1"/>
                      <a:pt x="114" y="11"/>
                      <a:pt x="90" y="28"/>
                    </a:cubicBezTo>
                    <a:cubicBezTo>
                      <a:pt x="66" y="45"/>
                      <a:pt x="46" y="69"/>
                      <a:pt x="39" y="103"/>
                    </a:cubicBezTo>
                    <a:cubicBezTo>
                      <a:pt x="12" y="195"/>
                      <a:pt x="1" y="284"/>
                      <a:pt x="1" y="366"/>
                    </a:cubicBezTo>
                    <a:cubicBezTo>
                      <a:pt x="1" y="457"/>
                      <a:pt x="15" y="543"/>
                      <a:pt x="46" y="621"/>
                    </a:cubicBezTo>
                    <a:cubicBezTo>
                      <a:pt x="93" y="757"/>
                      <a:pt x="182" y="870"/>
                      <a:pt x="295" y="958"/>
                    </a:cubicBezTo>
                    <a:cubicBezTo>
                      <a:pt x="465" y="1095"/>
                      <a:pt x="686" y="1183"/>
                      <a:pt x="925" y="1241"/>
                    </a:cubicBezTo>
                    <a:cubicBezTo>
                      <a:pt x="1163" y="1300"/>
                      <a:pt x="1416" y="1323"/>
                      <a:pt x="1647" y="1327"/>
                    </a:cubicBezTo>
                    <a:lnTo>
                      <a:pt x="1674" y="1327"/>
                    </a:lnTo>
                    <a:cubicBezTo>
                      <a:pt x="2022" y="1320"/>
                      <a:pt x="2428" y="1265"/>
                      <a:pt x="2752" y="1122"/>
                    </a:cubicBezTo>
                    <a:cubicBezTo>
                      <a:pt x="2915" y="1050"/>
                      <a:pt x="3055" y="955"/>
                      <a:pt x="3157" y="829"/>
                    </a:cubicBezTo>
                    <a:cubicBezTo>
                      <a:pt x="3208" y="768"/>
                      <a:pt x="3249" y="696"/>
                      <a:pt x="3277" y="621"/>
                    </a:cubicBezTo>
                    <a:cubicBezTo>
                      <a:pt x="3304" y="543"/>
                      <a:pt x="3321" y="457"/>
                      <a:pt x="3321" y="366"/>
                    </a:cubicBezTo>
                    <a:cubicBezTo>
                      <a:pt x="3321" y="284"/>
                      <a:pt x="3307" y="195"/>
                      <a:pt x="3283" y="103"/>
                    </a:cubicBezTo>
                    <a:cubicBezTo>
                      <a:pt x="3277" y="69"/>
                      <a:pt x="3256" y="45"/>
                      <a:pt x="3228" y="28"/>
                    </a:cubicBezTo>
                    <a:cubicBezTo>
                      <a:pt x="3205" y="11"/>
                      <a:pt x="3178" y="1"/>
                      <a:pt x="3147" y="1"/>
                    </a:cubicBezTo>
                    <a:cubicBezTo>
                      <a:pt x="3123" y="1"/>
                      <a:pt x="3102" y="7"/>
                      <a:pt x="3079" y="18"/>
                    </a:cubicBezTo>
                    <a:cubicBezTo>
                      <a:pt x="3058" y="28"/>
                      <a:pt x="3041" y="48"/>
                      <a:pt x="3027" y="69"/>
                    </a:cubicBezTo>
                    <a:cubicBezTo>
                      <a:pt x="2881" y="334"/>
                      <a:pt x="2694" y="505"/>
                      <a:pt x="2483" y="611"/>
                    </a:cubicBezTo>
                    <a:cubicBezTo>
                      <a:pt x="2271" y="716"/>
                      <a:pt x="2033" y="757"/>
                      <a:pt x="1780" y="757"/>
                    </a:cubicBezTo>
                    <a:lnTo>
                      <a:pt x="1539" y="757"/>
                    </a:lnTo>
                    <a:cubicBezTo>
                      <a:pt x="1286" y="757"/>
                      <a:pt x="1048" y="716"/>
                      <a:pt x="836" y="611"/>
                    </a:cubicBezTo>
                    <a:cubicBezTo>
                      <a:pt x="625" y="505"/>
                      <a:pt x="441" y="334"/>
                      <a:pt x="291" y="69"/>
                    </a:cubicBezTo>
                    <a:cubicBezTo>
                      <a:pt x="281" y="48"/>
                      <a:pt x="260" y="28"/>
                      <a:pt x="240" y="18"/>
                    </a:cubicBezTo>
                    <a:cubicBezTo>
                      <a:pt x="219" y="7"/>
                      <a:pt x="196" y="1"/>
                      <a:pt x="172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0"/>
              <p:cNvSpPr/>
              <p:nvPr/>
            </p:nvSpPr>
            <p:spPr>
              <a:xfrm>
                <a:off x="2433407" y="3111241"/>
                <a:ext cx="28296" cy="22054"/>
              </a:xfrm>
              <a:custGeom>
                <a:rect b="b" l="l" r="r" t="t"/>
                <a:pathLst>
                  <a:path extrusionOk="0" h="417" w="535">
                    <a:moveTo>
                      <a:pt x="266" y="0"/>
                    </a:moveTo>
                    <a:cubicBezTo>
                      <a:pt x="0" y="0"/>
                      <a:pt x="0" y="417"/>
                      <a:pt x="266" y="417"/>
                    </a:cubicBezTo>
                    <a:cubicBezTo>
                      <a:pt x="535" y="417"/>
                      <a:pt x="535" y="0"/>
                      <a:pt x="266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0"/>
              <p:cNvSpPr/>
              <p:nvPr/>
            </p:nvSpPr>
            <p:spPr>
              <a:xfrm>
                <a:off x="2434624" y="3109072"/>
                <a:ext cx="25652" cy="26391"/>
              </a:xfrm>
              <a:custGeom>
                <a:rect b="b" l="l" r="r" t="t"/>
                <a:pathLst>
                  <a:path extrusionOk="0" h="499" w="485">
                    <a:moveTo>
                      <a:pt x="243" y="82"/>
                    </a:moveTo>
                    <a:cubicBezTo>
                      <a:pt x="270" y="82"/>
                      <a:pt x="294" y="85"/>
                      <a:pt x="315" y="96"/>
                    </a:cubicBezTo>
                    <a:cubicBezTo>
                      <a:pt x="345" y="110"/>
                      <a:pt x="366" y="130"/>
                      <a:pt x="379" y="157"/>
                    </a:cubicBezTo>
                    <a:cubicBezTo>
                      <a:pt x="397" y="184"/>
                      <a:pt x="403" y="216"/>
                      <a:pt x="403" y="249"/>
                    </a:cubicBezTo>
                    <a:cubicBezTo>
                      <a:pt x="403" y="290"/>
                      <a:pt x="389" y="335"/>
                      <a:pt x="362" y="365"/>
                    </a:cubicBezTo>
                    <a:cubicBezTo>
                      <a:pt x="348" y="379"/>
                      <a:pt x="335" y="392"/>
                      <a:pt x="315" y="400"/>
                    </a:cubicBezTo>
                    <a:cubicBezTo>
                      <a:pt x="294" y="409"/>
                      <a:pt x="270" y="417"/>
                      <a:pt x="243" y="417"/>
                    </a:cubicBezTo>
                    <a:cubicBezTo>
                      <a:pt x="216" y="417"/>
                      <a:pt x="192" y="409"/>
                      <a:pt x="172" y="400"/>
                    </a:cubicBezTo>
                    <a:cubicBezTo>
                      <a:pt x="144" y="389"/>
                      <a:pt x="120" y="365"/>
                      <a:pt x="106" y="338"/>
                    </a:cubicBezTo>
                    <a:cubicBezTo>
                      <a:pt x="93" y="314"/>
                      <a:pt x="83" y="280"/>
                      <a:pt x="83" y="249"/>
                    </a:cubicBezTo>
                    <a:cubicBezTo>
                      <a:pt x="83" y="205"/>
                      <a:pt x="96" y="161"/>
                      <a:pt x="123" y="134"/>
                    </a:cubicBezTo>
                    <a:cubicBezTo>
                      <a:pt x="137" y="117"/>
                      <a:pt x="155" y="106"/>
                      <a:pt x="172" y="96"/>
                    </a:cubicBezTo>
                    <a:cubicBezTo>
                      <a:pt x="192" y="85"/>
                      <a:pt x="216" y="82"/>
                      <a:pt x="243" y="82"/>
                    </a:cubicBezTo>
                    <a:close/>
                    <a:moveTo>
                      <a:pt x="243" y="0"/>
                    </a:moveTo>
                    <a:cubicBezTo>
                      <a:pt x="205" y="0"/>
                      <a:pt x="168" y="8"/>
                      <a:pt x="137" y="21"/>
                    </a:cubicBezTo>
                    <a:cubicBezTo>
                      <a:pt x="93" y="41"/>
                      <a:pt x="59" y="76"/>
                      <a:pt x="35" y="117"/>
                    </a:cubicBezTo>
                    <a:cubicBezTo>
                      <a:pt x="11" y="157"/>
                      <a:pt x="1" y="202"/>
                      <a:pt x="1" y="249"/>
                    </a:cubicBezTo>
                    <a:cubicBezTo>
                      <a:pt x="1" y="307"/>
                      <a:pt x="21" y="368"/>
                      <a:pt x="62" y="417"/>
                    </a:cubicBezTo>
                    <a:cubicBezTo>
                      <a:pt x="83" y="440"/>
                      <a:pt x="106" y="461"/>
                      <a:pt x="137" y="474"/>
                    </a:cubicBezTo>
                    <a:cubicBezTo>
                      <a:pt x="168" y="488"/>
                      <a:pt x="205" y="499"/>
                      <a:pt x="243" y="499"/>
                    </a:cubicBezTo>
                    <a:cubicBezTo>
                      <a:pt x="280" y="499"/>
                      <a:pt x="318" y="488"/>
                      <a:pt x="348" y="474"/>
                    </a:cubicBezTo>
                    <a:cubicBezTo>
                      <a:pt x="393" y="454"/>
                      <a:pt x="430" y="420"/>
                      <a:pt x="451" y="379"/>
                    </a:cubicBezTo>
                    <a:cubicBezTo>
                      <a:pt x="474" y="338"/>
                      <a:pt x="485" y="294"/>
                      <a:pt x="485" y="249"/>
                    </a:cubicBezTo>
                    <a:cubicBezTo>
                      <a:pt x="485" y="188"/>
                      <a:pt x="465" y="126"/>
                      <a:pt x="424" y="79"/>
                    </a:cubicBezTo>
                    <a:cubicBezTo>
                      <a:pt x="403" y="55"/>
                      <a:pt x="379" y="35"/>
                      <a:pt x="348" y="21"/>
                    </a:cubicBezTo>
                    <a:cubicBezTo>
                      <a:pt x="318" y="8"/>
                      <a:pt x="280" y="0"/>
                      <a:pt x="243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0"/>
              <p:cNvSpPr/>
              <p:nvPr/>
            </p:nvSpPr>
            <p:spPr>
              <a:xfrm>
                <a:off x="2432297" y="3068560"/>
                <a:ext cx="28190" cy="21843"/>
              </a:xfrm>
              <a:custGeom>
                <a:rect b="b" l="l" r="r" t="t"/>
                <a:pathLst>
                  <a:path extrusionOk="0" h="413" w="533">
                    <a:moveTo>
                      <a:pt x="266" y="0"/>
                    </a:moveTo>
                    <a:cubicBezTo>
                      <a:pt x="1" y="0"/>
                      <a:pt x="1" y="412"/>
                      <a:pt x="266" y="412"/>
                    </a:cubicBezTo>
                    <a:cubicBezTo>
                      <a:pt x="532" y="412"/>
                      <a:pt x="532" y="0"/>
                      <a:pt x="266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30"/>
              <p:cNvSpPr/>
              <p:nvPr/>
            </p:nvSpPr>
            <p:spPr>
              <a:xfrm>
                <a:off x="2433725" y="3066392"/>
                <a:ext cx="25493" cy="26179"/>
              </a:xfrm>
              <a:custGeom>
                <a:rect b="b" l="l" r="r" t="t"/>
                <a:pathLst>
                  <a:path extrusionOk="0" h="495" w="482">
                    <a:moveTo>
                      <a:pt x="239" y="82"/>
                    </a:moveTo>
                    <a:cubicBezTo>
                      <a:pt x="271" y="82"/>
                      <a:pt x="291" y="85"/>
                      <a:pt x="311" y="95"/>
                    </a:cubicBezTo>
                    <a:cubicBezTo>
                      <a:pt x="338" y="109"/>
                      <a:pt x="362" y="129"/>
                      <a:pt x="376" y="153"/>
                    </a:cubicBezTo>
                    <a:cubicBezTo>
                      <a:pt x="389" y="181"/>
                      <a:pt x="400" y="214"/>
                      <a:pt x="400" y="246"/>
                    </a:cubicBezTo>
                    <a:cubicBezTo>
                      <a:pt x="400" y="290"/>
                      <a:pt x="386" y="331"/>
                      <a:pt x="359" y="361"/>
                    </a:cubicBezTo>
                    <a:cubicBezTo>
                      <a:pt x="345" y="375"/>
                      <a:pt x="332" y="389"/>
                      <a:pt x="311" y="398"/>
                    </a:cubicBezTo>
                    <a:cubicBezTo>
                      <a:pt x="291" y="406"/>
                      <a:pt x="271" y="412"/>
                      <a:pt x="239" y="412"/>
                    </a:cubicBezTo>
                    <a:cubicBezTo>
                      <a:pt x="212" y="412"/>
                      <a:pt x="189" y="406"/>
                      <a:pt x="172" y="398"/>
                    </a:cubicBezTo>
                    <a:cubicBezTo>
                      <a:pt x="140" y="385"/>
                      <a:pt x="120" y="361"/>
                      <a:pt x="107" y="337"/>
                    </a:cubicBezTo>
                    <a:cubicBezTo>
                      <a:pt x="90" y="310"/>
                      <a:pt x="82" y="279"/>
                      <a:pt x="82" y="246"/>
                    </a:cubicBezTo>
                    <a:cubicBezTo>
                      <a:pt x="82" y="205"/>
                      <a:pt x="96" y="160"/>
                      <a:pt x="123" y="129"/>
                    </a:cubicBezTo>
                    <a:cubicBezTo>
                      <a:pt x="134" y="115"/>
                      <a:pt x="151" y="102"/>
                      <a:pt x="172" y="95"/>
                    </a:cubicBezTo>
                    <a:cubicBezTo>
                      <a:pt x="189" y="85"/>
                      <a:pt x="212" y="82"/>
                      <a:pt x="239" y="82"/>
                    </a:cubicBezTo>
                    <a:close/>
                    <a:moveTo>
                      <a:pt x="239" y="0"/>
                    </a:moveTo>
                    <a:cubicBezTo>
                      <a:pt x="202" y="0"/>
                      <a:pt x="168" y="7"/>
                      <a:pt x="137" y="21"/>
                    </a:cubicBezTo>
                    <a:cubicBezTo>
                      <a:pt x="90" y="41"/>
                      <a:pt x="55" y="75"/>
                      <a:pt x="35" y="115"/>
                    </a:cubicBezTo>
                    <a:cubicBezTo>
                      <a:pt x="11" y="156"/>
                      <a:pt x="1" y="201"/>
                      <a:pt x="1" y="246"/>
                    </a:cubicBezTo>
                    <a:cubicBezTo>
                      <a:pt x="1" y="307"/>
                      <a:pt x="18" y="368"/>
                      <a:pt x="59" y="416"/>
                    </a:cubicBezTo>
                    <a:cubicBezTo>
                      <a:pt x="79" y="436"/>
                      <a:pt x="107" y="457"/>
                      <a:pt x="137" y="470"/>
                    </a:cubicBezTo>
                    <a:cubicBezTo>
                      <a:pt x="168" y="484"/>
                      <a:pt x="202" y="494"/>
                      <a:pt x="239" y="494"/>
                    </a:cubicBezTo>
                    <a:cubicBezTo>
                      <a:pt x="280" y="494"/>
                      <a:pt x="315" y="484"/>
                      <a:pt x="345" y="470"/>
                    </a:cubicBezTo>
                    <a:cubicBezTo>
                      <a:pt x="389" y="450"/>
                      <a:pt x="423" y="416"/>
                      <a:pt x="447" y="375"/>
                    </a:cubicBezTo>
                    <a:cubicBezTo>
                      <a:pt x="471" y="337"/>
                      <a:pt x="482" y="290"/>
                      <a:pt x="482" y="246"/>
                    </a:cubicBezTo>
                    <a:cubicBezTo>
                      <a:pt x="482" y="184"/>
                      <a:pt x="461" y="126"/>
                      <a:pt x="420" y="79"/>
                    </a:cubicBezTo>
                    <a:cubicBezTo>
                      <a:pt x="400" y="54"/>
                      <a:pt x="376" y="34"/>
                      <a:pt x="345" y="21"/>
                    </a:cubicBezTo>
                    <a:cubicBezTo>
                      <a:pt x="315" y="7"/>
                      <a:pt x="280" y="0"/>
                      <a:pt x="239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0"/>
              <p:cNvSpPr/>
              <p:nvPr/>
            </p:nvSpPr>
            <p:spPr>
              <a:xfrm>
                <a:off x="2166101" y="2265199"/>
                <a:ext cx="60612" cy="163687"/>
              </a:xfrm>
              <a:custGeom>
                <a:rect b="b" l="l" r="r" t="t"/>
                <a:pathLst>
                  <a:path extrusionOk="0" h="3095" w="1146">
                    <a:moveTo>
                      <a:pt x="573" y="1"/>
                    </a:moveTo>
                    <a:cubicBezTo>
                      <a:pt x="255" y="1"/>
                      <a:pt x="0" y="693"/>
                      <a:pt x="0" y="1548"/>
                    </a:cubicBezTo>
                    <a:cubicBezTo>
                      <a:pt x="0" y="2403"/>
                      <a:pt x="255" y="3095"/>
                      <a:pt x="573" y="3095"/>
                    </a:cubicBezTo>
                    <a:cubicBezTo>
                      <a:pt x="889" y="3095"/>
                      <a:pt x="1145" y="2403"/>
                      <a:pt x="1145" y="1548"/>
                    </a:cubicBezTo>
                    <a:cubicBezTo>
                      <a:pt x="1145" y="693"/>
                      <a:pt x="889" y="1"/>
                      <a:pt x="573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0"/>
              <p:cNvSpPr/>
              <p:nvPr/>
            </p:nvSpPr>
            <p:spPr>
              <a:xfrm>
                <a:off x="2163933" y="2263031"/>
                <a:ext cx="64949" cy="168024"/>
              </a:xfrm>
              <a:custGeom>
                <a:rect b="b" l="l" r="r" t="t"/>
                <a:pathLst>
                  <a:path extrusionOk="0" h="3177" w="1228">
                    <a:moveTo>
                      <a:pt x="614" y="83"/>
                    </a:moveTo>
                    <a:cubicBezTo>
                      <a:pt x="644" y="83"/>
                      <a:pt x="678" y="89"/>
                      <a:pt x="709" y="110"/>
                    </a:cubicBezTo>
                    <a:cubicBezTo>
                      <a:pt x="767" y="141"/>
                      <a:pt x="821" y="199"/>
                      <a:pt x="876" y="287"/>
                    </a:cubicBezTo>
                    <a:cubicBezTo>
                      <a:pt x="955" y="416"/>
                      <a:pt x="1023" y="604"/>
                      <a:pt x="1070" y="828"/>
                    </a:cubicBezTo>
                    <a:cubicBezTo>
                      <a:pt x="1118" y="1050"/>
                      <a:pt x="1145" y="1313"/>
                      <a:pt x="1145" y="1589"/>
                    </a:cubicBezTo>
                    <a:cubicBezTo>
                      <a:pt x="1145" y="2011"/>
                      <a:pt x="1081" y="2396"/>
                      <a:pt x="979" y="2669"/>
                    </a:cubicBezTo>
                    <a:cubicBezTo>
                      <a:pt x="930" y="2805"/>
                      <a:pt x="869" y="2914"/>
                      <a:pt x="804" y="2989"/>
                    </a:cubicBezTo>
                    <a:cubicBezTo>
                      <a:pt x="774" y="3024"/>
                      <a:pt x="740" y="3051"/>
                      <a:pt x="709" y="3068"/>
                    </a:cubicBezTo>
                    <a:cubicBezTo>
                      <a:pt x="678" y="3088"/>
                      <a:pt x="644" y="3095"/>
                      <a:pt x="614" y="3095"/>
                    </a:cubicBezTo>
                    <a:cubicBezTo>
                      <a:pt x="583" y="3095"/>
                      <a:pt x="549" y="3088"/>
                      <a:pt x="518" y="3068"/>
                    </a:cubicBezTo>
                    <a:cubicBezTo>
                      <a:pt x="460" y="3037"/>
                      <a:pt x="406" y="2980"/>
                      <a:pt x="351" y="2890"/>
                    </a:cubicBezTo>
                    <a:cubicBezTo>
                      <a:pt x="273" y="2761"/>
                      <a:pt x="205" y="2574"/>
                      <a:pt x="157" y="2352"/>
                    </a:cubicBezTo>
                    <a:cubicBezTo>
                      <a:pt x="109" y="2127"/>
                      <a:pt x="82" y="1868"/>
                      <a:pt x="82" y="1589"/>
                    </a:cubicBezTo>
                    <a:cubicBezTo>
                      <a:pt x="82" y="1166"/>
                      <a:pt x="147" y="781"/>
                      <a:pt x="246" y="509"/>
                    </a:cubicBezTo>
                    <a:cubicBezTo>
                      <a:pt x="296" y="372"/>
                      <a:pt x="358" y="263"/>
                      <a:pt x="423" y="191"/>
                    </a:cubicBezTo>
                    <a:cubicBezTo>
                      <a:pt x="453" y="154"/>
                      <a:pt x="488" y="127"/>
                      <a:pt x="518" y="110"/>
                    </a:cubicBezTo>
                    <a:cubicBezTo>
                      <a:pt x="549" y="89"/>
                      <a:pt x="583" y="83"/>
                      <a:pt x="614" y="83"/>
                    </a:cubicBezTo>
                    <a:close/>
                    <a:moveTo>
                      <a:pt x="614" y="1"/>
                    </a:moveTo>
                    <a:cubicBezTo>
                      <a:pt x="566" y="1"/>
                      <a:pt x="521" y="15"/>
                      <a:pt x="477" y="38"/>
                    </a:cubicBezTo>
                    <a:cubicBezTo>
                      <a:pt x="406" y="79"/>
                      <a:pt x="341" y="150"/>
                      <a:pt x="283" y="243"/>
                    </a:cubicBezTo>
                    <a:cubicBezTo>
                      <a:pt x="194" y="386"/>
                      <a:pt x="126" y="580"/>
                      <a:pt x="76" y="812"/>
                    </a:cubicBezTo>
                    <a:cubicBezTo>
                      <a:pt x="27" y="1040"/>
                      <a:pt x="0" y="1306"/>
                      <a:pt x="0" y="1589"/>
                    </a:cubicBezTo>
                    <a:cubicBezTo>
                      <a:pt x="0" y="2022"/>
                      <a:pt x="65" y="2410"/>
                      <a:pt x="170" y="2697"/>
                    </a:cubicBezTo>
                    <a:cubicBezTo>
                      <a:pt x="225" y="2840"/>
                      <a:pt x="287" y="2959"/>
                      <a:pt x="362" y="3041"/>
                    </a:cubicBezTo>
                    <a:cubicBezTo>
                      <a:pt x="395" y="3085"/>
                      <a:pt x="436" y="3119"/>
                      <a:pt x="477" y="3139"/>
                    </a:cubicBezTo>
                    <a:cubicBezTo>
                      <a:pt x="521" y="3164"/>
                      <a:pt x="566" y="3177"/>
                      <a:pt x="614" y="3177"/>
                    </a:cubicBezTo>
                    <a:cubicBezTo>
                      <a:pt x="661" y="3177"/>
                      <a:pt x="705" y="3164"/>
                      <a:pt x="750" y="3139"/>
                    </a:cubicBezTo>
                    <a:cubicBezTo>
                      <a:pt x="821" y="3098"/>
                      <a:pt x="886" y="3027"/>
                      <a:pt x="944" y="2935"/>
                    </a:cubicBezTo>
                    <a:cubicBezTo>
                      <a:pt x="1032" y="2791"/>
                      <a:pt x="1101" y="2598"/>
                      <a:pt x="1149" y="2369"/>
                    </a:cubicBezTo>
                    <a:cubicBezTo>
                      <a:pt x="1200" y="2137"/>
                      <a:pt x="1227" y="1871"/>
                      <a:pt x="1227" y="1589"/>
                    </a:cubicBezTo>
                    <a:cubicBezTo>
                      <a:pt x="1227" y="1156"/>
                      <a:pt x="1163" y="767"/>
                      <a:pt x="1057" y="481"/>
                    </a:cubicBezTo>
                    <a:cubicBezTo>
                      <a:pt x="1002" y="338"/>
                      <a:pt x="941" y="219"/>
                      <a:pt x="866" y="137"/>
                    </a:cubicBezTo>
                    <a:cubicBezTo>
                      <a:pt x="832" y="92"/>
                      <a:pt x="791" y="62"/>
                      <a:pt x="750" y="38"/>
                    </a:cubicBezTo>
                    <a:cubicBezTo>
                      <a:pt x="705" y="15"/>
                      <a:pt x="661" y="1"/>
                      <a:pt x="614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30"/>
              <p:cNvSpPr/>
              <p:nvPr/>
            </p:nvSpPr>
            <p:spPr>
              <a:xfrm>
                <a:off x="2128602" y="2057774"/>
                <a:ext cx="86211" cy="57542"/>
              </a:xfrm>
              <a:custGeom>
                <a:rect b="b" l="l" r="r" t="t"/>
                <a:pathLst>
                  <a:path extrusionOk="0" h="1088" w="1630">
                    <a:moveTo>
                      <a:pt x="1233" y="1"/>
                    </a:moveTo>
                    <a:cubicBezTo>
                      <a:pt x="1014" y="1"/>
                      <a:pt x="762" y="84"/>
                      <a:pt x="627" y="150"/>
                    </a:cubicBezTo>
                    <a:cubicBezTo>
                      <a:pt x="304" y="310"/>
                      <a:pt x="0" y="627"/>
                      <a:pt x="24" y="1008"/>
                    </a:cubicBezTo>
                    <a:cubicBezTo>
                      <a:pt x="28" y="1057"/>
                      <a:pt x="68" y="1087"/>
                      <a:pt x="108" y="1087"/>
                    </a:cubicBezTo>
                    <a:cubicBezTo>
                      <a:pt x="132" y="1087"/>
                      <a:pt x="157" y="1076"/>
                      <a:pt x="174" y="1049"/>
                    </a:cubicBezTo>
                    <a:cubicBezTo>
                      <a:pt x="341" y="791"/>
                      <a:pt x="508" y="545"/>
                      <a:pt x="805" y="420"/>
                    </a:cubicBezTo>
                    <a:cubicBezTo>
                      <a:pt x="926" y="368"/>
                      <a:pt x="1054" y="340"/>
                      <a:pt x="1187" y="340"/>
                    </a:cubicBezTo>
                    <a:cubicBezTo>
                      <a:pt x="1203" y="340"/>
                      <a:pt x="1218" y="340"/>
                      <a:pt x="1234" y="341"/>
                    </a:cubicBezTo>
                    <a:cubicBezTo>
                      <a:pt x="1308" y="345"/>
                      <a:pt x="1368" y="360"/>
                      <a:pt x="1428" y="360"/>
                    </a:cubicBezTo>
                    <a:cubicBezTo>
                      <a:pt x="1472" y="360"/>
                      <a:pt x="1517" y="351"/>
                      <a:pt x="1568" y="324"/>
                    </a:cubicBezTo>
                    <a:cubicBezTo>
                      <a:pt x="1623" y="297"/>
                      <a:pt x="1629" y="228"/>
                      <a:pt x="1606" y="181"/>
                    </a:cubicBezTo>
                    <a:cubicBezTo>
                      <a:pt x="1541" y="47"/>
                      <a:pt x="1396" y="1"/>
                      <a:pt x="1233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30"/>
              <p:cNvSpPr/>
              <p:nvPr/>
            </p:nvSpPr>
            <p:spPr>
              <a:xfrm>
                <a:off x="2127650" y="2055606"/>
                <a:ext cx="88749" cy="61825"/>
              </a:xfrm>
              <a:custGeom>
                <a:rect b="b" l="l" r="r" t="t"/>
                <a:pathLst>
                  <a:path extrusionOk="0" h="1169" w="1678">
                    <a:moveTo>
                      <a:pt x="1252" y="82"/>
                    </a:moveTo>
                    <a:cubicBezTo>
                      <a:pt x="1330" y="82"/>
                      <a:pt x="1402" y="92"/>
                      <a:pt x="1460" y="119"/>
                    </a:cubicBezTo>
                    <a:cubicBezTo>
                      <a:pt x="1487" y="129"/>
                      <a:pt x="1511" y="146"/>
                      <a:pt x="1534" y="167"/>
                    </a:cubicBezTo>
                    <a:cubicBezTo>
                      <a:pt x="1555" y="187"/>
                      <a:pt x="1572" y="211"/>
                      <a:pt x="1586" y="239"/>
                    </a:cubicBezTo>
                    <a:cubicBezTo>
                      <a:pt x="1593" y="252"/>
                      <a:pt x="1596" y="263"/>
                      <a:pt x="1596" y="277"/>
                    </a:cubicBezTo>
                    <a:cubicBezTo>
                      <a:pt x="1596" y="290"/>
                      <a:pt x="1593" y="300"/>
                      <a:pt x="1589" y="307"/>
                    </a:cubicBezTo>
                    <a:cubicBezTo>
                      <a:pt x="1583" y="317"/>
                      <a:pt x="1575" y="324"/>
                      <a:pt x="1566" y="330"/>
                    </a:cubicBezTo>
                    <a:cubicBezTo>
                      <a:pt x="1545" y="341"/>
                      <a:pt x="1525" y="348"/>
                      <a:pt x="1504" y="354"/>
                    </a:cubicBezTo>
                    <a:cubicBezTo>
                      <a:pt x="1487" y="358"/>
                      <a:pt x="1467" y="362"/>
                      <a:pt x="1446" y="362"/>
                    </a:cubicBezTo>
                    <a:cubicBezTo>
                      <a:pt x="1422" y="362"/>
                      <a:pt x="1391" y="358"/>
                      <a:pt x="1361" y="351"/>
                    </a:cubicBezTo>
                    <a:cubicBezTo>
                      <a:pt x="1330" y="348"/>
                      <a:pt x="1293" y="344"/>
                      <a:pt x="1256" y="341"/>
                    </a:cubicBezTo>
                    <a:lnTo>
                      <a:pt x="1204" y="341"/>
                    </a:lnTo>
                    <a:cubicBezTo>
                      <a:pt x="1068" y="341"/>
                      <a:pt x="932" y="368"/>
                      <a:pt x="806" y="423"/>
                    </a:cubicBezTo>
                    <a:cubicBezTo>
                      <a:pt x="652" y="488"/>
                      <a:pt x="529" y="586"/>
                      <a:pt x="427" y="699"/>
                    </a:cubicBezTo>
                    <a:cubicBezTo>
                      <a:pt x="325" y="811"/>
                      <a:pt x="240" y="937"/>
                      <a:pt x="158" y="1070"/>
                    </a:cubicBezTo>
                    <a:cubicBezTo>
                      <a:pt x="151" y="1077"/>
                      <a:pt x="148" y="1081"/>
                      <a:pt x="141" y="1084"/>
                    </a:cubicBezTo>
                    <a:cubicBezTo>
                      <a:pt x="137" y="1087"/>
                      <a:pt x="131" y="1087"/>
                      <a:pt x="128" y="1087"/>
                    </a:cubicBezTo>
                    <a:cubicBezTo>
                      <a:pt x="117" y="1087"/>
                      <a:pt x="107" y="1084"/>
                      <a:pt x="100" y="1077"/>
                    </a:cubicBezTo>
                    <a:cubicBezTo>
                      <a:pt x="90" y="1070"/>
                      <a:pt x="87" y="1063"/>
                      <a:pt x="83" y="1049"/>
                    </a:cubicBezTo>
                    <a:lnTo>
                      <a:pt x="83" y="1005"/>
                    </a:lnTo>
                    <a:cubicBezTo>
                      <a:pt x="83" y="920"/>
                      <a:pt x="100" y="838"/>
                      <a:pt x="131" y="760"/>
                    </a:cubicBezTo>
                    <a:cubicBezTo>
                      <a:pt x="175" y="645"/>
                      <a:pt x="254" y="538"/>
                      <a:pt x="345" y="450"/>
                    </a:cubicBezTo>
                    <a:cubicBezTo>
                      <a:pt x="441" y="358"/>
                      <a:pt x="553" y="283"/>
                      <a:pt x="666" y="225"/>
                    </a:cubicBezTo>
                    <a:cubicBezTo>
                      <a:pt x="730" y="195"/>
                      <a:pt x="823" y="160"/>
                      <a:pt x="928" y="129"/>
                    </a:cubicBezTo>
                    <a:cubicBezTo>
                      <a:pt x="1034" y="102"/>
                      <a:pt x="1146" y="82"/>
                      <a:pt x="1252" y="82"/>
                    </a:cubicBezTo>
                    <a:close/>
                    <a:moveTo>
                      <a:pt x="1252" y="0"/>
                    </a:moveTo>
                    <a:cubicBezTo>
                      <a:pt x="1136" y="0"/>
                      <a:pt x="1017" y="21"/>
                      <a:pt x="908" y="52"/>
                    </a:cubicBezTo>
                    <a:cubicBezTo>
                      <a:pt x="798" y="82"/>
                      <a:pt x="700" y="119"/>
                      <a:pt x="628" y="154"/>
                    </a:cubicBezTo>
                    <a:cubicBezTo>
                      <a:pt x="468" y="232"/>
                      <a:pt x="312" y="348"/>
                      <a:pt x="196" y="494"/>
                    </a:cubicBezTo>
                    <a:cubicBezTo>
                      <a:pt x="137" y="566"/>
                      <a:pt x="90" y="645"/>
                      <a:pt x="56" y="730"/>
                    </a:cubicBezTo>
                    <a:cubicBezTo>
                      <a:pt x="21" y="815"/>
                      <a:pt x="1" y="906"/>
                      <a:pt x="1" y="1005"/>
                    </a:cubicBezTo>
                    <a:lnTo>
                      <a:pt x="1" y="1054"/>
                    </a:lnTo>
                    <a:lnTo>
                      <a:pt x="5" y="1054"/>
                    </a:lnTo>
                    <a:cubicBezTo>
                      <a:pt x="5" y="1087"/>
                      <a:pt x="21" y="1118"/>
                      <a:pt x="46" y="1139"/>
                    </a:cubicBezTo>
                    <a:cubicBezTo>
                      <a:pt x="66" y="1159"/>
                      <a:pt x="97" y="1169"/>
                      <a:pt x="128" y="1169"/>
                    </a:cubicBezTo>
                    <a:cubicBezTo>
                      <a:pt x="144" y="1169"/>
                      <a:pt x="164" y="1166"/>
                      <a:pt x="182" y="1156"/>
                    </a:cubicBezTo>
                    <a:cubicBezTo>
                      <a:pt x="199" y="1145"/>
                      <a:pt x="216" y="1131"/>
                      <a:pt x="226" y="1115"/>
                    </a:cubicBezTo>
                    <a:cubicBezTo>
                      <a:pt x="312" y="985"/>
                      <a:pt x="393" y="859"/>
                      <a:pt x="488" y="753"/>
                    </a:cubicBezTo>
                    <a:cubicBezTo>
                      <a:pt x="584" y="648"/>
                      <a:pt x="696" y="559"/>
                      <a:pt x="836" y="497"/>
                    </a:cubicBezTo>
                    <a:cubicBezTo>
                      <a:pt x="955" y="447"/>
                      <a:pt x="1078" y="423"/>
                      <a:pt x="1204" y="423"/>
                    </a:cubicBezTo>
                    <a:lnTo>
                      <a:pt x="1248" y="423"/>
                    </a:lnTo>
                    <a:cubicBezTo>
                      <a:pt x="1286" y="423"/>
                      <a:pt x="1317" y="429"/>
                      <a:pt x="1350" y="433"/>
                    </a:cubicBezTo>
                    <a:cubicBezTo>
                      <a:pt x="1382" y="436"/>
                      <a:pt x="1416" y="443"/>
                      <a:pt x="1446" y="443"/>
                    </a:cubicBezTo>
                    <a:cubicBezTo>
                      <a:pt x="1473" y="443"/>
                      <a:pt x="1498" y="440"/>
                      <a:pt x="1525" y="433"/>
                    </a:cubicBezTo>
                    <a:cubicBezTo>
                      <a:pt x="1552" y="426"/>
                      <a:pt x="1579" y="416"/>
                      <a:pt x="1606" y="402"/>
                    </a:cubicBezTo>
                    <a:cubicBezTo>
                      <a:pt x="1630" y="389"/>
                      <a:pt x="1651" y="368"/>
                      <a:pt x="1661" y="348"/>
                    </a:cubicBezTo>
                    <a:cubicBezTo>
                      <a:pt x="1671" y="324"/>
                      <a:pt x="1678" y="300"/>
                      <a:pt x="1678" y="277"/>
                    </a:cubicBezTo>
                    <a:cubicBezTo>
                      <a:pt x="1678" y="252"/>
                      <a:pt x="1671" y="225"/>
                      <a:pt x="1661" y="205"/>
                    </a:cubicBezTo>
                    <a:cubicBezTo>
                      <a:pt x="1644" y="167"/>
                      <a:pt x="1616" y="133"/>
                      <a:pt x="1589" y="106"/>
                    </a:cubicBezTo>
                    <a:cubicBezTo>
                      <a:pt x="1545" y="68"/>
                      <a:pt x="1494" y="41"/>
                      <a:pt x="1436" y="24"/>
                    </a:cubicBezTo>
                    <a:cubicBezTo>
                      <a:pt x="1378" y="7"/>
                      <a:pt x="1317" y="0"/>
                      <a:pt x="1252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154" name="Google Shape;1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50" y="894865"/>
            <a:ext cx="5096150" cy="3758622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E2A2"/>
        </a:solidFill>
      </p:bgPr>
    </p:bg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31"/>
          <p:cNvSpPr/>
          <p:nvPr/>
        </p:nvSpPr>
        <p:spPr>
          <a:xfrm>
            <a:off x="5501831" y="1749975"/>
            <a:ext cx="1189114" cy="484374"/>
          </a:xfrm>
          <a:custGeom>
            <a:rect b="b" l="l" r="r" t="t"/>
            <a:pathLst>
              <a:path extrusionOk="0" h="82693" w="203007">
                <a:moveTo>
                  <a:pt x="101026" y="0"/>
                </a:moveTo>
                <a:cubicBezTo>
                  <a:pt x="77620" y="0"/>
                  <a:pt x="55856" y="7255"/>
                  <a:pt x="37646" y="19411"/>
                </a:cubicBezTo>
                <a:cubicBezTo>
                  <a:pt x="31715" y="23382"/>
                  <a:pt x="24705" y="25489"/>
                  <a:pt x="17549" y="25489"/>
                </a:cubicBezTo>
                <a:lnTo>
                  <a:pt x="2035" y="25489"/>
                </a:lnTo>
                <a:cubicBezTo>
                  <a:pt x="907" y="25489"/>
                  <a:pt x="1" y="26396"/>
                  <a:pt x="1" y="27524"/>
                </a:cubicBezTo>
                <a:lnTo>
                  <a:pt x="1" y="80659"/>
                </a:lnTo>
                <a:cubicBezTo>
                  <a:pt x="1" y="81786"/>
                  <a:pt x="907" y="82693"/>
                  <a:pt x="2035" y="82693"/>
                </a:cubicBezTo>
                <a:lnTo>
                  <a:pt x="200973" y="82693"/>
                </a:lnTo>
                <a:cubicBezTo>
                  <a:pt x="202100" y="82693"/>
                  <a:pt x="203007" y="81786"/>
                  <a:pt x="203007" y="80659"/>
                </a:cubicBezTo>
                <a:lnTo>
                  <a:pt x="203007" y="27524"/>
                </a:lnTo>
                <a:cubicBezTo>
                  <a:pt x="203007" y="26396"/>
                  <a:pt x="202100" y="25489"/>
                  <a:pt x="200973" y="25489"/>
                </a:cubicBezTo>
                <a:lnTo>
                  <a:pt x="185189" y="25489"/>
                </a:lnTo>
                <a:cubicBezTo>
                  <a:pt x="178032" y="25489"/>
                  <a:pt x="171023" y="23357"/>
                  <a:pt x="165067" y="19387"/>
                </a:cubicBezTo>
                <a:cubicBezTo>
                  <a:pt x="146735" y="7132"/>
                  <a:pt x="124726" y="0"/>
                  <a:pt x="101026" y="0"/>
                </a:cubicBezTo>
                <a:close/>
              </a:path>
            </a:pathLst>
          </a:custGeom>
          <a:solidFill>
            <a:srgbClr val="FFC3CC"/>
          </a:solidFill>
          <a:ln cap="flat" cmpd="sng" w="28575">
            <a:solidFill>
              <a:srgbClr val="303F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31"/>
          <p:cNvSpPr txBox="1"/>
          <p:nvPr>
            <p:ph type="ctrTitle"/>
          </p:nvPr>
        </p:nvSpPr>
        <p:spPr>
          <a:xfrm flipH="1">
            <a:off x="1839413" y="2290850"/>
            <a:ext cx="2385600" cy="584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ARTEFATOS</a:t>
            </a:r>
            <a:endParaRPr/>
          </a:p>
        </p:txBody>
      </p:sp>
      <p:sp>
        <p:nvSpPr>
          <p:cNvPr id="1161" name="Google Shape;1161;p31"/>
          <p:cNvSpPr txBox="1"/>
          <p:nvPr>
            <p:ph idx="1" type="subTitle"/>
          </p:nvPr>
        </p:nvSpPr>
        <p:spPr>
          <a:xfrm>
            <a:off x="1741238" y="2875550"/>
            <a:ext cx="25821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Conforme são desenvolvidos pontos de limpeza o jogador pode comprar novos itens que vão facilitar a sua limpeza.</a:t>
            </a:r>
            <a:endParaRPr/>
          </a:p>
        </p:txBody>
      </p:sp>
      <p:sp>
        <p:nvSpPr>
          <p:cNvPr id="1162" name="Google Shape;1162;p31"/>
          <p:cNvSpPr txBox="1"/>
          <p:nvPr>
            <p:ph idx="2" type="ctrTitle"/>
          </p:nvPr>
        </p:nvSpPr>
        <p:spPr>
          <a:xfrm flipH="1">
            <a:off x="4918788" y="2290850"/>
            <a:ext cx="2385600" cy="584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BOCA</a:t>
            </a:r>
            <a:endParaRPr/>
          </a:p>
        </p:txBody>
      </p:sp>
      <p:sp>
        <p:nvSpPr>
          <p:cNvPr id="1163" name="Google Shape;1163;p31"/>
          <p:cNvSpPr txBox="1"/>
          <p:nvPr>
            <p:ph idx="3" type="subTitle"/>
          </p:nvPr>
        </p:nvSpPr>
        <p:spPr>
          <a:xfrm>
            <a:off x="4820638" y="2875550"/>
            <a:ext cx="25821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boca aparece constantemente e deve ser limpa para que o jogador ganhe pontos.</a:t>
            </a:r>
            <a:endParaRPr/>
          </a:p>
        </p:txBody>
      </p:sp>
      <p:grpSp>
        <p:nvGrpSpPr>
          <p:cNvPr id="1164" name="Google Shape;1164;p31"/>
          <p:cNvGrpSpPr/>
          <p:nvPr/>
        </p:nvGrpSpPr>
        <p:grpSpPr>
          <a:xfrm>
            <a:off x="5829275" y="1539724"/>
            <a:ext cx="534232" cy="553175"/>
            <a:chOff x="1290475" y="238125"/>
            <a:chExt cx="5049450" cy="5228500"/>
          </a:xfrm>
        </p:grpSpPr>
        <p:sp>
          <p:nvSpPr>
            <p:cNvPr id="1165" name="Google Shape;1165;p31"/>
            <p:cNvSpPr/>
            <p:nvPr/>
          </p:nvSpPr>
          <p:spPr>
            <a:xfrm>
              <a:off x="1290475" y="580100"/>
              <a:ext cx="5029225" cy="4808875"/>
            </a:xfrm>
            <a:custGeom>
              <a:rect b="b" l="l" r="r" t="t"/>
              <a:pathLst>
                <a:path extrusionOk="0" h="192355" w="201169">
                  <a:moveTo>
                    <a:pt x="53326" y="1"/>
                  </a:moveTo>
                  <a:cubicBezTo>
                    <a:pt x="47479" y="1"/>
                    <a:pt x="41693" y="980"/>
                    <a:pt x="36421" y="3257"/>
                  </a:cubicBezTo>
                  <a:cubicBezTo>
                    <a:pt x="8211" y="15462"/>
                    <a:pt x="1" y="52789"/>
                    <a:pt x="4952" y="80386"/>
                  </a:cubicBezTo>
                  <a:cubicBezTo>
                    <a:pt x="7770" y="96096"/>
                    <a:pt x="14167" y="110875"/>
                    <a:pt x="21740" y="124820"/>
                  </a:cubicBezTo>
                  <a:cubicBezTo>
                    <a:pt x="30956" y="141805"/>
                    <a:pt x="40759" y="156829"/>
                    <a:pt x="45342" y="175921"/>
                  </a:cubicBezTo>
                  <a:cubicBezTo>
                    <a:pt x="46494" y="180749"/>
                    <a:pt x="47523" y="187121"/>
                    <a:pt x="52107" y="189989"/>
                  </a:cubicBezTo>
                  <a:cubicBezTo>
                    <a:pt x="54549" y="191528"/>
                    <a:pt x="57645" y="192354"/>
                    <a:pt x="60699" y="192354"/>
                  </a:cubicBezTo>
                  <a:cubicBezTo>
                    <a:pt x="63529" y="192354"/>
                    <a:pt x="66323" y="191645"/>
                    <a:pt x="68527" y="190136"/>
                  </a:cubicBezTo>
                  <a:cubicBezTo>
                    <a:pt x="77106" y="184303"/>
                    <a:pt x="77449" y="170406"/>
                    <a:pt x="77449" y="161167"/>
                  </a:cubicBezTo>
                  <a:cubicBezTo>
                    <a:pt x="77449" y="155873"/>
                    <a:pt x="78012" y="150554"/>
                    <a:pt x="79409" y="145432"/>
                  </a:cubicBezTo>
                  <a:cubicBezTo>
                    <a:pt x="80635" y="141020"/>
                    <a:pt x="82424" y="136609"/>
                    <a:pt x="85242" y="132932"/>
                  </a:cubicBezTo>
                  <a:cubicBezTo>
                    <a:pt x="86174" y="131732"/>
                    <a:pt x="87399" y="130629"/>
                    <a:pt x="88796" y="129648"/>
                  </a:cubicBezTo>
                  <a:cubicBezTo>
                    <a:pt x="92313" y="127185"/>
                    <a:pt x="96449" y="125954"/>
                    <a:pt x="100585" y="125954"/>
                  </a:cubicBezTo>
                  <a:cubicBezTo>
                    <a:pt x="104721" y="125954"/>
                    <a:pt x="108857" y="127185"/>
                    <a:pt x="112374" y="129648"/>
                  </a:cubicBezTo>
                  <a:cubicBezTo>
                    <a:pt x="113771" y="130629"/>
                    <a:pt x="114972" y="131732"/>
                    <a:pt x="115927" y="132932"/>
                  </a:cubicBezTo>
                  <a:cubicBezTo>
                    <a:pt x="118746" y="136609"/>
                    <a:pt x="120535" y="141020"/>
                    <a:pt x="121736" y="145432"/>
                  </a:cubicBezTo>
                  <a:cubicBezTo>
                    <a:pt x="123158" y="150554"/>
                    <a:pt x="123697" y="155873"/>
                    <a:pt x="123697" y="161167"/>
                  </a:cubicBezTo>
                  <a:cubicBezTo>
                    <a:pt x="123697" y="170406"/>
                    <a:pt x="124064" y="184303"/>
                    <a:pt x="132618" y="190136"/>
                  </a:cubicBezTo>
                  <a:cubicBezTo>
                    <a:pt x="134834" y="191645"/>
                    <a:pt x="137634" y="192354"/>
                    <a:pt x="140467" y="192354"/>
                  </a:cubicBezTo>
                  <a:cubicBezTo>
                    <a:pt x="143525" y="192354"/>
                    <a:pt x="146621" y="191528"/>
                    <a:pt x="149063" y="189989"/>
                  </a:cubicBezTo>
                  <a:cubicBezTo>
                    <a:pt x="153622" y="187121"/>
                    <a:pt x="154651" y="180749"/>
                    <a:pt x="155828" y="175921"/>
                  </a:cubicBezTo>
                  <a:cubicBezTo>
                    <a:pt x="160411" y="156829"/>
                    <a:pt x="170214" y="141805"/>
                    <a:pt x="179430" y="124820"/>
                  </a:cubicBezTo>
                  <a:cubicBezTo>
                    <a:pt x="187003" y="110875"/>
                    <a:pt x="193400" y="96096"/>
                    <a:pt x="196218" y="80386"/>
                  </a:cubicBezTo>
                  <a:cubicBezTo>
                    <a:pt x="201169" y="52789"/>
                    <a:pt x="192958" y="15462"/>
                    <a:pt x="164749" y="3257"/>
                  </a:cubicBezTo>
                  <a:cubicBezTo>
                    <a:pt x="159476" y="980"/>
                    <a:pt x="153686" y="1"/>
                    <a:pt x="147836" y="1"/>
                  </a:cubicBezTo>
                  <a:cubicBezTo>
                    <a:pt x="140524" y="1"/>
                    <a:pt x="133119" y="1530"/>
                    <a:pt x="126515" y="3967"/>
                  </a:cubicBezTo>
                  <a:cubicBezTo>
                    <a:pt x="126050" y="4139"/>
                    <a:pt x="125559" y="4310"/>
                    <a:pt x="125094" y="4482"/>
                  </a:cubicBezTo>
                  <a:cubicBezTo>
                    <a:pt x="117165" y="7215"/>
                    <a:pt x="108875" y="8581"/>
                    <a:pt x="100585" y="8581"/>
                  </a:cubicBezTo>
                  <a:cubicBezTo>
                    <a:pt x="92295" y="8581"/>
                    <a:pt x="84005" y="7215"/>
                    <a:pt x="76076" y="4482"/>
                  </a:cubicBezTo>
                  <a:cubicBezTo>
                    <a:pt x="75610" y="4310"/>
                    <a:pt x="75120" y="4139"/>
                    <a:pt x="74655" y="3967"/>
                  </a:cubicBezTo>
                  <a:cubicBezTo>
                    <a:pt x="68038" y="1530"/>
                    <a:pt x="60634" y="1"/>
                    <a:pt x="533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1"/>
            <p:cNvSpPr/>
            <p:nvPr/>
          </p:nvSpPr>
          <p:spPr>
            <a:xfrm>
              <a:off x="4675750" y="580225"/>
              <a:ext cx="1643950" cy="4808700"/>
            </a:xfrm>
            <a:custGeom>
              <a:rect b="b" l="l" r="r" t="t"/>
              <a:pathLst>
                <a:path extrusionOk="0" h="192348" w="65758">
                  <a:moveTo>
                    <a:pt x="12455" y="0"/>
                  </a:moveTo>
                  <a:cubicBezTo>
                    <a:pt x="10681" y="0"/>
                    <a:pt x="8903" y="90"/>
                    <a:pt x="7133" y="261"/>
                  </a:cubicBezTo>
                  <a:cubicBezTo>
                    <a:pt x="11250" y="678"/>
                    <a:pt x="15245" y="1634"/>
                    <a:pt x="18995" y="3252"/>
                  </a:cubicBezTo>
                  <a:cubicBezTo>
                    <a:pt x="47205" y="15457"/>
                    <a:pt x="55440" y="52784"/>
                    <a:pt x="50489" y="80381"/>
                  </a:cubicBezTo>
                  <a:cubicBezTo>
                    <a:pt x="47670" y="96091"/>
                    <a:pt x="41274" y="110870"/>
                    <a:pt x="33676" y="124815"/>
                  </a:cubicBezTo>
                  <a:cubicBezTo>
                    <a:pt x="24461" y="141800"/>
                    <a:pt x="14657" y="156824"/>
                    <a:pt x="10074" y="175891"/>
                  </a:cubicBezTo>
                  <a:cubicBezTo>
                    <a:pt x="8922" y="180744"/>
                    <a:pt x="7893" y="187116"/>
                    <a:pt x="3310" y="189984"/>
                  </a:cubicBezTo>
                  <a:cubicBezTo>
                    <a:pt x="2305" y="190621"/>
                    <a:pt x="1177" y="191136"/>
                    <a:pt x="1" y="191528"/>
                  </a:cubicBezTo>
                  <a:cubicBezTo>
                    <a:pt x="1596" y="192080"/>
                    <a:pt x="3327" y="192348"/>
                    <a:pt x="5069" y="192348"/>
                  </a:cubicBezTo>
                  <a:cubicBezTo>
                    <a:pt x="8119" y="192348"/>
                    <a:pt x="11203" y="191528"/>
                    <a:pt x="13652" y="189984"/>
                  </a:cubicBezTo>
                  <a:cubicBezTo>
                    <a:pt x="18211" y="187116"/>
                    <a:pt x="19240" y="180744"/>
                    <a:pt x="20417" y="175891"/>
                  </a:cubicBezTo>
                  <a:cubicBezTo>
                    <a:pt x="25000" y="156824"/>
                    <a:pt x="34803" y="141800"/>
                    <a:pt x="44019" y="124815"/>
                  </a:cubicBezTo>
                  <a:cubicBezTo>
                    <a:pt x="51592" y="110870"/>
                    <a:pt x="57989" y="96091"/>
                    <a:pt x="60807" y="80381"/>
                  </a:cubicBezTo>
                  <a:cubicBezTo>
                    <a:pt x="65758" y="52784"/>
                    <a:pt x="57547" y="15457"/>
                    <a:pt x="29338" y="3252"/>
                  </a:cubicBezTo>
                  <a:cubicBezTo>
                    <a:pt x="24074" y="977"/>
                    <a:pt x="18292" y="0"/>
                    <a:pt x="1245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1"/>
            <p:cNvSpPr/>
            <p:nvPr/>
          </p:nvSpPr>
          <p:spPr>
            <a:xfrm>
              <a:off x="5232100" y="315150"/>
              <a:ext cx="1014075" cy="1044425"/>
            </a:xfrm>
            <a:custGeom>
              <a:rect b="b" l="l" r="r" t="t"/>
              <a:pathLst>
                <a:path extrusionOk="0" h="41777" w="40563">
                  <a:moveTo>
                    <a:pt x="20294" y="1"/>
                  </a:moveTo>
                  <a:cubicBezTo>
                    <a:pt x="19841" y="1"/>
                    <a:pt x="19387" y="240"/>
                    <a:pt x="19167" y="718"/>
                  </a:cubicBezTo>
                  <a:cubicBezTo>
                    <a:pt x="16912" y="5669"/>
                    <a:pt x="11128" y="16011"/>
                    <a:pt x="1079" y="19737"/>
                  </a:cubicBezTo>
                  <a:cubicBezTo>
                    <a:pt x="1" y="20129"/>
                    <a:pt x="1" y="21648"/>
                    <a:pt x="1079" y="22040"/>
                  </a:cubicBezTo>
                  <a:cubicBezTo>
                    <a:pt x="11128" y="25766"/>
                    <a:pt x="16912" y="36109"/>
                    <a:pt x="19167" y="41059"/>
                  </a:cubicBezTo>
                  <a:cubicBezTo>
                    <a:pt x="19387" y="41537"/>
                    <a:pt x="19841" y="41776"/>
                    <a:pt x="20294" y="41776"/>
                  </a:cubicBezTo>
                  <a:cubicBezTo>
                    <a:pt x="20748" y="41776"/>
                    <a:pt x="21201" y="41537"/>
                    <a:pt x="21422" y="41059"/>
                  </a:cubicBezTo>
                  <a:cubicBezTo>
                    <a:pt x="23676" y="36109"/>
                    <a:pt x="29460" y="25766"/>
                    <a:pt x="39509" y="22040"/>
                  </a:cubicBezTo>
                  <a:cubicBezTo>
                    <a:pt x="40563" y="21648"/>
                    <a:pt x="40563" y="20129"/>
                    <a:pt x="39509" y="19737"/>
                  </a:cubicBezTo>
                  <a:cubicBezTo>
                    <a:pt x="29460" y="16011"/>
                    <a:pt x="23676" y="5669"/>
                    <a:pt x="21422" y="718"/>
                  </a:cubicBezTo>
                  <a:cubicBezTo>
                    <a:pt x="21201" y="240"/>
                    <a:pt x="20748" y="1"/>
                    <a:pt x="20294" y="1"/>
                  </a:cubicBezTo>
                  <a:close/>
                </a:path>
              </a:pathLst>
            </a:custGeom>
            <a:solidFill>
              <a:srgbClr val="A9EA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1"/>
            <p:cNvSpPr/>
            <p:nvPr/>
          </p:nvSpPr>
          <p:spPr>
            <a:xfrm>
              <a:off x="5631600" y="720325"/>
              <a:ext cx="614575" cy="639250"/>
            </a:xfrm>
            <a:custGeom>
              <a:rect b="b" l="l" r="r" t="t"/>
              <a:pathLst>
                <a:path extrusionOk="0" h="25570" w="24583">
                  <a:moveTo>
                    <a:pt x="17206" y="0"/>
                  </a:moveTo>
                  <a:cubicBezTo>
                    <a:pt x="8236" y="4486"/>
                    <a:pt x="2672" y="13554"/>
                    <a:pt x="1" y="18995"/>
                  </a:cubicBezTo>
                  <a:cubicBezTo>
                    <a:pt x="1422" y="21225"/>
                    <a:pt x="2476" y="23308"/>
                    <a:pt x="3187" y="24852"/>
                  </a:cubicBezTo>
                  <a:cubicBezTo>
                    <a:pt x="3407" y="25330"/>
                    <a:pt x="3861" y="25569"/>
                    <a:pt x="4314" y="25569"/>
                  </a:cubicBezTo>
                  <a:cubicBezTo>
                    <a:pt x="4768" y="25569"/>
                    <a:pt x="5221" y="25330"/>
                    <a:pt x="5442" y="24852"/>
                  </a:cubicBezTo>
                  <a:cubicBezTo>
                    <a:pt x="7696" y="19902"/>
                    <a:pt x="13480" y="9559"/>
                    <a:pt x="23529" y="5833"/>
                  </a:cubicBezTo>
                  <a:cubicBezTo>
                    <a:pt x="24583" y="5441"/>
                    <a:pt x="24583" y="3922"/>
                    <a:pt x="23529" y="3530"/>
                  </a:cubicBezTo>
                  <a:cubicBezTo>
                    <a:pt x="21201" y="2672"/>
                    <a:pt x="19093" y="1446"/>
                    <a:pt x="17206" y="0"/>
                  </a:cubicBezTo>
                  <a:close/>
                </a:path>
              </a:pathLst>
            </a:custGeom>
            <a:solidFill>
              <a:srgbClr val="75D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1"/>
            <p:cNvSpPr/>
            <p:nvPr/>
          </p:nvSpPr>
          <p:spPr>
            <a:xfrm>
              <a:off x="1390975" y="3224975"/>
              <a:ext cx="1014075" cy="1044400"/>
            </a:xfrm>
            <a:custGeom>
              <a:rect b="b" l="l" r="r" t="t"/>
              <a:pathLst>
                <a:path extrusionOk="0" h="41776" w="40563">
                  <a:moveTo>
                    <a:pt x="20269" y="0"/>
                  </a:moveTo>
                  <a:cubicBezTo>
                    <a:pt x="19816" y="0"/>
                    <a:pt x="19362" y="239"/>
                    <a:pt x="19142" y="717"/>
                  </a:cubicBezTo>
                  <a:cubicBezTo>
                    <a:pt x="16887" y="5668"/>
                    <a:pt x="11103" y="16010"/>
                    <a:pt x="1054" y="19736"/>
                  </a:cubicBezTo>
                  <a:cubicBezTo>
                    <a:pt x="0" y="20128"/>
                    <a:pt x="0" y="21648"/>
                    <a:pt x="1054" y="22040"/>
                  </a:cubicBezTo>
                  <a:cubicBezTo>
                    <a:pt x="11103" y="25765"/>
                    <a:pt x="16887" y="36108"/>
                    <a:pt x="19142" y="41058"/>
                  </a:cubicBezTo>
                  <a:cubicBezTo>
                    <a:pt x="19362" y="41536"/>
                    <a:pt x="19816" y="41775"/>
                    <a:pt x="20269" y="41775"/>
                  </a:cubicBezTo>
                  <a:cubicBezTo>
                    <a:pt x="20723" y="41775"/>
                    <a:pt x="21176" y="41536"/>
                    <a:pt x="21397" y="41058"/>
                  </a:cubicBezTo>
                  <a:cubicBezTo>
                    <a:pt x="23651" y="36108"/>
                    <a:pt x="29435" y="25765"/>
                    <a:pt x="39484" y="22040"/>
                  </a:cubicBezTo>
                  <a:cubicBezTo>
                    <a:pt x="40562" y="21648"/>
                    <a:pt x="40562" y="20128"/>
                    <a:pt x="39484" y="19736"/>
                  </a:cubicBezTo>
                  <a:cubicBezTo>
                    <a:pt x="29435" y="16010"/>
                    <a:pt x="23651" y="5668"/>
                    <a:pt x="21397" y="717"/>
                  </a:cubicBezTo>
                  <a:cubicBezTo>
                    <a:pt x="21176" y="239"/>
                    <a:pt x="20723" y="0"/>
                    <a:pt x="20269" y="0"/>
                  </a:cubicBezTo>
                  <a:close/>
                </a:path>
              </a:pathLst>
            </a:custGeom>
            <a:solidFill>
              <a:srgbClr val="A9EA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1"/>
            <p:cNvSpPr/>
            <p:nvPr/>
          </p:nvSpPr>
          <p:spPr>
            <a:xfrm>
              <a:off x="1794750" y="3647275"/>
              <a:ext cx="610300" cy="622100"/>
            </a:xfrm>
            <a:custGeom>
              <a:rect b="b" l="l" r="r" t="t"/>
              <a:pathLst>
                <a:path extrusionOk="0" h="24884" w="24412">
                  <a:moveTo>
                    <a:pt x="17941" y="1"/>
                  </a:moveTo>
                  <a:cubicBezTo>
                    <a:pt x="8750" y="3996"/>
                    <a:pt x="2942" y="12892"/>
                    <a:pt x="1" y="18627"/>
                  </a:cubicBezTo>
                  <a:cubicBezTo>
                    <a:pt x="1349" y="20735"/>
                    <a:pt x="2329" y="22696"/>
                    <a:pt x="2991" y="24166"/>
                  </a:cubicBezTo>
                  <a:cubicBezTo>
                    <a:pt x="3211" y="24644"/>
                    <a:pt x="3665" y="24883"/>
                    <a:pt x="4118" y="24883"/>
                  </a:cubicBezTo>
                  <a:cubicBezTo>
                    <a:pt x="4572" y="24883"/>
                    <a:pt x="5025" y="24644"/>
                    <a:pt x="5246" y="24166"/>
                  </a:cubicBezTo>
                  <a:cubicBezTo>
                    <a:pt x="7500" y="19216"/>
                    <a:pt x="13284" y="8873"/>
                    <a:pt x="23333" y="5148"/>
                  </a:cubicBezTo>
                  <a:cubicBezTo>
                    <a:pt x="24411" y="4756"/>
                    <a:pt x="24411" y="3236"/>
                    <a:pt x="23333" y="2844"/>
                  </a:cubicBezTo>
                  <a:cubicBezTo>
                    <a:pt x="21397" y="2109"/>
                    <a:pt x="19583" y="1153"/>
                    <a:pt x="17941" y="1"/>
                  </a:cubicBezTo>
                  <a:close/>
                </a:path>
              </a:pathLst>
            </a:custGeom>
            <a:solidFill>
              <a:srgbClr val="75D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1"/>
            <p:cNvSpPr/>
            <p:nvPr/>
          </p:nvSpPr>
          <p:spPr>
            <a:xfrm>
              <a:off x="4354075" y="1091925"/>
              <a:ext cx="715700" cy="740825"/>
            </a:xfrm>
            <a:custGeom>
              <a:rect b="b" l="l" r="r" t="t"/>
              <a:pathLst>
                <a:path extrusionOk="0" h="29633" w="28628">
                  <a:moveTo>
                    <a:pt x="14314" y="1"/>
                  </a:moveTo>
                  <a:cubicBezTo>
                    <a:pt x="13873" y="1"/>
                    <a:pt x="13432" y="234"/>
                    <a:pt x="13211" y="699"/>
                  </a:cubicBezTo>
                  <a:cubicBezTo>
                    <a:pt x="11446" y="4351"/>
                    <a:pt x="7500" y="10895"/>
                    <a:pt x="1006" y="13689"/>
                  </a:cubicBezTo>
                  <a:cubicBezTo>
                    <a:pt x="1" y="14106"/>
                    <a:pt x="1" y="15527"/>
                    <a:pt x="1006" y="15944"/>
                  </a:cubicBezTo>
                  <a:cubicBezTo>
                    <a:pt x="7500" y="18713"/>
                    <a:pt x="11446" y="25257"/>
                    <a:pt x="13211" y="28934"/>
                  </a:cubicBezTo>
                  <a:cubicBezTo>
                    <a:pt x="13432" y="29399"/>
                    <a:pt x="13873" y="29632"/>
                    <a:pt x="14314" y="29632"/>
                  </a:cubicBezTo>
                  <a:cubicBezTo>
                    <a:pt x="14755" y="29632"/>
                    <a:pt x="15196" y="29399"/>
                    <a:pt x="15417" y="28934"/>
                  </a:cubicBezTo>
                  <a:cubicBezTo>
                    <a:pt x="17181" y="25257"/>
                    <a:pt x="21103" y="18713"/>
                    <a:pt x="27622" y="15944"/>
                  </a:cubicBezTo>
                  <a:cubicBezTo>
                    <a:pt x="28627" y="15527"/>
                    <a:pt x="28627" y="14106"/>
                    <a:pt x="27622" y="13689"/>
                  </a:cubicBezTo>
                  <a:cubicBezTo>
                    <a:pt x="21103" y="10895"/>
                    <a:pt x="17181" y="4351"/>
                    <a:pt x="15417" y="699"/>
                  </a:cubicBezTo>
                  <a:cubicBezTo>
                    <a:pt x="15196" y="234"/>
                    <a:pt x="14755" y="1"/>
                    <a:pt x="14314" y="1"/>
                  </a:cubicBezTo>
                  <a:close/>
                </a:path>
              </a:pathLst>
            </a:custGeom>
            <a:solidFill>
              <a:srgbClr val="A9EA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1"/>
            <p:cNvSpPr/>
            <p:nvPr/>
          </p:nvSpPr>
          <p:spPr>
            <a:xfrm>
              <a:off x="4619400" y="1368575"/>
              <a:ext cx="450375" cy="464175"/>
            </a:xfrm>
            <a:custGeom>
              <a:rect b="b" l="l" r="r" t="t"/>
              <a:pathLst>
                <a:path extrusionOk="0" h="18567" w="18015">
                  <a:moveTo>
                    <a:pt x="12720" y="1"/>
                  </a:moveTo>
                  <a:cubicBezTo>
                    <a:pt x="6446" y="3113"/>
                    <a:pt x="2304" y="9093"/>
                    <a:pt x="0" y="13358"/>
                  </a:cubicBezTo>
                  <a:cubicBezTo>
                    <a:pt x="1127" y="15025"/>
                    <a:pt x="1985" y="16618"/>
                    <a:pt x="2598" y="17868"/>
                  </a:cubicBezTo>
                  <a:cubicBezTo>
                    <a:pt x="2819" y="18333"/>
                    <a:pt x="3260" y="18566"/>
                    <a:pt x="3701" y="18566"/>
                  </a:cubicBezTo>
                  <a:cubicBezTo>
                    <a:pt x="4142" y="18566"/>
                    <a:pt x="4583" y="18333"/>
                    <a:pt x="4804" y="17868"/>
                  </a:cubicBezTo>
                  <a:cubicBezTo>
                    <a:pt x="6568" y="14191"/>
                    <a:pt x="10490" y="7647"/>
                    <a:pt x="17009" y="4878"/>
                  </a:cubicBezTo>
                  <a:cubicBezTo>
                    <a:pt x="18014" y="4461"/>
                    <a:pt x="18014" y="3040"/>
                    <a:pt x="17009" y="2599"/>
                  </a:cubicBezTo>
                  <a:cubicBezTo>
                    <a:pt x="15416" y="1937"/>
                    <a:pt x="13995" y="1030"/>
                    <a:pt x="12720" y="1"/>
                  </a:cubicBezTo>
                  <a:close/>
                </a:path>
              </a:pathLst>
            </a:custGeom>
            <a:solidFill>
              <a:srgbClr val="75D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1"/>
            <p:cNvSpPr/>
            <p:nvPr/>
          </p:nvSpPr>
          <p:spPr>
            <a:xfrm>
              <a:off x="1300300" y="2076875"/>
              <a:ext cx="4197150" cy="3389750"/>
            </a:xfrm>
            <a:custGeom>
              <a:rect b="b" l="l" r="r" t="t"/>
              <a:pathLst>
                <a:path extrusionOk="0" h="135590" w="167886">
                  <a:moveTo>
                    <a:pt x="23896" y="51298"/>
                  </a:moveTo>
                  <a:cubicBezTo>
                    <a:pt x="26690" y="56420"/>
                    <a:pt x="31347" y="62939"/>
                    <a:pt x="38283" y="66812"/>
                  </a:cubicBezTo>
                  <a:cubicBezTo>
                    <a:pt x="31347" y="70684"/>
                    <a:pt x="26690" y="77203"/>
                    <a:pt x="23896" y="82326"/>
                  </a:cubicBezTo>
                  <a:cubicBezTo>
                    <a:pt x="21102" y="77203"/>
                    <a:pt x="16445" y="70684"/>
                    <a:pt x="9509" y="66812"/>
                  </a:cubicBezTo>
                  <a:cubicBezTo>
                    <a:pt x="16445" y="62939"/>
                    <a:pt x="21102" y="56420"/>
                    <a:pt x="23896" y="51298"/>
                  </a:cubicBezTo>
                  <a:close/>
                  <a:moveTo>
                    <a:pt x="3214" y="0"/>
                  </a:moveTo>
                  <a:cubicBezTo>
                    <a:pt x="1543" y="0"/>
                    <a:pt x="147" y="1339"/>
                    <a:pt x="123" y="3015"/>
                  </a:cubicBezTo>
                  <a:cubicBezTo>
                    <a:pt x="0" y="9192"/>
                    <a:pt x="466" y="15270"/>
                    <a:pt x="1520" y="21054"/>
                  </a:cubicBezTo>
                  <a:cubicBezTo>
                    <a:pt x="3480" y="32107"/>
                    <a:pt x="7279" y="43357"/>
                    <a:pt x="13235" y="55856"/>
                  </a:cubicBezTo>
                  <a:cubicBezTo>
                    <a:pt x="10686" y="58699"/>
                    <a:pt x="7475" y="61322"/>
                    <a:pt x="3603" y="62768"/>
                  </a:cubicBezTo>
                  <a:cubicBezTo>
                    <a:pt x="1887" y="63405"/>
                    <a:pt x="784" y="64998"/>
                    <a:pt x="784" y="66812"/>
                  </a:cubicBezTo>
                  <a:cubicBezTo>
                    <a:pt x="784" y="68625"/>
                    <a:pt x="1887" y="70218"/>
                    <a:pt x="3603" y="70856"/>
                  </a:cubicBezTo>
                  <a:cubicBezTo>
                    <a:pt x="12720" y="74238"/>
                    <a:pt x="18088" y="84164"/>
                    <a:pt x="19975" y="88257"/>
                  </a:cubicBezTo>
                  <a:cubicBezTo>
                    <a:pt x="20685" y="89801"/>
                    <a:pt x="22205" y="90781"/>
                    <a:pt x="23896" y="90781"/>
                  </a:cubicBezTo>
                  <a:cubicBezTo>
                    <a:pt x="25587" y="90781"/>
                    <a:pt x="27131" y="89801"/>
                    <a:pt x="27818" y="88257"/>
                  </a:cubicBezTo>
                  <a:cubicBezTo>
                    <a:pt x="28161" y="87522"/>
                    <a:pt x="28626" y="86566"/>
                    <a:pt x="29190" y="85512"/>
                  </a:cubicBezTo>
                  <a:cubicBezTo>
                    <a:pt x="34533" y="95413"/>
                    <a:pt x="39214" y="105364"/>
                    <a:pt x="41959" y="116761"/>
                  </a:cubicBezTo>
                  <a:cubicBezTo>
                    <a:pt x="42057" y="117226"/>
                    <a:pt x="42180" y="117741"/>
                    <a:pt x="42302" y="118231"/>
                  </a:cubicBezTo>
                  <a:cubicBezTo>
                    <a:pt x="43454" y="123231"/>
                    <a:pt x="44876" y="129481"/>
                    <a:pt x="50071" y="132740"/>
                  </a:cubicBezTo>
                  <a:cubicBezTo>
                    <a:pt x="53086" y="134652"/>
                    <a:pt x="56713" y="135583"/>
                    <a:pt x="60243" y="135583"/>
                  </a:cubicBezTo>
                  <a:cubicBezTo>
                    <a:pt x="63723" y="135583"/>
                    <a:pt x="67154" y="134677"/>
                    <a:pt x="69875" y="132814"/>
                  </a:cubicBezTo>
                  <a:cubicBezTo>
                    <a:pt x="80144" y="125829"/>
                    <a:pt x="80144" y="109874"/>
                    <a:pt x="80144" y="101296"/>
                  </a:cubicBezTo>
                  <a:cubicBezTo>
                    <a:pt x="80144" y="95781"/>
                    <a:pt x="80756" y="90904"/>
                    <a:pt x="82006" y="86370"/>
                  </a:cubicBezTo>
                  <a:cubicBezTo>
                    <a:pt x="83305" y="81615"/>
                    <a:pt x="85046" y="77865"/>
                    <a:pt x="87300" y="74949"/>
                  </a:cubicBezTo>
                  <a:cubicBezTo>
                    <a:pt x="88011" y="74042"/>
                    <a:pt x="88967" y="73135"/>
                    <a:pt x="90168" y="72302"/>
                  </a:cubicBezTo>
                  <a:cubicBezTo>
                    <a:pt x="93170" y="70206"/>
                    <a:pt x="96681" y="69158"/>
                    <a:pt x="100192" y="69158"/>
                  </a:cubicBezTo>
                  <a:cubicBezTo>
                    <a:pt x="103703" y="69158"/>
                    <a:pt x="107214" y="70206"/>
                    <a:pt x="110216" y="72302"/>
                  </a:cubicBezTo>
                  <a:cubicBezTo>
                    <a:pt x="111392" y="73135"/>
                    <a:pt x="112373" y="74042"/>
                    <a:pt x="113084" y="74949"/>
                  </a:cubicBezTo>
                  <a:cubicBezTo>
                    <a:pt x="115338" y="77865"/>
                    <a:pt x="117054" y="81615"/>
                    <a:pt x="118377" y="86370"/>
                  </a:cubicBezTo>
                  <a:cubicBezTo>
                    <a:pt x="119627" y="90904"/>
                    <a:pt x="120216" y="95781"/>
                    <a:pt x="120216" y="101296"/>
                  </a:cubicBezTo>
                  <a:cubicBezTo>
                    <a:pt x="120216" y="109874"/>
                    <a:pt x="120216" y="125829"/>
                    <a:pt x="130509" y="132814"/>
                  </a:cubicBezTo>
                  <a:cubicBezTo>
                    <a:pt x="133224" y="134664"/>
                    <a:pt x="136647" y="135590"/>
                    <a:pt x="140140" y="135590"/>
                  </a:cubicBezTo>
                  <a:cubicBezTo>
                    <a:pt x="143679" y="135590"/>
                    <a:pt x="147290" y="134640"/>
                    <a:pt x="150312" y="132740"/>
                  </a:cubicBezTo>
                  <a:cubicBezTo>
                    <a:pt x="155484" y="129481"/>
                    <a:pt x="156930" y="123231"/>
                    <a:pt x="158082" y="118231"/>
                  </a:cubicBezTo>
                  <a:cubicBezTo>
                    <a:pt x="158204" y="117741"/>
                    <a:pt x="158302" y="117226"/>
                    <a:pt x="158425" y="116761"/>
                  </a:cubicBezTo>
                  <a:cubicBezTo>
                    <a:pt x="160238" y="109236"/>
                    <a:pt x="163008" y="101786"/>
                    <a:pt x="167150" y="93330"/>
                  </a:cubicBezTo>
                  <a:cubicBezTo>
                    <a:pt x="167885" y="91786"/>
                    <a:pt x="167272" y="89948"/>
                    <a:pt x="165728" y="89188"/>
                  </a:cubicBezTo>
                  <a:cubicBezTo>
                    <a:pt x="165293" y="88971"/>
                    <a:pt x="164830" y="88868"/>
                    <a:pt x="164373" y="88868"/>
                  </a:cubicBezTo>
                  <a:cubicBezTo>
                    <a:pt x="163235" y="88868"/>
                    <a:pt x="162136" y="89508"/>
                    <a:pt x="161611" y="90610"/>
                  </a:cubicBezTo>
                  <a:cubicBezTo>
                    <a:pt x="157248" y="99482"/>
                    <a:pt x="154332" y="107349"/>
                    <a:pt x="152420" y="115315"/>
                  </a:cubicBezTo>
                  <a:cubicBezTo>
                    <a:pt x="152298" y="115805"/>
                    <a:pt x="152200" y="116319"/>
                    <a:pt x="152077" y="116859"/>
                  </a:cubicBezTo>
                  <a:cubicBezTo>
                    <a:pt x="151121" y="120952"/>
                    <a:pt x="150043" y="125608"/>
                    <a:pt x="147028" y="127520"/>
                  </a:cubicBezTo>
                  <a:cubicBezTo>
                    <a:pt x="145025" y="128780"/>
                    <a:pt x="142536" y="129412"/>
                    <a:pt x="140123" y="129412"/>
                  </a:cubicBezTo>
                  <a:cubicBezTo>
                    <a:pt x="137843" y="129412"/>
                    <a:pt x="135632" y="128847"/>
                    <a:pt x="133965" y="127716"/>
                  </a:cubicBezTo>
                  <a:cubicBezTo>
                    <a:pt x="126392" y="122569"/>
                    <a:pt x="126392" y="108722"/>
                    <a:pt x="126392" y="101296"/>
                  </a:cubicBezTo>
                  <a:cubicBezTo>
                    <a:pt x="126392" y="95217"/>
                    <a:pt x="125730" y="89825"/>
                    <a:pt x="124333" y="84752"/>
                  </a:cubicBezTo>
                  <a:cubicBezTo>
                    <a:pt x="122814" y="79189"/>
                    <a:pt x="120730" y="74753"/>
                    <a:pt x="117961" y="71174"/>
                  </a:cubicBezTo>
                  <a:cubicBezTo>
                    <a:pt x="116882" y="69777"/>
                    <a:pt x="115461" y="68454"/>
                    <a:pt x="113745" y="67253"/>
                  </a:cubicBezTo>
                  <a:cubicBezTo>
                    <a:pt x="109689" y="64410"/>
                    <a:pt x="104941" y="62988"/>
                    <a:pt x="100192" y="62988"/>
                  </a:cubicBezTo>
                  <a:cubicBezTo>
                    <a:pt x="95443" y="62988"/>
                    <a:pt x="90695" y="64410"/>
                    <a:pt x="86639" y="67253"/>
                  </a:cubicBezTo>
                  <a:cubicBezTo>
                    <a:pt x="84923" y="68454"/>
                    <a:pt x="83501" y="69777"/>
                    <a:pt x="82399" y="71174"/>
                  </a:cubicBezTo>
                  <a:cubicBezTo>
                    <a:pt x="79654" y="74753"/>
                    <a:pt x="77570" y="79189"/>
                    <a:pt x="76051" y="84752"/>
                  </a:cubicBezTo>
                  <a:cubicBezTo>
                    <a:pt x="74654" y="89825"/>
                    <a:pt x="73968" y="95217"/>
                    <a:pt x="73968" y="101296"/>
                  </a:cubicBezTo>
                  <a:cubicBezTo>
                    <a:pt x="73968" y="108722"/>
                    <a:pt x="73968" y="122569"/>
                    <a:pt x="66394" y="127716"/>
                  </a:cubicBezTo>
                  <a:cubicBezTo>
                    <a:pt x="64727" y="128847"/>
                    <a:pt x="62522" y="129412"/>
                    <a:pt x="60248" y="129412"/>
                  </a:cubicBezTo>
                  <a:cubicBezTo>
                    <a:pt x="57842" y="129412"/>
                    <a:pt x="55359" y="128780"/>
                    <a:pt x="53356" y="127520"/>
                  </a:cubicBezTo>
                  <a:cubicBezTo>
                    <a:pt x="50317" y="125608"/>
                    <a:pt x="49263" y="120952"/>
                    <a:pt x="48307" y="116859"/>
                  </a:cubicBezTo>
                  <a:cubicBezTo>
                    <a:pt x="48184" y="116319"/>
                    <a:pt x="48062" y="115805"/>
                    <a:pt x="47939" y="115315"/>
                  </a:cubicBezTo>
                  <a:cubicBezTo>
                    <a:pt x="44753" y="102055"/>
                    <a:pt x="39214" y="90879"/>
                    <a:pt x="33038" y="79630"/>
                  </a:cubicBezTo>
                  <a:cubicBezTo>
                    <a:pt x="35783" y="76101"/>
                    <a:pt x="39484" y="72596"/>
                    <a:pt x="44189" y="70856"/>
                  </a:cubicBezTo>
                  <a:cubicBezTo>
                    <a:pt x="45905" y="70218"/>
                    <a:pt x="47008" y="68625"/>
                    <a:pt x="47008" y="66812"/>
                  </a:cubicBezTo>
                  <a:cubicBezTo>
                    <a:pt x="47008" y="64998"/>
                    <a:pt x="45905" y="63405"/>
                    <a:pt x="44189" y="62768"/>
                  </a:cubicBezTo>
                  <a:cubicBezTo>
                    <a:pt x="35072" y="59386"/>
                    <a:pt x="29705" y="49460"/>
                    <a:pt x="27818" y="45367"/>
                  </a:cubicBezTo>
                  <a:cubicBezTo>
                    <a:pt x="27131" y="43823"/>
                    <a:pt x="25587" y="42842"/>
                    <a:pt x="23896" y="42842"/>
                  </a:cubicBezTo>
                  <a:cubicBezTo>
                    <a:pt x="22205" y="42842"/>
                    <a:pt x="20685" y="43823"/>
                    <a:pt x="19975" y="45367"/>
                  </a:cubicBezTo>
                  <a:cubicBezTo>
                    <a:pt x="19411" y="46567"/>
                    <a:pt x="18553" y="48283"/>
                    <a:pt x="17401" y="50195"/>
                  </a:cubicBezTo>
                  <a:cubicBezTo>
                    <a:pt x="12475" y="39411"/>
                    <a:pt x="9313" y="29583"/>
                    <a:pt x="7573" y="19951"/>
                  </a:cubicBezTo>
                  <a:cubicBezTo>
                    <a:pt x="6617" y="14584"/>
                    <a:pt x="6176" y="8922"/>
                    <a:pt x="6299" y="3138"/>
                  </a:cubicBezTo>
                  <a:cubicBezTo>
                    <a:pt x="6323" y="1422"/>
                    <a:pt x="4975" y="25"/>
                    <a:pt x="3260" y="1"/>
                  </a:cubicBezTo>
                  <a:cubicBezTo>
                    <a:pt x="3245" y="1"/>
                    <a:pt x="3229" y="0"/>
                    <a:pt x="3214" y="0"/>
                  </a:cubicBezTo>
                  <a:close/>
                </a:path>
              </a:pathLst>
            </a:custGeom>
            <a:solidFill>
              <a:srgbClr val="303F46"/>
            </a:solidFill>
            <a:ln cap="flat" cmpd="sng" w="9525">
              <a:solidFill>
                <a:srgbClr val="303F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1"/>
            <p:cNvSpPr/>
            <p:nvPr/>
          </p:nvSpPr>
          <p:spPr>
            <a:xfrm>
              <a:off x="1332150" y="238125"/>
              <a:ext cx="5007775" cy="3899975"/>
            </a:xfrm>
            <a:custGeom>
              <a:rect b="b" l="l" r="r" t="t"/>
              <a:pathLst>
                <a:path extrusionOk="0" h="155999" w="200311">
                  <a:moveTo>
                    <a:pt x="176292" y="8456"/>
                  </a:moveTo>
                  <a:cubicBezTo>
                    <a:pt x="179086" y="13578"/>
                    <a:pt x="183743" y="20097"/>
                    <a:pt x="190679" y="23970"/>
                  </a:cubicBezTo>
                  <a:cubicBezTo>
                    <a:pt x="183743" y="27842"/>
                    <a:pt x="179086" y="34361"/>
                    <a:pt x="176292" y="39484"/>
                  </a:cubicBezTo>
                  <a:cubicBezTo>
                    <a:pt x="173498" y="34361"/>
                    <a:pt x="168841" y="27842"/>
                    <a:pt x="161905" y="23970"/>
                  </a:cubicBezTo>
                  <a:cubicBezTo>
                    <a:pt x="168841" y="20097"/>
                    <a:pt x="173498" y="13578"/>
                    <a:pt x="176292" y="8456"/>
                  </a:cubicBezTo>
                  <a:close/>
                  <a:moveTo>
                    <a:pt x="176292" y="0"/>
                  </a:moveTo>
                  <a:cubicBezTo>
                    <a:pt x="174601" y="0"/>
                    <a:pt x="173057" y="980"/>
                    <a:pt x="172371" y="2524"/>
                  </a:cubicBezTo>
                  <a:cubicBezTo>
                    <a:pt x="171170" y="5122"/>
                    <a:pt x="168572" y="10073"/>
                    <a:pt x="164503" y="14191"/>
                  </a:cubicBezTo>
                  <a:cubicBezTo>
                    <a:pt x="164430" y="14166"/>
                    <a:pt x="164356" y="14142"/>
                    <a:pt x="164307" y="14117"/>
                  </a:cubicBezTo>
                  <a:cubicBezTo>
                    <a:pt x="158872" y="11769"/>
                    <a:pt x="152649" y="10596"/>
                    <a:pt x="146056" y="10596"/>
                  </a:cubicBezTo>
                  <a:cubicBezTo>
                    <a:pt x="138886" y="10596"/>
                    <a:pt x="131278" y="11983"/>
                    <a:pt x="123770" y="14754"/>
                  </a:cubicBezTo>
                  <a:cubicBezTo>
                    <a:pt x="123329" y="14926"/>
                    <a:pt x="122863" y="15073"/>
                    <a:pt x="122422" y="15244"/>
                  </a:cubicBezTo>
                  <a:cubicBezTo>
                    <a:pt x="114836" y="17855"/>
                    <a:pt x="106871" y="19160"/>
                    <a:pt x="98909" y="19160"/>
                  </a:cubicBezTo>
                  <a:cubicBezTo>
                    <a:pt x="90946" y="19160"/>
                    <a:pt x="82987" y="17855"/>
                    <a:pt x="75414" y="15244"/>
                  </a:cubicBezTo>
                  <a:cubicBezTo>
                    <a:pt x="74973" y="15073"/>
                    <a:pt x="74507" y="14926"/>
                    <a:pt x="74042" y="14754"/>
                  </a:cubicBezTo>
                  <a:cubicBezTo>
                    <a:pt x="66546" y="11983"/>
                    <a:pt x="58945" y="10596"/>
                    <a:pt x="51777" y="10596"/>
                  </a:cubicBezTo>
                  <a:cubicBezTo>
                    <a:pt x="45187" y="10596"/>
                    <a:pt x="38964" y="11769"/>
                    <a:pt x="33529" y="14117"/>
                  </a:cubicBezTo>
                  <a:cubicBezTo>
                    <a:pt x="24387" y="18063"/>
                    <a:pt x="16789" y="24631"/>
                    <a:pt x="10956" y="33626"/>
                  </a:cubicBezTo>
                  <a:cubicBezTo>
                    <a:pt x="5858" y="41469"/>
                    <a:pt x="2182" y="51199"/>
                    <a:pt x="295" y="61738"/>
                  </a:cubicBezTo>
                  <a:cubicBezTo>
                    <a:pt x="1" y="63429"/>
                    <a:pt x="1103" y="65022"/>
                    <a:pt x="2795" y="65316"/>
                  </a:cubicBezTo>
                  <a:cubicBezTo>
                    <a:pt x="2985" y="65352"/>
                    <a:pt x="3174" y="65370"/>
                    <a:pt x="3361" y="65370"/>
                  </a:cubicBezTo>
                  <a:cubicBezTo>
                    <a:pt x="4813" y="65370"/>
                    <a:pt x="6112" y="64314"/>
                    <a:pt x="6373" y="62816"/>
                  </a:cubicBezTo>
                  <a:cubicBezTo>
                    <a:pt x="8554" y="50586"/>
                    <a:pt x="15294" y="28724"/>
                    <a:pt x="35979" y="19779"/>
                  </a:cubicBezTo>
                  <a:cubicBezTo>
                    <a:pt x="40642" y="17759"/>
                    <a:pt x="46016" y="16756"/>
                    <a:pt x="51747" y="16756"/>
                  </a:cubicBezTo>
                  <a:cubicBezTo>
                    <a:pt x="58186" y="16756"/>
                    <a:pt x="65075" y="18023"/>
                    <a:pt x="71909" y="20538"/>
                  </a:cubicBezTo>
                  <a:cubicBezTo>
                    <a:pt x="72399" y="20734"/>
                    <a:pt x="72914" y="20906"/>
                    <a:pt x="73404" y="21078"/>
                  </a:cubicBezTo>
                  <a:cubicBezTo>
                    <a:pt x="81627" y="23908"/>
                    <a:pt x="90272" y="25324"/>
                    <a:pt x="98918" y="25324"/>
                  </a:cubicBezTo>
                  <a:cubicBezTo>
                    <a:pt x="107563" y="25324"/>
                    <a:pt x="116209" y="23908"/>
                    <a:pt x="124432" y="21078"/>
                  </a:cubicBezTo>
                  <a:cubicBezTo>
                    <a:pt x="124922" y="20906"/>
                    <a:pt x="125412" y="20734"/>
                    <a:pt x="125902" y="20538"/>
                  </a:cubicBezTo>
                  <a:cubicBezTo>
                    <a:pt x="132739" y="18020"/>
                    <a:pt x="139626" y="16760"/>
                    <a:pt x="146063" y="16760"/>
                  </a:cubicBezTo>
                  <a:cubicBezTo>
                    <a:pt x="150587" y="16760"/>
                    <a:pt x="154888" y="17382"/>
                    <a:pt x="158793" y="18627"/>
                  </a:cubicBezTo>
                  <a:cubicBezTo>
                    <a:pt x="157886" y="19117"/>
                    <a:pt x="156979" y="19558"/>
                    <a:pt x="155999" y="19926"/>
                  </a:cubicBezTo>
                  <a:cubicBezTo>
                    <a:pt x="154283" y="20563"/>
                    <a:pt x="153180" y="22156"/>
                    <a:pt x="153180" y="23970"/>
                  </a:cubicBezTo>
                  <a:cubicBezTo>
                    <a:pt x="153180" y="25783"/>
                    <a:pt x="154283" y="27376"/>
                    <a:pt x="155999" y="28014"/>
                  </a:cubicBezTo>
                  <a:cubicBezTo>
                    <a:pt x="165116" y="31396"/>
                    <a:pt x="170484" y="41322"/>
                    <a:pt x="172371" y="45415"/>
                  </a:cubicBezTo>
                  <a:cubicBezTo>
                    <a:pt x="173057" y="46959"/>
                    <a:pt x="174601" y="47939"/>
                    <a:pt x="176292" y="47939"/>
                  </a:cubicBezTo>
                  <a:cubicBezTo>
                    <a:pt x="177983" y="47939"/>
                    <a:pt x="179503" y="46959"/>
                    <a:pt x="180214" y="45415"/>
                  </a:cubicBezTo>
                  <a:cubicBezTo>
                    <a:pt x="180851" y="44018"/>
                    <a:pt x="181905" y="41959"/>
                    <a:pt x="183351" y="39704"/>
                  </a:cubicBezTo>
                  <a:cubicBezTo>
                    <a:pt x="185507" y="43503"/>
                    <a:pt x="187150" y="47302"/>
                    <a:pt x="188326" y="50733"/>
                  </a:cubicBezTo>
                  <a:cubicBezTo>
                    <a:pt x="192885" y="63845"/>
                    <a:pt x="194036" y="79433"/>
                    <a:pt x="191512" y="93501"/>
                  </a:cubicBezTo>
                  <a:cubicBezTo>
                    <a:pt x="189110" y="106932"/>
                    <a:pt x="183890" y="120755"/>
                    <a:pt x="175042" y="137029"/>
                  </a:cubicBezTo>
                  <a:cubicBezTo>
                    <a:pt x="173351" y="140141"/>
                    <a:pt x="171635" y="143229"/>
                    <a:pt x="169969" y="146219"/>
                  </a:cubicBezTo>
                  <a:cubicBezTo>
                    <a:pt x="168989" y="147959"/>
                    <a:pt x="168008" y="149700"/>
                    <a:pt x="167052" y="151415"/>
                  </a:cubicBezTo>
                  <a:cubicBezTo>
                    <a:pt x="166219" y="152910"/>
                    <a:pt x="166758" y="154797"/>
                    <a:pt x="168253" y="155631"/>
                  </a:cubicBezTo>
                  <a:cubicBezTo>
                    <a:pt x="168719" y="155876"/>
                    <a:pt x="169234" y="155998"/>
                    <a:pt x="169748" y="155998"/>
                  </a:cubicBezTo>
                  <a:cubicBezTo>
                    <a:pt x="170827" y="155998"/>
                    <a:pt x="171881" y="155435"/>
                    <a:pt x="172444" y="154405"/>
                  </a:cubicBezTo>
                  <a:cubicBezTo>
                    <a:pt x="173400" y="152690"/>
                    <a:pt x="174356" y="150974"/>
                    <a:pt x="175336" y="149234"/>
                  </a:cubicBezTo>
                  <a:cubicBezTo>
                    <a:pt x="177027" y="146219"/>
                    <a:pt x="178768" y="143131"/>
                    <a:pt x="180483" y="139970"/>
                  </a:cubicBezTo>
                  <a:cubicBezTo>
                    <a:pt x="189625" y="123108"/>
                    <a:pt x="195066" y="108696"/>
                    <a:pt x="197590" y="94604"/>
                  </a:cubicBezTo>
                  <a:cubicBezTo>
                    <a:pt x="200311" y="79506"/>
                    <a:pt x="199061" y="62791"/>
                    <a:pt x="194159" y="48723"/>
                  </a:cubicBezTo>
                  <a:cubicBezTo>
                    <a:pt x="192345" y="43479"/>
                    <a:pt x="190091" y="38699"/>
                    <a:pt x="187395" y="34435"/>
                  </a:cubicBezTo>
                  <a:cubicBezTo>
                    <a:pt x="189870" y="31788"/>
                    <a:pt x="192934" y="29362"/>
                    <a:pt x="196585" y="28014"/>
                  </a:cubicBezTo>
                  <a:cubicBezTo>
                    <a:pt x="198301" y="27376"/>
                    <a:pt x="199404" y="25783"/>
                    <a:pt x="199404" y="23970"/>
                  </a:cubicBezTo>
                  <a:cubicBezTo>
                    <a:pt x="199404" y="22156"/>
                    <a:pt x="198301" y="20563"/>
                    <a:pt x="196585" y="19926"/>
                  </a:cubicBezTo>
                  <a:cubicBezTo>
                    <a:pt x="187468" y="16543"/>
                    <a:pt x="182101" y="6617"/>
                    <a:pt x="180214" y="2524"/>
                  </a:cubicBezTo>
                  <a:cubicBezTo>
                    <a:pt x="179503" y="980"/>
                    <a:pt x="177983" y="0"/>
                    <a:pt x="176292" y="0"/>
                  </a:cubicBezTo>
                  <a:close/>
                </a:path>
              </a:pathLst>
            </a:custGeom>
            <a:solidFill>
              <a:srgbClr val="303F46"/>
            </a:solidFill>
            <a:ln cap="flat" cmpd="sng" w="9525">
              <a:solidFill>
                <a:srgbClr val="303F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1"/>
            <p:cNvSpPr/>
            <p:nvPr/>
          </p:nvSpPr>
          <p:spPr>
            <a:xfrm>
              <a:off x="4283000" y="1015050"/>
              <a:ext cx="857225" cy="894575"/>
            </a:xfrm>
            <a:custGeom>
              <a:rect b="b" l="l" r="r" t="t"/>
              <a:pathLst>
                <a:path extrusionOk="0" h="35783" w="34289">
                  <a:moveTo>
                    <a:pt x="17157" y="8211"/>
                  </a:moveTo>
                  <a:cubicBezTo>
                    <a:pt x="19069" y="11421"/>
                    <a:pt x="21985" y="15245"/>
                    <a:pt x="26078" y="17892"/>
                  </a:cubicBezTo>
                  <a:cubicBezTo>
                    <a:pt x="21985" y="20538"/>
                    <a:pt x="19069" y="24362"/>
                    <a:pt x="17157" y="27572"/>
                  </a:cubicBezTo>
                  <a:cubicBezTo>
                    <a:pt x="15245" y="24362"/>
                    <a:pt x="12329" y="20538"/>
                    <a:pt x="8236" y="17892"/>
                  </a:cubicBezTo>
                  <a:cubicBezTo>
                    <a:pt x="12329" y="15245"/>
                    <a:pt x="15245" y="11421"/>
                    <a:pt x="17157" y="8211"/>
                  </a:cubicBezTo>
                  <a:close/>
                  <a:moveTo>
                    <a:pt x="17157" y="0"/>
                  </a:moveTo>
                  <a:cubicBezTo>
                    <a:pt x="15490" y="0"/>
                    <a:pt x="13995" y="931"/>
                    <a:pt x="13260" y="2451"/>
                  </a:cubicBezTo>
                  <a:cubicBezTo>
                    <a:pt x="11691" y="5711"/>
                    <a:pt x="8211" y="11544"/>
                    <a:pt x="2648" y="13921"/>
                  </a:cubicBezTo>
                  <a:cubicBezTo>
                    <a:pt x="1055" y="14607"/>
                    <a:pt x="1" y="16151"/>
                    <a:pt x="1" y="17892"/>
                  </a:cubicBezTo>
                  <a:cubicBezTo>
                    <a:pt x="1" y="19632"/>
                    <a:pt x="1055" y="21176"/>
                    <a:pt x="2648" y="21862"/>
                  </a:cubicBezTo>
                  <a:cubicBezTo>
                    <a:pt x="8211" y="24239"/>
                    <a:pt x="11691" y="30072"/>
                    <a:pt x="13260" y="33332"/>
                  </a:cubicBezTo>
                  <a:cubicBezTo>
                    <a:pt x="13995" y="34852"/>
                    <a:pt x="15490" y="35783"/>
                    <a:pt x="17157" y="35783"/>
                  </a:cubicBezTo>
                  <a:cubicBezTo>
                    <a:pt x="18824" y="35783"/>
                    <a:pt x="20319" y="34852"/>
                    <a:pt x="21054" y="33332"/>
                  </a:cubicBezTo>
                  <a:cubicBezTo>
                    <a:pt x="22622" y="30072"/>
                    <a:pt x="26103" y="24239"/>
                    <a:pt x="31666" y="21862"/>
                  </a:cubicBezTo>
                  <a:cubicBezTo>
                    <a:pt x="33259" y="21176"/>
                    <a:pt x="34289" y="19632"/>
                    <a:pt x="34289" y="17892"/>
                  </a:cubicBezTo>
                  <a:cubicBezTo>
                    <a:pt x="34289" y="16151"/>
                    <a:pt x="33259" y="14607"/>
                    <a:pt x="31666" y="13921"/>
                  </a:cubicBezTo>
                  <a:cubicBezTo>
                    <a:pt x="26103" y="11544"/>
                    <a:pt x="22622" y="5711"/>
                    <a:pt x="21054" y="2451"/>
                  </a:cubicBezTo>
                  <a:cubicBezTo>
                    <a:pt x="20319" y="931"/>
                    <a:pt x="18824" y="0"/>
                    <a:pt x="1715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6" name="Google Shape;1176;p31"/>
          <p:cNvGrpSpPr/>
          <p:nvPr/>
        </p:nvGrpSpPr>
        <p:grpSpPr>
          <a:xfrm>
            <a:off x="2714612" y="1375528"/>
            <a:ext cx="1004119" cy="917831"/>
            <a:chOff x="2675262" y="1375528"/>
            <a:chExt cx="1004119" cy="917831"/>
          </a:xfrm>
        </p:grpSpPr>
        <p:grpSp>
          <p:nvGrpSpPr>
            <p:cNvPr id="1177" name="Google Shape;1177;p31"/>
            <p:cNvGrpSpPr/>
            <p:nvPr/>
          </p:nvGrpSpPr>
          <p:grpSpPr>
            <a:xfrm>
              <a:off x="2675262" y="1398035"/>
              <a:ext cx="327958" cy="836566"/>
              <a:chOff x="2781850" y="237925"/>
              <a:chExt cx="2045900" cy="5218750"/>
            </a:xfrm>
          </p:grpSpPr>
          <p:sp>
            <p:nvSpPr>
              <p:cNvPr id="1178" name="Google Shape;1178;p31"/>
              <p:cNvSpPr/>
              <p:nvPr/>
            </p:nvSpPr>
            <p:spPr>
              <a:xfrm>
                <a:off x="3327775" y="314625"/>
                <a:ext cx="1400700" cy="1735325"/>
              </a:xfrm>
              <a:custGeom>
                <a:rect b="b" l="l" r="r" t="t"/>
                <a:pathLst>
                  <a:path extrusionOk="0" h="69413" w="56028">
                    <a:moveTo>
                      <a:pt x="31629" y="1"/>
                    </a:moveTo>
                    <a:cubicBezTo>
                      <a:pt x="25442" y="1"/>
                      <a:pt x="19250" y="2138"/>
                      <a:pt x="14583" y="6474"/>
                    </a:cubicBezTo>
                    <a:cubicBezTo>
                      <a:pt x="9731" y="11008"/>
                      <a:pt x="6937" y="17429"/>
                      <a:pt x="6937" y="24047"/>
                    </a:cubicBezTo>
                    <a:cubicBezTo>
                      <a:pt x="6937" y="24071"/>
                      <a:pt x="6912" y="31179"/>
                      <a:pt x="6912" y="39757"/>
                    </a:cubicBezTo>
                    <a:cubicBezTo>
                      <a:pt x="6912" y="39757"/>
                      <a:pt x="6569" y="59903"/>
                      <a:pt x="1" y="69388"/>
                    </a:cubicBezTo>
                    <a:lnTo>
                      <a:pt x="6888" y="69412"/>
                    </a:lnTo>
                    <a:lnTo>
                      <a:pt x="28602" y="69412"/>
                    </a:lnTo>
                    <a:cubicBezTo>
                      <a:pt x="22058" y="59928"/>
                      <a:pt x="21446" y="39781"/>
                      <a:pt x="21446" y="39781"/>
                    </a:cubicBezTo>
                    <a:lnTo>
                      <a:pt x="21470" y="24757"/>
                    </a:lnTo>
                    <a:cubicBezTo>
                      <a:pt x="21470" y="19120"/>
                      <a:pt x="26053" y="14537"/>
                      <a:pt x="31690" y="14537"/>
                    </a:cubicBezTo>
                    <a:cubicBezTo>
                      <a:pt x="33847" y="14537"/>
                      <a:pt x="36004" y="15273"/>
                      <a:pt x="37769" y="16523"/>
                    </a:cubicBezTo>
                    <a:cubicBezTo>
                      <a:pt x="39901" y="18067"/>
                      <a:pt x="40955" y="20664"/>
                      <a:pt x="42499" y="22772"/>
                    </a:cubicBezTo>
                    <a:cubicBezTo>
                      <a:pt x="43883" y="24663"/>
                      <a:pt x="46395" y="25706"/>
                      <a:pt x="48843" y="25706"/>
                    </a:cubicBezTo>
                    <a:cubicBezTo>
                      <a:pt x="50298" y="25706"/>
                      <a:pt x="51731" y="25338"/>
                      <a:pt x="52891" y="24561"/>
                    </a:cubicBezTo>
                    <a:cubicBezTo>
                      <a:pt x="55954" y="22503"/>
                      <a:pt x="56028" y="18361"/>
                      <a:pt x="54778" y="15248"/>
                    </a:cubicBezTo>
                    <a:cubicBezTo>
                      <a:pt x="53626" y="12307"/>
                      <a:pt x="51861" y="9587"/>
                      <a:pt x="49655" y="7332"/>
                    </a:cubicBezTo>
                    <a:cubicBezTo>
                      <a:pt x="44920" y="2469"/>
                      <a:pt x="38278" y="1"/>
                      <a:pt x="31629" y="1"/>
                    </a:cubicBezTo>
                    <a:close/>
                  </a:path>
                </a:pathLst>
              </a:custGeom>
              <a:solidFill>
                <a:srgbClr val="FFC3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31"/>
              <p:cNvSpPr/>
              <p:nvPr/>
            </p:nvSpPr>
            <p:spPr>
              <a:xfrm>
                <a:off x="3685600" y="510975"/>
                <a:ext cx="1015925" cy="1538975"/>
              </a:xfrm>
              <a:custGeom>
                <a:rect b="b" l="l" r="r" t="t"/>
                <a:pathLst>
                  <a:path extrusionOk="0" h="61559" w="40637">
                    <a:moveTo>
                      <a:pt x="16730" y="0"/>
                    </a:moveTo>
                    <a:cubicBezTo>
                      <a:pt x="14022" y="0"/>
                      <a:pt x="11356" y="736"/>
                      <a:pt x="8726" y="2198"/>
                    </a:cubicBezTo>
                    <a:cubicBezTo>
                      <a:pt x="3309" y="5188"/>
                      <a:pt x="1545" y="10629"/>
                      <a:pt x="1006" y="16560"/>
                    </a:cubicBezTo>
                    <a:cubicBezTo>
                      <a:pt x="1" y="27712"/>
                      <a:pt x="1153" y="39206"/>
                      <a:pt x="3481" y="50113"/>
                    </a:cubicBezTo>
                    <a:cubicBezTo>
                      <a:pt x="3702" y="51142"/>
                      <a:pt x="6716" y="61558"/>
                      <a:pt x="6716" y="61558"/>
                    </a:cubicBezTo>
                    <a:lnTo>
                      <a:pt x="14289" y="61558"/>
                    </a:lnTo>
                    <a:cubicBezTo>
                      <a:pt x="7745" y="52074"/>
                      <a:pt x="7133" y="31927"/>
                      <a:pt x="7133" y="31927"/>
                    </a:cubicBezTo>
                    <a:lnTo>
                      <a:pt x="7157" y="16903"/>
                    </a:lnTo>
                    <a:cubicBezTo>
                      <a:pt x="7157" y="11242"/>
                      <a:pt x="11740" y="6683"/>
                      <a:pt x="17377" y="6683"/>
                    </a:cubicBezTo>
                    <a:cubicBezTo>
                      <a:pt x="19534" y="6683"/>
                      <a:pt x="21691" y="7419"/>
                      <a:pt x="23456" y="8669"/>
                    </a:cubicBezTo>
                    <a:cubicBezTo>
                      <a:pt x="25588" y="10213"/>
                      <a:pt x="26642" y="12810"/>
                      <a:pt x="28186" y="14918"/>
                    </a:cubicBezTo>
                    <a:cubicBezTo>
                      <a:pt x="29570" y="16809"/>
                      <a:pt x="32082" y="17852"/>
                      <a:pt x="34530" y="17852"/>
                    </a:cubicBezTo>
                    <a:cubicBezTo>
                      <a:pt x="35985" y="17852"/>
                      <a:pt x="37418" y="17484"/>
                      <a:pt x="38578" y="16707"/>
                    </a:cubicBezTo>
                    <a:cubicBezTo>
                      <a:pt x="39558" y="16046"/>
                      <a:pt x="40220" y="15188"/>
                      <a:pt x="40636" y="14207"/>
                    </a:cubicBezTo>
                    <a:lnTo>
                      <a:pt x="40636" y="14207"/>
                    </a:lnTo>
                    <a:cubicBezTo>
                      <a:pt x="40269" y="14281"/>
                      <a:pt x="39852" y="14306"/>
                      <a:pt x="39484" y="14306"/>
                    </a:cubicBezTo>
                    <a:cubicBezTo>
                      <a:pt x="39375" y="14308"/>
                      <a:pt x="39265" y="14309"/>
                      <a:pt x="39155" y="14309"/>
                    </a:cubicBezTo>
                    <a:cubicBezTo>
                      <a:pt x="38012" y="14309"/>
                      <a:pt x="36865" y="14178"/>
                      <a:pt x="35882" y="13619"/>
                    </a:cubicBezTo>
                    <a:cubicBezTo>
                      <a:pt x="34583" y="12909"/>
                      <a:pt x="33798" y="11585"/>
                      <a:pt x="33039" y="10335"/>
                    </a:cubicBezTo>
                    <a:cubicBezTo>
                      <a:pt x="31691" y="8056"/>
                      <a:pt x="30490" y="6365"/>
                      <a:pt x="28504" y="4625"/>
                    </a:cubicBezTo>
                    <a:cubicBezTo>
                      <a:pt x="26985" y="3277"/>
                      <a:pt x="25392" y="2321"/>
                      <a:pt x="23529" y="1512"/>
                    </a:cubicBezTo>
                    <a:cubicBezTo>
                      <a:pt x="21233" y="503"/>
                      <a:pt x="18968" y="0"/>
                      <a:pt x="16730" y="0"/>
                    </a:cubicBezTo>
                    <a:close/>
                  </a:path>
                </a:pathLst>
              </a:custGeom>
              <a:solidFill>
                <a:srgbClr val="C063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31"/>
              <p:cNvSpPr/>
              <p:nvPr/>
            </p:nvSpPr>
            <p:spPr>
              <a:xfrm>
                <a:off x="2857825" y="2423675"/>
                <a:ext cx="1668450" cy="2956400"/>
              </a:xfrm>
              <a:custGeom>
                <a:rect b="b" l="l" r="r" t="t"/>
                <a:pathLst>
                  <a:path extrusionOk="0" h="118256" w="66738">
                    <a:moveTo>
                      <a:pt x="16593" y="1"/>
                    </a:moveTo>
                    <a:cubicBezTo>
                      <a:pt x="11152" y="4903"/>
                      <a:pt x="7476" y="11275"/>
                      <a:pt x="5172" y="17328"/>
                    </a:cubicBezTo>
                    <a:cubicBezTo>
                      <a:pt x="564" y="29436"/>
                      <a:pt x="25" y="39141"/>
                      <a:pt x="6177" y="50562"/>
                    </a:cubicBezTo>
                    <a:cubicBezTo>
                      <a:pt x="7770" y="53528"/>
                      <a:pt x="8529" y="56297"/>
                      <a:pt x="8750" y="59116"/>
                    </a:cubicBezTo>
                    <a:cubicBezTo>
                      <a:pt x="8529" y="61910"/>
                      <a:pt x="7770" y="64704"/>
                      <a:pt x="6177" y="67645"/>
                    </a:cubicBezTo>
                    <a:cubicBezTo>
                      <a:pt x="0" y="79066"/>
                      <a:pt x="515" y="88772"/>
                      <a:pt x="5123" y="100903"/>
                    </a:cubicBezTo>
                    <a:cubicBezTo>
                      <a:pt x="6569" y="104702"/>
                      <a:pt x="8554" y="108648"/>
                      <a:pt x="11201" y="112275"/>
                    </a:cubicBezTo>
                    <a:cubicBezTo>
                      <a:pt x="13897" y="115976"/>
                      <a:pt x="18455" y="118231"/>
                      <a:pt x="23357" y="118231"/>
                    </a:cubicBezTo>
                    <a:lnTo>
                      <a:pt x="33112" y="118231"/>
                    </a:lnTo>
                    <a:lnTo>
                      <a:pt x="33553" y="118256"/>
                    </a:lnTo>
                    <a:lnTo>
                      <a:pt x="43307" y="118256"/>
                    </a:lnTo>
                    <a:cubicBezTo>
                      <a:pt x="48209" y="118256"/>
                      <a:pt x="52768" y="116025"/>
                      <a:pt x="55488" y="112300"/>
                    </a:cubicBezTo>
                    <a:cubicBezTo>
                      <a:pt x="58111" y="108697"/>
                      <a:pt x="60120" y="104751"/>
                      <a:pt x="61566" y="100928"/>
                    </a:cubicBezTo>
                    <a:cubicBezTo>
                      <a:pt x="66174" y="88821"/>
                      <a:pt x="66713" y="79115"/>
                      <a:pt x="60562" y="67694"/>
                    </a:cubicBezTo>
                    <a:cubicBezTo>
                      <a:pt x="58968" y="64728"/>
                      <a:pt x="58209" y="61934"/>
                      <a:pt x="57988" y="59140"/>
                    </a:cubicBezTo>
                    <a:cubicBezTo>
                      <a:pt x="58209" y="56346"/>
                      <a:pt x="58968" y="53552"/>
                      <a:pt x="60586" y="50611"/>
                    </a:cubicBezTo>
                    <a:cubicBezTo>
                      <a:pt x="66738" y="39190"/>
                      <a:pt x="66223" y="29485"/>
                      <a:pt x="61615" y="17353"/>
                    </a:cubicBezTo>
                    <a:cubicBezTo>
                      <a:pt x="59336" y="11299"/>
                      <a:pt x="55660" y="4927"/>
                      <a:pt x="50243" y="25"/>
                    </a:cubicBezTo>
                    <a:lnTo>
                      <a:pt x="33626" y="25"/>
                    </a:lnTo>
                    <a:cubicBezTo>
                      <a:pt x="33357" y="25"/>
                      <a:pt x="33210" y="1"/>
                      <a:pt x="33210" y="1"/>
                    </a:cubicBezTo>
                    <a:close/>
                  </a:path>
                </a:pathLst>
              </a:custGeom>
              <a:solidFill>
                <a:srgbClr val="A9EA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31"/>
              <p:cNvSpPr/>
              <p:nvPr/>
            </p:nvSpPr>
            <p:spPr>
              <a:xfrm>
                <a:off x="3740750" y="2424300"/>
                <a:ext cx="785525" cy="2955775"/>
              </a:xfrm>
              <a:custGeom>
                <a:rect b="b" l="l" r="r" t="t"/>
                <a:pathLst>
                  <a:path extrusionOk="0" h="118231" w="31421">
                    <a:moveTo>
                      <a:pt x="6936" y="0"/>
                    </a:moveTo>
                    <a:cubicBezTo>
                      <a:pt x="12353" y="4902"/>
                      <a:pt x="16029" y="11274"/>
                      <a:pt x="18309" y="17328"/>
                    </a:cubicBezTo>
                    <a:cubicBezTo>
                      <a:pt x="22916" y="29435"/>
                      <a:pt x="23431" y="39165"/>
                      <a:pt x="17279" y="50562"/>
                    </a:cubicBezTo>
                    <a:cubicBezTo>
                      <a:pt x="15662" y="53527"/>
                      <a:pt x="14902" y="56321"/>
                      <a:pt x="14681" y="59115"/>
                    </a:cubicBezTo>
                    <a:cubicBezTo>
                      <a:pt x="14902" y="61909"/>
                      <a:pt x="15662" y="64703"/>
                      <a:pt x="17255" y="67669"/>
                    </a:cubicBezTo>
                    <a:cubicBezTo>
                      <a:pt x="23406" y="79090"/>
                      <a:pt x="22867" y="88796"/>
                      <a:pt x="18260" y="100903"/>
                    </a:cubicBezTo>
                    <a:cubicBezTo>
                      <a:pt x="16814" y="104726"/>
                      <a:pt x="14804" y="108672"/>
                      <a:pt x="12181" y="112275"/>
                    </a:cubicBezTo>
                    <a:cubicBezTo>
                      <a:pt x="9461" y="115976"/>
                      <a:pt x="4902" y="118231"/>
                      <a:pt x="1" y="118231"/>
                    </a:cubicBezTo>
                    <a:lnTo>
                      <a:pt x="7990" y="118231"/>
                    </a:lnTo>
                    <a:cubicBezTo>
                      <a:pt x="12892" y="118231"/>
                      <a:pt x="17451" y="116000"/>
                      <a:pt x="20171" y="112275"/>
                    </a:cubicBezTo>
                    <a:cubicBezTo>
                      <a:pt x="22794" y="108672"/>
                      <a:pt x="24803" y="104726"/>
                      <a:pt x="26249" y="100903"/>
                    </a:cubicBezTo>
                    <a:cubicBezTo>
                      <a:pt x="30857" y="88796"/>
                      <a:pt x="31396" y="79090"/>
                      <a:pt x="25245" y="67669"/>
                    </a:cubicBezTo>
                    <a:cubicBezTo>
                      <a:pt x="23651" y="64703"/>
                      <a:pt x="22892" y="61934"/>
                      <a:pt x="22671" y="59115"/>
                    </a:cubicBezTo>
                    <a:cubicBezTo>
                      <a:pt x="22892" y="56321"/>
                      <a:pt x="23651" y="53552"/>
                      <a:pt x="25269" y="50586"/>
                    </a:cubicBezTo>
                    <a:cubicBezTo>
                      <a:pt x="31421" y="39165"/>
                      <a:pt x="30906" y="29435"/>
                      <a:pt x="26298" y="17328"/>
                    </a:cubicBezTo>
                    <a:cubicBezTo>
                      <a:pt x="24019" y="11274"/>
                      <a:pt x="20343" y="4902"/>
                      <a:pt x="14926" y="0"/>
                    </a:cubicBezTo>
                    <a:close/>
                  </a:path>
                </a:pathLst>
              </a:custGeom>
              <a:solidFill>
                <a:srgbClr val="64DC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31"/>
              <p:cNvSpPr/>
              <p:nvPr/>
            </p:nvSpPr>
            <p:spPr>
              <a:xfrm>
                <a:off x="3324725" y="3120950"/>
                <a:ext cx="734675" cy="1478525"/>
              </a:xfrm>
              <a:custGeom>
                <a:rect b="b" l="l" r="r" t="t"/>
                <a:pathLst>
                  <a:path extrusionOk="0" h="59141" w="29387">
                    <a:moveTo>
                      <a:pt x="8039" y="1"/>
                    </a:moveTo>
                    <a:cubicBezTo>
                      <a:pt x="3627" y="1"/>
                      <a:pt x="49" y="3579"/>
                      <a:pt x="49" y="7991"/>
                    </a:cubicBezTo>
                    <a:lnTo>
                      <a:pt x="0" y="51126"/>
                    </a:lnTo>
                    <a:cubicBezTo>
                      <a:pt x="0" y="55538"/>
                      <a:pt x="3578" y="59140"/>
                      <a:pt x="7990" y="59140"/>
                    </a:cubicBezTo>
                    <a:lnTo>
                      <a:pt x="21347" y="59140"/>
                    </a:lnTo>
                    <a:cubicBezTo>
                      <a:pt x="25759" y="59140"/>
                      <a:pt x="29362" y="55562"/>
                      <a:pt x="29362" y="51151"/>
                    </a:cubicBezTo>
                    <a:lnTo>
                      <a:pt x="29386" y="8015"/>
                    </a:lnTo>
                    <a:cubicBezTo>
                      <a:pt x="29386" y="3604"/>
                      <a:pt x="25808" y="25"/>
                      <a:pt x="21396" y="25"/>
                    </a:cubicBezTo>
                    <a:lnTo>
                      <a:pt x="8039" y="1"/>
                    </a:lnTo>
                    <a:close/>
                  </a:path>
                </a:pathLst>
              </a:custGeom>
              <a:solidFill>
                <a:srgbClr val="C9F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31"/>
              <p:cNvSpPr/>
              <p:nvPr/>
            </p:nvSpPr>
            <p:spPr>
              <a:xfrm>
                <a:off x="3687450" y="3120950"/>
                <a:ext cx="371950" cy="1478525"/>
              </a:xfrm>
              <a:custGeom>
                <a:rect b="b" l="l" r="r" t="t"/>
                <a:pathLst>
                  <a:path extrusionOk="0" h="59141" w="14878">
                    <a:moveTo>
                      <a:pt x="25" y="1"/>
                    </a:moveTo>
                    <a:cubicBezTo>
                      <a:pt x="4461" y="25"/>
                      <a:pt x="8039" y="3604"/>
                      <a:pt x="8015" y="8015"/>
                    </a:cubicBezTo>
                    <a:lnTo>
                      <a:pt x="7990" y="51151"/>
                    </a:lnTo>
                    <a:cubicBezTo>
                      <a:pt x="7990" y="55562"/>
                      <a:pt x="4412" y="59140"/>
                      <a:pt x="0" y="59140"/>
                    </a:cubicBezTo>
                    <a:lnTo>
                      <a:pt x="6838" y="59140"/>
                    </a:lnTo>
                    <a:cubicBezTo>
                      <a:pt x="11250" y="59140"/>
                      <a:pt x="14853" y="55562"/>
                      <a:pt x="14853" y="51151"/>
                    </a:cubicBezTo>
                    <a:lnTo>
                      <a:pt x="14877" y="8015"/>
                    </a:lnTo>
                    <a:cubicBezTo>
                      <a:pt x="14877" y="3604"/>
                      <a:pt x="11299" y="25"/>
                      <a:pt x="6887" y="25"/>
                    </a:cubicBezTo>
                    <a:lnTo>
                      <a:pt x="25" y="1"/>
                    </a:lnTo>
                    <a:close/>
                  </a:path>
                </a:pathLst>
              </a:custGeom>
              <a:solidFill>
                <a:srgbClr val="9AE7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31"/>
              <p:cNvSpPr/>
              <p:nvPr/>
            </p:nvSpPr>
            <p:spPr>
              <a:xfrm>
                <a:off x="3272025" y="2049300"/>
                <a:ext cx="842500" cy="375025"/>
              </a:xfrm>
              <a:custGeom>
                <a:rect b="b" l="l" r="r" t="t"/>
                <a:pathLst>
                  <a:path extrusionOk="0" h="15001" w="33700">
                    <a:moveTo>
                      <a:pt x="1912" y="1"/>
                    </a:moveTo>
                    <a:cubicBezTo>
                      <a:pt x="858" y="1"/>
                      <a:pt x="0" y="859"/>
                      <a:pt x="0" y="1937"/>
                    </a:cubicBezTo>
                    <a:lnTo>
                      <a:pt x="0" y="14976"/>
                    </a:lnTo>
                    <a:lnTo>
                      <a:pt x="33700" y="15000"/>
                    </a:lnTo>
                    <a:lnTo>
                      <a:pt x="33700" y="1937"/>
                    </a:lnTo>
                    <a:cubicBezTo>
                      <a:pt x="33700" y="883"/>
                      <a:pt x="32842" y="25"/>
                      <a:pt x="31788" y="25"/>
                    </a:cubicBezTo>
                    <a:lnTo>
                      <a:pt x="1912" y="1"/>
                    </a:lnTo>
                    <a:close/>
                  </a:path>
                </a:pathLst>
              </a:custGeom>
              <a:solidFill>
                <a:srgbClr val="FEE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31"/>
              <p:cNvSpPr/>
              <p:nvPr/>
            </p:nvSpPr>
            <p:spPr>
              <a:xfrm>
                <a:off x="3865125" y="2049925"/>
                <a:ext cx="249400" cy="374400"/>
              </a:xfrm>
              <a:custGeom>
                <a:rect b="b" l="l" r="r" t="t"/>
                <a:pathLst>
                  <a:path extrusionOk="0" h="14976" w="9976">
                    <a:moveTo>
                      <a:pt x="1" y="0"/>
                    </a:moveTo>
                    <a:cubicBezTo>
                      <a:pt x="1055" y="0"/>
                      <a:pt x="1912" y="858"/>
                      <a:pt x="1912" y="1912"/>
                    </a:cubicBezTo>
                    <a:lnTo>
                      <a:pt x="1888" y="14975"/>
                    </a:lnTo>
                    <a:lnTo>
                      <a:pt x="9976" y="14975"/>
                    </a:lnTo>
                    <a:lnTo>
                      <a:pt x="9976" y="1912"/>
                    </a:lnTo>
                    <a:cubicBezTo>
                      <a:pt x="9976" y="858"/>
                      <a:pt x="9118" y="0"/>
                      <a:pt x="8064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31"/>
              <p:cNvSpPr/>
              <p:nvPr/>
            </p:nvSpPr>
            <p:spPr>
              <a:xfrm>
                <a:off x="3541625" y="3405875"/>
                <a:ext cx="301475" cy="302100"/>
              </a:xfrm>
              <a:custGeom>
                <a:rect b="b" l="l" r="r" t="t"/>
                <a:pathLst>
                  <a:path extrusionOk="0" h="12084" w="12059">
                    <a:moveTo>
                      <a:pt x="6029" y="0"/>
                    </a:moveTo>
                    <a:cubicBezTo>
                      <a:pt x="2696" y="0"/>
                      <a:pt x="0" y="2721"/>
                      <a:pt x="0" y="6030"/>
                    </a:cubicBezTo>
                    <a:cubicBezTo>
                      <a:pt x="0" y="9363"/>
                      <a:pt x="2696" y="12083"/>
                      <a:pt x="6029" y="12083"/>
                    </a:cubicBezTo>
                    <a:cubicBezTo>
                      <a:pt x="9363" y="12083"/>
                      <a:pt x="12058" y="9363"/>
                      <a:pt x="12058" y="6030"/>
                    </a:cubicBezTo>
                    <a:cubicBezTo>
                      <a:pt x="12058" y="2721"/>
                      <a:pt x="9363" y="0"/>
                      <a:pt x="6029" y="0"/>
                    </a:cubicBezTo>
                    <a:close/>
                  </a:path>
                </a:pathLst>
              </a:custGeom>
              <a:solidFill>
                <a:srgbClr val="FEE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31"/>
              <p:cNvSpPr/>
              <p:nvPr/>
            </p:nvSpPr>
            <p:spPr>
              <a:xfrm>
                <a:off x="3541000" y="4013075"/>
                <a:ext cx="302100" cy="301475"/>
              </a:xfrm>
              <a:custGeom>
                <a:rect b="b" l="l" r="r" t="t"/>
                <a:pathLst>
                  <a:path extrusionOk="0" h="12059" w="12084">
                    <a:moveTo>
                      <a:pt x="6030" y="1"/>
                    </a:moveTo>
                    <a:cubicBezTo>
                      <a:pt x="2697" y="1"/>
                      <a:pt x="1" y="2697"/>
                      <a:pt x="1" y="6030"/>
                    </a:cubicBezTo>
                    <a:cubicBezTo>
                      <a:pt x="1" y="9363"/>
                      <a:pt x="2697" y="12059"/>
                      <a:pt x="6030" y="12059"/>
                    </a:cubicBezTo>
                    <a:cubicBezTo>
                      <a:pt x="9363" y="12059"/>
                      <a:pt x="12083" y="9363"/>
                      <a:pt x="12083" y="6030"/>
                    </a:cubicBezTo>
                    <a:cubicBezTo>
                      <a:pt x="12083" y="2697"/>
                      <a:pt x="9363" y="1"/>
                      <a:pt x="6030" y="1"/>
                    </a:cubicBezTo>
                    <a:close/>
                  </a:path>
                </a:pathLst>
              </a:custGeom>
              <a:solidFill>
                <a:srgbClr val="FEE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31"/>
              <p:cNvSpPr/>
              <p:nvPr/>
            </p:nvSpPr>
            <p:spPr>
              <a:xfrm>
                <a:off x="3551425" y="3411375"/>
                <a:ext cx="291675" cy="296600"/>
              </a:xfrm>
              <a:custGeom>
                <a:rect b="b" l="l" r="r" t="t"/>
                <a:pathLst>
                  <a:path extrusionOk="0" h="11864" w="11667">
                    <a:moveTo>
                      <a:pt x="7255" y="1"/>
                    </a:moveTo>
                    <a:lnTo>
                      <a:pt x="7255" y="1"/>
                    </a:lnTo>
                    <a:cubicBezTo>
                      <a:pt x="7500" y="663"/>
                      <a:pt x="7647" y="1398"/>
                      <a:pt x="7647" y="2158"/>
                    </a:cubicBezTo>
                    <a:cubicBezTo>
                      <a:pt x="7647" y="5491"/>
                      <a:pt x="4927" y="8187"/>
                      <a:pt x="1593" y="8187"/>
                    </a:cubicBezTo>
                    <a:cubicBezTo>
                      <a:pt x="1030" y="8187"/>
                      <a:pt x="515" y="8089"/>
                      <a:pt x="0" y="7966"/>
                    </a:cubicBezTo>
                    <a:lnTo>
                      <a:pt x="0" y="7966"/>
                    </a:lnTo>
                    <a:cubicBezTo>
                      <a:pt x="858" y="10246"/>
                      <a:pt x="3064" y="11863"/>
                      <a:pt x="5637" y="11863"/>
                    </a:cubicBezTo>
                    <a:cubicBezTo>
                      <a:pt x="8971" y="11863"/>
                      <a:pt x="11666" y="9167"/>
                      <a:pt x="11666" y="5834"/>
                    </a:cubicBezTo>
                    <a:cubicBezTo>
                      <a:pt x="11666" y="3040"/>
                      <a:pt x="9804" y="712"/>
                      <a:pt x="7255" y="1"/>
                    </a:cubicBezTo>
                    <a:close/>
                  </a:path>
                </a:pathLst>
              </a:custGeom>
              <a:solidFill>
                <a:srgbClr val="FFB50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31"/>
              <p:cNvSpPr/>
              <p:nvPr/>
            </p:nvSpPr>
            <p:spPr>
              <a:xfrm>
                <a:off x="3550800" y="4018600"/>
                <a:ext cx="292300" cy="295950"/>
              </a:xfrm>
              <a:custGeom>
                <a:rect b="b" l="l" r="r" t="t"/>
                <a:pathLst>
                  <a:path extrusionOk="0" h="11838" w="11692">
                    <a:moveTo>
                      <a:pt x="7255" y="0"/>
                    </a:moveTo>
                    <a:cubicBezTo>
                      <a:pt x="7500" y="662"/>
                      <a:pt x="7648" y="1373"/>
                      <a:pt x="7648" y="2132"/>
                    </a:cubicBezTo>
                    <a:cubicBezTo>
                      <a:pt x="7648" y="5466"/>
                      <a:pt x="4927" y="8162"/>
                      <a:pt x="1618" y="8162"/>
                    </a:cubicBezTo>
                    <a:cubicBezTo>
                      <a:pt x="1055" y="8162"/>
                      <a:pt x="515" y="8088"/>
                      <a:pt x="1" y="7941"/>
                    </a:cubicBezTo>
                    <a:lnTo>
                      <a:pt x="1" y="7941"/>
                    </a:lnTo>
                    <a:cubicBezTo>
                      <a:pt x="859" y="10220"/>
                      <a:pt x="3064" y="11838"/>
                      <a:pt x="5638" y="11838"/>
                    </a:cubicBezTo>
                    <a:cubicBezTo>
                      <a:pt x="8971" y="11838"/>
                      <a:pt x="11691" y="9142"/>
                      <a:pt x="11691" y="5809"/>
                    </a:cubicBezTo>
                    <a:cubicBezTo>
                      <a:pt x="11691" y="3039"/>
                      <a:pt x="9804" y="686"/>
                      <a:pt x="7255" y="0"/>
                    </a:cubicBezTo>
                    <a:close/>
                  </a:path>
                </a:pathLst>
              </a:custGeom>
              <a:solidFill>
                <a:srgbClr val="FFB50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31"/>
              <p:cNvSpPr/>
              <p:nvPr/>
            </p:nvSpPr>
            <p:spPr>
              <a:xfrm>
                <a:off x="3248125" y="3044375"/>
                <a:ext cx="887850" cy="1631700"/>
              </a:xfrm>
              <a:custGeom>
                <a:rect b="b" l="l" r="r" t="t"/>
                <a:pathLst>
                  <a:path extrusionOk="0" h="65268" w="35514">
                    <a:moveTo>
                      <a:pt x="11103" y="6127"/>
                    </a:moveTo>
                    <a:lnTo>
                      <a:pt x="24460" y="6152"/>
                    </a:lnTo>
                    <a:cubicBezTo>
                      <a:pt x="27181" y="6152"/>
                      <a:pt x="29386" y="8358"/>
                      <a:pt x="29386" y="11078"/>
                    </a:cubicBezTo>
                    <a:lnTo>
                      <a:pt x="29362" y="54214"/>
                    </a:lnTo>
                    <a:cubicBezTo>
                      <a:pt x="29362" y="56934"/>
                      <a:pt x="27132" y="59140"/>
                      <a:pt x="24411" y="59140"/>
                    </a:cubicBezTo>
                    <a:lnTo>
                      <a:pt x="11078" y="59140"/>
                    </a:lnTo>
                    <a:cubicBezTo>
                      <a:pt x="8358" y="59140"/>
                      <a:pt x="6128" y="56910"/>
                      <a:pt x="6128" y="54189"/>
                    </a:cubicBezTo>
                    <a:lnTo>
                      <a:pt x="6177" y="11054"/>
                    </a:lnTo>
                    <a:cubicBezTo>
                      <a:pt x="6177" y="8333"/>
                      <a:pt x="8382" y="6127"/>
                      <a:pt x="11103" y="6127"/>
                    </a:cubicBezTo>
                    <a:close/>
                    <a:moveTo>
                      <a:pt x="11103" y="0"/>
                    </a:moveTo>
                    <a:cubicBezTo>
                      <a:pt x="5000" y="0"/>
                      <a:pt x="49" y="4951"/>
                      <a:pt x="49" y="11054"/>
                    </a:cubicBezTo>
                    <a:lnTo>
                      <a:pt x="0" y="54189"/>
                    </a:lnTo>
                    <a:cubicBezTo>
                      <a:pt x="0" y="60292"/>
                      <a:pt x="4976" y="65267"/>
                      <a:pt x="11054" y="65267"/>
                    </a:cubicBezTo>
                    <a:lnTo>
                      <a:pt x="24411" y="65267"/>
                    </a:lnTo>
                    <a:cubicBezTo>
                      <a:pt x="30514" y="65267"/>
                      <a:pt x="35489" y="60316"/>
                      <a:pt x="35489" y="54214"/>
                    </a:cubicBezTo>
                    <a:lnTo>
                      <a:pt x="35514" y="11078"/>
                    </a:lnTo>
                    <a:cubicBezTo>
                      <a:pt x="35514" y="4975"/>
                      <a:pt x="30563" y="25"/>
                      <a:pt x="24460" y="25"/>
                    </a:cubicBezTo>
                    <a:lnTo>
                      <a:pt x="11103" y="0"/>
                    </a:ln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31"/>
              <p:cNvSpPr/>
              <p:nvPr/>
            </p:nvSpPr>
            <p:spPr>
              <a:xfrm>
                <a:off x="3465025" y="3329275"/>
                <a:ext cx="454675" cy="455275"/>
              </a:xfrm>
              <a:custGeom>
                <a:rect b="b" l="l" r="r" t="t"/>
                <a:pathLst>
                  <a:path extrusionOk="0" h="18211" w="18187">
                    <a:moveTo>
                      <a:pt x="9093" y="6128"/>
                    </a:moveTo>
                    <a:cubicBezTo>
                      <a:pt x="10735" y="6128"/>
                      <a:pt x="12059" y="7476"/>
                      <a:pt x="12059" y="9118"/>
                    </a:cubicBezTo>
                    <a:cubicBezTo>
                      <a:pt x="12059" y="10736"/>
                      <a:pt x="10735" y="12084"/>
                      <a:pt x="9093" y="12084"/>
                    </a:cubicBezTo>
                    <a:cubicBezTo>
                      <a:pt x="7451" y="12084"/>
                      <a:pt x="6128" y="10736"/>
                      <a:pt x="6128" y="9094"/>
                    </a:cubicBezTo>
                    <a:cubicBezTo>
                      <a:pt x="6128" y="7476"/>
                      <a:pt x="7451" y="6128"/>
                      <a:pt x="9093" y="6128"/>
                    </a:cubicBezTo>
                    <a:close/>
                    <a:moveTo>
                      <a:pt x="9093" y="1"/>
                    </a:moveTo>
                    <a:cubicBezTo>
                      <a:pt x="4094" y="1"/>
                      <a:pt x="1" y="4094"/>
                      <a:pt x="1" y="9094"/>
                    </a:cubicBezTo>
                    <a:cubicBezTo>
                      <a:pt x="1" y="14118"/>
                      <a:pt x="4069" y="18211"/>
                      <a:pt x="9093" y="18211"/>
                    </a:cubicBezTo>
                    <a:cubicBezTo>
                      <a:pt x="14093" y="18211"/>
                      <a:pt x="18186" y="14118"/>
                      <a:pt x="18186" y="9118"/>
                    </a:cubicBezTo>
                    <a:cubicBezTo>
                      <a:pt x="18186" y="4094"/>
                      <a:pt x="14118" y="1"/>
                      <a:pt x="9093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31"/>
              <p:cNvSpPr/>
              <p:nvPr/>
            </p:nvSpPr>
            <p:spPr>
              <a:xfrm>
                <a:off x="3464425" y="3936475"/>
                <a:ext cx="455275" cy="454675"/>
              </a:xfrm>
              <a:custGeom>
                <a:rect b="b" l="l" r="r" t="t"/>
                <a:pathLst>
                  <a:path extrusionOk="0" h="18187" w="18211">
                    <a:moveTo>
                      <a:pt x="9093" y="6128"/>
                    </a:moveTo>
                    <a:cubicBezTo>
                      <a:pt x="10735" y="6128"/>
                      <a:pt x="12083" y="7452"/>
                      <a:pt x="12083" y="9094"/>
                    </a:cubicBezTo>
                    <a:cubicBezTo>
                      <a:pt x="12083" y="10736"/>
                      <a:pt x="10735" y="12059"/>
                      <a:pt x="9093" y="12059"/>
                    </a:cubicBezTo>
                    <a:cubicBezTo>
                      <a:pt x="7451" y="12059"/>
                      <a:pt x="6127" y="10736"/>
                      <a:pt x="6127" y="9094"/>
                    </a:cubicBezTo>
                    <a:cubicBezTo>
                      <a:pt x="6127" y="7452"/>
                      <a:pt x="7475" y="6128"/>
                      <a:pt x="9093" y="6128"/>
                    </a:cubicBezTo>
                    <a:close/>
                    <a:moveTo>
                      <a:pt x="9117" y="1"/>
                    </a:moveTo>
                    <a:cubicBezTo>
                      <a:pt x="4093" y="1"/>
                      <a:pt x="0" y="4069"/>
                      <a:pt x="0" y="9094"/>
                    </a:cubicBezTo>
                    <a:cubicBezTo>
                      <a:pt x="0" y="14093"/>
                      <a:pt x="4069" y="18186"/>
                      <a:pt x="9093" y="18186"/>
                    </a:cubicBezTo>
                    <a:cubicBezTo>
                      <a:pt x="14117" y="18186"/>
                      <a:pt x="18186" y="14118"/>
                      <a:pt x="18210" y="9094"/>
                    </a:cubicBezTo>
                    <a:cubicBezTo>
                      <a:pt x="18210" y="4069"/>
                      <a:pt x="14117" y="1"/>
                      <a:pt x="9117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31"/>
              <p:cNvSpPr/>
              <p:nvPr/>
            </p:nvSpPr>
            <p:spPr>
              <a:xfrm>
                <a:off x="2781850" y="237925"/>
                <a:ext cx="2045900" cy="5218750"/>
              </a:xfrm>
              <a:custGeom>
                <a:rect b="b" l="l" r="r" t="t"/>
                <a:pathLst>
                  <a:path extrusionOk="0" h="208750" w="81836">
                    <a:moveTo>
                      <a:pt x="22671" y="75520"/>
                    </a:moveTo>
                    <a:lnTo>
                      <a:pt x="50243" y="75544"/>
                    </a:lnTo>
                    <a:lnTo>
                      <a:pt x="50243" y="84392"/>
                    </a:lnTo>
                    <a:lnTo>
                      <a:pt x="37131" y="84392"/>
                    </a:lnTo>
                    <a:lnTo>
                      <a:pt x="22671" y="84367"/>
                    </a:lnTo>
                    <a:lnTo>
                      <a:pt x="22671" y="75520"/>
                    </a:lnTo>
                    <a:close/>
                    <a:moveTo>
                      <a:pt x="53556" y="0"/>
                    </a:moveTo>
                    <a:cubicBezTo>
                      <a:pt x="46346" y="0"/>
                      <a:pt x="39374" y="2631"/>
                      <a:pt x="34337" y="7312"/>
                    </a:cubicBezTo>
                    <a:cubicBezTo>
                      <a:pt x="29754" y="11576"/>
                      <a:pt x="26764" y="17360"/>
                      <a:pt x="25931" y="23610"/>
                    </a:cubicBezTo>
                    <a:cubicBezTo>
                      <a:pt x="25710" y="25277"/>
                      <a:pt x="26886" y="26821"/>
                      <a:pt x="28578" y="27041"/>
                    </a:cubicBezTo>
                    <a:cubicBezTo>
                      <a:pt x="28713" y="27059"/>
                      <a:pt x="28847" y="27068"/>
                      <a:pt x="28980" y="27068"/>
                    </a:cubicBezTo>
                    <a:cubicBezTo>
                      <a:pt x="30486" y="27068"/>
                      <a:pt x="31806" y="25950"/>
                      <a:pt x="32009" y="24419"/>
                    </a:cubicBezTo>
                    <a:cubicBezTo>
                      <a:pt x="32646" y="19591"/>
                      <a:pt x="34974" y="15105"/>
                      <a:pt x="38504" y="11797"/>
                    </a:cubicBezTo>
                    <a:cubicBezTo>
                      <a:pt x="42565" y="8019"/>
                      <a:pt x="48024" y="6147"/>
                      <a:pt x="53484" y="6147"/>
                    </a:cubicBezTo>
                    <a:cubicBezTo>
                      <a:pt x="59325" y="6147"/>
                      <a:pt x="65169" y="8289"/>
                      <a:pt x="69311" y="12532"/>
                    </a:cubicBezTo>
                    <a:cubicBezTo>
                      <a:pt x="71223" y="14493"/>
                      <a:pt x="72767" y="16895"/>
                      <a:pt x="73772" y="19443"/>
                    </a:cubicBezTo>
                    <a:cubicBezTo>
                      <a:pt x="74335" y="20840"/>
                      <a:pt x="74899" y="23831"/>
                      <a:pt x="73036" y="25080"/>
                    </a:cubicBezTo>
                    <a:cubicBezTo>
                      <a:pt x="72406" y="25498"/>
                      <a:pt x="71575" y="25693"/>
                      <a:pt x="70714" y="25693"/>
                    </a:cubicBezTo>
                    <a:cubicBezTo>
                      <a:pt x="69200" y="25693"/>
                      <a:pt x="67592" y="25089"/>
                      <a:pt x="66811" y="24027"/>
                    </a:cubicBezTo>
                    <a:cubicBezTo>
                      <a:pt x="66395" y="23463"/>
                      <a:pt x="66002" y="22826"/>
                      <a:pt x="65586" y="22139"/>
                    </a:cubicBezTo>
                    <a:cubicBezTo>
                      <a:pt x="64532" y="20424"/>
                      <a:pt x="63355" y="18512"/>
                      <a:pt x="61370" y="17091"/>
                    </a:cubicBezTo>
                    <a:cubicBezTo>
                      <a:pt x="59066" y="15449"/>
                      <a:pt x="56297" y="14542"/>
                      <a:pt x="53552" y="14542"/>
                    </a:cubicBezTo>
                    <a:cubicBezTo>
                      <a:pt x="46199" y="14542"/>
                      <a:pt x="40244" y="20497"/>
                      <a:pt x="40244" y="27825"/>
                    </a:cubicBezTo>
                    <a:lnTo>
                      <a:pt x="40219" y="42849"/>
                    </a:lnTo>
                    <a:cubicBezTo>
                      <a:pt x="40219" y="42874"/>
                      <a:pt x="40219" y="42898"/>
                      <a:pt x="40219" y="42947"/>
                    </a:cubicBezTo>
                    <a:cubicBezTo>
                      <a:pt x="40244" y="43683"/>
                      <a:pt x="40758" y="58756"/>
                      <a:pt x="45342" y="69417"/>
                    </a:cubicBezTo>
                    <a:lnTo>
                      <a:pt x="26935" y="69417"/>
                    </a:lnTo>
                    <a:cubicBezTo>
                      <a:pt x="31494" y="58731"/>
                      <a:pt x="31813" y="43634"/>
                      <a:pt x="31813" y="42874"/>
                    </a:cubicBezTo>
                    <a:lnTo>
                      <a:pt x="31813" y="42825"/>
                    </a:lnTo>
                    <a:lnTo>
                      <a:pt x="31813" y="38217"/>
                    </a:lnTo>
                    <a:cubicBezTo>
                      <a:pt x="31813" y="36526"/>
                      <a:pt x="30440" y="35154"/>
                      <a:pt x="28749" y="35154"/>
                    </a:cubicBezTo>
                    <a:cubicBezTo>
                      <a:pt x="27058" y="35154"/>
                      <a:pt x="25685" y="36502"/>
                      <a:pt x="25685" y="38193"/>
                    </a:cubicBezTo>
                    <a:lnTo>
                      <a:pt x="25685" y="42800"/>
                    </a:lnTo>
                    <a:cubicBezTo>
                      <a:pt x="25685" y="43511"/>
                      <a:pt x="25220" y="60765"/>
                      <a:pt x="19999" y="69637"/>
                    </a:cubicBezTo>
                    <a:cubicBezTo>
                      <a:pt x="18014" y="70275"/>
                      <a:pt x="16544" y="72162"/>
                      <a:pt x="16544" y="74368"/>
                    </a:cubicBezTo>
                    <a:lnTo>
                      <a:pt x="16544" y="86132"/>
                    </a:lnTo>
                    <a:cubicBezTo>
                      <a:pt x="10662" y="91842"/>
                      <a:pt x="7230" y="98729"/>
                      <a:pt x="5368" y="103656"/>
                    </a:cubicBezTo>
                    <a:cubicBezTo>
                      <a:pt x="25" y="117650"/>
                      <a:pt x="368" y="128017"/>
                      <a:pt x="6520" y="139438"/>
                    </a:cubicBezTo>
                    <a:cubicBezTo>
                      <a:pt x="7794" y="141816"/>
                      <a:pt x="8505" y="144071"/>
                      <a:pt x="8725" y="146546"/>
                    </a:cubicBezTo>
                    <a:cubicBezTo>
                      <a:pt x="8505" y="148997"/>
                      <a:pt x="7794" y="151252"/>
                      <a:pt x="6520" y="153629"/>
                    </a:cubicBezTo>
                    <a:cubicBezTo>
                      <a:pt x="343" y="165050"/>
                      <a:pt x="0" y="175417"/>
                      <a:pt x="5294" y="189412"/>
                    </a:cubicBezTo>
                    <a:cubicBezTo>
                      <a:pt x="6985" y="193872"/>
                      <a:pt x="9167" y="197941"/>
                      <a:pt x="11764" y="201519"/>
                    </a:cubicBezTo>
                    <a:cubicBezTo>
                      <a:pt x="15049" y="206029"/>
                      <a:pt x="20514" y="208725"/>
                      <a:pt x="26372" y="208725"/>
                    </a:cubicBezTo>
                    <a:lnTo>
                      <a:pt x="46346" y="208749"/>
                    </a:lnTo>
                    <a:cubicBezTo>
                      <a:pt x="52228" y="208749"/>
                      <a:pt x="57694" y="206053"/>
                      <a:pt x="61003" y="201544"/>
                    </a:cubicBezTo>
                    <a:cubicBezTo>
                      <a:pt x="63601" y="197965"/>
                      <a:pt x="65757" y="193921"/>
                      <a:pt x="67473" y="189461"/>
                    </a:cubicBezTo>
                    <a:cubicBezTo>
                      <a:pt x="72791" y="175466"/>
                      <a:pt x="72448" y="165099"/>
                      <a:pt x="66297" y="153678"/>
                    </a:cubicBezTo>
                    <a:cubicBezTo>
                      <a:pt x="65022" y="151301"/>
                      <a:pt x="64311" y="149046"/>
                      <a:pt x="64115" y="146570"/>
                    </a:cubicBezTo>
                    <a:cubicBezTo>
                      <a:pt x="64336" y="144120"/>
                      <a:pt x="65022" y="141865"/>
                      <a:pt x="66321" y="139487"/>
                    </a:cubicBezTo>
                    <a:cubicBezTo>
                      <a:pt x="71934" y="129071"/>
                      <a:pt x="72693" y="119513"/>
                      <a:pt x="68870" y="107528"/>
                    </a:cubicBezTo>
                    <a:cubicBezTo>
                      <a:pt x="68453" y="106238"/>
                      <a:pt x="67249" y="105398"/>
                      <a:pt x="65948" y="105398"/>
                    </a:cubicBezTo>
                    <a:cubicBezTo>
                      <a:pt x="65642" y="105398"/>
                      <a:pt x="65330" y="105445"/>
                      <a:pt x="65022" y="105543"/>
                    </a:cubicBezTo>
                    <a:cubicBezTo>
                      <a:pt x="63404" y="106057"/>
                      <a:pt x="62522" y="107798"/>
                      <a:pt x="63037" y="109391"/>
                    </a:cubicBezTo>
                    <a:cubicBezTo>
                      <a:pt x="66346" y="119782"/>
                      <a:pt x="65733" y="127650"/>
                      <a:pt x="60929" y="136571"/>
                    </a:cubicBezTo>
                    <a:cubicBezTo>
                      <a:pt x="59213" y="139757"/>
                      <a:pt x="58233" y="142943"/>
                      <a:pt x="57988" y="146350"/>
                    </a:cubicBezTo>
                    <a:cubicBezTo>
                      <a:pt x="57964" y="146497"/>
                      <a:pt x="57964" y="146644"/>
                      <a:pt x="57988" y="146816"/>
                    </a:cubicBezTo>
                    <a:cubicBezTo>
                      <a:pt x="58233" y="150198"/>
                      <a:pt x="59189" y="153384"/>
                      <a:pt x="60905" y="156570"/>
                    </a:cubicBezTo>
                    <a:cubicBezTo>
                      <a:pt x="66198" y="166374"/>
                      <a:pt x="66419" y="175001"/>
                      <a:pt x="61738" y="187280"/>
                    </a:cubicBezTo>
                    <a:cubicBezTo>
                      <a:pt x="60243" y="191225"/>
                      <a:pt x="58331" y="194804"/>
                      <a:pt x="56052" y="197941"/>
                    </a:cubicBezTo>
                    <a:cubicBezTo>
                      <a:pt x="53895" y="200857"/>
                      <a:pt x="50292" y="202622"/>
                      <a:pt x="46346" y="202622"/>
                    </a:cubicBezTo>
                    <a:lnTo>
                      <a:pt x="26396" y="202598"/>
                    </a:lnTo>
                    <a:cubicBezTo>
                      <a:pt x="22450" y="202598"/>
                      <a:pt x="18848" y="200833"/>
                      <a:pt x="16715" y="197916"/>
                    </a:cubicBezTo>
                    <a:cubicBezTo>
                      <a:pt x="14436" y="194779"/>
                      <a:pt x="12524" y="191176"/>
                      <a:pt x="11029" y="187231"/>
                    </a:cubicBezTo>
                    <a:cubicBezTo>
                      <a:pt x="6373" y="174952"/>
                      <a:pt x="6618" y="166349"/>
                      <a:pt x="11912" y="156546"/>
                    </a:cubicBezTo>
                    <a:cubicBezTo>
                      <a:pt x="13627" y="153359"/>
                      <a:pt x="14583" y="150173"/>
                      <a:pt x="14853" y="146767"/>
                    </a:cubicBezTo>
                    <a:cubicBezTo>
                      <a:pt x="14853" y="146619"/>
                      <a:pt x="14853" y="146472"/>
                      <a:pt x="14853" y="146301"/>
                    </a:cubicBezTo>
                    <a:cubicBezTo>
                      <a:pt x="14583" y="142919"/>
                      <a:pt x="13627" y="139733"/>
                      <a:pt x="11912" y="136546"/>
                    </a:cubicBezTo>
                    <a:cubicBezTo>
                      <a:pt x="6642" y="126743"/>
                      <a:pt x="6397" y="118116"/>
                      <a:pt x="11078" y="105837"/>
                    </a:cubicBezTo>
                    <a:cubicBezTo>
                      <a:pt x="12720" y="101499"/>
                      <a:pt x="15735" y="95421"/>
                      <a:pt x="20833" y="90494"/>
                    </a:cubicBezTo>
                    <a:lnTo>
                      <a:pt x="37131" y="90494"/>
                    </a:lnTo>
                    <a:lnTo>
                      <a:pt x="52057" y="90519"/>
                    </a:lnTo>
                    <a:cubicBezTo>
                      <a:pt x="54067" y="92455"/>
                      <a:pt x="55880" y="94710"/>
                      <a:pt x="57522" y="97259"/>
                    </a:cubicBezTo>
                    <a:cubicBezTo>
                      <a:pt x="58105" y="98171"/>
                      <a:pt x="59091" y="98670"/>
                      <a:pt x="60098" y="98670"/>
                    </a:cubicBezTo>
                    <a:cubicBezTo>
                      <a:pt x="60660" y="98670"/>
                      <a:pt x="61229" y="98515"/>
                      <a:pt x="61738" y="98190"/>
                    </a:cubicBezTo>
                    <a:cubicBezTo>
                      <a:pt x="63159" y="97283"/>
                      <a:pt x="63576" y="95396"/>
                      <a:pt x="62669" y="93975"/>
                    </a:cubicBezTo>
                    <a:cubicBezTo>
                      <a:pt x="60807" y="91034"/>
                      <a:pt x="58699" y="88411"/>
                      <a:pt x="56370" y="86156"/>
                    </a:cubicBezTo>
                    <a:lnTo>
                      <a:pt x="56370" y="74392"/>
                    </a:lnTo>
                    <a:cubicBezTo>
                      <a:pt x="56370" y="71917"/>
                      <a:pt x="54557" y="69883"/>
                      <a:pt x="52179" y="69490"/>
                    </a:cubicBezTo>
                    <a:cubicBezTo>
                      <a:pt x="47082" y="60594"/>
                      <a:pt x="46395" y="43756"/>
                      <a:pt x="46346" y="42800"/>
                    </a:cubicBezTo>
                    <a:lnTo>
                      <a:pt x="46371" y="27825"/>
                    </a:lnTo>
                    <a:cubicBezTo>
                      <a:pt x="46371" y="23880"/>
                      <a:pt x="49582" y="20669"/>
                      <a:pt x="53527" y="20669"/>
                    </a:cubicBezTo>
                    <a:cubicBezTo>
                      <a:pt x="55022" y="20669"/>
                      <a:pt x="56542" y="21159"/>
                      <a:pt x="57816" y="22066"/>
                    </a:cubicBezTo>
                    <a:cubicBezTo>
                      <a:pt x="58772" y="22777"/>
                      <a:pt x="59557" y="24027"/>
                      <a:pt x="60365" y="25350"/>
                    </a:cubicBezTo>
                    <a:cubicBezTo>
                      <a:pt x="60831" y="26110"/>
                      <a:pt x="61297" y="26894"/>
                      <a:pt x="61860" y="27654"/>
                    </a:cubicBezTo>
                    <a:cubicBezTo>
                      <a:pt x="63852" y="30350"/>
                      <a:pt x="67307" y="31820"/>
                      <a:pt x="70708" y="31820"/>
                    </a:cubicBezTo>
                    <a:cubicBezTo>
                      <a:pt x="72749" y="31820"/>
                      <a:pt x="74770" y="31291"/>
                      <a:pt x="76443" y="30178"/>
                    </a:cubicBezTo>
                    <a:cubicBezTo>
                      <a:pt x="79654" y="28022"/>
                      <a:pt x="81835" y="23169"/>
                      <a:pt x="79482" y="17189"/>
                    </a:cubicBezTo>
                    <a:cubicBezTo>
                      <a:pt x="78183" y="13904"/>
                      <a:pt x="76174" y="10816"/>
                      <a:pt x="73698" y="8267"/>
                    </a:cubicBezTo>
                    <a:cubicBezTo>
                      <a:pt x="68772" y="3219"/>
                      <a:pt x="61689" y="204"/>
                      <a:pt x="54238" y="8"/>
                    </a:cubicBezTo>
                    <a:cubicBezTo>
                      <a:pt x="54011" y="3"/>
                      <a:pt x="53783" y="0"/>
                      <a:pt x="53556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4" name="Google Shape;1194;p31"/>
            <p:cNvGrpSpPr/>
            <p:nvPr/>
          </p:nvGrpSpPr>
          <p:grpSpPr>
            <a:xfrm flipH="1" rot="-2228980">
              <a:off x="2957408" y="1470380"/>
              <a:ext cx="558819" cy="728126"/>
              <a:chOff x="1796600" y="238100"/>
              <a:chExt cx="4012725" cy="5228475"/>
            </a:xfrm>
          </p:grpSpPr>
          <p:sp>
            <p:nvSpPr>
              <p:cNvPr id="1195" name="Google Shape;1195;p31"/>
              <p:cNvSpPr/>
              <p:nvPr/>
            </p:nvSpPr>
            <p:spPr>
              <a:xfrm>
                <a:off x="2533700" y="1447625"/>
                <a:ext cx="1214425" cy="1454625"/>
              </a:xfrm>
              <a:custGeom>
                <a:rect b="b" l="l" r="r" t="t"/>
                <a:pathLst>
                  <a:path extrusionOk="0" h="58185" w="48577">
                    <a:moveTo>
                      <a:pt x="10122" y="0"/>
                    </a:moveTo>
                    <a:lnTo>
                      <a:pt x="0" y="7721"/>
                    </a:lnTo>
                    <a:lnTo>
                      <a:pt x="38454" y="58184"/>
                    </a:lnTo>
                    <a:lnTo>
                      <a:pt x="48577" y="50464"/>
                    </a:lnTo>
                    <a:lnTo>
                      <a:pt x="10122" y="0"/>
                    </a:lnTo>
                    <a:close/>
                  </a:path>
                </a:pathLst>
              </a:custGeom>
              <a:solidFill>
                <a:srgbClr val="64DC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31"/>
              <p:cNvSpPr/>
              <p:nvPr/>
            </p:nvSpPr>
            <p:spPr>
              <a:xfrm>
                <a:off x="3333300" y="2632350"/>
                <a:ext cx="2408625" cy="2760625"/>
              </a:xfrm>
              <a:custGeom>
                <a:rect b="b" l="l" r="r" t="t"/>
                <a:pathLst>
                  <a:path extrusionOk="0" h="110425" w="96345">
                    <a:moveTo>
                      <a:pt x="22688" y="1"/>
                    </a:moveTo>
                    <a:cubicBezTo>
                      <a:pt x="20320" y="1"/>
                      <a:pt x="17934" y="747"/>
                      <a:pt x="15906" y="2291"/>
                    </a:cubicBezTo>
                    <a:lnTo>
                      <a:pt x="5882" y="9913"/>
                    </a:lnTo>
                    <a:cubicBezTo>
                      <a:pt x="956" y="13687"/>
                      <a:pt x="0" y="20721"/>
                      <a:pt x="3775" y="25647"/>
                    </a:cubicBezTo>
                    <a:lnTo>
                      <a:pt x="67301" y="109026"/>
                    </a:lnTo>
                    <a:cubicBezTo>
                      <a:pt x="67997" y="109940"/>
                      <a:pt x="69053" y="110424"/>
                      <a:pt x="70119" y="110424"/>
                    </a:cubicBezTo>
                    <a:cubicBezTo>
                      <a:pt x="70856" y="110424"/>
                      <a:pt x="71597" y="110193"/>
                      <a:pt x="72228" y="109713"/>
                    </a:cubicBezTo>
                    <a:lnTo>
                      <a:pt x="94506" y="92728"/>
                    </a:lnTo>
                    <a:cubicBezTo>
                      <a:pt x="96050" y="91552"/>
                      <a:pt x="96344" y="89346"/>
                      <a:pt x="95168" y="87802"/>
                    </a:cubicBezTo>
                    <a:lnTo>
                      <a:pt x="31641" y="4423"/>
                    </a:lnTo>
                    <a:cubicBezTo>
                      <a:pt x="29420" y="1525"/>
                      <a:pt x="26072" y="1"/>
                      <a:pt x="22688" y="1"/>
                    </a:cubicBezTo>
                    <a:close/>
                  </a:path>
                </a:pathLst>
              </a:custGeom>
              <a:solidFill>
                <a:srgbClr val="A9EA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31"/>
              <p:cNvSpPr/>
              <p:nvPr/>
            </p:nvSpPr>
            <p:spPr>
              <a:xfrm>
                <a:off x="4700875" y="4414400"/>
                <a:ext cx="1041050" cy="978575"/>
              </a:xfrm>
              <a:custGeom>
                <a:rect b="b" l="l" r="r" t="t"/>
                <a:pathLst>
                  <a:path extrusionOk="0" h="39143" w="41642">
                    <a:moveTo>
                      <a:pt x="27867" y="1"/>
                    </a:moveTo>
                    <a:lnTo>
                      <a:pt x="1" y="21225"/>
                    </a:lnTo>
                    <a:lnTo>
                      <a:pt x="12598" y="37744"/>
                    </a:lnTo>
                    <a:cubicBezTo>
                      <a:pt x="13294" y="38658"/>
                      <a:pt x="14350" y="39142"/>
                      <a:pt x="15416" y="39142"/>
                    </a:cubicBezTo>
                    <a:cubicBezTo>
                      <a:pt x="16153" y="39142"/>
                      <a:pt x="16894" y="38911"/>
                      <a:pt x="17525" y="38431"/>
                    </a:cubicBezTo>
                    <a:lnTo>
                      <a:pt x="39803" y="21446"/>
                    </a:lnTo>
                    <a:cubicBezTo>
                      <a:pt x="41347" y="20270"/>
                      <a:pt x="41641" y="18064"/>
                      <a:pt x="40465" y="16520"/>
                    </a:cubicBezTo>
                    <a:lnTo>
                      <a:pt x="27867" y="1"/>
                    </a:lnTo>
                    <a:close/>
                  </a:path>
                </a:pathLst>
              </a:custGeom>
              <a:solidFill>
                <a:srgbClr val="FEE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31"/>
              <p:cNvSpPr/>
              <p:nvPr/>
            </p:nvSpPr>
            <p:spPr>
              <a:xfrm>
                <a:off x="3577150" y="2632350"/>
                <a:ext cx="2157425" cy="2435250"/>
              </a:xfrm>
              <a:custGeom>
                <a:rect b="b" l="l" r="r" t="t"/>
                <a:pathLst>
                  <a:path extrusionOk="0" h="97410" w="86297">
                    <a:moveTo>
                      <a:pt x="12941" y="1"/>
                    </a:moveTo>
                    <a:cubicBezTo>
                      <a:pt x="10570" y="1"/>
                      <a:pt x="8180" y="747"/>
                      <a:pt x="6152" y="2291"/>
                    </a:cubicBezTo>
                    <a:lnTo>
                      <a:pt x="1" y="6972"/>
                    </a:lnTo>
                    <a:cubicBezTo>
                      <a:pt x="2029" y="5428"/>
                      <a:pt x="4418" y="4682"/>
                      <a:pt x="6789" y="4682"/>
                    </a:cubicBezTo>
                    <a:cubicBezTo>
                      <a:pt x="10178" y="4682"/>
                      <a:pt x="13529" y="6206"/>
                      <a:pt x="15735" y="9104"/>
                    </a:cubicBezTo>
                    <a:lnTo>
                      <a:pt x="66665" y="75964"/>
                    </a:lnTo>
                    <a:lnTo>
                      <a:pt x="79262" y="92483"/>
                    </a:lnTo>
                    <a:cubicBezTo>
                      <a:pt x="79777" y="93169"/>
                      <a:pt x="79997" y="93953"/>
                      <a:pt x="79973" y="94762"/>
                    </a:cubicBezTo>
                    <a:cubicBezTo>
                      <a:pt x="79973" y="94860"/>
                      <a:pt x="79948" y="94983"/>
                      <a:pt x="79948" y="95081"/>
                    </a:cubicBezTo>
                    <a:cubicBezTo>
                      <a:pt x="79924" y="95301"/>
                      <a:pt x="79875" y="95522"/>
                      <a:pt x="79801" y="95743"/>
                    </a:cubicBezTo>
                    <a:cubicBezTo>
                      <a:pt x="79728" y="95914"/>
                      <a:pt x="79679" y="96061"/>
                      <a:pt x="79605" y="96208"/>
                    </a:cubicBezTo>
                    <a:cubicBezTo>
                      <a:pt x="79532" y="96306"/>
                      <a:pt x="79483" y="96429"/>
                      <a:pt x="79434" y="96502"/>
                    </a:cubicBezTo>
                    <a:cubicBezTo>
                      <a:pt x="79360" y="96600"/>
                      <a:pt x="79287" y="96698"/>
                      <a:pt x="79213" y="96796"/>
                    </a:cubicBezTo>
                    <a:cubicBezTo>
                      <a:pt x="79073" y="96977"/>
                      <a:pt x="78916" y="97157"/>
                      <a:pt x="78729" y="97311"/>
                    </a:cubicBezTo>
                    <a:lnTo>
                      <a:pt x="78729" y="97311"/>
                    </a:lnTo>
                    <a:lnTo>
                      <a:pt x="84752" y="92728"/>
                    </a:lnTo>
                    <a:cubicBezTo>
                      <a:pt x="84973" y="92556"/>
                      <a:pt x="85193" y="92336"/>
                      <a:pt x="85389" y="92115"/>
                    </a:cubicBezTo>
                    <a:cubicBezTo>
                      <a:pt x="85438" y="92017"/>
                      <a:pt x="85512" y="91919"/>
                      <a:pt x="85585" y="91821"/>
                    </a:cubicBezTo>
                    <a:cubicBezTo>
                      <a:pt x="85634" y="91723"/>
                      <a:pt x="85708" y="91625"/>
                      <a:pt x="85757" y="91527"/>
                    </a:cubicBezTo>
                    <a:cubicBezTo>
                      <a:pt x="85830" y="91380"/>
                      <a:pt x="85879" y="91208"/>
                      <a:pt x="85953" y="91061"/>
                    </a:cubicBezTo>
                    <a:cubicBezTo>
                      <a:pt x="86296" y="89983"/>
                      <a:pt x="86149" y="88758"/>
                      <a:pt x="85414" y="87802"/>
                    </a:cubicBezTo>
                    <a:lnTo>
                      <a:pt x="21887" y="4423"/>
                    </a:lnTo>
                    <a:cubicBezTo>
                      <a:pt x="19681" y="1525"/>
                      <a:pt x="16330" y="1"/>
                      <a:pt x="12941" y="1"/>
                    </a:cubicBezTo>
                    <a:close/>
                    <a:moveTo>
                      <a:pt x="78729" y="97311"/>
                    </a:moveTo>
                    <a:lnTo>
                      <a:pt x="78600" y="97409"/>
                    </a:lnTo>
                    <a:cubicBezTo>
                      <a:pt x="78645" y="97378"/>
                      <a:pt x="78688" y="97345"/>
                      <a:pt x="78729" y="97311"/>
                    </a:cubicBezTo>
                    <a:close/>
                  </a:path>
                </a:pathLst>
              </a:custGeom>
              <a:solidFill>
                <a:srgbClr val="64DC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31"/>
              <p:cNvSpPr/>
              <p:nvPr/>
            </p:nvSpPr>
            <p:spPr>
              <a:xfrm>
                <a:off x="5243750" y="4414400"/>
                <a:ext cx="490825" cy="653200"/>
              </a:xfrm>
              <a:custGeom>
                <a:rect b="b" l="l" r="r" t="t"/>
                <a:pathLst>
                  <a:path extrusionOk="0" h="26128" w="19633">
                    <a:moveTo>
                      <a:pt x="6152" y="1"/>
                    </a:moveTo>
                    <a:lnTo>
                      <a:pt x="1" y="4682"/>
                    </a:lnTo>
                    <a:lnTo>
                      <a:pt x="12598" y="21201"/>
                    </a:lnTo>
                    <a:cubicBezTo>
                      <a:pt x="13113" y="21887"/>
                      <a:pt x="13333" y="22671"/>
                      <a:pt x="13309" y="23480"/>
                    </a:cubicBezTo>
                    <a:cubicBezTo>
                      <a:pt x="13309" y="23578"/>
                      <a:pt x="13284" y="23701"/>
                      <a:pt x="13284" y="23799"/>
                    </a:cubicBezTo>
                    <a:cubicBezTo>
                      <a:pt x="13260" y="24019"/>
                      <a:pt x="13211" y="24240"/>
                      <a:pt x="13137" y="24461"/>
                    </a:cubicBezTo>
                    <a:cubicBezTo>
                      <a:pt x="13064" y="24632"/>
                      <a:pt x="13015" y="24779"/>
                      <a:pt x="12941" y="24926"/>
                    </a:cubicBezTo>
                    <a:cubicBezTo>
                      <a:pt x="12868" y="25024"/>
                      <a:pt x="12819" y="25147"/>
                      <a:pt x="12770" y="25220"/>
                    </a:cubicBezTo>
                    <a:cubicBezTo>
                      <a:pt x="12696" y="25318"/>
                      <a:pt x="12623" y="25416"/>
                      <a:pt x="12549" y="25514"/>
                    </a:cubicBezTo>
                    <a:cubicBezTo>
                      <a:pt x="12409" y="25695"/>
                      <a:pt x="12252" y="25875"/>
                      <a:pt x="12065" y="26029"/>
                    </a:cubicBezTo>
                    <a:lnTo>
                      <a:pt x="12065" y="26029"/>
                    </a:lnTo>
                    <a:lnTo>
                      <a:pt x="18088" y="21446"/>
                    </a:lnTo>
                    <a:cubicBezTo>
                      <a:pt x="18309" y="21274"/>
                      <a:pt x="18529" y="21054"/>
                      <a:pt x="18725" y="20833"/>
                    </a:cubicBezTo>
                    <a:cubicBezTo>
                      <a:pt x="18774" y="20735"/>
                      <a:pt x="18848" y="20637"/>
                      <a:pt x="18921" y="20539"/>
                    </a:cubicBezTo>
                    <a:cubicBezTo>
                      <a:pt x="18970" y="20441"/>
                      <a:pt x="19044" y="20343"/>
                      <a:pt x="19093" y="20245"/>
                    </a:cubicBezTo>
                    <a:cubicBezTo>
                      <a:pt x="19166" y="20098"/>
                      <a:pt x="19215" y="19926"/>
                      <a:pt x="19289" y="19779"/>
                    </a:cubicBezTo>
                    <a:cubicBezTo>
                      <a:pt x="19632" y="18701"/>
                      <a:pt x="19485" y="17476"/>
                      <a:pt x="18750" y="16520"/>
                    </a:cubicBezTo>
                    <a:lnTo>
                      <a:pt x="6152" y="1"/>
                    </a:lnTo>
                    <a:close/>
                    <a:moveTo>
                      <a:pt x="12065" y="26029"/>
                    </a:moveTo>
                    <a:lnTo>
                      <a:pt x="11936" y="26127"/>
                    </a:lnTo>
                    <a:cubicBezTo>
                      <a:pt x="11981" y="26096"/>
                      <a:pt x="12024" y="26063"/>
                      <a:pt x="12065" y="26029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31"/>
              <p:cNvSpPr/>
              <p:nvPr/>
            </p:nvSpPr>
            <p:spPr>
              <a:xfrm>
                <a:off x="1857250" y="538350"/>
                <a:ext cx="1085775" cy="1135525"/>
              </a:xfrm>
              <a:custGeom>
                <a:rect b="b" l="l" r="r" t="t"/>
                <a:pathLst>
                  <a:path extrusionOk="0" h="45421" w="43431">
                    <a:moveTo>
                      <a:pt x="18970" y="0"/>
                    </a:moveTo>
                    <a:lnTo>
                      <a:pt x="3677" y="11912"/>
                    </a:lnTo>
                    <a:cubicBezTo>
                      <a:pt x="589" y="14264"/>
                      <a:pt x="1" y="18676"/>
                      <a:pt x="2353" y="21764"/>
                    </a:cubicBezTo>
                    <a:lnTo>
                      <a:pt x="18260" y="42646"/>
                    </a:lnTo>
                    <a:cubicBezTo>
                      <a:pt x="19643" y="44461"/>
                      <a:pt x="21737" y="45421"/>
                      <a:pt x="23856" y="45421"/>
                    </a:cubicBezTo>
                    <a:cubicBezTo>
                      <a:pt x="25342" y="45421"/>
                      <a:pt x="26839" y="44949"/>
                      <a:pt x="28112" y="43969"/>
                    </a:cubicBezTo>
                    <a:lnTo>
                      <a:pt x="43430" y="32082"/>
                    </a:lnTo>
                    <a:lnTo>
                      <a:pt x="18970" y="0"/>
                    </a:lnTo>
                    <a:close/>
                  </a:path>
                </a:pathLst>
              </a:custGeom>
              <a:solidFill>
                <a:srgbClr val="A9EA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31"/>
              <p:cNvSpPr/>
              <p:nvPr/>
            </p:nvSpPr>
            <p:spPr>
              <a:xfrm>
                <a:off x="3767100" y="3083900"/>
                <a:ext cx="659300" cy="691725"/>
              </a:xfrm>
              <a:custGeom>
                <a:rect b="b" l="l" r="r" t="t"/>
                <a:pathLst>
                  <a:path extrusionOk="0" h="27669" w="26372">
                    <a:moveTo>
                      <a:pt x="8610" y="0"/>
                    </a:moveTo>
                    <a:cubicBezTo>
                      <a:pt x="7262" y="0"/>
                      <a:pt x="5905" y="419"/>
                      <a:pt x="4755" y="1287"/>
                    </a:cubicBezTo>
                    <a:lnTo>
                      <a:pt x="3334" y="2390"/>
                    </a:lnTo>
                    <a:cubicBezTo>
                      <a:pt x="540" y="4497"/>
                      <a:pt x="0" y="8517"/>
                      <a:pt x="2133" y="11311"/>
                    </a:cubicBezTo>
                    <a:lnTo>
                      <a:pt x="12696" y="25158"/>
                    </a:lnTo>
                    <a:cubicBezTo>
                      <a:pt x="13938" y="26805"/>
                      <a:pt x="15844" y="27668"/>
                      <a:pt x="17772" y="27668"/>
                    </a:cubicBezTo>
                    <a:cubicBezTo>
                      <a:pt x="19116" y="27668"/>
                      <a:pt x="20470" y="27249"/>
                      <a:pt x="21617" y="26384"/>
                    </a:cubicBezTo>
                    <a:lnTo>
                      <a:pt x="23039" y="25281"/>
                    </a:lnTo>
                    <a:cubicBezTo>
                      <a:pt x="25833" y="23173"/>
                      <a:pt x="26372" y="19154"/>
                      <a:pt x="24240" y="16360"/>
                    </a:cubicBezTo>
                    <a:lnTo>
                      <a:pt x="13701" y="2488"/>
                    </a:lnTo>
                    <a:cubicBezTo>
                      <a:pt x="12446" y="858"/>
                      <a:pt x="10537" y="0"/>
                      <a:pt x="8610" y="0"/>
                    </a:cubicBezTo>
                    <a:close/>
                  </a:path>
                </a:pathLst>
              </a:custGeom>
              <a:solidFill>
                <a:srgbClr val="FEE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31"/>
              <p:cNvSpPr/>
              <p:nvPr/>
            </p:nvSpPr>
            <p:spPr>
              <a:xfrm>
                <a:off x="3811825" y="3083900"/>
                <a:ext cx="614575" cy="685350"/>
              </a:xfrm>
              <a:custGeom>
                <a:rect b="b" l="l" r="r" t="t"/>
                <a:pathLst>
                  <a:path extrusionOk="0" h="27414" w="24583">
                    <a:moveTo>
                      <a:pt x="6821" y="0"/>
                    </a:moveTo>
                    <a:cubicBezTo>
                      <a:pt x="5473" y="0"/>
                      <a:pt x="4116" y="419"/>
                      <a:pt x="2966" y="1287"/>
                    </a:cubicBezTo>
                    <a:lnTo>
                      <a:pt x="1545" y="2390"/>
                    </a:lnTo>
                    <a:cubicBezTo>
                      <a:pt x="907" y="2855"/>
                      <a:pt x="393" y="3443"/>
                      <a:pt x="1" y="4105"/>
                    </a:cubicBezTo>
                    <a:cubicBezTo>
                      <a:pt x="581" y="3937"/>
                      <a:pt x="1179" y="3854"/>
                      <a:pt x="1774" y="3854"/>
                    </a:cubicBezTo>
                    <a:cubicBezTo>
                      <a:pt x="3691" y="3854"/>
                      <a:pt x="5586" y="4714"/>
                      <a:pt x="6838" y="6360"/>
                    </a:cubicBezTo>
                    <a:lnTo>
                      <a:pt x="17402" y="20207"/>
                    </a:lnTo>
                    <a:cubicBezTo>
                      <a:pt x="19044" y="22364"/>
                      <a:pt x="19093" y="25232"/>
                      <a:pt x="17745" y="27413"/>
                    </a:cubicBezTo>
                    <a:cubicBezTo>
                      <a:pt x="18480" y="27217"/>
                      <a:pt x="19191" y="26849"/>
                      <a:pt x="19828" y="26384"/>
                    </a:cubicBezTo>
                    <a:lnTo>
                      <a:pt x="21250" y="25281"/>
                    </a:lnTo>
                    <a:cubicBezTo>
                      <a:pt x="24044" y="23173"/>
                      <a:pt x="24583" y="19154"/>
                      <a:pt x="22451" y="16360"/>
                    </a:cubicBezTo>
                    <a:lnTo>
                      <a:pt x="11912" y="2488"/>
                    </a:lnTo>
                    <a:cubicBezTo>
                      <a:pt x="10657" y="858"/>
                      <a:pt x="8748" y="0"/>
                      <a:pt x="6821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31"/>
              <p:cNvSpPr/>
              <p:nvPr/>
            </p:nvSpPr>
            <p:spPr>
              <a:xfrm>
                <a:off x="2509800" y="551825"/>
                <a:ext cx="570475" cy="546575"/>
              </a:xfrm>
              <a:custGeom>
                <a:rect b="b" l="l" r="r" t="t"/>
                <a:pathLst>
                  <a:path extrusionOk="0" h="21863" w="22819">
                    <a:moveTo>
                      <a:pt x="14657" y="0"/>
                    </a:moveTo>
                    <a:lnTo>
                      <a:pt x="0" y="11176"/>
                    </a:lnTo>
                    <a:lnTo>
                      <a:pt x="8137" y="21862"/>
                    </a:lnTo>
                    <a:lnTo>
                      <a:pt x="22818" y="10711"/>
                    </a:lnTo>
                    <a:lnTo>
                      <a:pt x="146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31"/>
              <p:cNvSpPr/>
              <p:nvPr/>
            </p:nvSpPr>
            <p:spPr>
              <a:xfrm>
                <a:off x="2512250" y="314575"/>
                <a:ext cx="751225" cy="939450"/>
              </a:xfrm>
              <a:custGeom>
                <a:rect b="b" l="l" r="r" t="t"/>
                <a:pathLst>
                  <a:path extrusionOk="0" h="37578" w="30049">
                    <a:moveTo>
                      <a:pt x="5863" y="1"/>
                    </a:moveTo>
                    <a:cubicBezTo>
                      <a:pt x="5232" y="1"/>
                      <a:pt x="4592" y="203"/>
                      <a:pt x="4044" y="618"/>
                    </a:cubicBezTo>
                    <a:lnTo>
                      <a:pt x="0" y="3706"/>
                    </a:lnTo>
                    <a:lnTo>
                      <a:pt x="22622" y="33411"/>
                    </a:lnTo>
                    <a:cubicBezTo>
                      <a:pt x="23626" y="34709"/>
                      <a:pt x="23382" y="36570"/>
                      <a:pt x="22062" y="37575"/>
                    </a:cubicBezTo>
                    <a:lnTo>
                      <a:pt x="22062" y="37575"/>
                    </a:lnTo>
                    <a:lnTo>
                      <a:pt x="28504" y="32676"/>
                    </a:lnTo>
                    <a:cubicBezTo>
                      <a:pt x="29803" y="31695"/>
                      <a:pt x="30048" y="29833"/>
                      <a:pt x="29068" y="28509"/>
                    </a:cubicBezTo>
                    <a:lnTo>
                      <a:pt x="8211" y="1182"/>
                    </a:lnTo>
                    <a:cubicBezTo>
                      <a:pt x="7636" y="406"/>
                      <a:pt x="6758" y="1"/>
                      <a:pt x="5863" y="1"/>
                    </a:cubicBezTo>
                    <a:close/>
                    <a:moveTo>
                      <a:pt x="22062" y="37575"/>
                    </a:moveTo>
                    <a:lnTo>
                      <a:pt x="22058" y="37578"/>
                    </a:lnTo>
                    <a:cubicBezTo>
                      <a:pt x="22059" y="37577"/>
                      <a:pt x="22061" y="37576"/>
                      <a:pt x="22062" y="37575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31"/>
              <p:cNvSpPr/>
              <p:nvPr/>
            </p:nvSpPr>
            <p:spPr>
              <a:xfrm>
                <a:off x="2713225" y="819575"/>
                <a:ext cx="550250" cy="546575"/>
              </a:xfrm>
              <a:custGeom>
                <a:rect b="b" l="l" r="r" t="t"/>
                <a:pathLst>
                  <a:path extrusionOk="0" h="21863" w="22010">
                    <a:moveTo>
                      <a:pt x="14681" y="1"/>
                    </a:moveTo>
                    <a:lnTo>
                      <a:pt x="0" y="11177"/>
                    </a:lnTo>
                    <a:lnTo>
                      <a:pt x="8162" y="21863"/>
                    </a:lnTo>
                    <a:lnTo>
                      <a:pt x="20465" y="12476"/>
                    </a:lnTo>
                    <a:cubicBezTo>
                      <a:pt x="21764" y="11495"/>
                      <a:pt x="22009" y="9633"/>
                      <a:pt x="21029" y="8309"/>
                    </a:cubicBezTo>
                    <a:lnTo>
                      <a:pt x="1468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31"/>
              <p:cNvSpPr/>
              <p:nvPr/>
            </p:nvSpPr>
            <p:spPr>
              <a:xfrm>
                <a:off x="2306375" y="314575"/>
                <a:ext cx="569850" cy="516675"/>
              </a:xfrm>
              <a:custGeom>
                <a:rect b="b" l="l" r="r" t="t"/>
                <a:pathLst>
                  <a:path extrusionOk="0" h="20667" w="22794">
                    <a:moveTo>
                      <a:pt x="14098" y="1"/>
                    </a:moveTo>
                    <a:cubicBezTo>
                      <a:pt x="13467" y="1"/>
                      <a:pt x="12827" y="203"/>
                      <a:pt x="12279" y="618"/>
                    </a:cubicBezTo>
                    <a:lnTo>
                      <a:pt x="0" y="9981"/>
                    </a:lnTo>
                    <a:lnTo>
                      <a:pt x="8137" y="20666"/>
                    </a:lnTo>
                    <a:lnTo>
                      <a:pt x="22794" y="9515"/>
                    </a:lnTo>
                    <a:lnTo>
                      <a:pt x="16446" y="1182"/>
                    </a:lnTo>
                    <a:cubicBezTo>
                      <a:pt x="15871" y="406"/>
                      <a:pt x="14993" y="1"/>
                      <a:pt x="140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31"/>
              <p:cNvSpPr/>
              <p:nvPr/>
            </p:nvSpPr>
            <p:spPr>
              <a:xfrm>
                <a:off x="2919700" y="819575"/>
                <a:ext cx="343775" cy="389725"/>
              </a:xfrm>
              <a:custGeom>
                <a:rect b="b" l="l" r="r" t="t"/>
                <a:pathLst>
                  <a:path extrusionOk="0" h="15589" w="13751">
                    <a:moveTo>
                      <a:pt x="6422" y="1"/>
                    </a:moveTo>
                    <a:lnTo>
                      <a:pt x="1" y="4903"/>
                    </a:lnTo>
                    <a:lnTo>
                      <a:pt x="8138" y="15588"/>
                    </a:lnTo>
                    <a:lnTo>
                      <a:pt x="12206" y="12476"/>
                    </a:lnTo>
                    <a:cubicBezTo>
                      <a:pt x="13505" y="11495"/>
                      <a:pt x="13750" y="9633"/>
                      <a:pt x="12770" y="8309"/>
                    </a:cubicBezTo>
                    <a:lnTo>
                      <a:pt x="6422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31"/>
              <p:cNvSpPr/>
              <p:nvPr/>
            </p:nvSpPr>
            <p:spPr>
              <a:xfrm>
                <a:off x="2512250" y="314575"/>
                <a:ext cx="363975" cy="359825"/>
              </a:xfrm>
              <a:custGeom>
                <a:rect b="b" l="l" r="r" t="t"/>
                <a:pathLst>
                  <a:path extrusionOk="0" h="14393" w="14559">
                    <a:moveTo>
                      <a:pt x="5863" y="1"/>
                    </a:moveTo>
                    <a:cubicBezTo>
                      <a:pt x="5232" y="1"/>
                      <a:pt x="4592" y="203"/>
                      <a:pt x="4044" y="618"/>
                    </a:cubicBezTo>
                    <a:lnTo>
                      <a:pt x="0" y="3706"/>
                    </a:lnTo>
                    <a:lnTo>
                      <a:pt x="8137" y="14392"/>
                    </a:lnTo>
                    <a:lnTo>
                      <a:pt x="14559" y="9515"/>
                    </a:lnTo>
                    <a:lnTo>
                      <a:pt x="8211" y="1182"/>
                    </a:lnTo>
                    <a:cubicBezTo>
                      <a:pt x="7636" y="406"/>
                      <a:pt x="6758" y="1"/>
                      <a:pt x="586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31"/>
              <p:cNvSpPr/>
              <p:nvPr/>
            </p:nvSpPr>
            <p:spPr>
              <a:xfrm>
                <a:off x="3705225" y="3007225"/>
                <a:ext cx="808200" cy="845350"/>
              </a:xfrm>
              <a:custGeom>
                <a:rect b="b" l="l" r="r" t="t"/>
                <a:pathLst>
                  <a:path extrusionOk="0" h="33814" w="32328">
                    <a:moveTo>
                      <a:pt x="11078" y="6118"/>
                    </a:moveTo>
                    <a:cubicBezTo>
                      <a:pt x="11250" y="6118"/>
                      <a:pt x="11397" y="6143"/>
                      <a:pt x="11544" y="6167"/>
                    </a:cubicBezTo>
                    <a:cubicBezTo>
                      <a:pt x="12426" y="6290"/>
                      <a:pt x="13210" y="6731"/>
                      <a:pt x="13725" y="7417"/>
                    </a:cubicBezTo>
                    <a:lnTo>
                      <a:pt x="24288" y="21289"/>
                    </a:lnTo>
                    <a:cubicBezTo>
                      <a:pt x="25391" y="22735"/>
                      <a:pt x="25121" y="24819"/>
                      <a:pt x="23651" y="25921"/>
                    </a:cubicBezTo>
                    <a:lnTo>
                      <a:pt x="22229" y="27000"/>
                    </a:lnTo>
                    <a:cubicBezTo>
                      <a:pt x="21667" y="27442"/>
                      <a:pt x="20972" y="27670"/>
                      <a:pt x="20253" y="27670"/>
                    </a:cubicBezTo>
                    <a:cubicBezTo>
                      <a:pt x="20096" y="27670"/>
                      <a:pt x="19937" y="27659"/>
                      <a:pt x="19779" y="27637"/>
                    </a:cubicBezTo>
                    <a:cubicBezTo>
                      <a:pt x="18921" y="27514"/>
                      <a:pt x="18136" y="27073"/>
                      <a:pt x="17597" y="26363"/>
                    </a:cubicBezTo>
                    <a:lnTo>
                      <a:pt x="7034" y="12515"/>
                    </a:lnTo>
                    <a:cubicBezTo>
                      <a:pt x="6519" y="11829"/>
                      <a:pt x="6299" y="10947"/>
                      <a:pt x="6397" y="10064"/>
                    </a:cubicBezTo>
                    <a:cubicBezTo>
                      <a:pt x="6519" y="9182"/>
                      <a:pt x="6985" y="8422"/>
                      <a:pt x="7671" y="7883"/>
                    </a:cubicBezTo>
                    <a:lnTo>
                      <a:pt x="9093" y="6805"/>
                    </a:lnTo>
                    <a:cubicBezTo>
                      <a:pt x="9681" y="6363"/>
                      <a:pt x="10367" y="6118"/>
                      <a:pt x="11078" y="6118"/>
                    </a:cubicBezTo>
                    <a:close/>
                    <a:moveTo>
                      <a:pt x="11060" y="1"/>
                    </a:moveTo>
                    <a:cubicBezTo>
                      <a:pt x="9011" y="1"/>
                      <a:pt x="7034" y="671"/>
                      <a:pt x="5392" y="1927"/>
                    </a:cubicBezTo>
                    <a:lnTo>
                      <a:pt x="3946" y="3006"/>
                    </a:lnTo>
                    <a:cubicBezTo>
                      <a:pt x="1961" y="4525"/>
                      <a:pt x="662" y="6756"/>
                      <a:pt x="319" y="9255"/>
                    </a:cubicBezTo>
                    <a:cubicBezTo>
                      <a:pt x="0" y="11755"/>
                      <a:pt x="637" y="14231"/>
                      <a:pt x="2157" y="16240"/>
                    </a:cubicBezTo>
                    <a:lnTo>
                      <a:pt x="12720" y="30088"/>
                    </a:lnTo>
                    <a:cubicBezTo>
                      <a:pt x="14240" y="32098"/>
                      <a:pt x="16470" y="33372"/>
                      <a:pt x="18970" y="33715"/>
                    </a:cubicBezTo>
                    <a:cubicBezTo>
                      <a:pt x="19411" y="33764"/>
                      <a:pt x="19828" y="33813"/>
                      <a:pt x="20269" y="33813"/>
                    </a:cubicBezTo>
                    <a:cubicBezTo>
                      <a:pt x="22303" y="33813"/>
                      <a:pt x="24288" y="33127"/>
                      <a:pt x="25955" y="31877"/>
                    </a:cubicBezTo>
                    <a:lnTo>
                      <a:pt x="27376" y="30799"/>
                    </a:lnTo>
                    <a:cubicBezTo>
                      <a:pt x="31518" y="27637"/>
                      <a:pt x="32327" y="21706"/>
                      <a:pt x="29165" y="17564"/>
                    </a:cubicBezTo>
                    <a:lnTo>
                      <a:pt x="18602" y="3716"/>
                    </a:lnTo>
                    <a:cubicBezTo>
                      <a:pt x="17083" y="1707"/>
                      <a:pt x="14877" y="432"/>
                      <a:pt x="12352" y="89"/>
                    </a:cubicBezTo>
                    <a:cubicBezTo>
                      <a:pt x="11920" y="30"/>
                      <a:pt x="11489" y="1"/>
                      <a:pt x="11060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31"/>
              <p:cNvSpPr/>
              <p:nvPr/>
            </p:nvSpPr>
            <p:spPr>
              <a:xfrm>
                <a:off x="1796600" y="238100"/>
                <a:ext cx="4012725" cy="5228475"/>
              </a:xfrm>
              <a:custGeom>
                <a:rect b="b" l="l" r="r" t="t"/>
                <a:pathLst>
                  <a:path extrusionOk="0" h="209139" w="160509">
                    <a:moveTo>
                      <a:pt x="34460" y="6177"/>
                    </a:moveTo>
                    <a:lnTo>
                      <a:pt x="38896" y="11986"/>
                    </a:lnTo>
                    <a:lnTo>
                      <a:pt x="29117" y="19436"/>
                    </a:lnTo>
                    <a:lnTo>
                      <a:pt x="24681" y="13628"/>
                    </a:lnTo>
                    <a:lnTo>
                      <a:pt x="34460" y="6177"/>
                    </a:lnTo>
                    <a:close/>
                    <a:moveTo>
                      <a:pt x="42621" y="16863"/>
                    </a:moveTo>
                    <a:lnTo>
                      <a:pt x="47033" y="22672"/>
                    </a:lnTo>
                    <a:lnTo>
                      <a:pt x="37254" y="30122"/>
                    </a:lnTo>
                    <a:lnTo>
                      <a:pt x="32817" y="24314"/>
                    </a:lnTo>
                    <a:lnTo>
                      <a:pt x="42621" y="16863"/>
                    </a:lnTo>
                    <a:close/>
                    <a:moveTo>
                      <a:pt x="50758" y="27549"/>
                    </a:moveTo>
                    <a:lnTo>
                      <a:pt x="55194" y="33357"/>
                    </a:lnTo>
                    <a:lnTo>
                      <a:pt x="45390" y="40808"/>
                    </a:lnTo>
                    <a:lnTo>
                      <a:pt x="40979" y="35000"/>
                    </a:lnTo>
                    <a:lnTo>
                      <a:pt x="45856" y="31274"/>
                    </a:lnTo>
                    <a:lnTo>
                      <a:pt x="50758" y="27549"/>
                    </a:lnTo>
                    <a:close/>
                    <a:moveTo>
                      <a:pt x="19803" y="17329"/>
                    </a:moveTo>
                    <a:lnTo>
                      <a:pt x="40513" y="44533"/>
                    </a:lnTo>
                    <a:lnTo>
                      <a:pt x="28700" y="53553"/>
                    </a:lnTo>
                    <a:cubicBezTo>
                      <a:pt x="27975" y="54096"/>
                      <a:pt x="27126" y="54359"/>
                      <a:pt x="26286" y="54359"/>
                    </a:cubicBezTo>
                    <a:cubicBezTo>
                      <a:pt x="25080" y="54359"/>
                      <a:pt x="23892" y="53818"/>
                      <a:pt x="23112" y="52793"/>
                    </a:cubicBezTo>
                    <a:lnTo>
                      <a:pt x="7206" y="31936"/>
                    </a:lnTo>
                    <a:cubicBezTo>
                      <a:pt x="6569" y="31078"/>
                      <a:pt x="6299" y="30049"/>
                      <a:pt x="6446" y="28995"/>
                    </a:cubicBezTo>
                    <a:cubicBezTo>
                      <a:pt x="6569" y="27941"/>
                      <a:pt x="7132" y="27010"/>
                      <a:pt x="7966" y="26348"/>
                    </a:cubicBezTo>
                    <a:lnTo>
                      <a:pt x="19803" y="17329"/>
                    </a:lnTo>
                    <a:close/>
                    <a:moveTo>
                      <a:pt x="143475" y="171342"/>
                    </a:moveTo>
                    <a:lnTo>
                      <a:pt x="154185" y="185434"/>
                    </a:lnTo>
                    <a:lnTo>
                      <a:pt x="154209" y="185434"/>
                    </a:lnTo>
                    <a:cubicBezTo>
                      <a:pt x="154234" y="185483"/>
                      <a:pt x="154258" y="185532"/>
                      <a:pt x="154258" y="185581"/>
                    </a:cubicBezTo>
                    <a:cubicBezTo>
                      <a:pt x="154258" y="185581"/>
                      <a:pt x="154258" y="185581"/>
                      <a:pt x="154283" y="185606"/>
                    </a:cubicBezTo>
                    <a:cubicBezTo>
                      <a:pt x="154307" y="185704"/>
                      <a:pt x="154283" y="185827"/>
                      <a:pt x="154234" y="185925"/>
                    </a:cubicBezTo>
                    <a:cubicBezTo>
                      <a:pt x="154185" y="185974"/>
                      <a:pt x="154160" y="186023"/>
                      <a:pt x="154111" y="186072"/>
                    </a:cubicBezTo>
                    <a:lnTo>
                      <a:pt x="131833" y="203032"/>
                    </a:lnTo>
                    <a:cubicBezTo>
                      <a:pt x="131735" y="203105"/>
                      <a:pt x="131612" y="203130"/>
                      <a:pt x="131490" y="203130"/>
                    </a:cubicBezTo>
                    <a:cubicBezTo>
                      <a:pt x="131392" y="203105"/>
                      <a:pt x="131269" y="203056"/>
                      <a:pt x="131196" y="202958"/>
                    </a:cubicBezTo>
                    <a:lnTo>
                      <a:pt x="120461" y="188866"/>
                    </a:lnTo>
                    <a:lnTo>
                      <a:pt x="143475" y="171342"/>
                    </a:lnTo>
                    <a:close/>
                    <a:moveTo>
                      <a:pt x="34477" y="1"/>
                    </a:moveTo>
                    <a:cubicBezTo>
                      <a:pt x="33204" y="1"/>
                      <a:pt x="31921" y="400"/>
                      <a:pt x="30832" y="1226"/>
                    </a:cubicBezTo>
                    <a:lnTo>
                      <a:pt x="18529" y="10613"/>
                    </a:lnTo>
                    <a:lnTo>
                      <a:pt x="4265" y="21471"/>
                    </a:lnTo>
                    <a:cubicBezTo>
                      <a:pt x="2108" y="23113"/>
                      <a:pt x="735" y="25490"/>
                      <a:pt x="368" y="28162"/>
                    </a:cubicBezTo>
                    <a:cubicBezTo>
                      <a:pt x="0" y="30833"/>
                      <a:pt x="711" y="33504"/>
                      <a:pt x="2329" y="35637"/>
                    </a:cubicBezTo>
                    <a:lnTo>
                      <a:pt x="18235" y="56518"/>
                    </a:lnTo>
                    <a:cubicBezTo>
                      <a:pt x="20220" y="59116"/>
                      <a:pt x="23234" y="60489"/>
                      <a:pt x="26298" y="60489"/>
                    </a:cubicBezTo>
                    <a:cubicBezTo>
                      <a:pt x="27107" y="60489"/>
                      <a:pt x="27940" y="60391"/>
                      <a:pt x="28749" y="60195"/>
                    </a:cubicBezTo>
                    <a:lnTo>
                      <a:pt x="35489" y="69042"/>
                    </a:lnTo>
                    <a:cubicBezTo>
                      <a:pt x="36091" y="69830"/>
                      <a:pt x="36994" y="70241"/>
                      <a:pt x="37910" y="70241"/>
                    </a:cubicBezTo>
                    <a:cubicBezTo>
                      <a:pt x="38561" y="70241"/>
                      <a:pt x="39218" y="70034"/>
                      <a:pt x="39778" y="69606"/>
                    </a:cubicBezTo>
                    <a:cubicBezTo>
                      <a:pt x="41126" y="68577"/>
                      <a:pt x="41395" y="66665"/>
                      <a:pt x="40366" y="65317"/>
                    </a:cubicBezTo>
                    <a:lnTo>
                      <a:pt x="34116" y="57131"/>
                    </a:lnTo>
                    <a:lnTo>
                      <a:pt x="39361" y="53136"/>
                    </a:lnTo>
                    <a:lnTo>
                      <a:pt x="73134" y="97448"/>
                    </a:lnTo>
                    <a:lnTo>
                      <a:pt x="72816" y="97693"/>
                    </a:lnTo>
                    <a:lnTo>
                      <a:pt x="67889" y="101443"/>
                    </a:lnTo>
                    <a:lnTo>
                      <a:pt x="48822" y="76419"/>
                    </a:lnTo>
                    <a:cubicBezTo>
                      <a:pt x="48220" y="75631"/>
                      <a:pt x="47317" y="75220"/>
                      <a:pt x="46401" y="75220"/>
                    </a:cubicBezTo>
                    <a:cubicBezTo>
                      <a:pt x="45750" y="75220"/>
                      <a:pt x="45093" y="75428"/>
                      <a:pt x="44533" y="75856"/>
                    </a:cubicBezTo>
                    <a:cubicBezTo>
                      <a:pt x="43185" y="76885"/>
                      <a:pt x="42915" y="78797"/>
                      <a:pt x="43944" y="80145"/>
                    </a:cubicBezTo>
                    <a:lnTo>
                      <a:pt x="63208" y="105438"/>
                    </a:lnTo>
                    <a:cubicBezTo>
                      <a:pt x="61493" y="107472"/>
                      <a:pt x="60365" y="109996"/>
                      <a:pt x="59998" y="112717"/>
                    </a:cubicBezTo>
                    <a:cubicBezTo>
                      <a:pt x="59483" y="116491"/>
                      <a:pt x="60488" y="120241"/>
                      <a:pt x="62792" y="123280"/>
                    </a:cubicBezTo>
                    <a:cubicBezTo>
                      <a:pt x="62792" y="123280"/>
                      <a:pt x="126245" y="206585"/>
                      <a:pt x="126318" y="206659"/>
                    </a:cubicBezTo>
                    <a:cubicBezTo>
                      <a:pt x="127537" y="208259"/>
                      <a:pt x="129626" y="209138"/>
                      <a:pt x="131695" y="209138"/>
                    </a:cubicBezTo>
                    <a:cubicBezTo>
                      <a:pt x="133081" y="209138"/>
                      <a:pt x="134457" y="208744"/>
                      <a:pt x="135558" y="207909"/>
                    </a:cubicBezTo>
                    <a:lnTo>
                      <a:pt x="157812" y="190949"/>
                    </a:lnTo>
                    <a:cubicBezTo>
                      <a:pt x="159234" y="189870"/>
                      <a:pt x="160116" y="188326"/>
                      <a:pt x="160361" y="186586"/>
                    </a:cubicBezTo>
                    <a:cubicBezTo>
                      <a:pt x="160508" y="185459"/>
                      <a:pt x="160337" y="184430"/>
                      <a:pt x="159969" y="183474"/>
                    </a:cubicBezTo>
                    <a:cubicBezTo>
                      <a:pt x="159234" y="181611"/>
                      <a:pt x="157763" y="179993"/>
                      <a:pt x="156513" y="178351"/>
                    </a:cubicBezTo>
                    <a:cubicBezTo>
                      <a:pt x="154013" y="175067"/>
                      <a:pt x="151513" y="171807"/>
                      <a:pt x="149014" y="168523"/>
                    </a:cubicBezTo>
                    <a:cubicBezTo>
                      <a:pt x="142445" y="159872"/>
                      <a:pt x="135852" y="151220"/>
                      <a:pt x="129259" y="142593"/>
                    </a:cubicBezTo>
                    <a:cubicBezTo>
                      <a:pt x="126122" y="138451"/>
                      <a:pt x="122985" y="134334"/>
                      <a:pt x="119848" y="130216"/>
                    </a:cubicBezTo>
                    <a:cubicBezTo>
                      <a:pt x="119246" y="129428"/>
                      <a:pt x="118335" y="129017"/>
                      <a:pt x="117412" y="129017"/>
                    </a:cubicBezTo>
                    <a:cubicBezTo>
                      <a:pt x="116756" y="129017"/>
                      <a:pt x="116095" y="129225"/>
                      <a:pt x="115535" y="129652"/>
                    </a:cubicBezTo>
                    <a:cubicBezTo>
                      <a:pt x="114187" y="130657"/>
                      <a:pt x="113941" y="132593"/>
                      <a:pt x="114971" y="133941"/>
                    </a:cubicBezTo>
                    <a:lnTo>
                      <a:pt x="139749" y="166465"/>
                    </a:lnTo>
                    <a:lnTo>
                      <a:pt x="116760" y="183988"/>
                    </a:lnTo>
                    <a:lnTo>
                      <a:pt x="67669" y="119579"/>
                    </a:lnTo>
                    <a:cubicBezTo>
                      <a:pt x="66345" y="117839"/>
                      <a:pt x="65782" y="115682"/>
                      <a:pt x="66076" y="113526"/>
                    </a:cubicBezTo>
                    <a:cubicBezTo>
                      <a:pt x="66370" y="111369"/>
                      <a:pt x="67473" y="109457"/>
                      <a:pt x="69213" y="108134"/>
                    </a:cubicBezTo>
                    <a:lnTo>
                      <a:pt x="70831" y="106908"/>
                    </a:lnTo>
                    <a:lnTo>
                      <a:pt x="79237" y="100511"/>
                    </a:lnTo>
                    <a:cubicBezTo>
                      <a:pt x="80710" y="99382"/>
                      <a:pt x="82444" y="98837"/>
                      <a:pt x="84165" y="98837"/>
                    </a:cubicBezTo>
                    <a:cubicBezTo>
                      <a:pt x="86625" y="98837"/>
                      <a:pt x="89057" y="99950"/>
                      <a:pt x="90658" y="102056"/>
                    </a:cubicBezTo>
                    <a:lnTo>
                      <a:pt x="106344" y="122618"/>
                    </a:lnTo>
                    <a:cubicBezTo>
                      <a:pt x="106951" y="123413"/>
                      <a:pt x="107864" y="123833"/>
                      <a:pt x="108788" y="123833"/>
                    </a:cubicBezTo>
                    <a:cubicBezTo>
                      <a:pt x="109431" y="123833"/>
                      <a:pt x="110079" y="123629"/>
                      <a:pt x="110633" y="123207"/>
                    </a:cubicBezTo>
                    <a:cubicBezTo>
                      <a:pt x="111981" y="122177"/>
                      <a:pt x="112250" y="120241"/>
                      <a:pt x="111221" y="118893"/>
                    </a:cubicBezTo>
                    <a:lnTo>
                      <a:pt x="95535" y="98330"/>
                    </a:lnTo>
                    <a:cubicBezTo>
                      <a:pt x="92735" y="94647"/>
                      <a:pt x="88485" y="92709"/>
                      <a:pt x="84179" y="92709"/>
                    </a:cubicBezTo>
                    <a:cubicBezTo>
                      <a:pt x="82152" y="92709"/>
                      <a:pt x="80113" y="93138"/>
                      <a:pt x="78208" y="94017"/>
                    </a:cubicBezTo>
                    <a:lnTo>
                      <a:pt x="44239" y="49411"/>
                    </a:lnTo>
                    <a:cubicBezTo>
                      <a:pt x="44239" y="49411"/>
                      <a:pt x="46665" y="47548"/>
                      <a:pt x="46689" y="47548"/>
                    </a:cubicBezTo>
                    <a:lnTo>
                      <a:pt x="58968" y="38186"/>
                    </a:lnTo>
                    <a:cubicBezTo>
                      <a:pt x="60267" y="37205"/>
                      <a:pt x="61076" y="35784"/>
                      <a:pt x="61297" y="34191"/>
                    </a:cubicBezTo>
                    <a:cubicBezTo>
                      <a:pt x="61517" y="32598"/>
                      <a:pt x="61101" y="31005"/>
                      <a:pt x="60120" y="29730"/>
                    </a:cubicBezTo>
                    <a:cubicBezTo>
                      <a:pt x="60120" y="29730"/>
                      <a:pt x="53772" y="21397"/>
                      <a:pt x="53772" y="21397"/>
                    </a:cubicBezTo>
                    <a:lnTo>
                      <a:pt x="45636" y="10711"/>
                    </a:lnTo>
                    <a:cubicBezTo>
                      <a:pt x="45636" y="10687"/>
                      <a:pt x="45611" y="10687"/>
                      <a:pt x="45611" y="10687"/>
                    </a:cubicBezTo>
                    <a:lnTo>
                      <a:pt x="39288" y="2378"/>
                    </a:lnTo>
                    <a:cubicBezTo>
                      <a:pt x="38104" y="820"/>
                      <a:pt x="36301" y="1"/>
                      <a:pt x="34477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E2A2"/>
        </a:solidFill>
      </p:bgPr>
    </p:bg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32"/>
          <p:cNvSpPr txBox="1"/>
          <p:nvPr>
            <p:ph type="ctrTitle"/>
          </p:nvPr>
        </p:nvSpPr>
        <p:spPr>
          <a:xfrm>
            <a:off x="1423550" y="2697625"/>
            <a:ext cx="1928400" cy="3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VICIANTE</a:t>
            </a:r>
            <a:endParaRPr/>
          </a:p>
        </p:txBody>
      </p:sp>
      <p:sp>
        <p:nvSpPr>
          <p:cNvPr id="1216" name="Google Shape;1216;p32"/>
          <p:cNvSpPr txBox="1"/>
          <p:nvPr>
            <p:ph idx="1" type="subTitle"/>
          </p:nvPr>
        </p:nvSpPr>
        <p:spPr>
          <a:xfrm>
            <a:off x="1423541" y="1814725"/>
            <a:ext cx="41082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Um jogo fascinante onde você não consegue se afastar do seu mouse, qual será o próximo desafio? Você consegue deixar a sua boca cada vez mais forte?</a:t>
            </a:r>
            <a:endParaRPr/>
          </a:p>
        </p:txBody>
      </p:sp>
      <p:sp>
        <p:nvSpPr>
          <p:cNvPr id="1217" name="Google Shape;1217;p32"/>
          <p:cNvSpPr/>
          <p:nvPr/>
        </p:nvSpPr>
        <p:spPr>
          <a:xfrm>
            <a:off x="3769325" y="3484475"/>
            <a:ext cx="1022255" cy="137449"/>
          </a:xfrm>
          <a:custGeom>
            <a:rect b="b" l="l" r="r" t="t"/>
            <a:pathLst>
              <a:path extrusionOk="0" h="1330" w="14355">
                <a:moveTo>
                  <a:pt x="0" y="0"/>
                </a:moveTo>
                <a:lnTo>
                  <a:pt x="0" y="1329"/>
                </a:lnTo>
                <a:lnTo>
                  <a:pt x="14354" y="1329"/>
                </a:lnTo>
                <a:lnTo>
                  <a:pt x="14354" y="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8" name="Google Shape;1218;p32"/>
          <p:cNvGrpSpPr/>
          <p:nvPr/>
        </p:nvGrpSpPr>
        <p:grpSpPr>
          <a:xfrm>
            <a:off x="3748400" y="1946238"/>
            <a:ext cx="4478797" cy="3024375"/>
            <a:chOff x="3748400" y="1946238"/>
            <a:chExt cx="4478797" cy="3024375"/>
          </a:xfrm>
        </p:grpSpPr>
        <p:sp>
          <p:nvSpPr>
            <p:cNvPr id="1219" name="Google Shape;1219;p32"/>
            <p:cNvSpPr/>
            <p:nvPr/>
          </p:nvSpPr>
          <p:spPr>
            <a:xfrm>
              <a:off x="4791468" y="3478786"/>
              <a:ext cx="3328651" cy="148728"/>
            </a:xfrm>
            <a:custGeom>
              <a:rect b="b" l="l" r="r" t="t"/>
              <a:pathLst>
                <a:path extrusionOk="0" h="1439" w="32206">
                  <a:moveTo>
                    <a:pt x="8926" y="0"/>
                  </a:moveTo>
                  <a:cubicBezTo>
                    <a:pt x="5767" y="0"/>
                    <a:pt x="2751" y="21"/>
                    <a:pt x="0" y="55"/>
                  </a:cubicBezTo>
                  <a:lnTo>
                    <a:pt x="0" y="1384"/>
                  </a:lnTo>
                  <a:cubicBezTo>
                    <a:pt x="2751" y="1422"/>
                    <a:pt x="5767" y="1438"/>
                    <a:pt x="8926" y="1438"/>
                  </a:cubicBezTo>
                  <a:cubicBezTo>
                    <a:pt x="21785" y="1438"/>
                    <a:pt x="32205" y="1118"/>
                    <a:pt x="32205" y="719"/>
                  </a:cubicBezTo>
                  <a:cubicBezTo>
                    <a:pt x="32205" y="566"/>
                    <a:pt x="30642" y="423"/>
                    <a:pt x="27977" y="307"/>
                  </a:cubicBezTo>
                  <a:cubicBezTo>
                    <a:pt x="27377" y="556"/>
                    <a:pt x="26746" y="730"/>
                    <a:pt x="26088" y="829"/>
                  </a:cubicBezTo>
                  <a:cubicBezTo>
                    <a:pt x="25700" y="886"/>
                    <a:pt x="25311" y="914"/>
                    <a:pt x="24923" y="914"/>
                  </a:cubicBezTo>
                  <a:cubicBezTo>
                    <a:pt x="23727" y="914"/>
                    <a:pt x="22554" y="641"/>
                    <a:pt x="21481" y="113"/>
                  </a:cubicBezTo>
                  <a:cubicBezTo>
                    <a:pt x="17859" y="41"/>
                    <a:pt x="13551" y="0"/>
                    <a:pt x="892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2"/>
            <p:cNvSpPr/>
            <p:nvPr/>
          </p:nvSpPr>
          <p:spPr>
            <a:xfrm>
              <a:off x="6511091" y="1957607"/>
              <a:ext cx="1716106" cy="1604276"/>
            </a:xfrm>
            <a:custGeom>
              <a:rect b="b" l="l" r="r" t="t"/>
              <a:pathLst>
                <a:path extrusionOk="0" h="15522" w="16604">
                  <a:moveTo>
                    <a:pt x="8312" y="0"/>
                  </a:moveTo>
                  <a:cubicBezTo>
                    <a:pt x="7934" y="0"/>
                    <a:pt x="7552" y="28"/>
                    <a:pt x="7168" y="84"/>
                  </a:cubicBezTo>
                  <a:cubicBezTo>
                    <a:pt x="2928" y="708"/>
                    <a:pt x="0" y="4655"/>
                    <a:pt x="624" y="8894"/>
                  </a:cubicBezTo>
                  <a:cubicBezTo>
                    <a:pt x="1194" y="12749"/>
                    <a:pt x="4505" y="15522"/>
                    <a:pt x="8288" y="15522"/>
                  </a:cubicBezTo>
                  <a:cubicBezTo>
                    <a:pt x="8666" y="15522"/>
                    <a:pt x="9048" y="15494"/>
                    <a:pt x="9433" y="15437"/>
                  </a:cubicBezTo>
                  <a:cubicBezTo>
                    <a:pt x="13676" y="14811"/>
                    <a:pt x="16604" y="10868"/>
                    <a:pt x="15981" y="6628"/>
                  </a:cubicBezTo>
                  <a:cubicBezTo>
                    <a:pt x="15410" y="2773"/>
                    <a:pt x="12098" y="0"/>
                    <a:pt x="8312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2"/>
            <p:cNvSpPr/>
            <p:nvPr/>
          </p:nvSpPr>
          <p:spPr>
            <a:xfrm>
              <a:off x="6503236" y="1950475"/>
              <a:ext cx="1716623" cy="1618643"/>
            </a:xfrm>
            <a:custGeom>
              <a:rect b="b" l="l" r="r" t="t"/>
              <a:pathLst>
                <a:path extrusionOk="0" h="15661" w="16609">
                  <a:moveTo>
                    <a:pt x="8381" y="137"/>
                  </a:moveTo>
                  <a:cubicBezTo>
                    <a:pt x="12131" y="137"/>
                    <a:pt x="15426" y="2890"/>
                    <a:pt x="15988" y="6707"/>
                  </a:cubicBezTo>
                  <a:cubicBezTo>
                    <a:pt x="16609" y="10902"/>
                    <a:pt x="13698" y="14818"/>
                    <a:pt x="9499" y="15438"/>
                  </a:cubicBezTo>
                  <a:cubicBezTo>
                    <a:pt x="9118" y="15495"/>
                    <a:pt x="8737" y="15523"/>
                    <a:pt x="8359" y="15523"/>
                  </a:cubicBezTo>
                  <a:cubicBezTo>
                    <a:pt x="6720" y="15523"/>
                    <a:pt x="5131" y="15000"/>
                    <a:pt x="3791" y="14004"/>
                  </a:cubicBezTo>
                  <a:cubicBezTo>
                    <a:pt x="2141" y="12780"/>
                    <a:pt x="1068" y="10984"/>
                    <a:pt x="768" y="8953"/>
                  </a:cubicBezTo>
                  <a:cubicBezTo>
                    <a:pt x="148" y="4758"/>
                    <a:pt x="3058" y="839"/>
                    <a:pt x="7253" y="219"/>
                  </a:cubicBezTo>
                  <a:cubicBezTo>
                    <a:pt x="7635" y="164"/>
                    <a:pt x="8010" y="137"/>
                    <a:pt x="8381" y="137"/>
                  </a:cubicBezTo>
                  <a:close/>
                  <a:moveTo>
                    <a:pt x="8385" y="1"/>
                  </a:moveTo>
                  <a:cubicBezTo>
                    <a:pt x="8006" y="1"/>
                    <a:pt x="7622" y="29"/>
                    <a:pt x="7236" y="85"/>
                  </a:cubicBezTo>
                  <a:cubicBezTo>
                    <a:pt x="2963" y="716"/>
                    <a:pt x="1" y="4703"/>
                    <a:pt x="632" y="8974"/>
                  </a:cubicBezTo>
                  <a:cubicBezTo>
                    <a:pt x="938" y="11042"/>
                    <a:pt x="2033" y="12869"/>
                    <a:pt x="3709" y="14113"/>
                  </a:cubicBezTo>
                  <a:cubicBezTo>
                    <a:pt x="5072" y="15128"/>
                    <a:pt x="6691" y="15660"/>
                    <a:pt x="8361" y="15660"/>
                  </a:cubicBezTo>
                  <a:cubicBezTo>
                    <a:pt x="8746" y="15660"/>
                    <a:pt x="9135" y="15632"/>
                    <a:pt x="9520" y="15575"/>
                  </a:cubicBezTo>
                  <a:cubicBezTo>
                    <a:pt x="11588" y="15268"/>
                    <a:pt x="13415" y="14177"/>
                    <a:pt x="14662" y="12497"/>
                  </a:cubicBezTo>
                  <a:cubicBezTo>
                    <a:pt x="15909" y="10817"/>
                    <a:pt x="16428" y="8755"/>
                    <a:pt x="16121" y="6687"/>
                  </a:cubicBezTo>
                  <a:cubicBezTo>
                    <a:pt x="15550" y="2802"/>
                    <a:pt x="12200" y="1"/>
                    <a:pt x="838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2"/>
            <p:cNvSpPr/>
            <p:nvPr/>
          </p:nvSpPr>
          <p:spPr>
            <a:xfrm>
              <a:off x="6555740" y="1946238"/>
              <a:ext cx="1627118" cy="1627118"/>
            </a:xfrm>
            <a:custGeom>
              <a:rect b="b" l="l" r="r" t="t"/>
              <a:pathLst>
                <a:path extrusionOk="0" h="15743" w="15743">
                  <a:moveTo>
                    <a:pt x="7873" y="219"/>
                  </a:moveTo>
                  <a:cubicBezTo>
                    <a:pt x="9737" y="219"/>
                    <a:pt x="11489" y="904"/>
                    <a:pt x="12845" y="2062"/>
                  </a:cubicBezTo>
                  <a:cubicBezTo>
                    <a:pt x="14199" y="3221"/>
                    <a:pt x="15160" y="4853"/>
                    <a:pt x="15439" y="6752"/>
                  </a:cubicBezTo>
                  <a:cubicBezTo>
                    <a:pt x="15494" y="7130"/>
                    <a:pt x="15521" y="7505"/>
                    <a:pt x="15521" y="7876"/>
                  </a:cubicBezTo>
                  <a:cubicBezTo>
                    <a:pt x="15521" y="9740"/>
                    <a:pt x="14836" y="11492"/>
                    <a:pt x="13677" y="12845"/>
                  </a:cubicBezTo>
                  <a:cubicBezTo>
                    <a:pt x="12518" y="14201"/>
                    <a:pt x="10886" y="15159"/>
                    <a:pt x="8988" y="15439"/>
                  </a:cubicBezTo>
                  <a:cubicBezTo>
                    <a:pt x="8609" y="15497"/>
                    <a:pt x="8228" y="15524"/>
                    <a:pt x="7853" y="15524"/>
                  </a:cubicBezTo>
                  <a:cubicBezTo>
                    <a:pt x="6224" y="15524"/>
                    <a:pt x="4639" y="15003"/>
                    <a:pt x="3307" y="14014"/>
                  </a:cubicBezTo>
                  <a:cubicBezTo>
                    <a:pt x="1668" y="12794"/>
                    <a:pt x="601" y="11008"/>
                    <a:pt x="301" y="8987"/>
                  </a:cubicBezTo>
                  <a:cubicBezTo>
                    <a:pt x="246" y="8609"/>
                    <a:pt x="219" y="8234"/>
                    <a:pt x="219" y="7866"/>
                  </a:cubicBezTo>
                  <a:cubicBezTo>
                    <a:pt x="219" y="6002"/>
                    <a:pt x="904" y="4250"/>
                    <a:pt x="2063" y="2893"/>
                  </a:cubicBezTo>
                  <a:cubicBezTo>
                    <a:pt x="3222" y="1541"/>
                    <a:pt x="4854" y="580"/>
                    <a:pt x="6752" y="301"/>
                  </a:cubicBezTo>
                  <a:cubicBezTo>
                    <a:pt x="7131" y="246"/>
                    <a:pt x="7505" y="219"/>
                    <a:pt x="7873" y="219"/>
                  </a:cubicBezTo>
                  <a:close/>
                  <a:moveTo>
                    <a:pt x="7873" y="137"/>
                  </a:moveTo>
                  <a:cubicBezTo>
                    <a:pt x="7499" y="137"/>
                    <a:pt x="7120" y="164"/>
                    <a:pt x="6742" y="222"/>
                  </a:cubicBezTo>
                  <a:cubicBezTo>
                    <a:pt x="4823" y="505"/>
                    <a:pt x="3170" y="1473"/>
                    <a:pt x="1998" y="2843"/>
                  </a:cubicBezTo>
                  <a:cubicBezTo>
                    <a:pt x="829" y="4213"/>
                    <a:pt x="137" y="5981"/>
                    <a:pt x="137" y="7866"/>
                  </a:cubicBezTo>
                  <a:cubicBezTo>
                    <a:pt x="137" y="8241"/>
                    <a:pt x="164" y="8619"/>
                    <a:pt x="219" y="9001"/>
                  </a:cubicBezTo>
                  <a:cubicBezTo>
                    <a:pt x="523" y="11042"/>
                    <a:pt x="1599" y="12845"/>
                    <a:pt x="3259" y="14078"/>
                  </a:cubicBezTo>
                  <a:cubicBezTo>
                    <a:pt x="4605" y="15077"/>
                    <a:pt x="6204" y="15605"/>
                    <a:pt x="7853" y="15605"/>
                  </a:cubicBezTo>
                  <a:cubicBezTo>
                    <a:pt x="8235" y="15605"/>
                    <a:pt x="8617" y="15578"/>
                    <a:pt x="8998" y="15520"/>
                  </a:cubicBezTo>
                  <a:cubicBezTo>
                    <a:pt x="10917" y="15237"/>
                    <a:pt x="12570" y="14270"/>
                    <a:pt x="13738" y="12900"/>
                  </a:cubicBezTo>
                  <a:cubicBezTo>
                    <a:pt x="14911" y="11530"/>
                    <a:pt x="15603" y="9761"/>
                    <a:pt x="15603" y="7876"/>
                  </a:cubicBezTo>
                  <a:cubicBezTo>
                    <a:pt x="15603" y="7502"/>
                    <a:pt x="15576" y="7123"/>
                    <a:pt x="15521" y="6742"/>
                  </a:cubicBezTo>
                  <a:cubicBezTo>
                    <a:pt x="15238" y="4823"/>
                    <a:pt x="14267" y="3170"/>
                    <a:pt x="12897" y="2001"/>
                  </a:cubicBezTo>
                  <a:cubicBezTo>
                    <a:pt x="11530" y="828"/>
                    <a:pt x="9758" y="137"/>
                    <a:pt x="7873" y="137"/>
                  </a:cubicBezTo>
                  <a:close/>
                  <a:moveTo>
                    <a:pt x="7873" y="82"/>
                  </a:moveTo>
                  <a:cubicBezTo>
                    <a:pt x="9772" y="82"/>
                    <a:pt x="11554" y="778"/>
                    <a:pt x="12934" y="1960"/>
                  </a:cubicBezTo>
                  <a:cubicBezTo>
                    <a:pt x="14314" y="3139"/>
                    <a:pt x="15289" y="4802"/>
                    <a:pt x="15576" y="6734"/>
                  </a:cubicBezTo>
                  <a:cubicBezTo>
                    <a:pt x="15630" y="7120"/>
                    <a:pt x="15661" y="7505"/>
                    <a:pt x="15661" y="7887"/>
                  </a:cubicBezTo>
                  <a:cubicBezTo>
                    <a:pt x="15661" y="9546"/>
                    <a:pt x="15129" y="11158"/>
                    <a:pt x="14120" y="12515"/>
                  </a:cubicBezTo>
                  <a:cubicBezTo>
                    <a:pt x="12880" y="14185"/>
                    <a:pt x="11066" y="15272"/>
                    <a:pt x="9009" y="15575"/>
                  </a:cubicBezTo>
                  <a:cubicBezTo>
                    <a:pt x="8620" y="15632"/>
                    <a:pt x="8235" y="15660"/>
                    <a:pt x="7853" y="15660"/>
                  </a:cubicBezTo>
                  <a:cubicBezTo>
                    <a:pt x="6193" y="15660"/>
                    <a:pt x="4584" y="15132"/>
                    <a:pt x="3225" y="14123"/>
                  </a:cubicBezTo>
                  <a:cubicBezTo>
                    <a:pt x="1555" y="12883"/>
                    <a:pt x="468" y="11066"/>
                    <a:pt x="164" y="9007"/>
                  </a:cubicBezTo>
                  <a:cubicBezTo>
                    <a:pt x="110" y="8623"/>
                    <a:pt x="83" y="8241"/>
                    <a:pt x="83" y="7866"/>
                  </a:cubicBezTo>
                  <a:cubicBezTo>
                    <a:pt x="83" y="5968"/>
                    <a:pt x="778" y="4186"/>
                    <a:pt x="1957" y="2805"/>
                  </a:cubicBezTo>
                  <a:cubicBezTo>
                    <a:pt x="3137" y="1429"/>
                    <a:pt x="4800" y="450"/>
                    <a:pt x="6731" y="167"/>
                  </a:cubicBezTo>
                  <a:cubicBezTo>
                    <a:pt x="7117" y="109"/>
                    <a:pt x="7499" y="82"/>
                    <a:pt x="7873" y="82"/>
                  </a:cubicBezTo>
                  <a:close/>
                  <a:moveTo>
                    <a:pt x="7873" y="1"/>
                  </a:moveTo>
                  <a:cubicBezTo>
                    <a:pt x="7495" y="1"/>
                    <a:pt x="7107" y="28"/>
                    <a:pt x="6722" y="86"/>
                  </a:cubicBezTo>
                  <a:cubicBezTo>
                    <a:pt x="4768" y="372"/>
                    <a:pt x="3089" y="1360"/>
                    <a:pt x="1896" y="2754"/>
                  </a:cubicBezTo>
                  <a:cubicBezTo>
                    <a:pt x="703" y="4148"/>
                    <a:pt x="1" y="5948"/>
                    <a:pt x="1" y="7866"/>
                  </a:cubicBezTo>
                  <a:cubicBezTo>
                    <a:pt x="1" y="8248"/>
                    <a:pt x="29" y="8633"/>
                    <a:pt x="86" y="9018"/>
                  </a:cubicBezTo>
                  <a:cubicBezTo>
                    <a:pt x="393" y="11100"/>
                    <a:pt x="1490" y="12933"/>
                    <a:pt x="3178" y="14188"/>
                  </a:cubicBezTo>
                  <a:cubicBezTo>
                    <a:pt x="4548" y="15207"/>
                    <a:pt x="6176" y="15742"/>
                    <a:pt x="7853" y="15742"/>
                  </a:cubicBezTo>
                  <a:cubicBezTo>
                    <a:pt x="8241" y="15742"/>
                    <a:pt x="8630" y="15714"/>
                    <a:pt x="9018" y="15657"/>
                  </a:cubicBezTo>
                  <a:cubicBezTo>
                    <a:pt x="11097" y="15350"/>
                    <a:pt x="12934" y="14249"/>
                    <a:pt x="14188" y="12562"/>
                  </a:cubicBezTo>
                  <a:cubicBezTo>
                    <a:pt x="15207" y="11192"/>
                    <a:pt x="15742" y="9564"/>
                    <a:pt x="15742" y="7887"/>
                  </a:cubicBezTo>
                  <a:cubicBezTo>
                    <a:pt x="15742" y="7502"/>
                    <a:pt x="15712" y="7110"/>
                    <a:pt x="15654" y="6721"/>
                  </a:cubicBezTo>
                  <a:cubicBezTo>
                    <a:pt x="15368" y="4768"/>
                    <a:pt x="14379" y="3088"/>
                    <a:pt x="12985" y="1896"/>
                  </a:cubicBezTo>
                  <a:cubicBezTo>
                    <a:pt x="11591" y="706"/>
                    <a:pt x="9792" y="1"/>
                    <a:pt x="787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6585713" y="2027371"/>
              <a:ext cx="1566862" cy="1464850"/>
            </a:xfrm>
            <a:custGeom>
              <a:rect b="b" l="l" r="r" t="t"/>
              <a:pathLst>
                <a:path extrusionOk="0" h="14173" w="15160">
                  <a:moveTo>
                    <a:pt x="7589" y="0"/>
                  </a:moveTo>
                  <a:cubicBezTo>
                    <a:pt x="7244" y="0"/>
                    <a:pt x="6895" y="26"/>
                    <a:pt x="6544" y="78"/>
                  </a:cubicBezTo>
                  <a:cubicBezTo>
                    <a:pt x="2673" y="647"/>
                    <a:pt x="0" y="4249"/>
                    <a:pt x="570" y="8120"/>
                  </a:cubicBezTo>
                  <a:cubicBezTo>
                    <a:pt x="1090" y="11641"/>
                    <a:pt x="4116" y="14172"/>
                    <a:pt x="7569" y="14172"/>
                  </a:cubicBezTo>
                  <a:cubicBezTo>
                    <a:pt x="7913" y="14172"/>
                    <a:pt x="8262" y="14147"/>
                    <a:pt x="8613" y="14095"/>
                  </a:cubicBezTo>
                  <a:cubicBezTo>
                    <a:pt x="12484" y="13522"/>
                    <a:pt x="15160" y="9924"/>
                    <a:pt x="14590" y="6052"/>
                  </a:cubicBezTo>
                  <a:cubicBezTo>
                    <a:pt x="14070" y="2532"/>
                    <a:pt x="11044" y="0"/>
                    <a:pt x="7589" y="0"/>
                  </a:cubicBezTo>
                  <a:close/>
                </a:path>
              </a:pathLst>
            </a:custGeom>
            <a:solidFill>
              <a:srgbClr val="DCE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755420" y="2876840"/>
              <a:ext cx="2840517" cy="670050"/>
            </a:xfrm>
            <a:custGeom>
              <a:rect b="b" l="l" r="r" t="t"/>
              <a:pathLst>
                <a:path extrusionOk="0" h="6483" w="31968">
                  <a:moveTo>
                    <a:pt x="31783" y="0"/>
                  </a:moveTo>
                  <a:lnTo>
                    <a:pt x="0" y="4690"/>
                  </a:lnTo>
                  <a:lnTo>
                    <a:pt x="263" y="6482"/>
                  </a:lnTo>
                  <a:lnTo>
                    <a:pt x="31967" y="887"/>
                  </a:lnTo>
                  <a:cubicBezTo>
                    <a:pt x="31837" y="368"/>
                    <a:pt x="31783" y="0"/>
                    <a:pt x="31783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748400" y="2868675"/>
              <a:ext cx="2855089" cy="686277"/>
            </a:xfrm>
            <a:custGeom>
              <a:rect b="b" l="l" r="r" t="t"/>
              <a:pathLst>
                <a:path extrusionOk="0" h="6640" w="32132">
                  <a:moveTo>
                    <a:pt x="31807" y="158"/>
                  </a:moveTo>
                  <a:cubicBezTo>
                    <a:pt x="31828" y="277"/>
                    <a:pt x="31875" y="557"/>
                    <a:pt x="31965" y="911"/>
                  </a:cubicBezTo>
                  <a:lnTo>
                    <a:pt x="400" y="6479"/>
                  </a:lnTo>
                  <a:lnTo>
                    <a:pt x="154" y="4826"/>
                  </a:lnTo>
                  <a:lnTo>
                    <a:pt x="31807" y="158"/>
                  </a:lnTo>
                  <a:close/>
                  <a:moveTo>
                    <a:pt x="31920" y="1"/>
                  </a:moveTo>
                  <a:lnTo>
                    <a:pt x="1" y="4711"/>
                  </a:lnTo>
                  <a:lnTo>
                    <a:pt x="284" y="6640"/>
                  </a:lnTo>
                  <a:lnTo>
                    <a:pt x="32059" y="1034"/>
                  </a:lnTo>
                  <a:lnTo>
                    <a:pt x="32131" y="1020"/>
                  </a:lnTo>
                  <a:lnTo>
                    <a:pt x="32114" y="949"/>
                  </a:lnTo>
                  <a:cubicBezTo>
                    <a:pt x="31985" y="441"/>
                    <a:pt x="31930" y="73"/>
                    <a:pt x="31930" y="69"/>
                  </a:cubicBezTo>
                  <a:lnTo>
                    <a:pt x="31920" y="1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6902084" y="2560270"/>
              <a:ext cx="865805" cy="822913"/>
            </a:xfrm>
            <a:custGeom>
              <a:rect b="b" l="l" r="r" t="t"/>
              <a:pathLst>
                <a:path extrusionOk="0" h="7962" w="8377">
                  <a:moveTo>
                    <a:pt x="1854" y="0"/>
                  </a:moveTo>
                  <a:cubicBezTo>
                    <a:pt x="662" y="0"/>
                    <a:pt x="1" y="1324"/>
                    <a:pt x="488" y="4400"/>
                  </a:cubicBezTo>
                  <a:cubicBezTo>
                    <a:pt x="912" y="7103"/>
                    <a:pt x="1574" y="7961"/>
                    <a:pt x="2161" y="7961"/>
                  </a:cubicBezTo>
                  <a:cubicBezTo>
                    <a:pt x="2323" y="7961"/>
                    <a:pt x="2480" y="7896"/>
                    <a:pt x="2624" y="7787"/>
                  </a:cubicBezTo>
                  <a:cubicBezTo>
                    <a:pt x="3280" y="7287"/>
                    <a:pt x="3419" y="5995"/>
                    <a:pt x="4136" y="5995"/>
                  </a:cubicBezTo>
                  <a:cubicBezTo>
                    <a:pt x="4153" y="5995"/>
                    <a:pt x="4171" y="5996"/>
                    <a:pt x="4189" y="5998"/>
                  </a:cubicBezTo>
                  <a:cubicBezTo>
                    <a:pt x="4206" y="5996"/>
                    <a:pt x="4224" y="5995"/>
                    <a:pt x="4241" y="5995"/>
                  </a:cubicBezTo>
                  <a:cubicBezTo>
                    <a:pt x="4961" y="5995"/>
                    <a:pt x="5101" y="7287"/>
                    <a:pt x="5752" y="7787"/>
                  </a:cubicBezTo>
                  <a:cubicBezTo>
                    <a:pt x="5897" y="7896"/>
                    <a:pt x="6054" y="7961"/>
                    <a:pt x="6217" y="7961"/>
                  </a:cubicBezTo>
                  <a:cubicBezTo>
                    <a:pt x="6807" y="7961"/>
                    <a:pt x="7468" y="7103"/>
                    <a:pt x="7893" y="4400"/>
                  </a:cubicBezTo>
                  <a:cubicBezTo>
                    <a:pt x="8377" y="1324"/>
                    <a:pt x="7718" y="0"/>
                    <a:pt x="6526" y="0"/>
                  </a:cubicBezTo>
                  <a:cubicBezTo>
                    <a:pt x="6382" y="0"/>
                    <a:pt x="6231" y="20"/>
                    <a:pt x="6073" y="57"/>
                  </a:cubicBezTo>
                  <a:cubicBezTo>
                    <a:pt x="4985" y="317"/>
                    <a:pt x="4475" y="351"/>
                    <a:pt x="4283" y="351"/>
                  </a:cubicBezTo>
                  <a:cubicBezTo>
                    <a:pt x="4216" y="351"/>
                    <a:pt x="4189" y="347"/>
                    <a:pt x="4189" y="347"/>
                  </a:cubicBezTo>
                  <a:cubicBezTo>
                    <a:pt x="4189" y="347"/>
                    <a:pt x="4161" y="351"/>
                    <a:pt x="4094" y="351"/>
                  </a:cubicBezTo>
                  <a:cubicBezTo>
                    <a:pt x="3904" y="351"/>
                    <a:pt x="3396" y="317"/>
                    <a:pt x="2307" y="57"/>
                  </a:cubicBezTo>
                  <a:cubicBezTo>
                    <a:pt x="2149" y="20"/>
                    <a:pt x="1998" y="0"/>
                    <a:pt x="1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7009780" y="3363442"/>
              <a:ext cx="82891" cy="230688"/>
            </a:xfrm>
            <a:custGeom>
              <a:rect b="b" l="l" r="r" t="t"/>
              <a:pathLst>
                <a:path extrusionOk="0" h="2232" w="802">
                  <a:moveTo>
                    <a:pt x="730" y="0"/>
                  </a:moveTo>
                  <a:cubicBezTo>
                    <a:pt x="721" y="0"/>
                    <a:pt x="712" y="2"/>
                    <a:pt x="703" y="6"/>
                  </a:cubicBezTo>
                  <a:cubicBezTo>
                    <a:pt x="679" y="16"/>
                    <a:pt x="73" y="285"/>
                    <a:pt x="35" y="762"/>
                  </a:cubicBezTo>
                  <a:cubicBezTo>
                    <a:pt x="1" y="1205"/>
                    <a:pt x="35" y="2132"/>
                    <a:pt x="35" y="2170"/>
                  </a:cubicBezTo>
                  <a:cubicBezTo>
                    <a:pt x="39" y="2203"/>
                    <a:pt x="66" y="2231"/>
                    <a:pt x="100" y="2231"/>
                  </a:cubicBezTo>
                  <a:lnTo>
                    <a:pt x="103" y="2231"/>
                  </a:lnTo>
                  <a:cubicBezTo>
                    <a:pt x="137" y="2231"/>
                    <a:pt x="164" y="2200"/>
                    <a:pt x="164" y="2166"/>
                  </a:cubicBezTo>
                  <a:cubicBezTo>
                    <a:pt x="164" y="2156"/>
                    <a:pt x="130" y="1209"/>
                    <a:pt x="164" y="772"/>
                  </a:cubicBezTo>
                  <a:cubicBezTo>
                    <a:pt x="196" y="370"/>
                    <a:pt x="751" y="125"/>
                    <a:pt x="754" y="121"/>
                  </a:cubicBezTo>
                  <a:cubicBezTo>
                    <a:pt x="789" y="108"/>
                    <a:pt x="802" y="70"/>
                    <a:pt x="789" y="39"/>
                  </a:cubicBezTo>
                  <a:cubicBezTo>
                    <a:pt x="778" y="14"/>
                    <a:pt x="755" y="0"/>
                    <a:pt x="730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7007713" y="3358997"/>
              <a:ext cx="88162" cy="239370"/>
            </a:xfrm>
            <a:custGeom>
              <a:rect b="b" l="l" r="r" t="t"/>
              <a:pathLst>
                <a:path extrusionOk="0" h="2316" w="853">
                  <a:moveTo>
                    <a:pt x="750" y="82"/>
                  </a:moveTo>
                  <a:cubicBezTo>
                    <a:pt x="754" y="82"/>
                    <a:pt x="757" y="86"/>
                    <a:pt x="760" y="90"/>
                  </a:cubicBezTo>
                  <a:cubicBezTo>
                    <a:pt x="764" y="90"/>
                    <a:pt x="768" y="93"/>
                    <a:pt x="771" y="99"/>
                  </a:cubicBezTo>
                  <a:lnTo>
                    <a:pt x="771" y="107"/>
                  </a:lnTo>
                  <a:cubicBezTo>
                    <a:pt x="771" y="110"/>
                    <a:pt x="771" y="117"/>
                    <a:pt x="768" y="120"/>
                  </a:cubicBezTo>
                  <a:cubicBezTo>
                    <a:pt x="768" y="123"/>
                    <a:pt x="764" y="127"/>
                    <a:pt x="757" y="127"/>
                  </a:cubicBezTo>
                  <a:cubicBezTo>
                    <a:pt x="754" y="130"/>
                    <a:pt x="611" y="195"/>
                    <a:pt x="464" y="307"/>
                  </a:cubicBezTo>
                  <a:cubicBezTo>
                    <a:pt x="389" y="365"/>
                    <a:pt x="314" y="437"/>
                    <a:pt x="256" y="522"/>
                  </a:cubicBezTo>
                  <a:cubicBezTo>
                    <a:pt x="195" y="604"/>
                    <a:pt x="150" y="703"/>
                    <a:pt x="144" y="812"/>
                  </a:cubicBezTo>
                  <a:cubicBezTo>
                    <a:pt x="130" y="958"/>
                    <a:pt x="126" y="1163"/>
                    <a:pt x="126" y="1370"/>
                  </a:cubicBezTo>
                  <a:cubicBezTo>
                    <a:pt x="126" y="1575"/>
                    <a:pt x="130" y="1783"/>
                    <a:pt x="137" y="1943"/>
                  </a:cubicBezTo>
                  <a:cubicBezTo>
                    <a:pt x="137" y="2021"/>
                    <a:pt x="140" y="2086"/>
                    <a:pt x="140" y="2134"/>
                  </a:cubicBezTo>
                  <a:cubicBezTo>
                    <a:pt x="144" y="2182"/>
                    <a:pt x="144" y="2209"/>
                    <a:pt x="144" y="2209"/>
                  </a:cubicBezTo>
                  <a:lnTo>
                    <a:pt x="144" y="2213"/>
                  </a:lnTo>
                  <a:cubicBezTo>
                    <a:pt x="144" y="2216"/>
                    <a:pt x="140" y="2223"/>
                    <a:pt x="137" y="2226"/>
                  </a:cubicBezTo>
                  <a:cubicBezTo>
                    <a:pt x="134" y="2233"/>
                    <a:pt x="126" y="2233"/>
                    <a:pt x="120" y="2233"/>
                  </a:cubicBezTo>
                  <a:cubicBezTo>
                    <a:pt x="113" y="2233"/>
                    <a:pt x="109" y="2233"/>
                    <a:pt x="103" y="2229"/>
                  </a:cubicBezTo>
                  <a:cubicBezTo>
                    <a:pt x="99" y="2223"/>
                    <a:pt x="96" y="2219"/>
                    <a:pt x="96" y="2213"/>
                  </a:cubicBezTo>
                  <a:cubicBezTo>
                    <a:pt x="96" y="2185"/>
                    <a:pt x="82" y="1776"/>
                    <a:pt x="82" y="1375"/>
                  </a:cubicBezTo>
                  <a:cubicBezTo>
                    <a:pt x="82" y="1163"/>
                    <a:pt x="86" y="958"/>
                    <a:pt x="96" y="809"/>
                  </a:cubicBezTo>
                  <a:cubicBezTo>
                    <a:pt x="106" y="696"/>
                    <a:pt x="147" y="598"/>
                    <a:pt x="205" y="508"/>
                  </a:cubicBezTo>
                  <a:cubicBezTo>
                    <a:pt x="293" y="379"/>
                    <a:pt x="423" y="274"/>
                    <a:pt x="532" y="202"/>
                  </a:cubicBezTo>
                  <a:cubicBezTo>
                    <a:pt x="641" y="130"/>
                    <a:pt x="733" y="90"/>
                    <a:pt x="740" y="86"/>
                  </a:cubicBezTo>
                  <a:cubicBezTo>
                    <a:pt x="743" y="86"/>
                    <a:pt x="747" y="82"/>
                    <a:pt x="750" y="82"/>
                  </a:cubicBezTo>
                  <a:close/>
                  <a:moveTo>
                    <a:pt x="750" y="0"/>
                  </a:moveTo>
                  <a:cubicBezTo>
                    <a:pt x="737" y="0"/>
                    <a:pt x="719" y="5"/>
                    <a:pt x="706" y="11"/>
                  </a:cubicBezTo>
                  <a:cubicBezTo>
                    <a:pt x="692" y="18"/>
                    <a:pt x="532" y="90"/>
                    <a:pt x="368" y="219"/>
                  </a:cubicBezTo>
                  <a:cubicBezTo>
                    <a:pt x="287" y="287"/>
                    <a:pt x="205" y="368"/>
                    <a:pt x="140" y="464"/>
                  </a:cubicBezTo>
                  <a:cubicBezTo>
                    <a:pt x="72" y="560"/>
                    <a:pt x="24" y="675"/>
                    <a:pt x="14" y="802"/>
                  </a:cubicBezTo>
                  <a:cubicBezTo>
                    <a:pt x="4" y="955"/>
                    <a:pt x="0" y="1163"/>
                    <a:pt x="0" y="1375"/>
                  </a:cubicBezTo>
                  <a:cubicBezTo>
                    <a:pt x="0" y="1776"/>
                    <a:pt x="14" y="2188"/>
                    <a:pt x="14" y="2216"/>
                  </a:cubicBezTo>
                  <a:cubicBezTo>
                    <a:pt x="18" y="2243"/>
                    <a:pt x="27" y="2267"/>
                    <a:pt x="48" y="2287"/>
                  </a:cubicBezTo>
                  <a:cubicBezTo>
                    <a:pt x="65" y="2304"/>
                    <a:pt x="93" y="2315"/>
                    <a:pt x="120" y="2315"/>
                  </a:cubicBezTo>
                  <a:lnTo>
                    <a:pt x="123" y="2315"/>
                  </a:lnTo>
                  <a:cubicBezTo>
                    <a:pt x="150" y="2315"/>
                    <a:pt x="178" y="2301"/>
                    <a:pt x="195" y="2284"/>
                  </a:cubicBezTo>
                  <a:cubicBezTo>
                    <a:pt x="216" y="2264"/>
                    <a:pt x="225" y="2240"/>
                    <a:pt x="225" y="2213"/>
                  </a:cubicBezTo>
                  <a:lnTo>
                    <a:pt x="225" y="2209"/>
                  </a:lnTo>
                  <a:cubicBezTo>
                    <a:pt x="225" y="2206"/>
                    <a:pt x="222" y="2179"/>
                    <a:pt x="222" y="2131"/>
                  </a:cubicBezTo>
                  <a:cubicBezTo>
                    <a:pt x="219" y="1991"/>
                    <a:pt x="208" y="1677"/>
                    <a:pt x="208" y="1370"/>
                  </a:cubicBezTo>
                  <a:cubicBezTo>
                    <a:pt x="208" y="1163"/>
                    <a:pt x="211" y="961"/>
                    <a:pt x="225" y="818"/>
                  </a:cubicBezTo>
                  <a:cubicBezTo>
                    <a:pt x="232" y="727"/>
                    <a:pt x="270" y="645"/>
                    <a:pt x="321" y="570"/>
                  </a:cubicBezTo>
                  <a:cubicBezTo>
                    <a:pt x="403" y="458"/>
                    <a:pt x="518" y="365"/>
                    <a:pt x="614" y="301"/>
                  </a:cubicBezTo>
                  <a:cubicBezTo>
                    <a:pt x="713" y="239"/>
                    <a:pt x="791" y="202"/>
                    <a:pt x="791" y="202"/>
                  </a:cubicBezTo>
                  <a:cubicBezTo>
                    <a:pt x="812" y="195"/>
                    <a:pt x="825" y="181"/>
                    <a:pt x="839" y="164"/>
                  </a:cubicBezTo>
                  <a:cubicBezTo>
                    <a:pt x="849" y="148"/>
                    <a:pt x="853" y="127"/>
                    <a:pt x="853" y="107"/>
                  </a:cubicBezTo>
                  <a:cubicBezTo>
                    <a:pt x="853" y="93"/>
                    <a:pt x="853" y="79"/>
                    <a:pt x="845" y="66"/>
                  </a:cubicBezTo>
                  <a:cubicBezTo>
                    <a:pt x="836" y="45"/>
                    <a:pt x="822" y="28"/>
                    <a:pt x="804" y="18"/>
                  </a:cubicBezTo>
                  <a:cubicBezTo>
                    <a:pt x="788" y="8"/>
                    <a:pt x="771" y="0"/>
                    <a:pt x="750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6943632" y="3587619"/>
              <a:ext cx="95500" cy="39895"/>
            </a:xfrm>
            <a:custGeom>
              <a:rect b="b" l="l" r="r" t="t"/>
              <a:pathLst>
                <a:path extrusionOk="0" h="386" w="924">
                  <a:moveTo>
                    <a:pt x="638" y="1"/>
                  </a:moveTo>
                  <a:cubicBezTo>
                    <a:pt x="351" y="1"/>
                    <a:pt x="0" y="385"/>
                    <a:pt x="0" y="385"/>
                  </a:cubicBezTo>
                  <a:lnTo>
                    <a:pt x="907" y="385"/>
                  </a:lnTo>
                  <a:cubicBezTo>
                    <a:pt x="903" y="137"/>
                    <a:pt x="924" y="1"/>
                    <a:pt x="638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6934124" y="3583381"/>
              <a:ext cx="107489" cy="48370"/>
            </a:xfrm>
            <a:custGeom>
              <a:rect b="b" l="l" r="r" t="t"/>
              <a:pathLst>
                <a:path extrusionOk="0" h="468" w="1040">
                  <a:moveTo>
                    <a:pt x="730" y="83"/>
                  </a:moveTo>
                  <a:cubicBezTo>
                    <a:pt x="798" y="83"/>
                    <a:pt x="846" y="89"/>
                    <a:pt x="876" y="103"/>
                  </a:cubicBezTo>
                  <a:cubicBezTo>
                    <a:pt x="896" y="113"/>
                    <a:pt x="910" y="127"/>
                    <a:pt x="923" y="140"/>
                  </a:cubicBezTo>
                  <a:cubicBezTo>
                    <a:pt x="931" y="151"/>
                    <a:pt x="937" y="168"/>
                    <a:pt x="944" y="185"/>
                  </a:cubicBezTo>
                  <a:cubicBezTo>
                    <a:pt x="951" y="212"/>
                    <a:pt x="955" y="246"/>
                    <a:pt x="955" y="287"/>
                  </a:cubicBezTo>
                  <a:cubicBezTo>
                    <a:pt x="957" y="317"/>
                    <a:pt x="958" y="349"/>
                    <a:pt x="958" y="385"/>
                  </a:cubicBezTo>
                  <a:lnTo>
                    <a:pt x="192" y="385"/>
                  </a:lnTo>
                  <a:cubicBezTo>
                    <a:pt x="229" y="350"/>
                    <a:pt x="278" y="306"/>
                    <a:pt x="335" y="263"/>
                  </a:cubicBezTo>
                  <a:cubicBezTo>
                    <a:pt x="396" y="215"/>
                    <a:pt x="464" y="171"/>
                    <a:pt x="532" y="137"/>
                  </a:cubicBezTo>
                  <a:cubicBezTo>
                    <a:pt x="600" y="103"/>
                    <a:pt x="668" y="83"/>
                    <a:pt x="730" y="83"/>
                  </a:cubicBezTo>
                  <a:close/>
                  <a:moveTo>
                    <a:pt x="730" y="1"/>
                  </a:moveTo>
                  <a:cubicBezTo>
                    <a:pt x="648" y="1"/>
                    <a:pt x="569" y="28"/>
                    <a:pt x="491" y="66"/>
                  </a:cubicBezTo>
                  <a:cubicBezTo>
                    <a:pt x="375" y="120"/>
                    <a:pt x="269" y="205"/>
                    <a:pt x="191" y="273"/>
                  </a:cubicBezTo>
                  <a:cubicBezTo>
                    <a:pt x="113" y="345"/>
                    <a:pt x="61" y="399"/>
                    <a:pt x="61" y="399"/>
                  </a:cubicBezTo>
                  <a:lnTo>
                    <a:pt x="0" y="467"/>
                  </a:lnTo>
                  <a:lnTo>
                    <a:pt x="1040" y="467"/>
                  </a:lnTo>
                  <a:lnTo>
                    <a:pt x="1040" y="426"/>
                  </a:lnTo>
                  <a:cubicBezTo>
                    <a:pt x="1040" y="365"/>
                    <a:pt x="1040" y="311"/>
                    <a:pt x="1036" y="259"/>
                  </a:cubicBezTo>
                  <a:cubicBezTo>
                    <a:pt x="1033" y="222"/>
                    <a:pt x="1030" y="185"/>
                    <a:pt x="1019" y="154"/>
                  </a:cubicBezTo>
                  <a:cubicBezTo>
                    <a:pt x="1013" y="130"/>
                    <a:pt x="999" y="106"/>
                    <a:pt x="985" y="86"/>
                  </a:cubicBezTo>
                  <a:cubicBezTo>
                    <a:pt x="972" y="72"/>
                    <a:pt x="958" y="58"/>
                    <a:pt x="941" y="48"/>
                  </a:cubicBezTo>
                  <a:cubicBezTo>
                    <a:pt x="917" y="31"/>
                    <a:pt x="887" y="17"/>
                    <a:pt x="852" y="11"/>
                  </a:cubicBezTo>
                  <a:cubicBezTo>
                    <a:pt x="818" y="4"/>
                    <a:pt x="777" y="1"/>
                    <a:pt x="73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7577613" y="3363442"/>
              <a:ext cx="82581" cy="230688"/>
            </a:xfrm>
            <a:custGeom>
              <a:rect b="b" l="l" r="r" t="t"/>
              <a:pathLst>
                <a:path extrusionOk="0" h="2232" w="799">
                  <a:moveTo>
                    <a:pt x="73" y="0"/>
                  </a:moveTo>
                  <a:cubicBezTo>
                    <a:pt x="47" y="0"/>
                    <a:pt x="24" y="14"/>
                    <a:pt x="14" y="39"/>
                  </a:cubicBezTo>
                  <a:cubicBezTo>
                    <a:pt x="1" y="70"/>
                    <a:pt x="14" y="108"/>
                    <a:pt x="48" y="121"/>
                  </a:cubicBezTo>
                  <a:cubicBezTo>
                    <a:pt x="51" y="125"/>
                    <a:pt x="607" y="370"/>
                    <a:pt x="638" y="772"/>
                  </a:cubicBezTo>
                  <a:cubicBezTo>
                    <a:pt x="672" y="1209"/>
                    <a:pt x="638" y="2156"/>
                    <a:pt x="638" y="2166"/>
                  </a:cubicBezTo>
                  <a:cubicBezTo>
                    <a:pt x="638" y="2200"/>
                    <a:pt x="665" y="2231"/>
                    <a:pt x="699" y="2231"/>
                  </a:cubicBezTo>
                  <a:lnTo>
                    <a:pt x="703" y="2231"/>
                  </a:lnTo>
                  <a:cubicBezTo>
                    <a:pt x="737" y="2231"/>
                    <a:pt x="764" y="2203"/>
                    <a:pt x="764" y="2170"/>
                  </a:cubicBezTo>
                  <a:cubicBezTo>
                    <a:pt x="767" y="2132"/>
                    <a:pt x="798" y="1205"/>
                    <a:pt x="764" y="762"/>
                  </a:cubicBezTo>
                  <a:cubicBezTo>
                    <a:pt x="730" y="285"/>
                    <a:pt x="123" y="16"/>
                    <a:pt x="100" y="6"/>
                  </a:cubicBezTo>
                  <a:cubicBezTo>
                    <a:pt x="91" y="2"/>
                    <a:pt x="82" y="0"/>
                    <a:pt x="7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7574099" y="3358997"/>
              <a:ext cx="88472" cy="239370"/>
            </a:xfrm>
            <a:custGeom>
              <a:rect b="b" l="l" r="r" t="t"/>
              <a:pathLst>
                <a:path extrusionOk="0" h="2316" w="856">
                  <a:moveTo>
                    <a:pt x="106" y="82"/>
                  </a:moveTo>
                  <a:cubicBezTo>
                    <a:pt x="109" y="82"/>
                    <a:pt x="113" y="86"/>
                    <a:pt x="117" y="86"/>
                  </a:cubicBezTo>
                  <a:cubicBezTo>
                    <a:pt x="126" y="90"/>
                    <a:pt x="280" y="161"/>
                    <a:pt x="436" y="283"/>
                  </a:cubicBezTo>
                  <a:cubicBezTo>
                    <a:pt x="512" y="345"/>
                    <a:pt x="590" y="423"/>
                    <a:pt x="648" y="508"/>
                  </a:cubicBezTo>
                  <a:cubicBezTo>
                    <a:pt x="710" y="598"/>
                    <a:pt x="750" y="696"/>
                    <a:pt x="757" y="809"/>
                  </a:cubicBezTo>
                  <a:cubicBezTo>
                    <a:pt x="771" y="958"/>
                    <a:pt x="774" y="1163"/>
                    <a:pt x="774" y="1375"/>
                  </a:cubicBezTo>
                  <a:cubicBezTo>
                    <a:pt x="774" y="1776"/>
                    <a:pt x="760" y="2185"/>
                    <a:pt x="757" y="2213"/>
                  </a:cubicBezTo>
                  <a:cubicBezTo>
                    <a:pt x="757" y="2219"/>
                    <a:pt x="757" y="2223"/>
                    <a:pt x="750" y="2229"/>
                  </a:cubicBezTo>
                  <a:cubicBezTo>
                    <a:pt x="747" y="2233"/>
                    <a:pt x="743" y="2233"/>
                    <a:pt x="737" y="2233"/>
                  </a:cubicBezTo>
                  <a:lnTo>
                    <a:pt x="733" y="2233"/>
                  </a:lnTo>
                  <a:cubicBezTo>
                    <a:pt x="730" y="2233"/>
                    <a:pt x="723" y="2233"/>
                    <a:pt x="719" y="2226"/>
                  </a:cubicBezTo>
                  <a:cubicBezTo>
                    <a:pt x="716" y="2223"/>
                    <a:pt x="713" y="2216"/>
                    <a:pt x="713" y="2213"/>
                  </a:cubicBezTo>
                  <a:lnTo>
                    <a:pt x="713" y="2209"/>
                  </a:lnTo>
                  <a:cubicBezTo>
                    <a:pt x="713" y="2202"/>
                    <a:pt x="727" y="1779"/>
                    <a:pt x="727" y="1370"/>
                  </a:cubicBezTo>
                  <a:cubicBezTo>
                    <a:pt x="727" y="1163"/>
                    <a:pt x="723" y="958"/>
                    <a:pt x="713" y="812"/>
                  </a:cubicBezTo>
                  <a:cubicBezTo>
                    <a:pt x="702" y="703"/>
                    <a:pt x="661" y="604"/>
                    <a:pt x="600" y="522"/>
                  </a:cubicBezTo>
                  <a:cubicBezTo>
                    <a:pt x="512" y="396"/>
                    <a:pt x="386" y="297"/>
                    <a:pt x="283" y="233"/>
                  </a:cubicBezTo>
                  <a:cubicBezTo>
                    <a:pt x="181" y="164"/>
                    <a:pt x="103" y="130"/>
                    <a:pt x="96" y="127"/>
                  </a:cubicBezTo>
                  <a:cubicBezTo>
                    <a:pt x="93" y="127"/>
                    <a:pt x="89" y="123"/>
                    <a:pt x="85" y="120"/>
                  </a:cubicBezTo>
                  <a:cubicBezTo>
                    <a:pt x="85" y="117"/>
                    <a:pt x="82" y="110"/>
                    <a:pt x="82" y="107"/>
                  </a:cubicBezTo>
                  <a:cubicBezTo>
                    <a:pt x="82" y="103"/>
                    <a:pt x="85" y="99"/>
                    <a:pt x="85" y="99"/>
                  </a:cubicBezTo>
                  <a:lnTo>
                    <a:pt x="85" y="96"/>
                  </a:lnTo>
                  <a:cubicBezTo>
                    <a:pt x="89" y="93"/>
                    <a:pt x="89" y="90"/>
                    <a:pt x="93" y="90"/>
                  </a:cubicBezTo>
                  <a:cubicBezTo>
                    <a:pt x="99" y="86"/>
                    <a:pt x="103" y="82"/>
                    <a:pt x="106" y="82"/>
                  </a:cubicBezTo>
                  <a:close/>
                  <a:moveTo>
                    <a:pt x="106" y="0"/>
                  </a:moveTo>
                  <a:cubicBezTo>
                    <a:pt x="85" y="0"/>
                    <a:pt x="65" y="8"/>
                    <a:pt x="48" y="18"/>
                  </a:cubicBezTo>
                  <a:cubicBezTo>
                    <a:pt x="35" y="28"/>
                    <a:pt x="18" y="45"/>
                    <a:pt x="11" y="66"/>
                  </a:cubicBezTo>
                  <a:cubicBezTo>
                    <a:pt x="4" y="79"/>
                    <a:pt x="0" y="93"/>
                    <a:pt x="0" y="107"/>
                  </a:cubicBezTo>
                  <a:cubicBezTo>
                    <a:pt x="0" y="127"/>
                    <a:pt x="7" y="148"/>
                    <a:pt x="18" y="164"/>
                  </a:cubicBezTo>
                  <a:cubicBezTo>
                    <a:pt x="27" y="181"/>
                    <a:pt x="45" y="195"/>
                    <a:pt x="65" y="202"/>
                  </a:cubicBezTo>
                  <a:cubicBezTo>
                    <a:pt x="65" y="202"/>
                    <a:pt x="202" y="263"/>
                    <a:pt x="341" y="373"/>
                  </a:cubicBezTo>
                  <a:cubicBezTo>
                    <a:pt x="413" y="427"/>
                    <a:pt x="481" y="491"/>
                    <a:pt x="535" y="566"/>
                  </a:cubicBezTo>
                  <a:cubicBezTo>
                    <a:pt x="587" y="645"/>
                    <a:pt x="624" y="727"/>
                    <a:pt x="631" y="818"/>
                  </a:cubicBezTo>
                  <a:cubicBezTo>
                    <a:pt x="641" y="961"/>
                    <a:pt x="645" y="1163"/>
                    <a:pt x="645" y="1370"/>
                  </a:cubicBezTo>
                  <a:cubicBezTo>
                    <a:pt x="645" y="1761"/>
                    <a:pt x="632" y="2165"/>
                    <a:pt x="631" y="2206"/>
                  </a:cubicBezTo>
                  <a:lnTo>
                    <a:pt x="631" y="2206"/>
                  </a:lnTo>
                  <a:lnTo>
                    <a:pt x="631" y="2206"/>
                  </a:lnTo>
                  <a:lnTo>
                    <a:pt x="631" y="2213"/>
                  </a:lnTo>
                  <a:cubicBezTo>
                    <a:pt x="631" y="2240"/>
                    <a:pt x="641" y="2264"/>
                    <a:pt x="661" y="2284"/>
                  </a:cubicBezTo>
                  <a:cubicBezTo>
                    <a:pt x="678" y="2301"/>
                    <a:pt x="702" y="2315"/>
                    <a:pt x="733" y="2315"/>
                  </a:cubicBezTo>
                  <a:lnTo>
                    <a:pt x="737" y="2315"/>
                  </a:lnTo>
                  <a:cubicBezTo>
                    <a:pt x="764" y="2315"/>
                    <a:pt x="788" y="2304"/>
                    <a:pt x="809" y="2287"/>
                  </a:cubicBezTo>
                  <a:cubicBezTo>
                    <a:pt x="829" y="2267"/>
                    <a:pt x="839" y="2243"/>
                    <a:pt x="839" y="2216"/>
                  </a:cubicBezTo>
                  <a:cubicBezTo>
                    <a:pt x="842" y="2188"/>
                    <a:pt x="856" y="1776"/>
                    <a:pt x="856" y="1375"/>
                  </a:cubicBezTo>
                  <a:cubicBezTo>
                    <a:pt x="856" y="1163"/>
                    <a:pt x="853" y="955"/>
                    <a:pt x="839" y="802"/>
                  </a:cubicBezTo>
                  <a:cubicBezTo>
                    <a:pt x="829" y="675"/>
                    <a:pt x="781" y="560"/>
                    <a:pt x="716" y="464"/>
                  </a:cubicBezTo>
                  <a:cubicBezTo>
                    <a:pt x="617" y="318"/>
                    <a:pt x="481" y="209"/>
                    <a:pt x="368" y="134"/>
                  </a:cubicBezTo>
                  <a:cubicBezTo>
                    <a:pt x="252" y="59"/>
                    <a:pt x="161" y="14"/>
                    <a:pt x="147" y="11"/>
                  </a:cubicBezTo>
                  <a:cubicBezTo>
                    <a:pt x="134" y="5"/>
                    <a:pt x="120" y="0"/>
                    <a:pt x="10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7631151" y="3587619"/>
              <a:ext cx="95500" cy="39895"/>
            </a:xfrm>
            <a:custGeom>
              <a:rect b="b" l="l" r="r" t="t"/>
              <a:pathLst>
                <a:path extrusionOk="0" h="386" w="924">
                  <a:moveTo>
                    <a:pt x="287" y="1"/>
                  </a:moveTo>
                  <a:cubicBezTo>
                    <a:pt x="1" y="1"/>
                    <a:pt x="21" y="137"/>
                    <a:pt x="18" y="385"/>
                  </a:cubicBezTo>
                  <a:lnTo>
                    <a:pt x="924" y="385"/>
                  </a:lnTo>
                  <a:cubicBezTo>
                    <a:pt x="924" y="385"/>
                    <a:pt x="570" y="1"/>
                    <a:pt x="28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7628360" y="3583381"/>
              <a:ext cx="107903" cy="48370"/>
            </a:xfrm>
            <a:custGeom>
              <a:rect b="b" l="l" r="r" t="t"/>
              <a:pathLst>
                <a:path extrusionOk="0" h="468" w="1044">
                  <a:moveTo>
                    <a:pt x="314" y="83"/>
                  </a:moveTo>
                  <a:cubicBezTo>
                    <a:pt x="375" y="83"/>
                    <a:pt x="447" y="103"/>
                    <a:pt x="515" y="137"/>
                  </a:cubicBezTo>
                  <a:cubicBezTo>
                    <a:pt x="620" y="188"/>
                    <a:pt x="723" y="270"/>
                    <a:pt x="798" y="335"/>
                  </a:cubicBezTo>
                  <a:cubicBezTo>
                    <a:pt x="818" y="353"/>
                    <a:pt x="836" y="370"/>
                    <a:pt x="852" y="385"/>
                  </a:cubicBezTo>
                  <a:lnTo>
                    <a:pt x="86" y="385"/>
                  </a:lnTo>
                  <a:cubicBezTo>
                    <a:pt x="86" y="340"/>
                    <a:pt x="86" y="299"/>
                    <a:pt x="89" y="263"/>
                  </a:cubicBezTo>
                  <a:cubicBezTo>
                    <a:pt x="89" y="229"/>
                    <a:pt x="95" y="201"/>
                    <a:pt x="103" y="178"/>
                  </a:cubicBezTo>
                  <a:cubicBezTo>
                    <a:pt x="106" y="160"/>
                    <a:pt x="113" y="147"/>
                    <a:pt x="123" y="137"/>
                  </a:cubicBezTo>
                  <a:cubicBezTo>
                    <a:pt x="130" y="127"/>
                    <a:pt x="136" y="120"/>
                    <a:pt x="147" y="113"/>
                  </a:cubicBezTo>
                  <a:cubicBezTo>
                    <a:pt x="161" y="106"/>
                    <a:pt x="181" y="96"/>
                    <a:pt x="208" y="89"/>
                  </a:cubicBezTo>
                  <a:cubicBezTo>
                    <a:pt x="235" y="86"/>
                    <a:pt x="270" y="83"/>
                    <a:pt x="314" y="83"/>
                  </a:cubicBezTo>
                  <a:close/>
                  <a:moveTo>
                    <a:pt x="314" y="1"/>
                  </a:moveTo>
                  <a:cubicBezTo>
                    <a:pt x="239" y="1"/>
                    <a:pt x="181" y="8"/>
                    <a:pt x="133" y="28"/>
                  </a:cubicBezTo>
                  <a:cubicBezTo>
                    <a:pt x="99" y="42"/>
                    <a:pt x="72" y="66"/>
                    <a:pt x="51" y="93"/>
                  </a:cubicBezTo>
                  <a:cubicBezTo>
                    <a:pt x="38" y="113"/>
                    <a:pt x="28" y="137"/>
                    <a:pt x="21" y="160"/>
                  </a:cubicBezTo>
                  <a:cubicBezTo>
                    <a:pt x="10" y="198"/>
                    <a:pt x="7" y="239"/>
                    <a:pt x="4" y="283"/>
                  </a:cubicBezTo>
                  <a:lnTo>
                    <a:pt x="4" y="426"/>
                  </a:lnTo>
                  <a:lnTo>
                    <a:pt x="1" y="467"/>
                  </a:lnTo>
                  <a:lnTo>
                    <a:pt x="1043" y="467"/>
                  </a:lnTo>
                  <a:lnTo>
                    <a:pt x="982" y="399"/>
                  </a:lnTo>
                  <a:cubicBezTo>
                    <a:pt x="982" y="399"/>
                    <a:pt x="890" y="300"/>
                    <a:pt x="764" y="201"/>
                  </a:cubicBezTo>
                  <a:cubicBezTo>
                    <a:pt x="699" y="151"/>
                    <a:pt x="627" y="103"/>
                    <a:pt x="553" y="66"/>
                  </a:cubicBezTo>
                  <a:cubicBezTo>
                    <a:pt x="474" y="28"/>
                    <a:pt x="392" y="1"/>
                    <a:pt x="31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7230236" y="2746826"/>
              <a:ext cx="38241" cy="81134"/>
            </a:xfrm>
            <a:custGeom>
              <a:rect b="b" l="l" r="r" t="t"/>
              <a:pathLst>
                <a:path extrusionOk="0" h="785" w="370">
                  <a:moveTo>
                    <a:pt x="185" y="1"/>
                  </a:moveTo>
                  <a:cubicBezTo>
                    <a:pt x="83" y="1"/>
                    <a:pt x="1" y="174"/>
                    <a:pt x="1" y="393"/>
                  </a:cubicBezTo>
                  <a:cubicBezTo>
                    <a:pt x="1" y="607"/>
                    <a:pt x="83" y="785"/>
                    <a:pt x="185" y="785"/>
                  </a:cubicBezTo>
                  <a:cubicBezTo>
                    <a:pt x="287" y="785"/>
                    <a:pt x="369" y="607"/>
                    <a:pt x="369" y="393"/>
                  </a:cubicBezTo>
                  <a:cubicBezTo>
                    <a:pt x="369" y="174"/>
                    <a:pt x="287" y="1"/>
                    <a:pt x="18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7226102" y="2742691"/>
              <a:ext cx="46510" cy="89505"/>
            </a:xfrm>
            <a:custGeom>
              <a:rect b="b" l="l" r="r" t="t"/>
              <a:pathLst>
                <a:path extrusionOk="0" h="866" w="450">
                  <a:moveTo>
                    <a:pt x="225" y="82"/>
                  </a:moveTo>
                  <a:cubicBezTo>
                    <a:pt x="232" y="82"/>
                    <a:pt x="239" y="82"/>
                    <a:pt x="245" y="85"/>
                  </a:cubicBezTo>
                  <a:cubicBezTo>
                    <a:pt x="259" y="92"/>
                    <a:pt x="277" y="102"/>
                    <a:pt x="290" y="123"/>
                  </a:cubicBezTo>
                  <a:cubicBezTo>
                    <a:pt x="311" y="150"/>
                    <a:pt x="331" y="194"/>
                    <a:pt x="348" y="249"/>
                  </a:cubicBezTo>
                  <a:cubicBezTo>
                    <a:pt x="362" y="299"/>
                    <a:pt x="368" y="365"/>
                    <a:pt x="368" y="433"/>
                  </a:cubicBezTo>
                  <a:cubicBezTo>
                    <a:pt x="372" y="535"/>
                    <a:pt x="352" y="627"/>
                    <a:pt x="321" y="692"/>
                  </a:cubicBezTo>
                  <a:cubicBezTo>
                    <a:pt x="304" y="722"/>
                    <a:pt x="286" y="749"/>
                    <a:pt x="270" y="763"/>
                  </a:cubicBezTo>
                  <a:cubicBezTo>
                    <a:pt x="263" y="770"/>
                    <a:pt x="256" y="777"/>
                    <a:pt x="245" y="780"/>
                  </a:cubicBezTo>
                  <a:cubicBezTo>
                    <a:pt x="239" y="780"/>
                    <a:pt x="232" y="784"/>
                    <a:pt x="225" y="784"/>
                  </a:cubicBezTo>
                  <a:cubicBezTo>
                    <a:pt x="218" y="784"/>
                    <a:pt x="212" y="780"/>
                    <a:pt x="205" y="780"/>
                  </a:cubicBezTo>
                  <a:cubicBezTo>
                    <a:pt x="191" y="774"/>
                    <a:pt x="178" y="760"/>
                    <a:pt x="164" y="743"/>
                  </a:cubicBezTo>
                  <a:cubicBezTo>
                    <a:pt x="140" y="716"/>
                    <a:pt x="120" y="672"/>
                    <a:pt x="106" y="617"/>
                  </a:cubicBezTo>
                  <a:cubicBezTo>
                    <a:pt x="89" y="562"/>
                    <a:pt x="82" y="501"/>
                    <a:pt x="82" y="433"/>
                  </a:cubicBezTo>
                  <a:cubicBezTo>
                    <a:pt x="82" y="330"/>
                    <a:pt x="102" y="235"/>
                    <a:pt x="133" y="170"/>
                  </a:cubicBezTo>
                  <a:cubicBezTo>
                    <a:pt x="147" y="140"/>
                    <a:pt x="164" y="115"/>
                    <a:pt x="181" y="102"/>
                  </a:cubicBezTo>
                  <a:cubicBezTo>
                    <a:pt x="191" y="92"/>
                    <a:pt x="198" y="88"/>
                    <a:pt x="205" y="85"/>
                  </a:cubicBezTo>
                  <a:cubicBezTo>
                    <a:pt x="212" y="82"/>
                    <a:pt x="218" y="82"/>
                    <a:pt x="225" y="82"/>
                  </a:cubicBezTo>
                  <a:close/>
                  <a:moveTo>
                    <a:pt x="225" y="0"/>
                  </a:moveTo>
                  <a:cubicBezTo>
                    <a:pt x="209" y="0"/>
                    <a:pt x="188" y="3"/>
                    <a:pt x="171" y="10"/>
                  </a:cubicBezTo>
                  <a:cubicBezTo>
                    <a:pt x="143" y="24"/>
                    <a:pt x="120" y="44"/>
                    <a:pt x="99" y="71"/>
                  </a:cubicBezTo>
                  <a:cubicBezTo>
                    <a:pt x="66" y="112"/>
                    <a:pt x="41" y="164"/>
                    <a:pt x="28" y="225"/>
                  </a:cubicBezTo>
                  <a:cubicBezTo>
                    <a:pt x="11" y="286"/>
                    <a:pt x="0" y="357"/>
                    <a:pt x="0" y="433"/>
                  </a:cubicBezTo>
                  <a:cubicBezTo>
                    <a:pt x="0" y="545"/>
                    <a:pt x="21" y="647"/>
                    <a:pt x="58" y="726"/>
                  </a:cubicBezTo>
                  <a:cubicBezTo>
                    <a:pt x="75" y="766"/>
                    <a:pt x="99" y="798"/>
                    <a:pt x="127" y="825"/>
                  </a:cubicBezTo>
                  <a:cubicBezTo>
                    <a:pt x="140" y="835"/>
                    <a:pt x="157" y="845"/>
                    <a:pt x="171" y="856"/>
                  </a:cubicBezTo>
                  <a:cubicBezTo>
                    <a:pt x="188" y="862"/>
                    <a:pt x="209" y="865"/>
                    <a:pt x="225" y="865"/>
                  </a:cubicBezTo>
                  <a:cubicBezTo>
                    <a:pt x="245" y="865"/>
                    <a:pt x="263" y="862"/>
                    <a:pt x="280" y="856"/>
                  </a:cubicBezTo>
                  <a:cubicBezTo>
                    <a:pt x="311" y="842"/>
                    <a:pt x="335" y="818"/>
                    <a:pt x="355" y="794"/>
                  </a:cubicBezTo>
                  <a:cubicBezTo>
                    <a:pt x="385" y="753"/>
                    <a:pt x="409" y="699"/>
                    <a:pt x="426" y="637"/>
                  </a:cubicBezTo>
                  <a:cubicBezTo>
                    <a:pt x="443" y="576"/>
                    <a:pt x="450" y="508"/>
                    <a:pt x="450" y="433"/>
                  </a:cubicBezTo>
                  <a:cubicBezTo>
                    <a:pt x="450" y="317"/>
                    <a:pt x="429" y="214"/>
                    <a:pt x="393" y="136"/>
                  </a:cubicBezTo>
                  <a:cubicBezTo>
                    <a:pt x="376" y="99"/>
                    <a:pt x="352" y="65"/>
                    <a:pt x="324" y="41"/>
                  </a:cubicBezTo>
                  <a:cubicBezTo>
                    <a:pt x="311" y="27"/>
                    <a:pt x="297" y="17"/>
                    <a:pt x="280" y="10"/>
                  </a:cubicBezTo>
                  <a:cubicBezTo>
                    <a:pt x="263" y="3"/>
                    <a:pt x="245" y="0"/>
                    <a:pt x="22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7387439" y="2746826"/>
              <a:ext cx="38448" cy="81134"/>
            </a:xfrm>
            <a:custGeom>
              <a:rect b="b" l="l" r="r" t="t"/>
              <a:pathLst>
                <a:path extrusionOk="0" h="785" w="372">
                  <a:moveTo>
                    <a:pt x="188" y="1"/>
                  </a:moveTo>
                  <a:cubicBezTo>
                    <a:pt x="86" y="1"/>
                    <a:pt x="0" y="174"/>
                    <a:pt x="0" y="393"/>
                  </a:cubicBezTo>
                  <a:cubicBezTo>
                    <a:pt x="0" y="607"/>
                    <a:pt x="86" y="785"/>
                    <a:pt x="188" y="785"/>
                  </a:cubicBezTo>
                  <a:cubicBezTo>
                    <a:pt x="287" y="785"/>
                    <a:pt x="372" y="607"/>
                    <a:pt x="372" y="393"/>
                  </a:cubicBezTo>
                  <a:cubicBezTo>
                    <a:pt x="372" y="174"/>
                    <a:pt x="287" y="1"/>
                    <a:pt x="188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2"/>
            <p:cNvSpPr/>
            <p:nvPr/>
          </p:nvSpPr>
          <p:spPr>
            <a:xfrm>
              <a:off x="7383202" y="2742691"/>
              <a:ext cx="46923" cy="89505"/>
            </a:xfrm>
            <a:custGeom>
              <a:rect b="b" l="l" r="r" t="t"/>
              <a:pathLst>
                <a:path extrusionOk="0" h="866" w="454">
                  <a:moveTo>
                    <a:pt x="229" y="82"/>
                  </a:moveTo>
                  <a:cubicBezTo>
                    <a:pt x="235" y="82"/>
                    <a:pt x="243" y="82"/>
                    <a:pt x="249" y="85"/>
                  </a:cubicBezTo>
                  <a:cubicBezTo>
                    <a:pt x="259" y="92"/>
                    <a:pt x="276" y="102"/>
                    <a:pt x="290" y="123"/>
                  </a:cubicBezTo>
                  <a:cubicBezTo>
                    <a:pt x="314" y="150"/>
                    <a:pt x="334" y="194"/>
                    <a:pt x="348" y="249"/>
                  </a:cubicBezTo>
                  <a:cubicBezTo>
                    <a:pt x="361" y="299"/>
                    <a:pt x="372" y="365"/>
                    <a:pt x="372" y="433"/>
                  </a:cubicBezTo>
                  <a:cubicBezTo>
                    <a:pt x="372" y="535"/>
                    <a:pt x="351" y="627"/>
                    <a:pt x="320" y="692"/>
                  </a:cubicBezTo>
                  <a:cubicBezTo>
                    <a:pt x="307" y="722"/>
                    <a:pt x="290" y="749"/>
                    <a:pt x="273" y="763"/>
                  </a:cubicBezTo>
                  <a:cubicBezTo>
                    <a:pt x="263" y="770"/>
                    <a:pt x="256" y="777"/>
                    <a:pt x="249" y="780"/>
                  </a:cubicBezTo>
                  <a:cubicBezTo>
                    <a:pt x="243" y="780"/>
                    <a:pt x="235" y="784"/>
                    <a:pt x="229" y="784"/>
                  </a:cubicBezTo>
                  <a:cubicBezTo>
                    <a:pt x="218" y="784"/>
                    <a:pt x="215" y="780"/>
                    <a:pt x="205" y="780"/>
                  </a:cubicBezTo>
                  <a:cubicBezTo>
                    <a:pt x="194" y="774"/>
                    <a:pt x="177" y="760"/>
                    <a:pt x="164" y="743"/>
                  </a:cubicBezTo>
                  <a:cubicBezTo>
                    <a:pt x="140" y="716"/>
                    <a:pt x="120" y="672"/>
                    <a:pt x="106" y="617"/>
                  </a:cubicBezTo>
                  <a:cubicBezTo>
                    <a:pt x="92" y="562"/>
                    <a:pt x="82" y="501"/>
                    <a:pt x="82" y="433"/>
                  </a:cubicBezTo>
                  <a:cubicBezTo>
                    <a:pt x="82" y="330"/>
                    <a:pt x="103" y="235"/>
                    <a:pt x="133" y="170"/>
                  </a:cubicBezTo>
                  <a:cubicBezTo>
                    <a:pt x="147" y="140"/>
                    <a:pt x="164" y="115"/>
                    <a:pt x="181" y="102"/>
                  </a:cubicBezTo>
                  <a:cubicBezTo>
                    <a:pt x="191" y="92"/>
                    <a:pt x="198" y="88"/>
                    <a:pt x="205" y="85"/>
                  </a:cubicBezTo>
                  <a:cubicBezTo>
                    <a:pt x="215" y="82"/>
                    <a:pt x="218" y="82"/>
                    <a:pt x="229" y="82"/>
                  </a:cubicBezTo>
                  <a:close/>
                  <a:moveTo>
                    <a:pt x="229" y="0"/>
                  </a:moveTo>
                  <a:cubicBezTo>
                    <a:pt x="208" y="0"/>
                    <a:pt x="191" y="3"/>
                    <a:pt x="174" y="10"/>
                  </a:cubicBezTo>
                  <a:cubicBezTo>
                    <a:pt x="144" y="24"/>
                    <a:pt x="120" y="44"/>
                    <a:pt x="100" y="71"/>
                  </a:cubicBezTo>
                  <a:cubicBezTo>
                    <a:pt x="68" y="112"/>
                    <a:pt x="45" y="164"/>
                    <a:pt x="28" y="225"/>
                  </a:cubicBezTo>
                  <a:cubicBezTo>
                    <a:pt x="10" y="286"/>
                    <a:pt x="1" y="357"/>
                    <a:pt x="1" y="433"/>
                  </a:cubicBezTo>
                  <a:cubicBezTo>
                    <a:pt x="1" y="545"/>
                    <a:pt x="21" y="647"/>
                    <a:pt x="59" y="726"/>
                  </a:cubicBezTo>
                  <a:cubicBezTo>
                    <a:pt x="79" y="766"/>
                    <a:pt x="100" y="801"/>
                    <a:pt x="127" y="825"/>
                  </a:cubicBezTo>
                  <a:cubicBezTo>
                    <a:pt x="140" y="835"/>
                    <a:pt x="157" y="845"/>
                    <a:pt x="174" y="856"/>
                  </a:cubicBezTo>
                  <a:cubicBezTo>
                    <a:pt x="191" y="862"/>
                    <a:pt x="208" y="865"/>
                    <a:pt x="229" y="865"/>
                  </a:cubicBezTo>
                  <a:cubicBezTo>
                    <a:pt x="246" y="865"/>
                    <a:pt x="263" y="862"/>
                    <a:pt x="279" y="856"/>
                  </a:cubicBezTo>
                  <a:cubicBezTo>
                    <a:pt x="311" y="842"/>
                    <a:pt x="334" y="818"/>
                    <a:pt x="355" y="794"/>
                  </a:cubicBezTo>
                  <a:cubicBezTo>
                    <a:pt x="386" y="753"/>
                    <a:pt x="410" y="699"/>
                    <a:pt x="427" y="637"/>
                  </a:cubicBezTo>
                  <a:cubicBezTo>
                    <a:pt x="443" y="576"/>
                    <a:pt x="454" y="508"/>
                    <a:pt x="454" y="433"/>
                  </a:cubicBezTo>
                  <a:cubicBezTo>
                    <a:pt x="454" y="317"/>
                    <a:pt x="433" y="214"/>
                    <a:pt x="396" y="136"/>
                  </a:cubicBezTo>
                  <a:cubicBezTo>
                    <a:pt x="375" y="99"/>
                    <a:pt x="355" y="65"/>
                    <a:pt x="328" y="41"/>
                  </a:cubicBezTo>
                  <a:cubicBezTo>
                    <a:pt x="314" y="27"/>
                    <a:pt x="297" y="17"/>
                    <a:pt x="279" y="10"/>
                  </a:cubicBezTo>
                  <a:cubicBezTo>
                    <a:pt x="263" y="3"/>
                    <a:pt x="246" y="0"/>
                    <a:pt x="229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2"/>
            <p:cNvSpPr/>
            <p:nvPr/>
          </p:nvSpPr>
          <p:spPr>
            <a:xfrm>
              <a:off x="7388473" y="2850387"/>
              <a:ext cx="148728" cy="149245"/>
            </a:xfrm>
            <a:custGeom>
              <a:rect b="b" l="l" r="r" t="t"/>
              <a:pathLst>
                <a:path extrusionOk="0" h="1444" w="1439">
                  <a:moveTo>
                    <a:pt x="743" y="0"/>
                  </a:moveTo>
                  <a:cubicBezTo>
                    <a:pt x="610" y="0"/>
                    <a:pt x="476" y="45"/>
                    <a:pt x="362" y="161"/>
                  </a:cubicBezTo>
                  <a:cubicBezTo>
                    <a:pt x="0" y="519"/>
                    <a:pt x="260" y="1306"/>
                    <a:pt x="260" y="1306"/>
                  </a:cubicBezTo>
                  <a:cubicBezTo>
                    <a:pt x="338" y="1404"/>
                    <a:pt x="402" y="1444"/>
                    <a:pt x="455" y="1444"/>
                  </a:cubicBezTo>
                  <a:cubicBezTo>
                    <a:pt x="690" y="1444"/>
                    <a:pt x="722" y="669"/>
                    <a:pt x="958" y="652"/>
                  </a:cubicBezTo>
                  <a:cubicBezTo>
                    <a:pt x="1251" y="632"/>
                    <a:pt x="1439" y="604"/>
                    <a:pt x="1353" y="366"/>
                  </a:cubicBezTo>
                  <a:cubicBezTo>
                    <a:pt x="1295" y="203"/>
                    <a:pt x="1023" y="0"/>
                    <a:pt x="743" y="0"/>
                  </a:cubicBezTo>
                  <a:close/>
                </a:path>
              </a:pathLst>
            </a:custGeom>
            <a:solidFill>
              <a:srgbClr val="FFC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2"/>
            <p:cNvSpPr/>
            <p:nvPr/>
          </p:nvSpPr>
          <p:spPr>
            <a:xfrm>
              <a:off x="7381135" y="2843256"/>
              <a:ext cx="157513" cy="163301"/>
            </a:xfrm>
            <a:custGeom>
              <a:rect b="b" l="l" r="r" t="t"/>
              <a:pathLst>
                <a:path extrusionOk="0" h="1580" w="1524">
                  <a:moveTo>
                    <a:pt x="814" y="138"/>
                  </a:moveTo>
                  <a:cubicBezTo>
                    <a:pt x="859" y="138"/>
                    <a:pt x="901" y="143"/>
                    <a:pt x="937" y="152"/>
                  </a:cubicBezTo>
                  <a:cubicBezTo>
                    <a:pt x="1142" y="196"/>
                    <a:pt x="1319" y="346"/>
                    <a:pt x="1360" y="458"/>
                  </a:cubicBezTo>
                  <a:cubicBezTo>
                    <a:pt x="1380" y="512"/>
                    <a:pt x="1380" y="550"/>
                    <a:pt x="1367" y="574"/>
                  </a:cubicBezTo>
                  <a:cubicBezTo>
                    <a:pt x="1329" y="632"/>
                    <a:pt x="1145" y="646"/>
                    <a:pt x="1026" y="652"/>
                  </a:cubicBezTo>
                  <a:cubicBezTo>
                    <a:pt x="862" y="666"/>
                    <a:pt x="790" y="874"/>
                    <a:pt x="713" y="1099"/>
                  </a:cubicBezTo>
                  <a:cubicBezTo>
                    <a:pt x="664" y="1239"/>
                    <a:pt x="600" y="1433"/>
                    <a:pt x="532" y="1443"/>
                  </a:cubicBezTo>
                  <a:cubicBezTo>
                    <a:pt x="530" y="1444"/>
                    <a:pt x="528" y="1444"/>
                    <a:pt x="526" y="1444"/>
                  </a:cubicBezTo>
                  <a:cubicBezTo>
                    <a:pt x="509" y="1444"/>
                    <a:pt x="466" y="1430"/>
                    <a:pt x="392" y="1341"/>
                  </a:cubicBezTo>
                  <a:cubicBezTo>
                    <a:pt x="361" y="1245"/>
                    <a:pt x="177" y="581"/>
                    <a:pt x="480" y="278"/>
                  </a:cubicBezTo>
                  <a:cubicBezTo>
                    <a:pt x="588" y="170"/>
                    <a:pt x="709" y="138"/>
                    <a:pt x="814" y="138"/>
                  </a:cubicBezTo>
                  <a:close/>
                  <a:moveTo>
                    <a:pt x="814" y="0"/>
                  </a:moveTo>
                  <a:cubicBezTo>
                    <a:pt x="651" y="0"/>
                    <a:pt x="502" y="63"/>
                    <a:pt x="385" y="182"/>
                  </a:cubicBezTo>
                  <a:cubicBezTo>
                    <a:pt x="0" y="564"/>
                    <a:pt x="252" y="1361"/>
                    <a:pt x="266" y="1396"/>
                  </a:cubicBezTo>
                  <a:cubicBezTo>
                    <a:pt x="266" y="1402"/>
                    <a:pt x="273" y="1409"/>
                    <a:pt x="276" y="1416"/>
                  </a:cubicBezTo>
                  <a:cubicBezTo>
                    <a:pt x="365" y="1528"/>
                    <a:pt x="447" y="1580"/>
                    <a:pt x="524" y="1580"/>
                  </a:cubicBezTo>
                  <a:lnTo>
                    <a:pt x="555" y="1580"/>
                  </a:lnTo>
                  <a:cubicBezTo>
                    <a:pt x="702" y="1552"/>
                    <a:pt x="770" y="1355"/>
                    <a:pt x="842" y="1143"/>
                  </a:cubicBezTo>
                  <a:cubicBezTo>
                    <a:pt x="892" y="997"/>
                    <a:pt x="961" y="795"/>
                    <a:pt x="1036" y="789"/>
                  </a:cubicBezTo>
                  <a:cubicBezTo>
                    <a:pt x="1251" y="775"/>
                    <a:pt x="1411" y="754"/>
                    <a:pt x="1479" y="649"/>
                  </a:cubicBezTo>
                  <a:cubicBezTo>
                    <a:pt x="1520" y="588"/>
                    <a:pt x="1523" y="509"/>
                    <a:pt x="1490" y="410"/>
                  </a:cubicBezTo>
                  <a:cubicBezTo>
                    <a:pt x="1428" y="240"/>
                    <a:pt x="1203" y="70"/>
                    <a:pt x="968" y="18"/>
                  </a:cubicBezTo>
                  <a:cubicBezTo>
                    <a:pt x="915" y="6"/>
                    <a:pt x="864" y="0"/>
                    <a:pt x="814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2"/>
            <p:cNvSpPr/>
            <p:nvPr/>
          </p:nvSpPr>
          <p:spPr>
            <a:xfrm>
              <a:off x="7394778" y="2839122"/>
              <a:ext cx="147074" cy="171673"/>
            </a:xfrm>
            <a:custGeom>
              <a:rect b="b" l="l" r="r" t="t"/>
              <a:pathLst>
                <a:path extrusionOk="0" h="1661" w="1423">
                  <a:moveTo>
                    <a:pt x="683" y="219"/>
                  </a:moveTo>
                  <a:cubicBezTo>
                    <a:pt x="724" y="219"/>
                    <a:pt x="760" y="225"/>
                    <a:pt x="798" y="233"/>
                  </a:cubicBezTo>
                  <a:cubicBezTo>
                    <a:pt x="891" y="253"/>
                    <a:pt x="982" y="300"/>
                    <a:pt x="1054" y="352"/>
                  </a:cubicBezTo>
                  <a:cubicBezTo>
                    <a:pt x="1088" y="379"/>
                    <a:pt x="1119" y="406"/>
                    <a:pt x="1142" y="437"/>
                  </a:cubicBezTo>
                  <a:cubicBezTo>
                    <a:pt x="1166" y="464"/>
                    <a:pt x="1180" y="488"/>
                    <a:pt x="1187" y="511"/>
                  </a:cubicBezTo>
                  <a:cubicBezTo>
                    <a:pt x="1197" y="539"/>
                    <a:pt x="1204" y="563"/>
                    <a:pt x="1204" y="577"/>
                  </a:cubicBezTo>
                  <a:cubicBezTo>
                    <a:pt x="1204" y="580"/>
                    <a:pt x="1204" y="583"/>
                    <a:pt x="1201" y="587"/>
                  </a:cubicBezTo>
                  <a:lnTo>
                    <a:pt x="1201" y="590"/>
                  </a:lnTo>
                  <a:cubicBezTo>
                    <a:pt x="1201" y="593"/>
                    <a:pt x="1197" y="597"/>
                    <a:pt x="1190" y="601"/>
                  </a:cubicBezTo>
                  <a:cubicBezTo>
                    <a:pt x="1180" y="607"/>
                    <a:pt x="1163" y="614"/>
                    <a:pt x="1142" y="621"/>
                  </a:cubicBezTo>
                  <a:cubicBezTo>
                    <a:pt x="1108" y="631"/>
                    <a:pt x="1064" y="638"/>
                    <a:pt x="1020" y="642"/>
                  </a:cubicBezTo>
                  <a:cubicBezTo>
                    <a:pt x="976" y="648"/>
                    <a:pt x="931" y="648"/>
                    <a:pt x="891" y="651"/>
                  </a:cubicBezTo>
                  <a:cubicBezTo>
                    <a:pt x="867" y="655"/>
                    <a:pt x="842" y="659"/>
                    <a:pt x="822" y="669"/>
                  </a:cubicBezTo>
                  <a:cubicBezTo>
                    <a:pt x="781" y="686"/>
                    <a:pt x="751" y="709"/>
                    <a:pt x="724" y="741"/>
                  </a:cubicBezTo>
                  <a:cubicBezTo>
                    <a:pt x="683" y="788"/>
                    <a:pt x="648" y="846"/>
                    <a:pt x="621" y="914"/>
                  </a:cubicBezTo>
                  <a:cubicBezTo>
                    <a:pt x="594" y="979"/>
                    <a:pt x="567" y="1050"/>
                    <a:pt x="543" y="1125"/>
                  </a:cubicBezTo>
                  <a:cubicBezTo>
                    <a:pt x="519" y="1197"/>
                    <a:pt x="491" y="1279"/>
                    <a:pt x="461" y="1343"/>
                  </a:cubicBezTo>
                  <a:cubicBezTo>
                    <a:pt x="447" y="1374"/>
                    <a:pt x="430" y="1401"/>
                    <a:pt x="417" y="1419"/>
                  </a:cubicBezTo>
                  <a:cubicBezTo>
                    <a:pt x="410" y="1428"/>
                    <a:pt x="403" y="1436"/>
                    <a:pt x="400" y="1439"/>
                  </a:cubicBezTo>
                  <a:lnTo>
                    <a:pt x="397" y="1442"/>
                  </a:lnTo>
                  <a:lnTo>
                    <a:pt x="389" y="1442"/>
                  </a:lnTo>
                  <a:cubicBezTo>
                    <a:pt x="386" y="1439"/>
                    <a:pt x="372" y="1436"/>
                    <a:pt x="356" y="1422"/>
                  </a:cubicBezTo>
                  <a:cubicBezTo>
                    <a:pt x="339" y="1409"/>
                    <a:pt x="320" y="1390"/>
                    <a:pt x="294" y="1359"/>
                  </a:cubicBezTo>
                  <a:lnTo>
                    <a:pt x="294" y="1359"/>
                  </a:lnTo>
                  <a:cubicBezTo>
                    <a:pt x="285" y="1326"/>
                    <a:pt x="268" y="1261"/>
                    <a:pt x="253" y="1176"/>
                  </a:cubicBezTo>
                  <a:cubicBezTo>
                    <a:pt x="233" y="1081"/>
                    <a:pt x="219" y="965"/>
                    <a:pt x="219" y="843"/>
                  </a:cubicBezTo>
                  <a:cubicBezTo>
                    <a:pt x="219" y="750"/>
                    <a:pt x="226" y="655"/>
                    <a:pt x="253" y="570"/>
                  </a:cubicBezTo>
                  <a:cubicBezTo>
                    <a:pt x="277" y="484"/>
                    <a:pt x="318" y="406"/>
                    <a:pt x="376" y="345"/>
                  </a:cubicBezTo>
                  <a:cubicBezTo>
                    <a:pt x="427" y="297"/>
                    <a:pt x="478" y="266"/>
                    <a:pt x="529" y="246"/>
                  </a:cubicBezTo>
                  <a:cubicBezTo>
                    <a:pt x="584" y="225"/>
                    <a:pt x="635" y="219"/>
                    <a:pt x="683" y="219"/>
                  </a:cubicBezTo>
                  <a:close/>
                  <a:moveTo>
                    <a:pt x="683" y="137"/>
                  </a:moveTo>
                  <a:cubicBezTo>
                    <a:pt x="625" y="137"/>
                    <a:pt x="563" y="143"/>
                    <a:pt x="502" y="168"/>
                  </a:cubicBezTo>
                  <a:cubicBezTo>
                    <a:pt x="441" y="192"/>
                    <a:pt x="376" y="229"/>
                    <a:pt x="321" y="287"/>
                  </a:cubicBezTo>
                  <a:cubicBezTo>
                    <a:pt x="246" y="362"/>
                    <a:pt x="202" y="450"/>
                    <a:pt x="175" y="546"/>
                  </a:cubicBezTo>
                  <a:cubicBezTo>
                    <a:pt x="147" y="642"/>
                    <a:pt x="137" y="744"/>
                    <a:pt x="137" y="843"/>
                  </a:cubicBezTo>
                  <a:cubicBezTo>
                    <a:pt x="137" y="972"/>
                    <a:pt x="154" y="1095"/>
                    <a:pt x="172" y="1194"/>
                  </a:cubicBezTo>
                  <a:cubicBezTo>
                    <a:pt x="192" y="1293"/>
                    <a:pt x="212" y="1364"/>
                    <a:pt x="219" y="1391"/>
                  </a:cubicBezTo>
                  <a:lnTo>
                    <a:pt x="222" y="1401"/>
                  </a:lnTo>
                  <a:lnTo>
                    <a:pt x="229" y="1408"/>
                  </a:lnTo>
                  <a:cubicBezTo>
                    <a:pt x="266" y="1456"/>
                    <a:pt x="301" y="1483"/>
                    <a:pt x="328" y="1500"/>
                  </a:cubicBezTo>
                  <a:cubicBezTo>
                    <a:pt x="342" y="1510"/>
                    <a:pt x="356" y="1518"/>
                    <a:pt x="365" y="1521"/>
                  </a:cubicBezTo>
                  <a:cubicBezTo>
                    <a:pt x="376" y="1524"/>
                    <a:pt x="386" y="1524"/>
                    <a:pt x="397" y="1524"/>
                  </a:cubicBezTo>
                  <a:lnTo>
                    <a:pt x="406" y="1524"/>
                  </a:lnTo>
                  <a:cubicBezTo>
                    <a:pt x="423" y="1521"/>
                    <a:pt x="441" y="1513"/>
                    <a:pt x="450" y="1504"/>
                  </a:cubicBezTo>
                  <a:cubicBezTo>
                    <a:pt x="471" y="1486"/>
                    <a:pt x="488" y="1463"/>
                    <a:pt x="505" y="1439"/>
                  </a:cubicBezTo>
                  <a:cubicBezTo>
                    <a:pt x="526" y="1398"/>
                    <a:pt x="546" y="1350"/>
                    <a:pt x="567" y="1299"/>
                  </a:cubicBezTo>
                  <a:cubicBezTo>
                    <a:pt x="587" y="1252"/>
                    <a:pt x="604" y="1197"/>
                    <a:pt x="621" y="1153"/>
                  </a:cubicBezTo>
                  <a:cubicBezTo>
                    <a:pt x="658" y="1040"/>
                    <a:pt x="696" y="934"/>
                    <a:pt x="740" y="856"/>
                  </a:cubicBezTo>
                  <a:cubicBezTo>
                    <a:pt x="765" y="818"/>
                    <a:pt x="788" y="788"/>
                    <a:pt x="812" y="767"/>
                  </a:cubicBezTo>
                  <a:cubicBezTo>
                    <a:pt x="826" y="757"/>
                    <a:pt x="839" y="750"/>
                    <a:pt x="853" y="744"/>
                  </a:cubicBezTo>
                  <a:cubicBezTo>
                    <a:pt x="867" y="741"/>
                    <a:pt x="880" y="736"/>
                    <a:pt x="897" y="733"/>
                  </a:cubicBezTo>
                  <a:cubicBezTo>
                    <a:pt x="955" y="730"/>
                    <a:pt x="1034" y="723"/>
                    <a:pt x="1102" y="713"/>
                  </a:cubicBezTo>
                  <a:cubicBezTo>
                    <a:pt x="1136" y="706"/>
                    <a:pt x="1169" y="700"/>
                    <a:pt x="1197" y="689"/>
                  </a:cubicBezTo>
                  <a:cubicBezTo>
                    <a:pt x="1210" y="682"/>
                    <a:pt x="1224" y="675"/>
                    <a:pt x="1238" y="669"/>
                  </a:cubicBezTo>
                  <a:cubicBezTo>
                    <a:pt x="1248" y="659"/>
                    <a:pt x="1259" y="648"/>
                    <a:pt x="1268" y="634"/>
                  </a:cubicBezTo>
                  <a:cubicBezTo>
                    <a:pt x="1276" y="628"/>
                    <a:pt x="1279" y="618"/>
                    <a:pt x="1282" y="607"/>
                  </a:cubicBezTo>
                  <a:cubicBezTo>
                    <a:pt x="1282" y="597"/>
                    <a:pt x="1286" y="587"/>
                    <a:pt x="1286" y="577"/>
                  </a:cubicBezTo>
                  <a:cubicBezTo>
                    <a:pt x="1286" y="546"/>
                    <a:pt x="1279" y="519"/>
                    <a:pt x="1265" y="484"/>
                  </a:cubicBezTo>
                  <a:cubicBezTo>
                    <a:pt x="1251" y="450"/>
                    <a:pt x="1231" y="417"/>
                    <a:pt x="1204" y="382"/>
                  </a:cubicBezTo>
                  <a:cubicBezTo>
                    <a:pt x="1163" y="335"/>
                    <a:pt x="1105" y="283"/>
                    <a:pt x="1040" y="246"/>
                  </a:cubicBezTo>
                  <a:cubicBezTo>
                    <a:pt x="972" y="205"/>
                    <a:pt x="897" y="171"/>
                    <a:pt x="815" y="151"/>
                  </a:cubicBezTo>
                  <a:cubicBezTo>
                    <a:pt x="774" y="143"/>
                    <a:pt x="730" y="137"/>
                    <a:pt x="683" y="137"/>
                  </a:cubicBezTo>
                  <a:close/>
                  <a:moveTo>
                    <a:pt x="683" y="82"/>
                  </a:moveTo>
                  <a:cubicBezTo>
                    <a:pt x="730" y="82"/>
                    <a:pt x="778" y="86"/>
                    <a:pt x="826" y="99"/>
                  </a:cubicBezTo>
                  <a:cubicBezTo>
                    <a:pt x="938" y="123"/>
                    <a:pt x="1047" y="178"/>
                    <a:pt x="1136" y="242"/>
                  </a:cubicBezTo>
                  <a:cubicBezTo>
                    <a:pt x="1180" y="277"/>
                    <a:pt x="1221" y="314"/>
                    <a:pt x="1251" y="352"/>
                  </a:cubicBezTo>
                  <a:cubicBezTo>
                    <a:pt x="1282" y="389"/>
                    <a:pt x="1303" y="426"/>
                    <a:pt x="1317" y="464"/>
                  </a:cubicBezTo>
                  <a:cubicBezTo>
                    <a:pt x="1333" y="508"/>
                    <a:pt x="1340" y="546"/>
                    <a:pt x="1340" y="577"/>
                  </a:cubicBezTo>
                  <a:cubicBezTo>
                    <a:pt x="1340" y="610"/>
                    <a:pt x="1330" y="642"/>
                    <a:pt x="1313" y="665"/>
                  </a:cubicBezTo>
                  <a:cubicBezTo>
                    <a:pt x="1299" y="689"/>
                    <a:pt x="1282" y="706"/>
                    <a:pt x="1259" y="720"/>
                  </a:cubicBezTo>
                  <a:cubicBezTo>
                    <a:pt x="1224" y="741"/>
                    <a:pt x="1174" y="757"/>
                    <a:pt x="1112" y="767"/>
                  </a:cubicBezTo>
                  <a:cubicBezTo>
                    <a:pt x="1054" y="777"/>
                    <a:pt x="982" y="785"/>
                    <a:pt x="900" y="788"/>
                  </a:cubicBezTo>
                  <a:cubicBezTo>
                    <a:pt x="880" y="791"/>
                    <a:pt x="867" y="798"/>
                    <a:pt x="853" y="808"/>
                  </a:cubicBezTo>
                  <a:cubicBezTo>
                    <a:pt x="839" y="815"/>
                    <a:pt x="832" y="826"/>
                    <a:pt x="822" y="835"/>
                  </a:cubicBezTo>
                  <a:cubicBezTo>
                    <a:pt x="805" y="856"/>
                    <a:pt x="792" y="880"/>
                    <a:pt x="778" y="904"/>
                  </a:cubicBezTo>
                  <a:cubicBezTo>
                    <a:pt x="757" y="945"/>
                    <a:pt x="737" y="989"/>
                    <a:pt x="720" y="1033"/>
                  </a:cubicBezTo>
                  <a:cubicBezTo>
                    <a:pt x="703" y="1081"/>
                    <a:pt x="686" y="1129"/>
                    <a:pt x="672" y="1170"/>
                  </a:cubicBezTo>
                  <a:cubicBezTo>
                    <a:pt x="635" y="1275"/>
                    <a:pt x="601" y="1374"/>
                    <a:pt x="560" y="1449"/>
                  </a:cubicBezTo>
                  <a:cubicBezTo>
                    <a:pt x="540" y="1486"/>
                    <a:pt x="515" y="1518"/>
                    <a:pt x="491" y="1538"/>
                  </a:cubicBezTo>
                  <a:cubicBezTo>
                    <a:pt x="468" y="1558"/>
                    <a:pt x="444" y="1571"/>
                    <a:pt x="417" y="1579"/>
                  </a:cubicBezTo>
                  <a:lnTo>
                    <a:pt x="392" y="1579"/>
                  </a:lnTo>
                  <a:cubicBezTo>
                    <a:pt x="365" y="1579"/>
                    <a:pt x="331" y="1568"/>
                    <a:pt x="294" y="1545"/>
                  </a:cubicBezTo>
                  <a:cubicBezTo>
                    <a:pt x="260" y="1521"/>
                    <a:pt x="219" y="1483"/>
                    <a:pt x="175" y="1432"/>
                  </a:cubicBezTo>
                  <a:cubicBezTo>
                    <a:pt x="175" y="1428"/>
                    <a:pt x="172" y="1425"/>
                    <a:pt x="172" y="1422"/>
                  </a:cubicBezTo>
                  <a:cubicBezTo>
                    <a:pt x="167" y="1415"/>
                    <a:pt x="147" y="1343"/>
                    <a:pt x="123" y="1238"/>
                  </a:cubicBezTo>
                  <a:cubicBezTo>
                    <a:pt x="103" y="1132"/>
                    <a:pt x="82" y="992"/>
                    <a:pt x="82" y="846"/>
                  </a:cubicBezTo>
                  <a:cubicBezTo>
                    <a:pt x="82" y="736"/>
                    <a:pt x="93" y="628"/>
                    <a:pt x="123" y="522"/>
                  </a:cubicBezTo>
                  <a:cubicBezTo>
                    <a:pt x="154" y="420"/>
                    <a:pt x="205" y="324"/>
                    <a:pt x="280" y="250"/>
                  </a:cubicBezTo>
                  <a:cubicBezTo>
                    <a:pt x="335" y="195"/>
                    <a:pt x="400" y="154"/>
                    <a:pt x="464" y="123"/>
                  </a:cubicBezTo>
                  <a:cubicBezTo>
                    <a:pt x="532" y="96"/>
                    <a:pt x="608" y="82"/>
                    <a:pt x="683" y="82"/>
                  </a:cubicBezTo>
                  <a:close/>
                  <a:moveTo>
                    <a:pt x="683" y="0"/>
                  </a:moveTo>
                  <a:cubicBezTo>
                    <a:pt x="597" y="0"/>
                    <a:pt x="512" y="17"/>
                    <a:pt x="433" y="49"/>
                  </a:cubicBezTo>
                  <a:cubicBezTo>
                    <a:pt x="356" y="82"/>
                    <a:pt x="287" y="130"/>
                    <a:pt x="222" y="192"/>
                  </a:cubicBezTo>
                  <a:cubicBezTo>
                    <a:pt x="134" y="280"/>
                    <a:pt x="79" y="386"/>
                    <a:pt x="45" y="502"/>
                  </a:cubicBezTo>
                  <a:cubicBezTo>
                    <a:pt x="11" y="614"/>
                    <a:pt x="1" y="733"/>
                    <a:pt x="1" y="846"/>
                  </a:cubicBezTo>
                  <a:cubicBezTo>
                    <a:pt x="1" y="999"/>
                    <a:pt x="21" y="1145"/>
                    <a:pt x="45" y="1255"/>
                  </a:cubicBezTo>
                  <a:cubicBezTo>
                    <a:pt x="65" y="1364"/>
                    <a:pt x="90" y="1436"/>
                    <a:pt x="93" y="1449"/>
                  </a:cubicBezTo>
                  <a:cubicBezTo>
                    <a:pt x="96" y="1459"/>
                    <a:pt x="103" y="1473"/>
                    <a:pt x="114" y="1483"/>
                  </a:cubicBezTo>
                  <a:cubicBezTo>
                    <a:pt x="158" y="1541"/>
                    <a:pt x="205" y="1582"/>
                    <a:pt x="249" y="1612"/>
                  </a:cubicBezTo>
                  <a:cubicBezTo>
                    <a:pt x="298" y="1643"/>
                    <a:pt x="345" y="1661"/>
                    <a:pt x="392" y="1661"/>
                  </a:cubicBezTo>
                  <a:cubicBezTo>
                    <a:pt x="406" y="1661"/>
                    <a:pt x="420" y="1661"/>
                    <a:pt x="430" y="1657"/>
                  </a:cubicBezTo>
                  <a:cubicBezTo>
                    <a:pt x="474" y="1650"/>
                    <a:pt x="515" y="1630"/>
                    <a:pt x="549" y="1599"/>
                  </a:cubicBezTo>
                  <a:cubicBezTo>
                    <a:pt x="597" y="1554"/>
                    <a:pt x="631" y="1493"/>
                    <a:pt x="666" y="1422"/>
                  </a:cubicBezTo>
                  <a:cubicBezTo>
                    <a:pt x="696" y="1354"/>
                    <a:pt x="724" y="1275"/>
                    <a:pt x="751" y="1197"/>
                  </a:cubicBezTo>
                  <a:cubicBezTo>
                    <a:pt x="774" y="1122"/>
                    <a:pt x="805" y="1037"/>
                    <a:pt x="836" y="972"/>
                  </a:cubicBezTo>
                  <a:cubicBezTo>
                    <a:pt x="850" y="938"/>
                    <a:pt x="867" y="911"/>
                    <a:pt x="880" y="890"/>
                  </a:cubicBezTo>
                  <a:cubicBezTo>
                    <a:pt x="887" y="884"/>
                    <a:pt x="894" y="876"/>
                    <a:pt x="900" y="873"/>
                  </a:cubicBezTo>
                  <a:lnTo>
                    <a:pt x="904" y="870"/>
                  </a:lnTo>
                  <a:lnTo>
                    <a:pt x="908" y="870"/>
                  </a:lnTo>
                  <a:cubicBezTo>
                    <a:pt x="1013" y="863"/>
                    <a:pt x="1112" y="856"/>
                    <a:pt x="1190" y="832"/>
                  </a:cubicBezTo>
                  <a:cubicBezTo>
                    <a:pt x="1231" y="822"/>
                    <a:pt x="1268" y="808"/>
                    <a:pt x="1303" y="788"/>
                  </a:cubicBezTo>
                  <a:cubicBezTo>
                    <a:pt x="1333" y="767"/>
                    <a:pt x="1361" y="744"/>
                    <a:pt x="1385" y="709"/>
                  </a:cubicBezTo>
                  <a:cubicBezTo>
                    <a:pt x="1408" y="672"/>
                    <a:pt x="1422" y="624"/>
                    <a:pt x="1422" y="577"/>
                  </a:cubicBezTo>
                  <a:cubicBezTo>
                    <a:pt x="1422" y="532"/>
                    <a:pt x="1412" y="488"/>
                    <a:pt x="1394" y="437"/>
                  </a:cubicBezTo>
                  <a:cubicBezTo>
                    <a:pt x="1378" y="389"/>
                    <a:pt x="1350" y="341"/>
                    <a:pt x="1313" y="300"/>
                  </a:cubicBezTo>
                  <a:cubicBezTo>
                    <a:pt x="1259" y="233"/>
                    <a:pt x="1190" y="175"/>
                    <a:pt x="1108" y="127"/>
                  </a:cubicBezTo>
                  <a:cubicBezTo>
                    <a:pt x="1026" y="76"/>
                    <a:pt x="938" y="38"/>
                    <a:pt x="846" y="17"/>
                  </a:cubicBezTo>
                  <a:cubicBezTo>
                    <a:pt x="792" y="8"/>
                    <a:pt x="737" y="0"/>
                    <a:pt x="68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2"/>
            <p:cNvSpPr/>
            <p:nvPr/>
          </p:nvSpPr>
          <p:spPr>
            <a:xfrm>
              <a:off x="6911902" y="2553552"/>
              <a:ext cx="846477" cy="836245"/>
            </a:xfrm>
            <a:custGeom>
              <a:rect b="b" l="l" r="r" t="t"/>
              <a:pathLst>
                <a:path extrusionOk="0" h="8091" w="8190">
                  <a:moveTo>
                    <a:pt x="6430" y="129"/>
                  </a:moveTo>
                  <a:cubicBezTo>
                    <a:pt x="6756" y="129"/>
                    <a:pt x="7033" y="232"/>
                    <a:pt x="7256" y="436"/>
                  </a:cubicBezTo>
                  <a:cubicBezTo>
                    <a:pt x="7890" y="1025"/>
                    <a:pt x="8057" y="2416"/>
                    <a:pt x="7737" y="4457"/>
                  </a:cubicBezTo>
                  <a:cubicBezTo>
                    <a:pt x="7331" y="7016"/>
                    <a:pt x="6752" y="7753"/>
                    <a:pt x="6336" y="7920"/>
                  </a:cubicBezTo>
                  <a:cubicBezTo>
                    <a:pt x="6266" y="7949"/>
                    <a:pt x="6194" y="7963"/>
                    <a:pt x="6122" y="7963"/>
                  </a:cubicBezTo>
                  <a:cubicBezTo>
                    <a:pt x="5982" y="7963"/>
                    <a:pt x="5840" y="7909"/>
                    <a:pt x="5698" y="7801"/>
                  </a:cubicBezTo>
                  <a:cubicBezTo>
                    <a:pt x="5429" y="7596"/>
                    <a:pt x="5248" y="7249"/>
                    <a:pt x="5075" y="6914"/>
                  </a:cubicBezTo>
                  <a:cubicBezTo>
                    <a:pt x="4833" y="6441"/>
                    <a:pt x="4598" y="5994"/>
                    <a:pt x="4158" y="5994"/>
                  </a:cubicBezTo>
                  <a:cubicBezTo>
                    <a:pt x="4138" y="5994"/>
                    <a:pt x="4121" y="5998"/>
                    <a:pt x="4100" y="5998"/>
                  </a:cubicBezTo>
                  <a:cubicBezTo>
                    <a:pt x="4080" y="5996"/>
                    <a:pt x="4060" y="5996"/>
                    <a:pt x="4040" y="5996"/>
                  </a:cubicBezTo>
                  <a:cubicBezTo>
                    <a:pt x="3589" y="5996"/>
                    <a:pt x="3357" y="6441"/>
                    <a:pt x="3112" y="6914"/>
                  </a:cubicBezTo>
                  <a:cubicBezTo>
                    <a:pt x="2938" y="7249"/>
                    <a:pt x="2758" y="7596"/>
                    <a:pt x="2492" y="7801"/>
                  </a:cubicBezTo>
                  <a:cubicBezTo>
                    <a:pt x="2350" y="7909"/>
                    <a:pt x="2208" y="7963"/>
                    <a:pt x="2068" y="7963"/>
                  </a:cubicBezTo>
                  <a:cubicBezTo>
                    <a:pt x="1996" y="7963"/>
                    <a:pt x="1925" y="7949"/>
                    <a:pt x="1854" y="7920"/>
                  </a:cubicBezTo>
                  <a:cubicBezTo>
                    <a:pt x="1439" y="7753"/>
                    <a:pt x="856" y="7016"/>
                    <a:pt x="454" y="4457"/>
                  </a:cubicBezTo>
                  <a:cubicBezTo>
                    <a:pt x="133" y="2416"/>
                    <a:pt x="300" y="1025"/>
                    <a:pt x="934" y="436"/>
                  </a:cubicBezTo>
                  <a:cubicBezTo>
                    <a:pt x="1157" y="232"/>
                    <a:pt x="1433" y="129"/>
                    <a:pt x="1759" y="129"/>
                  </a:cubicBezTo>
                  <a:cubicBezTo>
                    <a:pt x="1896" y="129"/>
                    <a:pt x="2041" y="147"/>
                    <a:pt x="2195" y="184"/>
                  </a:cubicBezTo>
                  <a:cubicBezTo>
                    <a:pt x="3260" y="439"/>
                    <a:pt x="3775" y="479"/>
                    <a:pt x="3984" y="479"/>
                  </a:cubicBezTo>
                  <a:cubicBezTo>
                    <a:pt x="4043" y="479"/>
                    <a:pt x="4078" y="475"/>
                    <a:pt x="4094" y="473"/>
                  </a:cubicBezTo>
                  <a:cubicBezTo>
                    <a:pt x="4109" y="475"/>
                    <a:pt x="4144" y="479"/>
                    <a:pt x="4203" y="479"/>
                  </a:cubicBezTo>
                  <a:cubicBezTo>
                    <a:pt x="4413" y="479"/>
                    <a:pt x="4931" y="439"/>
                    <a:pt x="5995" y="184"/>
                  </a:cubicBezTo>
                  <a:cubicBezTo>
                    <a:pt x="6148" y="147"/>
                    <a:pt x="6293" y="129"/>
                    <a:pt x="6430" y="129"/>
                  </a:cubicBezTo>
                  <a:close/>
                  <a:moveTo>
                    <a:pt x="1753" y="1"/>
                  </a:moveTo>
                  <a:cubicBezTo>
                    <a:pt x="1397" y="1"/>
                    <a:pt x="1094" y="115"/>
                    <a:pt x="849" y="344"/>
                  </a:cubicBezTo>
                  <a:cubicBezTo>
                    <a:pt x="177" y="961"/>
                    <a:pt x="1" y="2389"/>
                    <a:pt x="328" y="4474"/>
                  </a:cubicBezTo>
                  <a:cubicBezTo>
                    <a:pt x="655" y="6550"/>
                    <a:pt x="1166" y="7784"/>
                    <a:pt x="1807" y="8039"/>
                  </a:cubicBezTo>
                  <a:cubicBezTo>
                    <a:pt x="1891" y="8072"/>
                    <a:pt x="1977" y="8089"/>
                    <a:pt x="2064" y="8089"/>
                  </a:cubicBezTo>
                  <a:cubicBezTo>
                    <a:pt x="2232" y="8089"/>
                    <a:pt x="2403" y="8026"/>
                    <a:pt x="2570" y="7900"/>
                  </a:cubicBezTo>
                  <a:cubicBezTo>
                    <a:pt x="2860" y="7681"/>
                    <a:pt x="3047" y="7320"/>
                    <a:pt x="3228" y="6972"/>
                  </a:cubicBezTo>
                  <a:cubicBezTo>
                    <a:pt x="3464" y="6517"/>
                    <a:pt x="3668" y="6125"/>
                    <a:pt x="4052" y="6125"/>
                  </a:cubicBezTo>
                  <a:cubicBezTo>
                    <a:pt x="4067" y="6125"/>
                    <a:pt x="4084" y="6126"/>
                    <a:pt x="4100" y="6127"/>
                  </a:cubicBezTo>
                  <a:cubicBezTo>
                    <a:pt x="4116" y="6126"/>
                    <a:pt x="4132" y="6125"/>
                    <a:pt x="4148" y="6125"/>
                  </a:cubicBezTo>
                  <a:cubicBezTo>
                    <a:pt x="4523" y="6125"/>
                    <a:pt x="4727" y="6517"/>
                    <a:pt x="4962" y="6972"/>
                  </a:cubicBezTo>
                  <a:cubicBezTo>
                    <a:pt x="5143" y="7320"/>
                    <a:pt x="5330" y="7681"/>
                    <a:pt x="5621" y="7900"/>
                  </a:cubicBezTo>
                  <a:cubicBezTo>
                    <a:pt x="5787" y="8026"/>
                    <a:pt x="5958" y="8090"/>
                    <a:pt x="6124" y="8090"/>
                  </a:cubicBezTo>
                  <a:cubicBezTo>
                    <a:pt x="6214" y="8090"/>
                    <a:pt x="6299" y="8073"/>
                    <a:pt x="6384" y="8039"/>
                  </a:cubicBezTo>
                  <a:cubicBezTo>
                    <a:pt x="7024" y="7784"/>
                    <a:pt x="7535" y="6550"/>
                    <a:pt x="7862" y="4474"/>
                  </a:cubicBezTo>
                  <a:cubicBezTo>
                    <a:pt x="8190" y="2389"/>
                    <a:pt x="8009" y="961"/>
                    <a:pt x="7341" y="344"/>
                  </a:cubicBezTo>
                  <a:cubicBezTo>
                    <a:pt x="7096" y="115"/>
                    <a:pt x="6793" y="1"/>
                    <a:pt x="6437" y="1"/>
                  </a:cubicBezTo>
                  <a:cubicBezTo>
                    <a:pt x="6289" y="1"/>
                    <a:pt x="6131" y="21"/>
                    <a:pt x="5964" y="61"/>
                  </a:cubicBezTo>
                  <a:cubicBezTo>
                    <a:pt x="4884" y="319"/>
                    <a:pt x="4375" y="350"/>
                    <a:pt x="4190" y="350"/>
                  </a:cubicBezTo>
                  <a:cubicBezTo>
                    <a:pt x="4131" y="350"/>
                    <a:pt x="4104" y="347"/>
                    <a:pt x="4103" y="347"/>
                  </a:cubicBezTo>
                  <a:lnTo>
                    <a:pt x="4087" y="347"/>
                  </a:lnTo>
                  <a:cubicBezTo>
                    <a:pt x="4085" y="347"/>
                    <a:pt x="4059" y="350"/>
                    <a:pt x="3999" y="350"/>
                  </a:cubicBezTo>
                  <a:cubicBezTo>
                    <a:pt x="3813" y="350"/>
                    <a:pt x="3306" y="319"/>
                    <a:pt x="2226" y="61"/>
                  </a:cubicBezTo>
                  <a:cubicBezTo>
                    <a:pt x="2060" y="21"/>
                    <a:pt x="1902" y="1"/>
                    <a:pt x="175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2"/>
            <p:cNvSpPr/>
            <p:nvPr/>
          </p:nvSpPr>
          <p:spPr>
            <a:xfrm>
              <a:off x="6924925" y="2549211"/>
              <a:ext cx="820432" cy="844824"/>
            </a:xfrm>
            <a:custGeom>
              <a:rect b="b" l="l" r="r" t="t"/>
              <a:pathLst>
                <a:path extrusionOk="0" h="8174" w="7938">
                  <a:moveTo>
                    <a:pt x="6308" y="213"/>
                  </a:moveTo>
                  <a:cubicBezTo>
                    <a:pt x="6465" y="213"/>
                    <a:pt x="6612" y="236"/>
                    <a:pt x="6742" y="287"/>
                  </a:cubicBezTo>
                  <a:cubicBezTo>
                    <a:pt x="6874" y="335"/>
                    <a:pt x="6994" y="410"/>
                    <a:pt x="7103" y="509"/>
                  </a:cubicBezTo>
                  <a:cubicBezTo>
                    <a:pt x="7307" y="699"/>
                    <a:pt x="7464" y="979"/>
                    <a:pt x="7570" y="1344"/>
                  </a:cubicBezTo>
                  <a:cubicBezTo>
                    <a:pt x="7675" y="1708"/>
                    <a:pt x="7730" y="2158"/>
                    <a:pt x="7730" y="2687"/>
                  </a:cubicBezTo>
                  <a:cubicBezTo>
                    <a:pt x="7730" y="3211"/>
                    <a:pt x="7675" y="3815"/>
                    <a:pt x="7570" y="4493"/>
                  </a:cubicBezTo>
                  <a:cubicBezTo>
                    <a:pt x="7368" y="5770"/>
                    <a:pt x="7123" y="6592"/>
                    <a:pt x="6878" y="7110"/>
                  </a:cubicBezTo>
                  <a:cubicBezTo>
                    <a:pt x="6755" y="7369"/>
                    <a:pt x="6632" y="7557"/>
                    <a:pt x="6517" y="7682"/>
                  </a:cubicBezTo>
                  <a:cubicBezTo>
                    <a:pt x="6401" y="7812"/>
                    <a:pt x="6292" y="7887"/>
                    <a:pt x="6193" y="7925"/>
                  </a:cubicBezTo>
                  <a:cubicBezTo>
                    <a:pt x="6128" y="7952"/>
                    <a:pt x="6063" y="7965"/>
                    <a:pt x="5998" y="7965"/>
                  </a:cubicBezTo>
                  <a:cubicBezTo>
                    <a:pt x="5934" y="7965"/>
                    <a:pt x="5869" y="7952"/>
                    <a:pt x="5801" y="7925"/>
                  </a:cubicBezTo>
                  <a:cubicBezTo>
                    <a:pt x="5733" y="7901"/>
                    <a:pt x="5665" y="7863"/>
                    <a:pt x="5597" y="7808"/>
                  </a:cubicBezTo>
                  <a:cubicBezTo>
                    <a:pt x="5467" y="7709"/>
                    <a:pt x="5358" y="7577"/>
                    <a:pt x="5259" y="7426"/>
                  </a:cubicBezTo>
                  <a:cubicBezTo>
                    <a:pt x="5160" y="7274"/>
                    <a:pt x="5075" y="7103"/>
                    <a:pt x="4987" y="6936"/>
                  </a:cubicBezTo>
                  <a:cubicBezTo>
                    <a:pt x="4864" y="6701"/>
                    <a:pt x="4745" y="6470"/>
                    <a:pt x="4595" y="6295"/>
                  </a:cubicBezTo>
                  <a:cubicBezTo>
                    <a:pt x="4523" y="6207"/>
                    <a:pt x="4441" y="6132"/>
                    <a:pt x="4345" y="6081"/>
                  </a:cubicBezTo>
                  <a:cubicBezTo>
                    <a:pt x="4254" y="6026"/>
                    <a:pt x="4148" y="5995"/>
                    <a:pt x="4032" y="5995"/>
                  </a:cubicBezTo>
                  <a:cubicBezTo>
                    <a:pt x="4013" y="5995"/>
                    <a:pt x="3993" y="5999"/>
                    <a:pt x="3974" y="5999"/>
                  </a:cubicBezTo>
                  <a:lnTo>
                    <a:pt x="3974" y="5999"/>
                  </a:lnTo>
                  <a:cubicBezTo>
                    <a:pt x="3954" y="5999"/>
                    <a:pt x="3932" y="5995"/>
                    <a:pt x="3913" y="5995"/>
                  </a:cubicBezTo>
                  <a:cubicBezTo>
                    <a:pt x="3793" y="5995"/>
                    <a:pt x="3688" y="6026"/>
                    <a:pt x="3596" y="6081"/>
                  </a:cubicBezTo>
                  <a:cubicBezTo>
                    <a:pt x="3524" y="6118"/>
                    <a:pt x="3460" y="6169"/>
                    <a:pt x="3402" y="6231"/>
                  </a:cubicBezTo>
                  <a:cubicBezTo>
                    <a:pt x="3313" y="6322"/>
                    <a:pt x="3235" y="6432"/>
                    <a:pt x="3159" y="6551"/>
                  </a:cubicBezTo>
                  <a:cubicBezTo>
                    <a:pt x="3088" y="6674"/>
                    <a:pt x="3020" y="6803"/>
                    <a:pt x="2952" y="6936"/>
                  </a:cubicBezTo>
                  <a:cubicBezTo>
                    <a:pt x="2863" y="7103"/>
                    <a:pt x="2775" y="7274"/>
                    <a:pt x="2676" y="7426"/>
                  </a:cubicBezTo>
                  <a:cubicBezTo>
                    <a:pt x="2577" y="7577"/>
                    <a:pt x="2468" y="7709"/>
                    <a:pt x="2342" y="7808"/>
                  </a:cubicBezTo>
                  <a:cubicBezTo>
                    <a:pt x="2270" y="7863"/>
                    <a:pt x="2203" y="7901"/>
                    <a:pt x="2137" y="7925"/>
                  </a:cubicBezTo>
                  <a:cubicBezTo>
                    <a:pt x="2069" y="7952"/>
                    <a:pt x="2005" y="7965"/>
                    <a:pt x="1940" y="7965"/>
                  </a:cubicBezTo>
                  <a:cubicBezTo>
                    <a:pt x="1875" y="7965"/>
                    <a:pt x="1810" y="7952"/>
                    <a:pt x="1745" y="7925"/>
                  </a:cubicBezTo>
                  <a:cubicBezTo>
                    <a:pt x="1646" y="7887"/>
                    <a:pt x="1538" y="7812"/>
                    <a:pt x="1421" y="7682"/>
                  </a:cubicBezTo>
                  <a:cubicBezTo>
                    <a:pt x="1248" y="7492"/>
                    <a:pt x="1061" y="7171"/>
                    <a:pt x="877" y="6663"/>
                  </a:cubicBezTo>
                  <a:cubicBezTo>
                    <a:pt x="696" y="6152"/>
                    <a:pt x="518" y="5450"/>
                    <a:pt x="369" y="4493"/>
                  </a:cubicBezTo>
                  <a:cubicBezTo>
                    <a:pt x="263" y="3815"/>
                    <a:pt x="208" y="3211"/>
                    <a:pt x="208" y="2687"/>
                  </a:cubicBezTo>
                  <a:cubicBezTo>
                    <a:pt x="208" y="2158"/>
                    <a:pt x="263" y="1708"/>
                    <a:pt x="369" y="1344"/>
                  </a:cubicBezTo>
                  <a:cubicBezTo>
                    <a:pt x="474" y="979"/>
                    <a:pt x="631" y="699"/>
                    <a:pt x="836" y="509"/>
                  </a:cubicBezTo>
                  <a:cubicBezTo>
                    <a:pt x="945" y="410"/>
                    <a:pt x="1064" y="335"/>
                    <a:pt x="1193" y="287"/>
                  </a:cubicBezTo>
                  <a:cubicBezTo>
                    <a:pt x="1327" y="236"/>
                    <a:pt x="1473" y="213"/>
                    <a:pt x="1630" y="213"/>
                  </a:cubicBezTo>
                  <a:cubicBezTo>
                    <a:pt x="1762" y="213"/>
                    <a:pt x="1909" y="229"/>
                    <a:pt x="2059" y="267"/>
                  </a:cubicBezTo>
                  <a:cubicBezTo>
                    <a:pt x="3139" y="526"/>
                    <a:pt x="3658" y="563"/>
                    <a:pt x="3869" y="563"/>
                  </a:cubicBezTo>
                  <a:cubicBezTo>
                    <a:pt x="3919" y="563"/>
                    <a:pt x="3951" y="561"/>
                    <a:pt x="3969" y="557"/>
                  </a:cubicBezTo>
                  <a:lnTo>
                    <a:pt x="3969" y="557"/>
                  </a:lnTo>
                  <a:cubicBezTo>
                    <a:pt x="3988" y="561"/>
                    <a:pt x="4020" y="563"/>
                    <a:pt x="4070" y="563"/>
                  </a:cubicBezTo>
                  <a:cubicBezTo>
                    <a:pt x="4281" y="563"/>
                    <a:pt x="4799" y="526"/>
                    <a:pt x="5876" y="267"/>
                  </a:cubicBezTo>
                  <a:cubicBezTo>
                    <a:pt x="6030" y="229"/>
                    <a:pt x="6173" y="213"/>
                    <a:pt x="6308" y="213"/>
                  </a:cubicBezTo>
                  <a:close/>
                  <a:moveTo>
                    <a:pt x="1630" y="131"/>
                  </a:moveTo>
                  <a:cubicBezTo>
                    <a:pt x="1462" y="131"/>
                    <a:pt x="1309" y="158"/>
                    <a:pt x="1166" y="208"/>
                  </a:cubicBezTo>
                  <a:cubicBezTo>
                    <a:pt x="1023" y="263"/>
                    <a:pt x="894" y="342"/>
                    <a:pt x="781" y="451"/>
                  </a:cubicBezTo>
                  <a:cubicBezTo>
                    <a:pt x="559" y="652"/>
                    <a:pt x="399" y="945"/>
                    <a:pt x="290" y="1320"/>
                  </a:cubicBezTo>
                  <a:cubicBezTo>
                    <a:pt x="181" y="1695"/>
                    <a:pt x="127" y="2151"/>
                    <a:pt x="127" y="2687"/>
                  </a:cubicBezTo>
                  <a:cubicBezTo>
                    <a:pt x="127" y="3218"/>
                    <a:pt x="181" y="3824"/>
                    <a:pt x="287" y="4502"/>
                  </a:cubicBezTo>
                  <a:cubicBezTo>
                    <a:pt x="488" y="5787"/>
                    <a:pt x="737" y="6616"/>
                    <a:pt x="985" y="7144"/>
                  </a:cubicBezTo>
                  <a:cubicBezTo>
                    <a:pt x="1111" y="7410"/>
                    <a:pt x="1237" y="7601"/>
                    <a:pt x="1360" y="7737"/>
                  </a:cubicBezTo>
                  <a:cubicBezTo>
                    <a:pt x="1483" y="7873"/>
                    <a:pt x="1602" y="7955"/>
                    <a:pt x="1715" y="7999"/>
                  </a:cubicBezTo>
                  <a:cubicBezTo>
                    <a:pt x="1786" y="8030"/>
                    <a:pt x="1865" y="8047"/>
                    <a:pt x="1940" y="8047"/>
                  </a:cubicBezTo>
                  <a:cubicBezTo>
                    <a:pt x="2014" y="8047"/>
                    <a:pt x="2090" y="8030"/>
                    <a:pt x="2165" y="8003"/>
                  </a:cubicBezTo>
                  <a:cubicBezTo>
                    <a:pt x="2243" y="7972"/>
                    <a:pt x="2315" y="7931"/>
                    <a:pt x="2390" y="7873"/>
                  </a:cubicBezTo>
                  <a:cubicBezTo>
                    <a:pt x="2530" y="7768"/>
                    <a:pt x="2645" y="7628"/>
                    <a:pt x="2744" y="7471"/>
                  </a:cubicBezTo>
                  <a:cubicBezTo>
                    <a:pt x="2846" y="7314"/>
                    <a:pt x="2935" y="7140"/>
                    <a:pt x="3024" y="6973"/>
                  </a:cubicBezTo>
                  <a:cubicBezTo>
                    <a:pt x="3146" y="6739"/>
                    <a:pt x="3266" y="6510"/>
                    <a:pt x="3405" y="6347"/>
                  </a:cubicBezTo>
                  <a:cubicBezTo>
                    <a:pt x="3477" y="6265"/>
                    <a:pt x="3552" y="6196"/>
                    <a:pt x="3634" y="6152"/>
                  </a:cubicBezTo>
                  <a:cubicBezTo>
                    <a:pt x="3719" y="6105"/>
                    <a:pt x="3807" y="6077"/>
                    <a:pt x="3913" y="6077"/>
                  </a:cubicBezTo>
                  <a:cubicBezTo>
                    <a:pt x="3933" y="6077"/>
                    <a:pt x="3950" y="6081"/>
                    <a:pt x="3971" y="6081"/>
                  </a:cubicBezTo>
                  <a:lnTo>
                    <a:pt x="3977" y="6081"/>
                  </a:lnTo>
                  <a:cubicBezTo>
                    <a:pt x="3995" y="6081"/>
                    <a:pt x="4015" y="6077"/>
                    <a:pt x="4032" y="6077"/>
                  </a:cubicBezTo>
                  <a:cubicBezTo>
                    <a:pt x="4134" y="6081"/>
                    <a:pt x="4227" y="6105"/>
                    <a:pt x="4309" y="6152"/>
                  </a:cubicBezTo>
                  <a:cubicBezTo>
                    <a:pt x="4431" y="6220"/>
                    <a:pt x="4537" y="6336"/>
                    <a:pt x="4636" y="6479"/>
                  </a:cubicBezTo>
                  <a:cubicBezTo>
                    <a:pt x="4734" y="6626"/>
                    <a:pt x="4823" y="6797"/>
                    <a:pt x="4915" y="6973"/>
                  </a:cubicBezTo>
                  <a:cubicBezTo>
                    <a:pt x="5000" y="7140"/>
                    <a:pt x="5089" y="7314"/>
                    <a:pt x="5191" y="7471"/>
                  </a:cubicBezTo>
                  <a:cubicBezTo>
                    <a:pt x="5293" y="7628"/>
                    <a:pt x="5409" y="7768"/>
                    <a:pt x="5549" y="7873"/>
                  </a:cubicBezTo>
                  <a:cubicBezTo>
                    <a:pt x="5621" y="7931"/>
                    <a:pt x="5695" y="7972"/>
                    <a:pt x="5770" y="8003"/>
                  </a:cubicBezTo>
                  <a:cubicBezTo>
                    <a:pt x="5845" y="8030"/>
                    <a:pt x="5924" y="8047"/>
                    <a:pt x="5998" y="8047"/>
                  </a:cubicBezTo>
                  <a:cubicBezTo>
                    <a:pt x="6074" y="8047"/>
                    <a:pt x="6149" y="8030"/>
                    <a:pt x="6223" y="7999"/>
                  </a:cubicBezTo>
                  <a:cubicBezTo>
                    <a:pt x="6336" y="7955"/>
                    <a:pt x="6456" y="7873"/>
                    <a:pt x="6578" y="7737"/>
                  </a:cubicBezTo>
                  <a:cubicBezTo>
                    <a:pt x="6762" y="7533"/>
                    <a:pt x="6953" y="7206"/>
                    <a:pt x="7137" y="6690"/>
                  </a:cubicBezTo>
                  <a:cubicBezTo>
                    <a:pt x="7321" y="6173"/>
                    <a:pt x="7498" y="5468"/>
                    <a:pt x="7651" y="4502"/>
                  </a:cubicBezTo>
                  <a:cubicBezTo>
                    <a:pt x="7757" y="3824"/>
                    <a:pt x="7812" y="3218"/>
                    <a:pt x="7812" y="2687"/>
                  </a:cubicBezTo>
                  <a:cubicBezTo>
                    <a:pt x="7812" y="2151"/>
                    <a:pt x="7757" y="1695"/>
                    <a:pt x="7648" y="1320"/>
                  </a:cubicBezTo>
                  <a:cubicBezTo>
                    <a:pt x="7539" y="945"/>
                    <a:pt x="7376" y="652"/>
                    <a:pt x="7157" y="451"/>
                  </a:cubicBezTo>
                  <a:cubicBezTo>
                    <a:pt x="7041" y="342"/>
                    <a:pt x="6912" y="263"/>
                    <a:pt x="6772" y="208"/>
                  </a:cubicBezTo>
                  <a:cubicBezTo>
                    <a:pt x="6629" y="158"/>
                    <a:pt x="6476" y="131"/>
                    <a:pt x="6308" y="131"/>
                  </a:cubicBezTo>
                  <a:cubicBezTo>
                    <a:pt x="6165" y="131"/>
                    <a:pt x="6016" y="151"/>
                    <a:pt x="5859" y="188"/>
                  </a:cubicBezTo>
                  <a:cubicBezTo>
                    <a:pt x="4782" y="444"/>
                    <a:pt x="4271" y="482"/>
                    <a:pt x="4070" y="482"/>
                  </a:cubicBezTo>
                  <a:cubicBezTo>
                    <a:pt x="4018" y="482"/>
                    <a:pt x="3988" y="478"/>
                    <a:pt x="3974" y="474"/>
                  </a:cubicBezTo>
                  <a:lnTo>
                    <a:pt x="3964" y="474"/>
                  </a:lnTo>
                  <a:cubicBezTo>
                    <a:pt x="3950" y="478"/>
                    <a:pt x="3920" y="482"/>
                    <a:pt x="3869" y="482"/>
                  </a:cubicBezTo>
                  <a:cubicBezTo>
                    <a:pt x="3667" y="482"/>
                    <a:pt x="3156" y="444"/>
                    <a:pt x="2080" y="188"/>
                  </a:cubicBezTo>
                  <a:cubicBezTo>
                    <a:pt x="1923" y="151"/>
                    <a:pt x="1773" y="131"/>
                    <a:pt x="1630" y="131"/>
                  </a:cubicBezTo>
                  <a:close/>
                  <a:moveTo>
                    <a:pt x="6308" y="82"/>
                  </a:moveTo>
                  <a:cubicBezTo>
                    <a:pt x="6483" y="82"/>
                    <a:pt x="6643" y="114"/>
                    <a:pt x="6789" y="168"/>
                  </a:cubicBezTo>
                  <a:cubicBezTo>
                    <a:pt x="6936" y="222"/>
                    <a:pt x="7069" y="304"/>
                    <a:pt x="7188" y="417"/>
                  </a:cubicBezTo>
                  <a:cubicBezTo>
                    <a:pt x="7406" y="617"/>
                    <a:pt x="7573" y="911"/>
                    <a:pt x="7686" y="1292"/>
                  </a:cubicBezTo>
                  <a:cubicBezTo>
                    <a:pt x="7798" y="1674"/>
                    <a:pt x="7856" y="2144"/>
                    <a:pt x="7856" y="2697"/>
                  </a:cubicBezTo>
                  <a:cubicBezTo>
                    <a:pt x="7856" y="3228"/>
                    <a:pt x="7801" y="3835"/>
                    <a:pt x="7696" y="4510"/>
                  </a:cubicBezTo>
                  <a:cubicBezTo>
                    <a:pt x="7532" y="5545"/>
                    <a:pt x="7324" y="6371"/>
                    <a:pt x="7076" y="6967"/>
                  </a:cubicBezTo>
                  <a:cubicBezTo>
                    <a:pt x="6953" y="7263"/>
                    <a:pt x="6820" y="7502"/>
                    <a:pt x="6681" y="7682"/>
                  </a:cubicBezTo>
                  <a:cubicBezTo>
                    <a:pt x="6541" y="7863"/>
                    <a:pt x="6394" y="7983"/>
                    <a:pt x="6241" y="8044"/>
                  </a:cubicBezTo>
                  <a:cubicBezTo>
                    <a:pt x="6162" y="8074"/>
                    <a:pt x="6080" y="8091"/>
                    <a:pt x="5998" y="8091"/>
                  </a:cubicBezTo>
                  <a:cubicBezTo>
                    <a:pt x="5842" y="8091"/>
                    <a:pt x="5679" y="8033"/>
                    <a:pt x="5518" y="7911"/>
                  </a:cubicBezTo>
                  <a:cubicBezTo>
                    <a:pt x="5378" y="7805"/>
                    <a:pt x="5262" y="7662"/>
                    <a:pt x="5160" y="7505"/>
                  </a:cubicBezTo>
                  <a:cubicBezTo>
                    <a:pt x="5055" y="7345"/>
                    <a:pt x="4963" y="7168"/>
                    <a:pt x="4874" y="6994"/>
                  </a:cubicBezTo>
                  <a:cubicBezTo>
                    <a:pt x="4754" y="6769"/>
                    <a:pt x="4646" y="6555"/>
                    <a:pt x="4513" y="6394"/>
                  </a:cubicBezTo>
                  <a:cubicBezTo>
                    <a:pt x="4448" y="6312"/>
                    <a:pt x="4377" y="6248"/>
                    <a:pt x="4295" y="6200"/>
                  </a:cubicBezTo>
                  <a:cubicBezTo>
                    <a:pt x="4213" y="6152"/>
                    <a:pt x="4121" y="6125"/>
                    <a:pt x="4022" y="6125"/>
                  </a:cubicBezTo>
                  <a:cubicBezTo>
                    <a:pt x="4006" y="6125"/>
                    <a:pt x="3990" y="6125"/>
                    <a:pt x="3974" y="6128"/>
                  </a:cubicBezTo>
                  <a:lnTo>
                    <a:pt x="3974" y="6128"/>
                  </a:lnTo>
                  <a:cubicBezTo>
                    <a:pt x="3959" y="6125"/>
                    <a:pt x="3943" y="6125"/>
                    <a:pt x="3927" y="6125"/>
                  </a:cubicBezTo>
                  <a:cubicBezTo>
                    <a:pt x="3824" y="6125"/>
                    <a:pt x="3732" y="6152"/>
                    <a:pt x="3647" y="6200"/>
                  </a:cubicBezTo>
                  <a:cubicBezTo>
                    <a:pt x="3586" y="6234"/>
                    <a:pt x="3532" y="6281"/>
                    <a:pt x="3477" y="6336"/>
                  </a:cubicBezTo>
                  <a:cubicBezTo>
                    <a:pt x="3398" y="6418"/>
                    <a:pt x="3330" y="6520"/>
                    <a:pt x="3262" y="6633"/>
                  </a:cubicBezTo>
                  <a:cubicBezTo>
                    <a:pt x="3194" y="6745"/>
                    <a:pt x="3129" y="6868"/>
                    <a:pt x="3065" y="6994"/>
                  </a:cubicBezTo>
                  <a:cubicBezTo>
                    <a:pt x="2972" y="7168"/>
                    <a:pt x="2884" y="7345"/>
                    <a:pt x="2778" y="7505"/>
                  </a:cubicBezTo>
                  <a:cubicBezTo>
                    <a:pt x="2676" y="7662"/>
                    <a:pt x="2557" y="7805"/>
                    <a:pt x="2417" y="7911"/>
                  </a:cubicBezTo>
                  <a:cubicBezTo>
                    <a:pt x="2260" y="8033"/>
                    <a:pt x="2096" y="8091"/>
                    <a:pt x="1940" y="8091"/>
                  </a:cubicBezTo>
                  <a:cubicBezTo>
                    <a:pt x="1858" y="8091"/>
                    <a:pt x="1776" y="8074"/>
                    <a:pt x="1698" y="8044"/>
                  </a:cubicBezTo>
                  <a:cubicBezTo>
                    <a:pt x="1544" y="7983"/>
                    <a:pt x="1398" y="7863"/>
                    <a:pt x="1258" y="7682"/>
                  </a:cubicBezTo>
                  <a:cubicBezTo>
                    <a:pt x="1047" y="7413"/>
                    <a:pt x="853" y="7008"/>
                    <a:pt x="682" y="6476"/>
                  </a:cubicBezTo>
                  <a:cubicBezTo>
                    <a:pt x="512" y="5944"/>
                    <a:pt x="365" y="5287"/>
                    <a:pt x="243" y="4510"/>
                  </a:cubicBezTo>
                  <a:cubicBezTo>
                    <a:pt x="137" y="3835"/>
                    <a:pt x="82" y="3228"/>
                    <a:pt x="82" y="2697"/>
                  </a:cubicBezTo>
                  <a:cubicBezTo>
                    <a:pt x="82" y="2144"/>
                    <a:pt x="141" y="1674"/>
                    <a:pt x="253" y="1292"/>
                  </a:cubicBezTo>
                  <a:cubicBezTo>
                    <a:pt x="365" y="911"/>
                    <a:pt x="532" y="617"/>
                    <a:pt x="751" y="417"/>
                  </a:cubicBezTo>
                  <a:cubicBezTo>
                    <a:pt x="869" y="304"/>
                    <a:pt x="1003" y="222"/>
                    <a:pt x="1149" y="168"/>
                  </a:cubicBezTo>
                  <a:cubicBezTo>
                    <a:pt x="1295" y="114"/>
                    <a:pt x="1452" y="82"/>
                    <a:pt x="1626" y="82"/>
                  </a:cubicBezTo>
                  <a:cubicBezTo>
                    <a:pt x="1773" y="82"/>
                    <a:pt x="1926" y="103"/>
                    <a:pt x="2090" y="144"/>
                  </a:cubicBezTo>
                  <a:cubicBezTo>
                    <a:pt x="3170" y="400"/>
                    <a:pt x="3681" y="433"/>
                    <a:pt x="3872" y="433"/>
                  </a:cubicBezTo>
                  <a:cubicBezTo>
                    <a:pt x="3903" y="433"/>
                    <a:pt x="3927" y="433"/>
                    <a:pt x="3941" y="430"/>
                  </a:cubicBezTo>
                  <a:lnTo>
                    <a:pt x="3977" y="430"/>
                  </a:lnTo>
                  <a:cubicBezTo>
                    <a:pt x="3985" y="430"/>
                    <a:pt x="4012" y="433"/>
                    <a:pt x="4067" y="433"/>
                  </a:cubicBezTo>
                  <a:cubicBezTo>
                    <a:pt x="4257" y="433"/>
                    <a:pt x="4768" y="400"/>
                    <a:pt x="5849" y="144"/>
                  </a:cubicBezTo>
                  <a:cubicBezTo>
                    <a:pt x="6012" y="103"/>
                    <a:pt x="6165" y="82"/>
                    <a:pt x="6308" y="82"/>
                  </a:cubicBezTo>
                  <a:close/>
                  <a:moveTo>
                    <a:pt x="6308" y="1"/>
                  </a:moveTo>
                  <a:cubicBezTo>
                    <a:pt x="6159" y="1"/>
                    <a:pt x="5998" y="21"/>
                    <a:pt x="5828" y="62"/>
                  </a:cubicBezTo>
                  <a:cubicBezTo>
                    <a:pt x="4751" y="321"/>
                    <a:pt x="4247" y="352"/>
                    <a:pt x="4067" y="352"/>
                  </a:cubicBezTo>
                  <a:lnTo>
                    <a:pt x="4002" y="352"/>
                  </a:lnTo>
                  <a:cubicBezTo>
                    <a:pt x="3995" y="348"/>
                    <a:pt x="3991" y="348"/>
                    <a:pt x="3988" y="348"/>
                  </a:cubicBezTo>
                  <a:lnTo>
                    <a:pt x="3954" y="348"/>
                  </a:lnTo>
                  <a:cubicBezTo>
                    <a:pt x="3954" y="348"/>
                    <a:pt x="3947" y="348"/>
                    <a:pt x="3933" y="352"/>
                  </a:cubicBezTo>
                  <a:lnTo>
                    <a:pt x="3872" y="352"/>
                  </a:lnTo>
                  <a:cubicBezTo>
                    <a:pt x="3691" y="352"/>
                    <a:pt x="3184" y="321"/>
                    <a:pt x="2110" y="62"/>
                  </a:cubicBezTo>
                  <a:cubicBezTo>
                    <a:pt x="1940" y="21"/>
                    <a:pt x="1780" y="4"/>
                    <a:pt x="1626" y="4"/>
                  </a:cubicBezTo>
                  <a:cubicBezTo>
                    <a:pt x="1617" y="4"/>
                    <a:pt x="1609" y="4"/>
                    <a:pt x="1600" y="4"/>
                  </a:cubicBezTo>
                  <a:cubicBezTo>
                    <a:pt x="1430" y="4"/>
                    <a:pt x="1268" y="35"/>
                    <a:pt x="1119" y="90"/>
                  </a:cubicBezTo>
                  <a:cubicBezTo>
                    <a:pt x="962" y="151"/>
                    <a:pt x="822" y="240"/>
                    <a:pt x="693" y="356"/>
                  </a:cubicBezTo>
                  <a:cubicBezTo>
                    <a:pt x="460" y="570"/>
                    <a:pt x="287" y="877"/>
                    <a:pt x="174" y="1272"/>
                  </a:cubicBezTo>
                  <a:cubicBezTo>
                    <a:pt x="59" y="1664"/>
                    <a:pt x="1" y="2141"/>
                    <a:pt x="1" y="2697"/>
                  </a:cubicBezTo>
                  <a:cubicBezTo>
                    <a:pt x="1" y="3235"/>
                    <a:pt x="56" y="3845"/>
                    <a:pt x="161" y="4523"/>
                  </a:cubicBezTo>
                  <a:cubicBezTo>
                    <a:pt x="325" y="5562"/>
                    <a:pt x="536" y="6391"/>
                    <a:pt x="784" y="6997"/>
                  </a:cubicBezTo>
                  <a:cubicBezTo>
                    <a:pt x="910" y="7297"/>
                    <a:pt x="1047" y="7546"/>
                    <a:pt x="1193" y="7733"/>
                  </a:cubicBezTo>
                  <a:cubicBezTo>
                    <a:pt x="1340" y="7921"/>
                    <a:pt x="1497" y="8051"/>
                    <a:pt x="1667" y="8118"/>
                  </a:cubicBezTo>
                  <a:cubicBezTo>
                    <a:pt x="1756" y="8156"/>
                    <a:pt x="1848" y="8173"/>
                    <a:pt x="1940" y="8173"/>
                  </a:cubicBezTo>
                  <a:cubicBezTo>
                    <a:pt x="2117" y="8173"/>
                    <a:pt x="2297" y="8105"/>
                    <a:pt x="2468" y="7975"/>
                  </a:cubicBezTo>
                  <a:cubicBezTo>
                    <a:pt x="2618" y="7860"/>
                    <a:pt x="2741" y="7713"/>
                    <a:pt x="2846" y="7549"/>
                  </a:cubicBezTo>
                  <a:cubicBezTo>
                    <a:pt x="2955" y="7386"/>
                    <a:pt x="3047" y="7209"/>
                    <a:pt x="3136" y="7035"/>
                  </a:cubicBezTo>
                  <a:cubicBezTo>
                    <a:pt x="3255" y="6807"/>
                    <a:pt x="3364" y="6595"/>
                    <a:pt x="3491" y="6445"/>
                  </a:cubicBezTo>
                  <a:cubicBezTo>
                    <a:pt x="3552" y="6371"/>
                    <a:pt x="3617" y="6312"/>
                    <a:pt x="3688" y="6272"/>
                  </a:cubicBezTo>
                  <a:cubicBezTo>
                    <a:pt x="3760" y="6231"/>
                    <a:pt x="3838" y="6207"/>
                    <a:pt x="3927" y="6207"/>
                  </a:cubicBezTo>
                  <a:cubicBezTo>
                    <a:pt x="3941" y="6207"/>
                    <a:pt x="3957" y="6207"/>
                    <a:pt x="3971" y="6210"/>
                  </a:cubicBezTo>
                  <a:lnTo>
                    <a:pt x="3977" y="6210"/>
                  </a:lnTo>
                  <a:cubicBezTo>
                    <a:pt x="3991" y="6207"/>
                    <a:pt x="4008" y="6207"/>
                    <a:pt x="4022" y="6207"/>
                  </a:cubicBezTo>
                  <a:cubicBezTo>
                    <a:pt x="4107" y="6207"/>
                    <a:pt x="4182" y="6231"/>
                    <a:pt x="4254" y="6272"/>
                  </a:cubicBezTo>
                  <a:cubicBezTo>
                    <a:pt x="4359" y="6330"/>
                    <a:pt x="4452" y="6435"/>
                    <a:pt x="4540" y="6568"/>
                  </a:cubicBezTo>
                  <a:cubicBezTo>
                    <a:pt x="4628" y="6701"/>
                    <a:pt x="4713" y="6865"/>
                    <a:pt x="4799" y="7035"/>
                  </a:cubicBezTo>
                  <a:cubicBezTo>
                    <a:pt x="4891" y="7209"/>
                    <a:pt x="4983" y="7386"/>
                    <a:pt x="5092" y="7549"/>
                  </a:cubicBezTo>
                  <a:cubicBezTo>
                    <a:pt x="5198" y="7713"/>
                    <a:pt x="5320" y="7860"/>
                    <a:pt x="5470" y="7975"/>
                  </a:cubicBezTo>
                  <a:cubicBezTo>
                    <a:pt x="5641" y="8105"/>
                    <a:pt x="5822" y="8173"/>
                    <a:pt x="5998" y="8173"/>
                  </a:cubicBezTo>
                  <a:cubicBezTo>
                    <a:pt x="6091" y="8173"/>
                    <a:pt x="6182" y="8156"/>
                    <a:pt x="6272" y="8118"/>
                  </a:cubicBezTo>
                  <a:cubicBezTo>
                    <a:pt x="6442" y="8051"/>
                    <a:pt x="6599" y="7921"/>
                    <a:pt x="6745" y="7733"/>
                  </a:cubicBezTo>
                  <a:cubicBezTo>
                    <a:pt x="6963" y="7451"/>
                    <a:pt x="7161" y="7038"/>
                    <a:pt x="7331" y="6500"/>
                  </a:cubicBezTo>
                  <a:cubicBezTo>
                    <a:pt x="7505" y="5965"/>
                    <a:pt x="7655" y="5304"/>
                    <a:pt x="7777" y="4523"/>
                  </a:cubicBezTo>
                  <a:cubicBezTo>
                    <a:pt x="7883" y="3845"/>
                    <a:pt x="7938" y="3235"/>
                    <a:pt x="7938" y="2697"/>
                  </a:cubicBezTo>
                  <a:cubicBezTo>
                    <a:pt x="7938" y="2141"/>
                    <a:pt x="7880" y="1664"/>
                    <a:pt x="7764" y="1272"/>
                  </a:cubicBezTo>
                  <a:cubicBezTo>
                    <a:pt x="7648" y="877"/>
                    <a:pt x="7478" y="570"/>
                    <a:pt x="7242" y="356"/>
                  </a:cubicBezTo>
                  <a:cubicBezTo>
                    <a:pt x="7117" y="240"/>
                    <a:pt x="6973" y="151"/>
                    <a:pt x="6820" y="90"/>
                  </a:cubicBezTo>
                  <a:cubicBezTo>
                    <a:pt x="6663" y="32"/>
                    <a:pt x="6492" y="1"/>
                    <a:pt x="6308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2"/>
            <p:cNvSpPr/>
            <p:nvPr/>
          </p:nvSpPr>
          <p:spPr>
            <a:xfrm>
              <a:off x="7835484" y="2667242"/>
              <a:ext cx="53228" cy="52918"/>
            </a:xfrm>
            <a:custGeom>
              <a:rect b="b" l="l" r="r" t="t"/>
              <a:pathLst>
                <a:path extrusionOk="0" h="512" w="515">
                  <a:moveTo>
                    <a:pt x="256" y="0"/>
                  </a:moveTo>
                  <a:cubicBezTo>
                    <a:pt x="116" y="0"/>
                    <a:pt x="0" y="117"/>
                    <a:pt x="0" y="256"/>
                  </a:cubicBezTo>
                  <a:cubicBezTo>
                    <a:pt x="0" y="400"/>
                    <a:pt x="116" y="512"/>
                    <a:pt x="256" y="512"/>
                  </a:cubicBezTo>
                  <a:cubicBezTo>
                    <a:pt x="399" y="512"/>
                    <a:pt x="515" y="400"/>
                    <a:pt x="515" y="256"/>
                  </a:cubicBezTo>
                  <a:cubicBezTo>
                    <a:pt x="515" y="117"/>
                    <a:pt x="399" y="0"/>
                    <a:pt x="25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2"/>
            <p:cNvSpPr/>
            <p:nvPr/>
          </p:nvSpPr>
          <p:spPr>
            <a:xfrm>
              <a:off x="7831246" y="2663005"/>
              <a:ext cx="61703" cy="61393"/>
            </a:xfrm>
            <a:custGeom>
              <a:rect b="b" l="l" r="r" t="t"/>
              <a:pathLst>
                <a:path extrusionOk="0" h="594" w="597">
                  <a:moveTo>
                    <a:pt x="297" y="82"/>
                  </a:moveTo>
                  <a:cubicBezTo>
                    <a:pt x="358" y="82"/>
                    <a:pt x="413" y="106"/>
                    <a:pt x="450" y="144"/>
                  </a:cubicBezTo>
                  <a:cubicBezTo>
                    <a:pt x="491" y="185"/>
                    <a:pt x="515" y="239"/>
                    <a:pt x="515" y="297"/>
                  </a:cubicBezTo>
                  <a:cubicBezTo>
                    <a:pt x="515" y="359"/>
                    <a:pt x="491" y="410"/>
                    <a:pt x="450" y="450"/>
                  </a:cubicBezTo>
                  <a:cubicBezTo>
                    <a:pt x="413" y="488"/>
                    <a:pt x="358" y="512"/>
                    <a:pt x="297" y="512"/>
                  </a:cubicBezTo>
                  <a:cubicBezTo>
                    <a:pt x="239" y="512"/>
                    <a:pt x="185" y="488"/>
                    <a:pt x="147" y="450"/>
                  </a:cubicBezTo>
                  <a:cubicBezTo>
                    <a:pt x="106" y="410"/>
                    <a:pt x="82" y="359"/>
                    <a:pt x="82" y="297"/>
                  </a:cubicBezTo>
                  <a:cubicBezTo>
                    <a:pt x="82" y="239"/>
                    <a:pt x="106" y="185"/>
                    <a:pt x="147" y="144"/>
                  </a:cubicBezTo>
                  <a:cubicBezTo>
                    <a:pt x="185" y="106"/>
                    <a:pt x="239" y="82"/>
                    <a:pt x="297" y="82"/>
                  </a:cubicBezTo>
                  <a:close/>
                  <a:moveTo>
                    <a:pt x="297" y="1"/>
                  </a:moveTo>
                  <a:cubicBezTo>
                    <a:pt x="215" y="1"/>
                    <a:pt x="144" y="35"/>
                    <a:pt x="89" y="86"/>
                  </a:cubicBezTo>
                  <a:cubicBezTo>
                    <a:pt x="34" y="140"/>
                    <a:pt x="1" y="216"/>
                    <a:pt x="1" y="297"/>
                  </a:cubicBezTo>
                  <a:cubicBezTo>
                    <a:pt x="1" y="379"/>
                    <a:pt x="34" y="454"/>
                    <a:pt x="89" y="509"/>
                  </a:cubicBezTo>
                  <a:cubicBezTo>
                    <a:pt x="144" y="563"/>
                    <a:pt x="215" y="594"/>
                    <a:pt x="297" y="594"/>
                  </a:cubicBezTo>
                  <a:cubicBezTo>
                    <a:pt x="378" y="594"/>
                    <a:pt x="454" y="563"/>
                    <a:pt x="508" y="509"/>
                  </a:cubicBezTo>
                  <a:cubicBezTo>
                    <a:pt x="562" y="454"/>
                    <a:pt x="597" y="379"/>
                    <a:pt x="597" y="297"/>
                  </a:cubicBezTo>
                  <a:cubicBezTo>
                    <a:pt x="597" y="216"/>
                    <a:pt x="562" y="140"/>
                    <a:pt x="508" y="86"/>
                  </a:cubicBezTo>
                  <a:cubicBezTo>
                    <a:pt x="454" y="35"/>
                    <a:pt x="378" y="1"/>
                    <a:pt x="29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7722000" y="2706620"/>
              <a:ext cx="225624" cy="279162"/>
            </a:xfrm>
            <a:custGeom>
              <a:rect b="b" l="l" r="r" t="t"/>
              <a:pathLst>
                <a:path extrusionOk="0" h="2701" w="2183">
                  <a:moveTo>
                    <a:pt x="1572" y="1"/>
                  </a:moveTo>
                  <a:cubicBezTo>
                    <a:pt x="1562" y="1"/>
                    <a:pt x="1551" y="3"/>
                    <a:pt x="1541" y="8"/>
                  </a:cubicBezTo>
                  <a:cubicBezTo>
                    <a:pt x="1511" y="25"/>
                    <a:pt x="1500" y="63"/>
                    <a:pt x="1517" y="96"/>
                  </a:cubicBezTo>
                  <a:cubicBezTo>
                    <a:pt x="1520" y="107"/>
                    <a:pt x="2052" y="1129"/>
                    <a:pt x="1987" y="2009"/>
                  </a:cubicBezTo>
                  <a:cubicBezTo>
                    <a:pt x="1978" y="2155"/>
                    <a:pt x="1916" y="2268"/>
                    <a:pt x="1800" y="2356"/>
                  </a:cubicBezTo>
                  <a:cubicBezTo>
                    <a:pt x="1580" y="2525"/>
                    <a:pt x="1208" y="2571"/>
                    <a:pt x="867" y="2571"/>
                  </a:cubicBezTo>
                  <a:cubicBezTo>
                    <a:pt x="457" y="2571"/>
                    <a:pt x="90" y="2504"/>
                    <a:pt x="83" y="2503"/>
                  </a:cubicBezTo>
                  <a:cubicBezTo>
                    <a:pt x="79" y="2502"/>
                    <a:pt x="75" y="2502"/>
                    <a:pt x="71" y="2502"/>
                  </a:cubicBezTo>
                  <a:cubicBezTo>
                    <a:pt x="41" y="2502"/>
                    <a:pt x="14" y="2524"/>
                    <a:pt x="7" y="2554"/>
                  </a:cubicBezTo>
                  <a:cubicBezTo>
                    <a:pt x="1" y="2588"/>
                    <a:pt x="24" y="2622"/>
                    <a:pt x="59" y="2629"/>
                  </a:cubicBezTo>
                  <a:cubicBezTo>
                    <a:pt x="86" y="2632"/>
                    <a:pt x="447" y="2701"/>
                    <a:pt x="860" y="2701"/>
                  </a:cubicBezTo>
                  <a:cubicBezTo>
                    <a:pt x="1224" y="2701"/>
                    <a:pt x="1630" y="2649"/>
                    <a:pt x="1879" y="2455"/>
                  </a:cubicBezTo>
                  <a:cubicBezTo>
                    <a:pt x="2022" y="2346"/>
                    <a:pt x="2100" y="2199"/>
                    <a:pt x="2113" y="2018"/>
                  </a:cubicBezTo>
                  <a:cubicBezTo>
                    <a:pt x="2182" y="1102"/>
                    <a:pt x="1650" y="80"/>
                    <a:pt x="1630" y="35"/>
                  </a:cubicBezTo>
                  <a:cubicBezTo>
                    <a:pt x="1618" y="14"/>
                    <a:pt x="1596" y="1"/>
                    <a:pt x="157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2"/>
            <p:cNvSpPr/>
            <p:nvPr/>
          </p:nvSpPr>
          <p:spPr>
            <a:xfrm>
              <a:off x="7718486" y="2702486"/>
              <a:ext cx="226968" cy="287534"/>
            </a:xfrm>
            <a:custGeom>
              <a:rect b="b" l="l" r="r" t="t"/>
              <a:pathLst>
                <a:path extrusionOk="0" h="2782" w="2196">
                  <a:moveTo>
                    <a:pt x="1606" y="82"/>
                  </a:moveTo>
                  <a:cubicBezTo>
                    <a:pt x="1609" y="82"/>
                    <a:pt x="1616" y="82"/>
                    <a:pt x="1620" y="86"/>
                  </a:cubicBezTo>
                  <a:cubicBezTo>
                    <a:pt x="1623" y="89"/>
                    <a:pt x="1623" y="92"/>
                    <a:pt x="1626" y="95"/>
                  </a:cubicBezTo>
                  <a:cubicBezTo>
                    <a:pt x="1636" y="113"/>
                    <a:pt x="1759" y="348"/>
                    <a:pt x="1878" y="685"/>
                  </a:cubicBezTo>
                  <a:cubicBezTo>
                    <a:pt x="1998" y="1023"/>
                    <a:pt x="2114" y="1465"/>
                    <a:pt x="2114" y="1892"/>
                  </a:cubicBezTo>
                  <a:cubicBezTo>
                    <a:pt x="2114" y="1946"/>
                    <a:pt x="2111" y="2001"/>
                    <a:pt x="2107" y="2055"/>
                  </a:cubicBezTo>
                  <a:cubicBezTo>
                    <a:pt x="2100" y="2140"/>
                    <a:pt x="2080" y="2215"/>
                    <a:pt x="2042" y="2283"/>
                  </a:cubicBezTo>
                  <a:cubicBezTo>
                    <a:pt x="2004" y="2352"/>
                    <a:pt x="1954" y="2413"/>
                    <a:pt x="1886" y="2464"/>
                  </a:cubicBezTo>
                  <a:cubicBezTo>
                    <a:pt x="1770" y="2553"/>
                    <a:pt x="1613" y="2615"/>
                    <a:pt x="1439" y="2648"/>
                  </a:cubicBezTo>
                  <a:cubicBezTo>
                    <a:pt x="1265" y="2686"/>
                    <a:pt x="1074" y="2700"/>
                    <a:pt x="894" y="2700"/>
                  </a:cubicBezTo>
                  <a:cubicBezTo>
                    <a:pt x="485" y="2700"/>
                    <a:pt x="127" y="2631"/>
                    <a:pt x="99" y="2628"/>
                  </a:cubicBezTo>
                  <a:cubicBezTo>
                    <a:pt x="96" y="2628"/>
                    <a:pt x="90" y="2624"/>
                    <a:pt x="86" y="2621"/>
                  </a:cubicBezTo>
                  <a:cubicBezTo>
                    <a:pt x="82" y="2615"/>
                    <a:pt x="82" y="2611"/>
                    <a:pt x="82" y="2604"/>
                  </a:cubicBezTo>
                  <a:lnTo>
                    <a:pt x="82" y="2601"/>
                  </a:lnTo>
                  <a:cubicBezTo>
                    <a:pt x="82" y="2594"/>
                    <a:pt x="86" y="2590"/>
                    <a:pt x="90" y="2587"/>
                  </a:cubicBezTo>
                  <a:cubicBezTo>
                    <a:pt x="93" y="2584"/>
                    <a:pt x="99" y="2584"/>
                    <a:pt x="103" y="2584"/>
                  </a:cubicBezTo>
                  <a:lnTo>
                    <a:pt x="110" y="2584"/>
                  </a:lnTo>
                  <a:cubicBezTo>
                    <a:pt x="110" y="2584"/>
                    <a:pt x="117" y="2584"/>
                    <a:pt x="127" y="2587"/>
                  </a:cubicBezTo>
                  <a:cubicBezTo>
                    <a:pt x="209" y="2601"/>
                    <a:pt x="536" y="2651"/>
                    <a:pt x="900" y="2651"/>
                  </a:cubicBezTo>
                  <a:cubicBezTo>
                    <a:pt x="1074" y="2651"/>
                    <a:pt x="1255" y="2642"/>
                    <a:pt x="1422" y="2607"/>
                  </a:cubicBezTo>
                  <a:cubicBezTo>
                    <a:pt x="1589" y="2574"/>
                    <a:pt x="1743" y="2519"/>
                    <a:pt x="1858" y="2426"/>
                  </a:cubicBezTo>
                  <a:cubicBezTo>
                    <a:pt x="1919" y="2379"/>
                    <a:pt x="1967" y="2324"/>
                    <a:pt x="2001" y="2263"/>
                  </a:cubicBezTo>
                  <a:cubicBezTo>
                    <a:pt x="2035" y="2198"/>
                    <a:pt x="2056" y="2130"/>
                    <a:pt x="2062" y="2052"/>
                  </a:cubicBezTo>
                  <a:cubicBezTo>
                    <a:pt x="2066" y="2001"/>
                    <a:pt x="2070" y="1946"/>
                    <a:pt x="2070" y="1895"/>
                  </a:cubicBezTo>
                  <a:cubicBezTo>
                    <a:pt x="2066" y="1465"/>
                    <a:pt x="1947" y="1026"/>
                    <a:pt x="1828" y="688"/>
                  </a:cubicBezTo>
                  <a:cubicBezTo>
                    <a:pt x="1770" y="522"/>
                    <a:pt x="1708" y="378"/>
                    <a:pt x="1664" y="279"/>
                  </a:cubicBezTo>
                  <a:cubicBezTo>
                    <a:pt x="1640" y="229"/>
                    <a:pt x="1623" y="188"/>
                    <a:pt x="1609" y="161"/>
                  </a:cubicBezTo>
                  <a:cubicBezTo>
                    <a:pt x="1603" y="147"/>
                    <a:pt x="1595" y="136"/>
                    <a:pt x="1592" y="130"/>
                  </a:cubicBezTo>
                  <a:cubicBezTo>
                    <a:pt x="1589" y="120"/>
                    <a:pt x="1586" y="116"/>
                    <a:pt x="1586" y="116"/>
                  </a:cubicBezTo>
                  <a:cubicBezTo>
                    <a:pt x="1586" y="113"/>
                    <a:pt x="1582" y="109"/>
                    <a:pt x="1582" y="106"/>
                  </a:cubicBezTo>
                  <a:cubicBezTo>
                    <a:pt x="1582" y="103"/>
                    <a:pt x="1586" y="95"/>
                    <a:pt x="1586" y="92"/>
                  </a:cubicBezTo>
                  <a:cubicBezTo>
                    <a:pt x="1589" y="89"/>
                    <a:pt x="1592" y="89"/>
                    <a:pt x="1595" y="86"/>
                  </a:cubicBezTo>
                  <a:cubicBezTo>
                    <a:pt x="1599" y="82"/>
                    <a:pt x="1603" y="82"/>
                    <a:pt x="1606" y="82"/>
                  </a:cubicBezTo>
                  <a:close/>
                  <a:moveTo>
                    <a:pt x="1606" y="1"/>
                  </a:moveTo>
                  <a:cubicBezTo>
                    <a:pt x="1589" y="1"/>
                    <a:pt x="1572" y="4"/>
                    <a:pt x="1559" y="14"/>
                  </a:cubicBezTo>
                  <a:cubicBezTo>
                    <a:pt x="1541" y="21"/>
                    <a:pt x="1524" y="34"/>
                    <a:pt x="1518" y="51"/>
                  </a:cubicBezTo>
                  <a:cubicBezTo>
                    <a:pt x="1507" y="68"/>
                    <a:pt x="1500" y="86"/>
                    <a:pt x="1500" y="106"/>
                  </a:cubicBezTo>
                  <a:cubicBezTo>
                    <a:pt x="1500" y="123"/>
                    <a:pt x="1507" y="140"/>
                    <a:pt x="1514" y="154"/>
                  </a:cubicBezTo>
                  <a:cubicBezTo>
                    <a:pt x="1514" y="154"/>
                    <a:pt x="1518" y="157"/>
                    <a:pt x="1521" y="167"/>
                  </a:cubicBezTo>
                  <a:cubicBezTo>
                    <a:pt x="1548" y="218"/>
                    <a:pt x="1664" y="457"/>
                    <a:pt x="1773" y="781"/>
                  </a:cubicBezTo>
                  <a:cubicBezTo>
                    <a:pt x="1886" y="1101"/>
                    <a:pt x="1988" y="1506"/>
                    <a:pt x="1988" y="1895"/>
                  </a:cubicBezTo>
                  <a:cubicBezTo>
                    <a:pt x="1988" y="1946"/>
                    <a:pt x="1984" y="1997"/>
                    <a:pt x="1981" y="2045"/>
                  </a:cubicBezTo>
                  <a:cubicBezTo>
                    <a:pt x="1974" y="2113"/>
                    <a:pt x="1960" y="2171"/>
                    <a:pt x="1930" y="2222"/>
                  </a:cubicBezTo>
                  <a:cubicBezTo>
                    <a:pt x="1902" y="2277"/>
                    <a:pt x="1861" y="2321"/>
                    <a:pt x="1810" y="2362"/>
                  </a:cubicBezTo>
                  <a:cubicBezTo>
                    <a:pt x="1705" y="2440"/>
                    <a:pt x="1565" y="2495"/>
                    <a:pt x="1405" y="2525"/>
                  </a:cubicBezTo>
                  <a:cubicBezTo>
                    <a:pt x="1244" y="2560"/>
                    <a:pt x="1068" y="2570"/>
                    <a:pt x="900" y="2570"/>
                  </a:cubicBezTo>
                  <a:cubicBezTo>
                    <a:pt x="696" y="2570"/>
                    <a:pt x="505" y="2553"/>
                    <a:pt x="362" y="2536"/>
                  </a:cubicBezTo>
                  <a:cubicBezTo>
                    <a:pt x="291" y="2529"/>
                    <a:pt x="233" y="2519"/>
                    <a:pt x="192" y="2512"/>
                  </a:cubicBezTo>
                  <a:cubicBezTo>
                    <a:pt x="171" y="2508"/>
                    <a:pt x="154" y="2508"/>
                    <a:pt x="140" y="2505"/>
                  </a:cubicBezTo>
                  <a:cubicBezTo>
                    <a:pt x="130" y="2505"/>
                    <a:pt x="123" y="2502"/>
                    <a:pt x="123" y="2502"/>
                  </a:cubicBezTo>
                  <a:lnTo>
                    <a:pt x="103" y="2502"/>
                  </a:lnTo>
                  <a:cubicBezTo>
                    <a:pt x="79" y="2502"/>
                    <a:pt x="55" y="2508"/>
                    <a:pt x="38" y="2525"/>
                  </a:cubicBezTo>
                  <a:cubicBezTo>
                    <a:pt x="21" y="2539"/>
                    <a:pt x="8" y="2560"/>
                    <a:pt x="0" y="2587"/>
                  </a:cubicBezTo>
                  <a:lnTo>
                    <a:pt x="0" y="2604"/>
                  </a:lnTo>
                  <a:cubicBezTo>
                    <a:pt x="0" y="2631"/>
                    <a:pt x="8" y="2655"/>
                    <a:pt x="25" y="2672"/>
                  </a:cubicBezTo>
                  <a:cubicBezTo>
                    <a:pt x="38" y="2689"/>
                    <a:pt x="58" y="2703"/>
                    <a:pt x="86" y="2709"/>
                  </a:cubicBezTo>
                  <a:cubicBezTo>
                    <a:pt x="113" y="2713"/>
                    <a:pt x="478" y="2781"/>
                    <a:pt x="894" y="2781"/>
                  </a:cubicBezTo>
                  <a:cubicBezTo>
                    <a:pt x="1078" y="2781"/>
                    <a:pt x="1272" y="2768"/>
                    <a:pt x="1456" y="2730"/>
                  </a:cubicBezTo>
                  <a:cubicBezTo>
                    <a:pt x="1636" y="2692"/>
                    <a:pt x="1804" y="2631"/>
                    <a:pt x="1936" y="2529"/>
                  </a:cubicBezTo>
                  <a:cubicBezTo>
                    <a:pt x="2012" y="2471"/>
                    <a:pt x="2073" y="2403"/>
                    <a:pt x="2114" y="2324"/>
                  </a:cubicBezTo>
                  <a:cubicBezTo>
                    <a:pt x="2158" y="2247"/>
                    <a:pt x="2182" y="2157"/>
                    <a:pt x="2188" y="2063"/>
                  </a:cubicBezTo>
                  <a:cubicBezTo>
                    <a:pt x="2192" y="2004"/>
                    <a:pt x="2196" y="1950"/>
                    <a:pt x="2196" y="1892"/>
                  </a:cubicBezTo>
                  <a:cubicBezTo>
                    <a:pt x="2196" y="1449"/>
                    <a:pt x="2076" y="1002"/>
                    <a:pt x="1957" y="658"/>
                  </a:cubicBezTo>
                  <a:cubicBezTo>
                    <a:pt x="1834" y="317"/>
                    <a:pt x="1711" y="79"/>
                    <a:pt x="1698" y="59"/>
                  </a:cubicBezTo>
                  <a:cubicBezTo>
                    <a:pt x="1691" y="38"/>
                    <a:pt x="1677" y="24"/>
                    <a:pt x="1661" y="14"/>
                  </a:cubicBezTo>
                  <a:cubicBezTo>
                    <a:pt x="1644" y="7"/>
                    <a:pt x="1626" y="1"/>
                    <a:pt x="160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2"/>
            <p:cNvSpPr/>
            <p:nvPr/>
          </p:nvSpPr>
          <p:spPr>
            <a:xfrm>
              <a:off x="7767063" y="2908059"/>
              <a:ext cx="61083" cy="71108"/>
            </a:xfrm>
            <a:custGeom>
              <a:rect b="b" l="l" r="r" t="t"/>
              <a:pathLst>
                <a:path extrusionOk="0" h="688" w="591">
                  <a:moveTo>
                    <a:pt x="298" y="1"/>
                  </a:moveTo>
                  <a:cubicBezTo>
                    <a:pt x="287" y="1"/>
                    <a:pt x="276" y="2"/>
                    <a:pt x="263" y="5"/>
                  </a:cubicBezTo>
                  <a:cubicBezTo>
                    <a:pt x="93" y="39"/>
                    <a:pt x="1" y="666"/>
                    <a:pt x="1" y="666"/>
                  </a:cubicBezTo>
                  <a:cubicBezTo>
                    <a:pt x="169" y="685"/>
                    <a:pt x="378" y="688"/>
                    <a:pt x="497" y="688"/>
                  </a:cubicBezTo>
                  <a:cubicBezTo>
                    <a:pt x="554" y="688"/>
                    <a:pt x="590" y="687"/>
                    <a:pt x="590" y="687"/>
                  </a:cubicBezTo>
                  <a:cubicBezTo>
                    <a:pt x="486" y="231"/>
                    <a:pt x="444" y="1"/>
                    <a:pt x="298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2"/>
            <p:cNvSpPr/>
            <p:nvPr/>
          </p:nvSpPr>
          <p:spPr>
            <a:xfrm>
              <a:off x="7762205" y="2903822"/>
              <a:ext cx="71212" cy="79480"/>
            </a:xfrm>
            <a:custGeom>
              <a:rect b="b" l="l" r="r" t="t"/>
              <a:pathLst>
                <a:path extrusionOk="0" h="769" w="689">
                  <a:moveTo>
                    <a:pt x="345" y="83"/>
                  </a:moveTo>
                  <a:cubicBezTo>
                    <a:pt x="354" y="83"/>
                    <a:pt x="365" y="83"/>
                    <a:pt x="375" y="90"/>
                  </a:cubicBezTo>
                  <a:cubicBezTo>
                    <a:pt x="386" y="94"/>
                    <a:pt x="392" y="97"/>
                    <a:pt x="403" y="107"/>
                  </a:cubicBezTo>
                  <a:cubicBezTo>
                    <a:pt x="416" y="124"/>
                    <a:pt x="433" y="148"/>
                    <a:pt x="450" y="182"/>
                  </a:cubicBezTo>
                  <a:cubicBezTo>
                    <a:pt x="474" y="233"/>
                    <a:pt x="494" y="308"/>
                    <a:pt x="518" y="401"/>
                  </a:cubicBezTo>
                  <a:cubicBezTo>
                    <a:pt x="539" y="481"/>
                    <a:pt x="560" y="578"/>
                    <a:pt x="586" y="687"/>
                  </a:cubicBezTo>
                  <a:lnTo>
                    <a:pt x="518" y="687"/>
                  </a:lnTo>
                  <a:cubicBezTo>
                    <a:pt x="410" y="687"/>
                    <a:pt x="243" y="684"/>
                    <a:pt x="96" y="671"/>
                  </a:cubicBezTo>
                  <a:lnTo>
                    <a:pt x="96" y="671"/>
                  </a:lnTo>
                  <a:cubicBezTo>
                    <a:pt x="107" y="611"/>
                    <a:pt x="128" y="496"/>
                    <a:pt x="161" y="384"/>
                  </a:cubicBezTo>
                  <a:cubicBezTo>
                    <a:pt x="181" y="308"/>
                    <a:pt x="208" y="230"/>
                    <a:pt x="239" y="176"/>
                  </a:cubicBezTo>
                  <a:cubicBezTo>
                    <a:pt x="252" y="148"/>
                    <a:pt x="269" y="124"/>
                    <a:pt x="283" y="107"/>
                  </a:cubicBezTo>
                  <a:cubicBezTo>
                    <a:pt x="290" y="101"/>
                    <a:pt x="297" y="94"/>
                    <a:pt x="304" y="90"/>
                  </a:cubicBezTo>
                  <a:cubicBezTo>
                    <a:pt x="310" y="87"/>
                    <a:pt x="314" y="87"/>
                    <a:pt x="321" y="83"/>
                  </a:cubicBezTo>
                  <a:close/>
                  <a:moveTo>
                    <a:pt x="357" y="1"/>
                  </a:moveTo>
                  <a:cubicBezTo>
                    <a:pt x="353" y="1"/>
                    <a:pt x="349" y="1"/>
                    <a:pt x="345" y="2"/>
                  </a:cubicBezTo>
                  <a:cubicBezTo>
                    <a:pt x="331" y="2"/>
                    <a:pt x="318" y="2"/>
                    <a:pt x="304" y="5"/>
                  </a:cubicBezTo>
                  <a:cubicBezTo>
                    <a:pt x="287" y="8"/>
                    <a:pt x="273" y="16"/>
                    <a:pt x="260" y="22"/>
                  </a:cubicBezTo>
                  <a:cubicBezTo>
                    <a:pt x="232" y="39"/>
                    <a:pt x="211" y="63"/>
                    <a:pt x="195" y="90"/>
                  </a:cubicBezTo>
                  <a:cubicBezTo>
                    <a:pt x="161" y="138"/>
                    <a:pt x="134" y="200"/>
                    <a:pt x="113" y="264"/>
                  </a:cubicBezTo>
                  <a:cubicBezTo>
                    <a:pt x="76" y="363"/>
                    <a:pt x="52" y="472"/>
                    <a:pt x="35" y="554"/>
                  </a:cubicBezTo>
                  <a:cubicBezTo>
                    <a:pt x="17" y="639"/>
                    <a:pt x="7" y="700"/>
                    <a:pt x="7" y="700"/>
                  </a:cubicBezTo>
                  <a:lnTo>
                    <a:pt x="0" y="741"/>
                  </a:lnTo>
                  <a:lnTo>
                    <a:pt x="41" y="744"/>
                  </a:lnTo>
                  <a:cubicBezTo>
                    <a:pt x="205" y="765"/>
                    <a:pt x="395" y="769"/>
                    <a:pt x="518" y="769"/>
                  </a:cubicBezTo>
                  <a:lnTo>
                    <a:pt x="637" y="769"/>
                  </a:lnTo>
                  <a:lnTo>
                    <a:pt x="689" y="765"/>
                  </a:lnTo>
                  <a:lnTo>
                    <a:pt x="675" y="717"/>
                  </a:lnTo>
                  <a:cubicBezTo>
                    <a:pt x="651" y="605"/>
                    <a:pt x="628" y="503"/>
                    <a:pt x="607" y="417"/>
                  </a:cubicBezTo>
                  <a:cubicBezTo>
                    <a:pt x="590" y="353"/>
                    <a:pt x="576" y="294"/>
                    <a:pt x="559" y="247"/>
                  </a:cubicBezTo>
                  <a:cubicBezTo>
                    <a:pt x="535" y="172"/>
                    <a:pt x="511" y="115"/>
                    <a:pt x="477" y="70"/>
                  </a:cubicBezTo>
                  <a:cubicBezTo>
                    <a:pt x="461" y="49"/>
                    <a:pt x="440" y="33"/>
                    <a:pt x="420" y="19"/>
                  </a:cubicBezTo>
                  <a:cubicBezTo>
                    <a:pt x="399" y="7"/>
                    <a:pt x="377" y="1"/>
                    <a:pt x="35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2"/>
            <p:cNvSpPr/>
            <p:nvPr/>
          </p:nvSpPr>
          <p:spPr>
            <a:xfrm>
              <a:off x="6781571" y="2644711"/>
              <a:ext cx="53228" cy="52918"/>
            </a:xfrm>
            <a:custGeom>
              <a:rect b="b" l="l" r="r" t="t"/>
              <a:pathLst>
                <a:path extrusionOk="0" h="512" w="515">
                  <a:moveTo>
                    <a:pt x="257" y="0"/>
                  </a:moveTo>
                  <a:cubicBezTo>
                    <a:pt x="117" y="0"/>
                    <a:pt x="1" y="113"/>
                    <a:pt x="1" y="256"/>
                  </a:cubicBezTo>
                  <a:cubicBezTo>
                    <a:pt x="1" y="396"/>
                    <a:pt x="117" y="511"/>
                    <a:pt x="257" y="511"/>
                  </a:cubicBezTo>
                  <a:cubicBezTo>
                    <a:pt x="400" y="511"/>
                    <a:pt x="515" y="396"/>
                    <a:pt x="515" y="256"/>
                  </a:cubicBezTo>
                  <a:cubicBezTo>
                    <a:pt x="515" y="113"/>
                    <a:pt x="400" y="0"/>
                    <a:pt x="25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2"/>
            <p:cNvSpPr/>
            <p:nvPr/>
          </p:nvSpPr>
          <p:spPr>
            <a:xfrm>
              <a:off x="6777334" y="2640473"/>
              <a:ext cx="61703" cy="61393"/>
            </a:xfrm>
            <a:custGeom>
              <a:rect b="b" l="l" r="r" t="t"/>
              <a:pathLst>
                <a:path extrusionOk="0" h="594" w="597">
                  <a:moveTo>
                    <a:pt x="298" y="82"/>
                  </a:moveTo>
                  <a:cubicBezTo>
                    <a:pt x="359" y="82"/>
                    <a:pt x="413" y="107"/>
                    <a:pt x="450" y="143"/>
                  </a:cubicBezTo>
                  <a:cubicBezTo>
                    <a:pt x="488" y="184"/>
                    <a:pt x="515" y="236"/>
                    <a:pt x="515" y="297"/>
                  </a:cubicBezTo>
                  <a:cubicBezTo>
                    <a:pt x="515" y="355"/>
                    <a:pt x="488" y="409"/>
                    <a:pt x="450" y="447"/>
                  </a:cubicBezTo>
                  <a:cubicBezTo>
                    <a:pt x="413" y="488"/>
                    <a:pt x="359" y="511"/>
                    <a:pt x="298" y="511"/>
                  </a:cubicBezTo>
                  <a:cubicBezTo>
                    <a:pt x="239" y="511"/>
                    <a:pt x="185" y="488"/>
                    <a:pt x="147" y="447"/>
                  </a:cubicBezTo>
                  <a:cubicBezTo>
                    <a:pt x="106" y="409"/>
                    <a:pt x="82" y="355"/>
                    <a:pt x="82" y="297"/>
                  </a:cubicBezTo>
                  <a:cubicBezTo>
                    <a:pt x="82" y="236"/>
                    <a:pt x="106" y="184"/>
                    <a:pt x="147" y="143"/>
                  </a:cubicBezTo>
                  <a:cubicBezTo>
                    <a:pt x="185" y="107"/>
                    <a:pt x="239" y="82"/>
                    <a:pt x="298" y="82"/>
                  </a:cubicBezTo>
                  <a:close/>
                  <a:moveTo>
                    <a:pt x="298" y="0"/>
                  </a:moveTo>
                  <a:cubicBezTo>
                    <a:pt x="216" y="0"/>
                    <a:pt x="140" y="31"/>
                    <a:pt x="89" y="86"/>
                  </a:cubicBezTo>
                  <a:cubicBezTo>
                    <a:pt x="35" y="140"/>
                    <a:pt x="1" y="215"/>
                    <a:pt x="1" y="297"/>
                  </a:cubicBezTo>
                  <a:cubicBezTo>
                    <a:pt x="1" y="379"/>
                    <a:pt x="35" y="454"/>
                    <a:pt x="89" y="505"/>
                  </a:cubicBezTo>
                  <a:cubicBezTo>
                    <a:pt x="140" y="560"/>
                    <a:pt x="216" y="593"/>
                    <a:pt x="298" y="593"/>
                  </a:cubicBezTo>
                  <a:cubicBezTo>
                    <a:pt x="379" y="593"/>
                    <a:pt x="454" y="560"/>
                    <a:pt x="509" y="505"/>
                  </a:cubicBezTo>
                  <a:cubicBezTo>
                    <a:pt x="563" y="454"/>
                    <a:pt x="597" y="379"/>
                    <a:pt x="597" y="297"/>
                  </a:cubicBezTo>
                  <a:cubicBezTo>
                    <a:pt x="597" y="215"/>
                    <a:pt x="563" y="140"/>
                    <a:pt x="509" y="86"/>
                  </a:cubicBezTo>
                  <a:cubicBezTo>
                    <a:pt x="454" y="31"/>
                    <a:pt x="379" y="0"/>
                    <a:pt x="29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2"/>
            <p:cNvSpPr/>
            <p:nvPr/>
          </p:nvSpPr>
          <p:spPr>
            <a:xfrm>
              <a:off x="6722349" y="2684089"/>
              <a:ext cx="225934" cy="278748"/>
            </a:xfrm>
            <a:custGeom>
              <a:rect b="b" l="l" r="r" t="t"/>
              <a:pathLst>
                <a:path extrusionOk="0" h="2697" w="2186">
                  <a:moveTo>
                    <a:pt x="613" y="1"/>
                  </a:moveTo>
                  <a:cubicBezTo>
                    <a:pt x="591" y="1"/>
                    <a:pt x="568" y="13"/>
                    <a:pt x="556" y="35"/>
                  </a:cubicBezTo>
                  <a:cubicBezTo>
                    <a:pt x="533" y="76"/>
                    <a:pt x="1" y="1102"/>
                    <a:pt x="73" y="2019"/>
                  </a:cubicBezTo>
                  <a:cubicBezTo>
                    <a:pt x="83" y="2196"/>
                    <a:pt x="165" y="2346"/>
                    <a:pt x="308" y="2455"/>
                  </a:cubicBezTo>
                  <a:cubicBezTo>
                    <a:pt x="556" y="2645"/>
                    <a:pt x="962" y="2697"/>
                    <a:pt x="1327" y="2697"/>
                  </a:cubicBezTo>
                  <a:cubicBezTo>
                    <a:pt x="1739" y="2697"/>
                    <a:pt x="2101" y="2632"/>
                    <a:pt x="2128" y="2625"/>
                  </a:cubicBezTo>
                  <a:cubicBezTo>
                    <a:pt x="2162" y="2618"/>
                    <a:pt x="2186" y="2588"/>
                    <a:pt x="2179" y="2554"/>
                  </a:cubicBezTo>
                  <a:cubicBezTo>
                    <a:pt x="2173" y="2521"/>
                    <a:pt x="2146" y="2501"/>
                    <a:pt x="2117" y="2501"/>
                  </a:cubicBezTo>
                  <a:cubicBezTo>
                    <a:pt x="2112" y="2501"/>
                    <a:pt x="2108" y="2501"/>
                    <a:pt x="2104" y="2502"/>
                  </a:cubicBezTo>
                  <a:cubicBezTo>
                    <a:pt x="2096" y="2502"/>
                    <a:pt x="1730" y="2569"/>
                    <a:pt x="1320" y="2569"/>
                  </a:cubicBezTo>
                  <a:cubicBezTo>
                    <a:pt x="978" y="2569"/>
                    <a:pt x="606" y="2523"/>
                    <a:pt x="386" y="2353"/>
                  </a:cubicBezTo>
                  <a:cubicBezTo>
                    <a:pt x="270" y="2264"/>
                    <a:pt x="209" y="2151"/>
                    <a:pt x="199" y="2008"/>
                  </a:cubicBezTo>
                  <a:cubicBezTo>
                    <a:pt x="130" y="1129"/>
                    <a:pt x="666" y="103"/>
                    <a:pt x="669" y="93"/>
                  </a:cubicBezTo>
                  <a:cubicBezTo>
                    <a:pt x="686" y="62"/>
                    <a:pt x="672" y="25"/>
                    <a:pt x="641" y="8"/>
                  </a:cubicBezTo>
                  <a:cubicBezTo>
                    <a:pt x="633" y="3"/>
                    <a:pt x="623" y="1"/>
                    <a:pt x="61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2"/>
            <p:cNvSpPr/>
            <p:nvPr/>
          </p:nvSpPr>
          <p:spPr>
            <a:xfrm>
              <a:off x="6724829" y="2679955"/>
              <a:ext cx="226968" cy="287120"/>
            </a:xfrm>
            <a:custGeom>
              <a:rect b="b" l="l" r="r" t="t"/>
              <a:pathLst>
                <a:path extrusionOk="0" h="2778" w="2196">
                  <a:moveTo>
                    <a:pt x="590" y="82"/>
                  </a:moveTo>
                  <a:cubicBezTo>
                    <a:pt x="594" y="82"/>
                    <a:pt x="597" y="82"/>
                    <a:pt x="601" y="85"/>
                  </a:cubicBezTo>
                  <a:cubicBezTo>
                    <a:pt x="604" y="85"/>
                    <a:pt x="608" y="89"/>
                    <a:pt x="608" y="93"/>
                  </a:cubicBezTo>
                  <a:cubicBezTo>
                    <a:pt x="611" y="96"/>
                    <a:pt x="611" y="99"/>
                    <a:pt x="611" y="106"/>
                  </a:cubicBezTo>
                  <a:lnTo>
                    <a:pt x="611" y="116"/>
                  </a:lnTo>
                  <a:cubicBezTo>
                    <a:pt x="608" y="116"/>
                    <a:pt x="608" y="120"/>
                    <a:pt x="604" y="126"/>
                  </a:cubicBezTo>
                  <a:cubicBezTo>
                    <a:pt x="573" y="184"/>
                    <a:pt x="458" y="426"/>
                    <a:pt x="345" y="753"/>
                  </a:cubicBezTo>
                  <a:cubicBezTo>
                    <a:pt x="233" y="1081"/>
                    <a:pt x="127" y="1493"/>
                    <a:pt x="127" y="1892"/>
                  </a:cubicBezTo>
                  <a:cubicBezTo>
                    <a:pt x="127" y="1946"/>
                    <a:pt x="131" y="1998"/>
                    <a:pt x="134" y="2051"/>
                  </a:cubicBezTo>
                  <a:cubicBezTo>
                    <a:pt x="141" y="2127"/>
                    <a:pt x="158" y="2199"/>
                    <a:pt x="192" y="2260"/>
                  </a:cubicBezTo>
                  <a:cubicBezTo>
                    <a:pt x="226" y="2325"/>
                    <a:pt x="277" y="2379"/>
                    <a:pt x="339" y="2427"/>
                  </a:cubicBezTo>
                  <a:cubicBezTo>
                    <a:pt x="454" y="2515"/>
                    <a:pt x="608" y="2570"/>
                    <a:pt x="774" y="2604"/>
                  </a:cubicBezTo>
                  <a:cubicBezTo>
                    <a:pt x="941" y="2638"/>
                    <a:pt x="1122" y="2652"/>
                    <a:pt x="1296" y="2652"/>
                  </a:cubicBezTo>
                  <a:cubicBezTo>
                    <a:pt x="1712" y="2652"/>
                    <a:pt x="2080" y="2583"/>
                    <a:pt x="2086" y="2580"/>
                  </a:cubicBezTo>
                  <a:lnTo>
                    <a:pt x="2090" y="2580"/>
                  </a:lnTo>
                  <a:cubicBezTo>
                    <a:pt x="2097" y="2580"/>
                    <a:pt x="2100" y="2583"/>
                    <a:pt x="2107" y="2587"/>
                  </a:cubicBezTo>
                  <a:cubicBezTo>
                    <a:pt x="2110" y="2590"/>
                    <a:pt x="2114" y="2594"/>
                    <a:pt x="2114" y="2600"/>
                  </a:cubicBezTo>
                  <a:lnTo>
                    <a:pt x="2114" y="2604"/>
                  </a:lnTo>
                  <a:cubicBezTo>
                    <a:pt x="2114" y="2611"/>
                    <a:pt x="2110" y="2614"/>
                    <a:pt x="2107" y="2617"/>
                  </a:cubicBezTo>
                  <a:cubicBezTo>
                    <a:pt x="2104" y="2621"/>
                    <a:pt x="2100" y="2624"/>
                    <a:pt x="2094" y="2628"/>
                  </a:cubicBezTo>
                  <a:lnTo>
                    <a:pt x="2097" y="2628"/>
                  </a:lnTo>
                  <a:cubicBezTo>
                    <a:pt x="2069" y="2631"/>
                    <a:pt x="1709" y="2696"/>
                    <a:pt x="1303" y="2696"/>
                  </a:cubicBezTo>
                  <a:cubicBezTo>
                    <a:pt x="1122" y="2696"/>
                    <a:pt x="931" y="2682"/>
                    <a:pt x="757" y="2649"/>
                  </a:cubicBezTo>
                  <a:cubicBezTo>
                    <a:pt x="584" y="2611"/>
                    <a:pt x="427" y="2553"/>
                    <a:pt x="307" y="2465"/>
                  </a:cubicBezTo>
                  <a:cubicBezTo>
                    <a:pt x="243" y="2410"/>
                    <a:pt x="188" y="2352"/>
                    <a:pt x="154" y="2284"/>
                  </a:cubicBezTo>
                  <a:cubicBezTo>
                    <a:pt x="117" y="2215"/>
                    <a:pt x="93" y="2141"/>
                    <a:pt x="86" y="2056"/>
                  </a:cubicBezTo>
                  <a:cubicBezTo>
                    <a:pt x="83" y="2001"/>
                    <a:pt x="83" y="1946"/>
                    <a:pt x="83" y="1892"/>
                  </a:cubicBezTo>
                  <a:cubicBezTo>
                    <a:pt x="83" y="1463"/>
                    <a:pt x="199" y="1023"/>
                    <a:pt x="318" y="686"/>
                  </a:cubicBezTo>
                  <a:cubicBezTo>
                    <a:pt x="437" y="348"/>
                    <a:pt x="560" y="113"/>
                    <a:pt x="570" y="93"/>
                  </a:cubicBezTo>
                  <a:cubicBezTo>
                    <a:pt x="570" y="89"/>
                    <a:pt x="573" y="85"/>
                    <a:pt x="577" y="85"/>
                  </a:cubicBezTo>
                  <a:cubicBezTo>
                    <a:pt x="581" y="82"/>
                    <a:pt x="584" y="82"/>
                    <a:pt x="590" y="82"/>
                  </a:cubicBezTo>
                  <a:close/>
                  <a:moveTo>
                    <a:pt x="590" y="0"/>
                  </a:moveTo>
                  <a:cubicBezTo>
                    <a:pt x="570" y="0"/>
                    <a:pt x="553" y="3"/>
                    <a:pt x="536" y="14"/>
                  </a:cubicBezTo>
                  <a:cubicBezTo>
                    <a:pt x="519" y="24"/>
                    <a:pt x="505" y="38"/>
                    <a:pt x="495" y="55"/>
                  </a:cubicBezTo>
                  <a:cubicBezTo>
                    <a:pt x="485" y="75"/>
                    <a:pt x="362" y="313"/>
                    <a:pt x="240" y="658"/>
                  </a:cubicBezTo>
                  <a:cubicBezTo>
                    <a:pt x="120" y="1002"/>
                    <a:pt x="1" y="1449"/>
                    <a:pt x="1" y="1892"/>
                  </a:cubicBezTo>
                  <a:cubicBezTo>
                    <a:pt x="1" y="1946"/>
                    <a:pt x="1" y="2004"/>
                    <a:pt x="8" y="2062"/>
                  </a:cubicBezTo>
                  <a:cubicBezTo>
                    <a:pt x="15" y="2158"/>
                    <a:pt x="38" y="2243"/>
                    <a:pt x="79" y="2321"/>
                  </a:cubicBezTo>
                  <a:cubicBezTo>
                    <a:pt x="123" y="2399"/>
                    <a:pt x="181" y="2468"/>
                    <a:pt x="260" y="2529"/>
                  </a:cubicBezTo>
                  <a:cubicBezTo>
                    <a:pt x="389" y="2628"/>
                    <a:pt x="560" y="2689"/>
                    <a:pt x="740" y="2726"/>
                  </a:cubicBezTo>
                  <a:cubicBezTo>
                    <a:pt x="921" y="2764"/>
                    <a:pt x="1119" y="2778"/>
                    <a:pt x="1303" y="2778"/>
                  </a:cubicBezTo>
                  <a:cubicBezTo>
                    <a:pt x="1718" y="2778"/>
                    <a:pt x="2080" y="2713"/>
                    <a:pt x="2110" y="2706"/>
                  </a:cubicBezTo>
                  <a:cubicBezTo>
                    <a:pt x="2135" y="2703"/>
                    <a:pt x="2158" y="2689"/>
                    <a:pt x="2171" y="2669"/>
                  </a:cubicBezTo>
                  <a:cubicBezTo>
                    <a:pt x="2185" y="2652"/>
                    <a:pt x="2196" y="2628"/>
                    <a:pt x="2196" y="2604"/>
                  </a:cubicBezTo>
                  <a:cubicBezTo>
                    <a:pt x="2196" y="2597"/>
                    <a:pt x="2196" y="2590"/>
                    <a:pt x="2192" y="2583"/>
                  </a:cubicBezTo>
                  <a:cubicBezTo>
                    <a:pt x="2189" y="2559"/>
                    <a:pt x="2176" y="2539"/>
                    <a:pt x="2158" y="2522"/>
                  </a:cubicBezTo>
                  <a:cubicBezTo>
                    <a:pt x="2138" y="2509"/>
                    <a:pt x="2117" y="2498"/>
                    <a:pt x="2090" y="2498"/>
                  </a:cubicBezTo>
                  <a:cubicBezTo>
                    <a:pt x="2083" y="2498"/>
                    <a:pt x="2080" y="2498"/>
                    <a:pt x="2073" y="2501"/>
                  </a:cubicBezTo>
                  <a:cubicBezTo>
                    <a:pt x="2066" y="2501"/>
                    <a:pt x="1701" y="2570"/>
                    <a:pt x="1296" y="2570"/>
                  </a:cubicBezTo>
                  <a:cubicBezTo>
                    <a:pt x="1125" y="2570"/>
                    <a:pt x="952" y="2556"/>
                    <a:pt x="792" y="2526"/>
                  </a:cubicBezTo>
                  <a:cubicBezTo>
                    <a:pt x="631" y="2492"/>
                    <a:pt x="488" y="2440"/>
                    <a:pt x="386" y="2362"/>
                  </a:cubicBezTo>
                  <a:cubicBezTo>
                    <a:pt x="331" y="2321"/>
                    <a:pt x="294" y="2273"/>
                    <a:pt x="263" y="2222"/>
                  </a:cubicBezTo>
                  <a:cubicBezTo>
                    <a:pt x="236" y="2171"/>
                    <a:pt x="219" y="2113"/>
                    <a:pt x="216" y="2045"/>
                  </a:cubicBezTo>
                  <a:cubicBezTo>
                    <a:pt x="213" y="1994"/>
                    <a:pt x="208" y="1943"/>
                    <a:pt x="208" y="1892"/>
                  </a:cubicBezTo>
                  <a:cubicBezTo>
                    <a:pt x="208" y="1479"/>
                    <a:pt x="325" y="1046"/>
                    <a:pt x="444" y="716"/>
                  </a:cubicBezTo>
                  <a:cubicBezTo>
                    <a:pt x="502" y="549"/>
                    <a:pt x="563" y="409"/>
                    <a:pt x="608" y="310"/>
                  </a:cubicBezTo>
                  <a:cubicBezTo>
                    <a:pt x="628" y="263"/>
                    <a:pt x="648" y="222"/>
                    <a:pt x="662" y="195"/>
                  </a:cubicBezTo>
                  <a:cubicBezTo>
                    <a:pt x="666" y="181"/>
                    <a:pt x="672" y="170"/>
                    <a:pt x="675" y="164"/>
                  </a:cubicBezTo>
                  <a:cubicBezTo>
                    <a:pt x="679" y="157"/>
                    <a:pt x="683" y="154"/>
                    <a:pt x="683" y="154"/>
                  </a:cubicBezTo>
                  <a:cubicBezTo>
                    <a:pt x="689" y="137"/>
                    <a:pt x="693" y="120"/>
                    <a:pt x="693" y="106"/>
                  </a:cubicBezTo>
                  <a:cubicBezTo>
                    <a:pt x="693" y="85"/>
                    <a:pt x="689" y="68"/>
                    <a:pt x="679" y="52"/>
                  </a:cubicBezTo>
                  <a:cubicBezTo>
                    <a:pt x="669" y="35"/>
                    <a:pt x="655" y="21"/>
                    <a:pt x="638" y="11"/>
                  </a:cubicBezTo>
                  <a:cubicBezTo>
                    <a:pt x="622" y="3"/>
                    <a:pt x="604" y="0"/>
                    <a:pt x="590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2"/>
            <p:cNvSpPr/>
            <p:nvPr/>
          </p:nvSpPr>
          <p:spPr>
            <a:xfrm>
              <a:off x="6842138" y="2885218"/>
              <a:ext cx="61083" cy="71108"/>
            </a:xfrm>
            <a:custGeom>
              <a:rect b="b" l="l" r="r" t="t"/>
              <a:pathLst>
                <a:path extrusionOk="0" h="688" w="591">
                  <a:moveTo>
                    <a:pt x="294" y="1"/>
                  </a:moveTo>
                  <a:cubicBezTo>
                    <a:pt x="148" y="1"/>
                    <a:pt x="106" y="230"/>
                    <a:pt x="1" y="686"/>
                  </a:cubicBezTo>
                  <a:cubicBezTo>
                    <a:pt x="1" y="686"/>
                    <a:pt x="53" y="688"/>
                    <a:pt x="132" y="688"/>
                  </a:cubicBezTo>
                  <a:cubicBezTo>
                    <a:pt x="253" y="688"/>
                    <a:pt x="437" y="684"/>
                    <a:pt x="591" y="666"/>
                  </a:cubicBezTo>
                  <a:cubicBezTo>
                    <a:pt x="591" y="666"/>
                    <a:pt x="498" y="38"/>
                    <a:pt x="325" y="4"/>
                  </a:cubicBezTo>
                  <a:cubicBezTo>
                    <a:pt x="314" y="2"/>
                    <a:pt x="303" y="1"/>
                    <a:pt x="29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>
              <a:off x="6836866" y="2880980"/>
              <a:ext cx="71315" cy="79790"/>
            </a:xfrm>
            <a:custGeom>
              <a:rect b="b" l="l" r="r" t="t"/>
              <a:pathLst>
                <a:path extrusionOk="0" h="772" w="690">
                  <a:moveTo>
                    <a:pt x="345" y="83"/>
                  </a:moveTo>
                  <a:cubicBezTo>
                    <a:pt x="351" y="83"/>
                    <a:pt x="359" y="83"/>
                    <a:pt x="369" y="86"/>
                  </a:cubicBezTo>
                  <a:cubicBezTo>
                    <a:pt x="372" y="86"/>
                    <a:pt x="379" y="90"/>
                    <a:pt x="386" y="93"/>
                  </a:cubicBezTo>
                  <a:cubicBezTo>
                    <a:pt x="400" y="100"/>
                    <a:pt x="413" y="117"/>
                    <a:pt x="427" y="138"/>
                  </a:cubicBezTo>
                  <a:cubicBezTo>
                    <a:pt x="454" y="175"/>
                    <a:pt x="478" y="229"/>
                    <a:pt x="502" y="295"/>
                  </a:cubicBezTo>
                  <a:cubicBezTo>
                    <a:pt x="532" y="386"/>
                    <a:pt x="560" y="492"/>
                    <a:pt x="576" y="574"/>
                  </a:cubicBezTo>
                  <a:cubicBezTo>
                    <a:pt x="583" y="614"/>
                    <a:pt x="590" y="648"/>
                    <a:pt x="593" y="671"/>
                  </a:cubicBezTo>
                  <a:lnTo>
                    <a:pt x="593" y="671"/>
                  </a:lnTo>
                  <a:cubicBezTo>
                    <a:pt x="446" y="687"/>
                    <a:pt x="279" y="690"/>
                    <a:pt x="171" y="690"/>
                  </a:cubicBezTo>
                  <a:lnTo>
                    <a:pt x="103" y="690"/>
                  </a:lnTo>
                  <a:cubicBezTo>
                    <a:pt x="123" y="594"/>
                    <a:pt x="143" y="511"/>
                    <a:pt x="161" y="438"/>
                  </a:cubicBezTo>
                  <a:cubicBezTo>
                    <a:pt x="178" y="376"/>
                    <a:pt x="192" y="318"/>
                    <a:pt x="205" y="274"/>
                  </a:cubicBezTo>
                  <a:cubicBezTo>
                    <a:pt x="229" y="202"/>
                    <a:pt x="253" y="151"/>
                    <a:pt x="277" y="120"/>
                  </a:cubicBezTo>
                  <a:cubicBezTo>
                    <a:pt x="287" y="106"/>
                    <a:pt x="297" y="97"/>
                    <a:pt x="307" y="93"/>
                  </a:cubicBezTo>
                  <a:cubicBezTo>
                    <a:pt x="321" y="86"/>
                    <a:pt x="331" y="83"/>
                    <a:pt x="345" y="83"/>
                  </a:cubicBezTo>
                  <a:close/>
                  <a:moveTo>
                    <a:pt x="345" y="1"/>
                  </a:moveTo>
                  <a:cubicBezTo>
                    <a:pt x="321" y="1"/>
                    <a:pt x="297" y="8"/>
                    <a:pt x="277" y="15"/>
                  </a:cubicBezTo>
                  <a:cubicBezTo>
                    <a:pt x="260" y="25"/>
                    <a:pt x="243" y="35"/>
                    <a:pt x="229" y="53"/>
                  </a:cubicBezTo>
                  <a:cubicBezTo>
                    <a:pt x="202" y="76"/>
                    <a:pt x="184" y="111"/>
                    <a:pt x="164" y="151"/>
                  </a:cubicBezTo>
                  <a:cubicBezTo>
                    <a:pt x="137" y="209"/>
                    <a:pt x="117" y="287"/>
                    <a:pt x="90" y="383"/>
                  </a:cubicBezTo>
                  <a:cubicBezTo>
                    <a:pt x="65" y="475"/>
                    <a:pt x="41" y="587"/>
                    <a:pt x="11" y="720"/>
                  </a:cubicBezTo>
                  <a:lnTo>
                    <a:pt x="0" y="768"/>
                  </a:lnTo>
                  <a:lnTo>
                    <a:pt x="52" y="768"/>
                  </a:lnTo>
                  <a:cubicBezTo>
                    <a:pt x="52" y="768"/>
                    <a:pt x="99" y="771"/>
                    <a:pt x="171" y="771"/>
                  </a:cubicBezTo>
                  <a:cubicBezTo>
                    <a:pt x="294" y="771"/>
                    <a:pt x="485" y="768"/>
                    <a:pt x="645" y="748"/>
                  </a:cubicBezTo>
                  <a:lnTo>
                    <a:pt x="689" y="744"/>
                  </a:lnTo>
                  <a:lnTo>
                    <a:pt x="683" y="699"/>
                  </a:lnTo>
                  <a:cubicBezTo>
                    <a:pt x="683" y="699"/>
                    <a:pt x="658" y="543"/>
                    <a:pt x="614" y="380"/>
                  </a:cubicBezTo>
                  <a:cubicBezTo>
                    <a:pt x="590" y="298"/>
                    <a:pt x="563" y="213"/>
                    <a:pt x="526" y="144"/>
                  </a:cubicBezTo>
                  <a:cubicBezTo>
                    <a:pt x="508" y="111"/>
                    <a:pt x="491" y="79"/>
                    <a:pt x="467" y="56"/>
                  </a:cubicBezTo>
                  <a:cubicBezTo>
                    <a:pt x="458" y="45"/>
                    <a:pt x="444" y="32"/>
                    <a:pt x="430" y="25"/>
                  </a:cubicBezTo>
                  <a:cubicBezTo>
                    <a:pt x="417" y="15"/>
                    <a:pt x="403" y="8"/>
                    <a:pt x="386" y="4"/>
                  </a:cubicBezTo>
                  <a:cubicBezTo>
                    <a:pt x="372" y="4"/>
                    <a:pt x="359" y="1"/>
                    <a:pt x="34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>
              <a:off x="6898156" y="2031815"/>
              <a:ext cx="703124" cy="673875"/>
            </a:xfrm>
            <a:custGeom>
              <a:rect b="b" l="l" r="r" t="t"/>
              <a:pathLst>
                <a:path extrusionOk="0" h="6520" w="6803">
                  <a:moveTo>
                    <a:pt x="5372" y="0"/>
                  </a:moveTo>
                  <a:lnTo>
                    <a:pt x="0" y="6210"/>
                  </a:lnTo>
                  <a:lnTo>
                    <a:pt x="372" y="6520"/>
                  </a:lnTo>
                  <a:cubicBezTo>
                    <a:pt x="389" y="6435"/>
                    <a:pt x="409" y="6353"/>
                    <a:pt x="433" y="6278"/>
                  </a:cubicBezTo>
                  <a:cubicBezTo>
                    <a:pt x="546" y="5883"/>
                    <a:pt x="719" y="5576"/>
                    <a:pt x="952" y="5362"/>
                  </a:cubicBezTo>
                  <a:cubicBezTo>
                    <a:pt x="1081" y="5246"/>
                    <a:pt x="1221" y="5157"/>
                    <a:pt x="1378" y="5096"/>
                  </a:cubicBezTo>
                  <a:cubicBezTo>
                    <a:pt x="1527" y="5041"/>
                    <a:pt x="1689" y="5010"/>
                    <a:pt x="1859" y="5010"/>
                  </a:cubicBezTo>
                  <a:cubicBezTo>
                    <a:pt x="1868" y="5010"/>
                    <a:pt x="1876" y="5010"/>
                    <a:pt x="1885" y="5010"/>
                  </a:cubicBezTo>
                  <a:cubicBezTo>
                    <a:pt x="2039" y="5010"/>
                    <a:pt x="2199" y="5027"/>
                    <a:pt x="2369" y="5068"/>
                  </a:cubicBezTo>
                  <a:cubicBezTo>
                    <a:pt x="2512" y="5106"/>
                    <a:pt x="2649" y="5137"/>
                    <a:pt x="2775" y="5160"/>
                  </a:cubicBezTo>
                  <a:lnTo>
                    <a:pt x="6803" y="321"/>
                  </a:lnTo>
                  <a:cubicBezTo>
                    <a:pt x="6342" y="168"/>
                    <a:pt x="5862" y="58"/>
                    <a:pt x="5372" y="0"/>
                  </a:cubicBezTo>
                  <a:close/>
                </a:path>
              </a:pathLst>
            </a:custGeom>
            <a:solidFill>
              <a:srgbClr val="F5F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2"/>
            <p:cNvSpPr/>
            <p:nvPr/>
          </p:nvSpPr>
          <p:spPr>
            <a:xfrm>
              <a:off x="6955208" y="2571122"/>
              <a:ext cx="214358" cy="161751"/>
            </a:xfrm>
            <a:custGeom>
              <a:rect b="b" l="l" r="r" t="t"/>
              <a:pathLst>
                <a:path extrusionOk="0" h="1565" w="2074">
                  <a:moveTo>
                    <a:pt x="1337" y="1"/>
                  </a:moveTo>
                  <a:cubicBezTo>
                    <a:pt x="1180" y="1"/>
                    <a:pt x="1034" y="24"/>
                    <a:pt x="900" y="75"/>
                  </a:cubicBezTo>
                  <a:cubicBezTo>
                    <a:pt x="771" y="123"/>
                    <a:pt x="652" y="198"/>
                    <a:pt x="543" y="297"/>
                  </a:cubicBezTo>
                  <a:cubicBezTo>
                    <a:pt x="338" y="487"/>
                    <a:pt x="181" y="767"/>
                    <a:pt x="76" y="1132"/>
                  </a:cubicBezTo>
                  <a:cubicBezTo>
                    <a:pt x="45" y="1231"/>
                    <a:pt x="21" y="1336"/>
                    <a:pt x="1" y="1452"/>
                  </a:cubicBezTo>
                  <a:lnTo>
                    <a:pt x="140" y="1564"/>
                  </a:lnTo>
                  <a:lnTo>
                    <a:pt x="873" y="1564"/>
                  </a:lnTo>
                  <a:lnTo>
                    <a:pt x="2073" y="126"/>
                  </a:lnTo>
                  <a:cubicBezTo>
                    <a:pt x="1974" y="103"/>
                    <a:pt x="1875" y="82"/>
                    <a:pt x="1766" y="55"/>
                  </a:cubicBezTo>
                  <a:cubicBezTo>
                    <a:pt x="1616" y="17"/>
                    <a:pt x="1469" y="1"/>
                    <a:pt x="1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2"/>
            <p:cNvSpPr/>
            <p:nvPr/>
          </p:nvSpPr>
          <p:spPr>
            <a:xfrm>
              <a:off x="6943942" y="2557686"/>
              <a:ext cx="235029" cy="157203"/>
            </a:xfrm>
            <a:custGeom>
              <a:rect b="b" l="l" r="r" t="t"/>
              <a:pathLst>
                <a:path extrusionOk="0" h="1521" w="2274">
                  <a:moveTo>
                    <a:pt x="1442" y="0"/>
                  </a:moveTo>
                  <a:cubicBezTo>
                    <a:pt x="1268" y="0"/>
                    <a:pt x="1111" y="32"/>
                    <a:pt x="965" y="86"/>
                  </a:cubicBezTo>
                  <a:cubicBezTo>
                    <a:pt x="819" y="140"/>
                    <a:pt x="685" y="222"/>
                    <a:pt x="567" y="335"/>
                  </a:cubicBezTo>
                  <a:cubicBezTo>
                    <a:pt x="348" y="535"/>
                    <a:pt x="181" y="829"/>
                    <a:pt x="69" y="1210"/>
                  </a:cubicBezTo>
                  <a:cubicBezTo>
                    <a:pt x="42" y="1299"/>
                    <a:pt x="18" y="1391"/>
                    <a:pt x="1" y="1490"/>
                  </a:cubicBezTo>
                  <a:lnTo>
                    <a:pt x="38" y="1521"/>
                  </a:lnTo>
                  <a:cubicBezTo>
                    <a:pt x="59" y="1422"/>
                    <a:pt x="79" y="1326"/>
                    <a:pt x="106" y="1238"/>
                  </a:cubicBezTo>
                  <a:cubicBezTo>
                    <a:pt x="215" y="863"/>
                    <a:pt x="375" y="570"/>
                    <a:pt x="597" y="369"/>
                  </a:cubicBezTo>
                  <a:cubicBezTo>
                    <a:pt x="710" y="260"/>
                    <a:pt x="839" y="181"/>
                    <a:pt x="982" y="126"/>
                  </a:cubicBezTo>
                  <a:cubicBezTo>
                    <a:pt x="1125" y="76"/>
                    <a:pt x="1278" y="49"/>
                    <a:pt x="1446" y="49"/>
                  </a:cubicBezTo>
                  <a:cubicBezTo>
                    <a:pt x="1589" y="49"/>
                    <a:pt x="1739" y="69"/>
                    <a:pt x="1896" y="106"/>
                  </a:cubicBezTo>
                  <a:cubicBezTo>
                    <a:pt x="2019" y="134"/>
                    <a:pt x="2131" y="161"/>
                    <a:pt x="2239" y="185"/>
                  </a:cubicBezTo>
                  <a:lnTo>
                    <a:pt x="2274" y="144"/>
                  </a:lnTo>
                  <a:cubicBezTo>
                    <a:pt x="2158" y="120"/>
                    <a:pt x="2035" y="93"/>
                    <a:pt x="1906" y="62"/>
                  </a:cubicBezTo>
                  <a:cubicBezTo>
                    <a:pt x="1742" y="21"/>
                    <a:pt x="1589" y="0"/>
                    <a:pt x="1442" y="0"/>
                  </a:cubicBezTo>
                  <a:close/>
                </a:path>
              </a:pathLst>
            </a:custGeom>
            <a:solidFill>
              <a:srgbClr val="C3C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2"/>
            <p:cNvSpPr/>
            <p:nvPr/>
          </p:nvSpPr>
          <p:spPr>
            <a:xfrm>
              <a:off x="6936501" y="2549521"/>
              <a:ext cx="248465" cy="171776"/>
            </a:xfrm>
            <a:custGeom>
              <a:rect b="b" l="l" r="r" t="t"/>
              <a:pathLst>
                <a:path extrusionOk="0" h="1662" w="2404">
                  <a:moveTo>
                    <a:pt x="1488" y="1"/>
                  </a:moveTo>
                  <a:cubicBezTo>
                    <a:pt x="1318" y="1"/>
                    <a:pt x="1156" y="32"/>
                    <a:pt x="1007" y="87"/>
                  </a:cubicBezTo>
                  <a:cubicBezTo>
                    <a:pt x="850" y="148"/>
                    <a:pt x="710" y="237"/>
                    <a:pt x="581" y="353"/>
                  </a:cubicBezTo>
                  <a:cubicBezTo>
                    <a:pt x="348" y="567"/>
                    <a:pt x="175" y="874"/>
                    <a:pt x="62" y="1269"/>
                  </a:cubicBezTo>
                  <a:cubicBezTo>
                    <a:pt x="38" y="1344"/>
                    <a:pt x="18" y="1426"/>
                    <a:pt x="1" y="1511"/>
                  </a:cubicBezTo>
                  <a:lnTo>
                    <a:pt x="73" y="1569"/>
                  </a:lnTo>
                  <a:cubicBezTo>
                    <a:pt x="90" y="1470"/>
                    <a:pt x="114" y="1378"/>
                    <a:pt x="141" y="1289"/>
                  </a:cubicBezTo>
                  <a:cubicBezTo>
                    <a:pt x="253" y="908"/>
                    <a:pt x="420" y="614"/>
                    <a:pt x="639" y="414"/>
                  </a:cubicBezTo>
                  <a:cubicBezTo>
                    <a:pt x="757" y="301"/>
                    <a:pt x="891" y="219"/>
                    <a:pt x="1037" y="165"/>
                  </a:cubicBezTo>
                  <a:cubicBezTo>
                    <a:pt x="1183" y="111"/>
                    <a:pt x="1340" y="79"/>
                    <a:pt x="1514" y="79"/>
                  </a:cubicBezTo>
                  <a:cubicBezTo>
                    <a:pt x="1661" y="79"/>
                    <a:pt x="1814" y="100"/>
                    <a:pt x="1978" y="141"/>
                  </a:cubicBezTo>
                  <a:cubicBezTo>
                    <a:pt x="2107" y="172"/>
                    <a:pt x="2230" y="199"/>
                    <a:pt x="2346" y="223"/>
                  </a:cubicBezTo>
                  <a:lnTo>
                    <a:pt x="2404" y="151"/>
                  </a:lnTo>
                  <a:cubicBezTo>
                    <a:pt x="2278" y="128"/>
                    <a:pt x="2141" y="97"/>
                    <a:pt x="1998" y="59"/>
                  </a:cubicBezTo>
                  <a:cubicBezTo>
                    <a:pt x="1828" y="18"/>
                    <a:pt x="1668" y="1"/>
                    <a:pt x="1514" y="1"/>
                  </a:cubicBezTo>
                  <a:cubicBezTo>
                    <a:pt x="1505" y="1"/>
                    <a:pt x="1497" y="1"/>
                    <a:pt x="1488" y="1"/>
                  </a:cubicBezTo>
                  <a:close/>
                  <a:moveTo>
                    <a:pt x="1518" y="128"/>
                  </a:moveTo>
                  <a:cubicBezTo>
                    <a:pt x="1350" y="128"/>
                    <a:pt x="1197" y="155"/>
                    <a:pt x="1054" y="205"/>
                  </a:cubicBezTo>
                  <a:cubicBezTo>
                    <a:pt x="911" y="260"/>
                    <a:pt x="782" y="339"/>
                    <a:pt x="669" y="448"/>
                  </a:cubicBezTo>
                  <a:cubicBezTo>
                    <a:pt x="447" y="649"/>
                    <a:pt x="287" y="942"/>
                    <a:pt x="178" y="1317"/>
                  </a:cubicBezTo>
                  <a:cubicBezTo>
                    <a:pt x="151" y="1405"/>
                    <a:pt x="131" y="1501"/>
                    <a:pt x="110" y="1600"/>
                  </a:cubicBezTo>
                  <a:lnTo>
                    <a:pt x="182" y="1661"/>
                  </a:lnTo>
                  <a:cubicBezTo>
                    <a:pt x="202" y="1545"/>
                    <a:pt x="226" y="1440"/>
                    <a:pt x="257" y="1341"/>
                  </a:cubicBezTo>
                  <a:cubicBezTo>
                    <a:pt x="362" y="976"/>
                    <a:pt x="519" y="696"/>
                    <a:pt x="724" y="506"/>
                  </a:cubicBezTo>
                  <a:cubicBezTo>
                    <a:pt x="833" y="407"/>
                    <a:pt x="952" y="332"/>
                    <a:pt x="1081" y="284"/>
                  </a:cubicBezTo>
                  <a:cubicBezTo>
                    <a:pt x="1215" y="233"/>
                    <a:pt x="1361" y="210"/>
                    <a:pt x="1518" y="210"/>
                  </a:cubicBezTo>
                  <a:cubicBezTo>
                    <a:pt x="1650" y="210"/>
                    <a:pt x="1797" y="226"/>
                    <a:pt x="1947" y="264"/>
                  </a:cubicBezTo>
                  <a:cubicBezTo>
                    <a:pt x="2056" y="291"/>
                    <a:pt x="2155" y="312"/>
                    <a:pt x="2254" y="335"/>
                  </a:cubicBezTo>
                  <a:lnTo>
                    <a:pt x="2311" y="264"/>
                  </a:lnTo>
                  <a:cubicBezTo>
                    <a:pt x="2203" y="240"/>
                    <a:pt x="2091" y="213"/>
                    <a:pt x="1968" y="185"/>
                  </a:cubicBezTo>
                  <a:cubicBezTo>
                    <a:pt x="1811" y="148"/>
                    <a:pt x="1661" y="128"/>
                    <a:pt x="1518" y="128"/>
                  </a:cubicBezTo>
                  <a:close/>
                </a:path>
              </a:pathLst>
            </a:custGeom>
            <a:solidFill>
              <a:srgbClr val="C3C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2"/>
            <p:cNvSpPr/>
            <p:nvPr/>
          </p:nvSpPr>
          <p:spPr>
            <a:xfrm>
              <a:off x="6847099" y="2673547"/>
              <a:ext cx="89505" cy="59326"/>
            </a:xfrm>
            <a:custGeom>
              <a:rect b="b" l="l" r="r" t="t"/>
              <a:pathLst>
                <a:path extrusionOk="0" h="574" w="866">
                  <a:moveTo>
                    <a:pt x="494" y="1"/>
                  </a:moveTo>
                  <a:lnTo>
                    <a:pt x="0" y="573"/>
                  </a:lnTo>
                  <a:lnTo>
                    <a:pt x="818" y="573"/>
                  </a:lnTo>
                  <a:cubicBezTo>
                    <a:pt x="832" y="482"/>
                    <a:pt x="845" y="396"/>
                    <a:pt x="866" y="311"/>
                  </a:cubicBezTo>
                  <a:lnTo>
                    <a:pt x="494" y="1"/>
                  </a:lnTo>
                  <a:close/>
                </a:path>
              </a:pathLst>
            </a:custGeom>
            <a:solidFill>
              <a:srgbClr val="F5F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2"/>
            <p:cNvSpPr/>
            <p:nvPr/>
          </p:nvSpPr>
          <p:spPr>
            <a:xfrm>
              <a:off x="6953141" y="2721194"/>
              <a:ext cx="16640" cy="11679"/>
            </a:xfrm>
            <a:custGeom>
              <a:rect b="b" l="l" r="r" t="t"/>
              <a:pathLst>
                <a:path extrusionOk="0" h="113" w="161">
                  <a:moveTo>
                    <a:pt x="21" y="0"/>
                  </a:moveTo>
                  <a:cubicBezTo>
                    <a:pt x="14" y="37"/>
                    <a:pt x="7" y="75"/>
                    <a:pt x="0" y="112"/>
                  </a:cubicBezTo>
                  <a:lnTo>
                    <a:pt x="160" y="1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2"/>
            <p:cNvSpPr/>
            <p:nvPr/>
          </p:nvSpPr>
          <p:spPr>
            <a:xfrm>
              <a:off x="6940118" y="2711582"/>
              <a:ext cx="7855" cy="21291"/>
            </a:xfrm>
            <a:custGeom>
              <a:rect b="b" l="l" r="r" t="t"/>
              <a:pathLst>
                <a:path extrusionOk="0" h="206" w="76">
                  <a:moveTo>
                    <a:pt x="38" y="1"/>
                  </a:moveTo>
                  <a:cubicBezTo>
                    <a:pt x="24" y="66"/>
                    <a:pt x="11" y="137"/>
                    <a:pt x="0" y="205"/>
                  </a:cubicBezTo>
                  <a:lnTo>
                    <a:pt x="44" y="205"/>
                  </a:lnTo>
                  <a:cubicBezTo>
                    <a:pt x="52" y="147"/>
                    <a:pt x="61" y="89"/>
                    <a:pt x="75" y="32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C3C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2"/>
            <p:cNvSpPr/>
            <p:nvPr/>
          </p:nvSpPr>
          <p:spPr>
            <a:xfrm>
              <a:off x="6931643" y="2705587"/>
              <a:ext cx="23668" cy="27286"/>
            </a:xfrm>
            <a:custGeom>
              <a:rect b="b" l="l" r="r" t="t"/>
              <a:pathLst>
                <a:path extrusionOk="0" h="264" w="229">
                  <a:moveTo>
                    <a:pt x="48" y="1"/>
                  </a:moveTo>
                  <a:cubicBezTo>
                    <a:pt x="27" y="86"/>
                    <a:pt x="14" y="172"/>
                    <a:pt x="0" y="263"/>
                  </a:cubicBezTo>
                  <a:lnTo>
                    <a:pt x="82" y="263"/>
                  </a:lnTo>
                  <a:cubicBezTo>
                    <a:pt x="93" y="195"/>
                    <a:pt x="106" y="124"/>
                    <a:pt x="120" y="59"/>
                  </a:cubicBezTo>
                  <a:lnTo>
                    <a:pt x="48" y="1"/>
                  </a:lnTo>
                  <a:close/>
                  <a:moveTo>
                    <a:pt x="157" y="90"/>
                  </a:moveTo>
                  <a:cubicBezTo>
                    <a:pt x="143" y="147"/>
                    <a:pt x="134" y="205"/>
                    <a:pt x="126" y="263"/>
                  </a:cubicBezTo>
                  <a:lnTo>
                    <a:pt x="208" y="263"/>
                  </a:lnTo>
                  <a:cubicBezTo>
                    <a:pt x="215" y="226"/>
                    <a:pt x="222" y="188"/>
                    <a:pt x="229" y="151"/>
                  </a:cubicBezTo>
                  <a:lnTo>
                    <a:pt x="157" y="90"/>
                  </a:lnTo>
                  <a:close/>
                </a:path>
              </a:pathLst>
            </a:custGeom>
            <a:solidFill>
              <a:srgbClr val="C3C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2"/>
            <p:cNvSpPr/>
            <p:nvPr/>
          </p:nvSpPr>
          <p:spPr>
            <a:xfrm>
              <a:off x="7645621" y="2082976"/>
              <a:ext cx="57465" cy="41859"/>
            </a:xfrm>
            <a:custGeom>
              <a:rect b="b" l="l" r="r" t="t"/>
              <a:pathLst>
                <a:path extrusionOk="0" h="405" w="556">
                  <a:moveTo>
                    <a:pt x="35" y="0"/>
                  </a:moveTo>
                  <a:lnTo>
                    <a:pt x="0" y="48"/>
                  </a:lnTo>
                  <a:lnTo>
                    <a:pt x="433" y="405"/>
                  </a:lnTo>
                  <a:lnTo>
                    <a:pt x="556" y="241"/>
                  </a:lnTo>
                  <a:cubicBezTo>
                    <a:pt x="389" y="153"/>
                    <a:pt x="211" y="75"/>
                    <a:pt x="35" y="0"/>
                  </a:cubicBezTo>
                  <a:close/>
                </a:path>
              </a:pathLst>
            </a:custGeom>
            <a:solidFill>
              <a:srgbClr val="F5F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2"/>
            <p:cNvSpPr/>
            <p:nvPr/>
          </p:nvSpPr>
          <p:spPr>
            <a:xfrm>
              <a:off x="7265894" y="2087834"/>
              <a:ext cx="424582" cy="497758"/>
            </a:xfrm>
            <a:custGeom>
              <a:rect b="b" l="l" r="r" t="t"/>
              <a:pathLst>
                <a:path extrusionOk="0" h="4816" w="4108">
                  <a:moveTo>
                    <a:pt x="3674" y="1"/>
                  </a:moveTo>
                  <a:lnTo>
                    <a:pt x="0" y="4765"/>
                  </a:lnTo>
                  <a:cubicBezTo>
                    <a:pt x="301" y="4809"/>
                    <a:pt x="478" y="4816"/>
                    <a:pt x="573" y="4816"/>
                  </a:cubicBezTo>
                  <a:lnTo>
                    <a:pt x="634" y="4816"/>
                  </a:lnTo>
                  <a:cubicBezTo>
                    <a:pt x="645" y="4812"/>
                    <a:pt x="651" y="4812"/>
                    <a:pt x="655" y="4812"/>
                  </a:cubicBezTo>
                  <a:lnTo>
                    <a:pt x="689" y="4812"/>
                  </a:lnTo>
                  <a:cubicBezTo>
                    <a:pt x="692" y="4812"/>
                    <a:pt x="696" y="4812"/>
                    <a:pt x="703" y="4816"/>
                  </a:cubicBezTo>
                  <a:lnTo>
                    <a:pt x="713" y="4816"/>
                  </a:lnTo>
                  <a:lnTo>
                    <a:pt x="4107" y="358"/>
                  </a:lnTo>
                  <a:lnTo>
                    <a:pt x="3674" y="1"/>
                  </a:lnTo>
                  <a:close/>
                </a:path>
              </a:pathLst>
            </a:custGeom>
            <a:solidFill>
              <a:srgbClr val="F5F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2"/>
            <p:cNvSpPr/>
            <p:nvPr/>
          </p:nvSpPr>
          <p:spPr>
            <a:xfrm>
              <a:off x="7148276" y="2599958"/>
              <a:ext cx="174773" cy="132915"/>
            </a:xfrm>
            <a:custGeom>
              <a:rect b="b" l="l" r="r" t="t"/>
              <a:pathLst>
                <a:path extrusionOk="0" h="1286" w="1691">
                  <a:moveTo>
                    <a:pt x="992" y="0"/>
                  </a:moveTo>
                  <a:lnTo>
                    <a:pt x="1" y="1285"/>
                  </a:lnTo>
                  <a:lnTo>
                    <a:pt x="767" y="1285"/>
                  </a:lnTo>
                  <a:lnTo>
                    <a:pt x="1690" y="72"/>
                  </a:lnTo>
                  <a:cubicBezTo>
                    <a:pt x="1568" y="69"/>
                    <a:pt x="1350" y="55"/>
                    <a:pt x="9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2"/>
            <p:cNvSpPr/>
            <p:nvPr/>
          </p:nvSpPr>
          <p:spPr>
            <a:xfrm>
              <a:off x="7256695" y="2588072"/>
              <a:ext cx="76586" cy="10956"/>
            </a:xfrm>
            <a:custGeom>
              <a:rect b="b" l="l" r="r" t="t"/>
              <a:pathLst>
                <a:path extrusionOk="0" h="106" w="741">
                  <a:moveTo>
                    <a:pt x="31" y="0"/>
                  </a:moveTo>
                  <a:lnTo>
                    <a:pt x="1" y="41"/>
                  </a:lnTo>
                  <a:cubicBezTo>
                    <a:pt x="342" y="92"/>
                    <a:pt x="547" y="106"/>
                    <a:pt x="659" y="106"/>
                  </a:cubicBezTo>
                  <a:cubicBezTo>
                    <a:pt x="676" y="106"/>
                    <a:pt x="693" y="106"/>
                    <a:pt x="706" y="102"/>
                  </a:cubicBezTo>
                  <a:lnTo>
                    <a:pt x="740" y="54"/>
                  </a:lnTo>
                  <a:lnTo>
                    <a:pt x="731" y="54"/>
                  </a:lnTo>
                  <a:cubicBezTo>
                    <a:pt x="717" y="57"/>
                    <a:pt x="693" y="57"/>
                    <a:pt x="662" y="57"/>
                  </a:cubicBezTo>
                  <a:cubicBezTo>
                    <a:pt x="560" y="57"/>
                    <a:pt x="363" y="48"/>
                    <a:pt x="31" y="0"/>
                  </a:cubicBezTo>
                  <a:close/>
                </a:path>
              </a:pathLst>
            </a:custGeom>
            <a:solidFill>
              <a:srgbClr val="C3C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2"/>
            <p:cNvSpPr/>
            <p:nvPr/>
          </p:nvSpPr>
          <p:spPr>
            <a:xfrm>
              <a:off x="7250701" y="2580217"/>
              <a:ext cx="88885" cy="27286"/>
            </a:xfrm>
            <a:custGeom>
              <a:rect b="b" l="l" r="r" t="t"/>
              <a:pathLst>
                <a:path extrusionOk="0" h="264" w="860">
                  <a:moveTo>
                    <a:pt x="147" y="1"/>
                  </a:moveTo>
                  <a:lnTo>
                    <a:pt x="89" y="76"/>
                  </a:lnTo>
                  <a:cubicBezTo>
                    <a:pt x="421" y="124"/>
                    <a:pt x="618" y="133"/>
                    <a:pt x="720" y="133"/>
                  </a:cubicBezTo>
                  <a:cubicBezTo>
                    <a:pt x="751" y="133"/>
                    <a:pt x="775" y="133"/>
                    <a:pt x="789" y="130"/>
                  </a:cubicBezTo>
                  <a:lnTo>
                    <a:pt x="798" y="130"/>
                  </a:lnTo>
                  <a:lnTo>
                    <a:pt x="860" y="52"/>
                  </a:lnTo>
                  <a:lnTo>
                    <a:pt x="850" y="52"/>
                  </a:lnTo>
                  <a:cubicBezTo>
                    <a:pt x="843" y="48"/>
                    <a:pt x="839" y="48"/>
                    <a:pt x="836" y="48"/>
                  </a:cubicBezTo>
                  <a:lnTo>
                    <a:pt x="802" y="48"/>
                  </a:lnTo>
                  <a:cubicBezTo>
                    <a:pt x="798" y="48"/>
                    <a:pt x="792" y="48"/>
                    <a:pt x="781" y="52"/>
                  </a:cubicBezTo>
                  <a:lnTo>
                    <a:pt x="720" y="52"/>
                  </a:lnTo>
                  <a:cubicBezTo>
                    <a:pt x="625" y="52"/>
                    <a:pt x="448" y="45"/>
                    <a:pt x="147" y="1"/>
                  </a:cubicBezTo>
                  <a:close/>
                  <a:moveTo>
                    <a:pt x="59" y="117"/>
                  </a:moveTo>
                  <a:lnTo>
                    <a:pt x="1" y="191"/>
                  </a:lnTo>
                  <a:cubicBezTo>
                    <a:pt x="359" y="246"/>
                    <a:pt x="577" y="260"/>
                    <a:pt x="699" y="263"/>
                  </a:cubicBezTo>
                  <a:lnTo>
                    <a:pt x="764" y="178"/>
                  </a:lnTo>
                  <a:lnTo>
                    <a:pt x="764" y="178"/>
                  </a:lnTo>
                  <a:cubicBezTo>
                    <a:pt x="751" y="182"/>
                    <a:pt x="734" y="182"/>
                    <a:pt x="717" y="182"/>
                  </a:cubicBezTo>
                  <a:cubicBezTo>
                    <a:pt x="605" y="182"/>
                    <a:pt x="400" y="168"/>
                    <a:pt x="59" y="117"/>
                  </a:cubicBezTo>
                  <a:close/>
                </a:path>
              </a:pathLst>
            </a:custGeom>
            <a:solidFill>
              <a:srgbClr val="C3C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2"/>
            <p:cNvSpPr/>
            <p:nvPr/>
          </p:nvSpPr>
          <p:spPr>
            <a:xfrm>
              <a:off x="7708977" y="2317489"/>
              <a:ext cx="279782" cy="386858"/>
            </a:xfrm>
            <a:custGeom>
              <a:rect b="b" l="l" r="r" t="t"/>
              <a:pathLst>
                <a:path extrusionOk="0" h="3743" w="2707">
                  <a:moveTo>
                    <a:pt x="2359" y="1"/>
                  </a:moveTo>
                  <a:lnTo>
                    <a:pt x="1" y="3061"/>
                  </a:lnTo>
                  <a:cubicBezTo>
                    <a:pt x="69" y="3197"/>
                    <a:pt x="130" y="3347"/>
                    <a:pt x="178" y="3514"/>
                  </a:cubicBezTo>
                  <a:cubicBezTo>
                    <a:pt x="199" y="3586"/>
                    <a:pt x="219" y="3664"/>
                    <a:pt x="236" y="3743"/>
                  </a:cubicBezTo>
                  <a:lnTo>
                    <a:pt x="2706" y="498"/>
                  </a:lnTo>
                  <a:cubicBezTo>
                    <a:pt x="2598" y="328"/>
                    <a:pt x="2482" y="160"/>
                    <a:pt x="2359" y="1"/>
                  </a:cubicBezTo>
                  <a:close/>
                </a:path>
              </a:pathLst>
            </a:custGeom>
            <a:solidFill>
              <a:srgbClr val="F5F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2"/>
            <p:cNvSpPr/>
            <p:nvPr/>
          </p:nvSpPr>
          <p:spPr>
            <a:xfrm>
              <a:off x="7632598" y="2652773"/>
              <a:ext cx="83511" cy="80100"/>
            </a:xfrm>
            <a:custGeom>
              <a:rect b="b" l="l" r="r" t="t"/>
              <a:pathLst>
                <a:path extrusionOk="0" h="775" w="808">
                  <a:moveTo>
                    <a:pt x="597" y="1"/>
                  </a:moveTo>
                  <a:lnTo>
                    <a:pt x="0" y="774"/>
                  </a:lnTo>
                  <a:lnTo>
                    <a:pt x="767" y="774"/>
                  </a:lnTo>
                  <a:lnTo>
                    <a:pt x="808" y="720"/>
                  </a:lnTo>
                  <a:cubicBezTo>
                    <a:pt x="784" y="584"/>
                    <a:pt x="757" y="458"/>
                    <a:pt x="723" y="342"/>
                  </a:cubicBezTo>
                  <a:cubicBezTo>
                    <a:pt x="685" y="219"/>
                    <a:pt x="644" y="103"/>
                    <a:pt x="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2"/>
            <p:cNvSpPr/>
            <p:nvPr/>
          </p:nvSpPr>
          <p:spPr>
            <a:xfrm>
              <a:off x="7700192" y="2641197"/>
              <a:ext cx="26459" cy="76896"/>
            </a:xfrm>
            <a:custGeom>
              <a:rect b="b" l="l" r="r" t="t"/>
              <a:pathLst>
                <a:path extrusionOk="0" h="744" w="256">
                  <a:moveTo>
                    <a:pt x="31" y="1"/>
                  </a:moveTo>
                  <a:lnTo>
                    <a:pt x="1" y="41"/>
                  </a:lnTo>
                  <a:cubicBezTo>
                    <a:pt x="59" y="157"/>
                    <a:pt x="106" y="287"/>
                    <a:pt x="147" y="430"/>
                  </a:cubicBezTo>
                  <a:cubicBezTo>
                    <a:pt x="174" y="529"/>
                    <a:pt x="202" y="634"/>
                    <a:pt x="222" y="743"/>
                  </a:cubicBezTo>
                  <a:lnTo>
                    <a:pt x="256" y="699"/>
                  </a:lnTo>
                  <a:cubicBezTo>
                    <a:pt x="235" y="594"/>
                    <a:pt x="212" y="498"/>
                    <a:pt x="185" y="402"/>
                  </a:cubicBezTo>
                  <a:cubicBezTo>
                    <a:pt x="141" y="256"/>
                    <a:pt x="89" y="123"/>
                    <a:pt x="31" y="1"/>
                  </a:cubicBezTo>
                  <a:close/>
                </a:path>
              </a:pathLst>
            </a:custGeom>
            <a:solidFill>
              <a:srgbClr val="C3C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2"/>
            <p:cNvSpPr/>
            <p:nvPr/>
          </p:nvSpPr>
          <p:spPr>
            <a:xfrm>
              <a:off x="7694197" y="2633755"/>
              <a:ext cx="39172" cy="93433"/>
            </a:xfrm>
            <a:custGeom>
              <a:rect b="b" l="l" r="r" t="t"/>
              <a:pathLst>
                <a:path extrusionOk="0" h="904" w="379">
                  <a:moveTo>
                    <a:pt x="144" y="1"/>
                  </a:moveTo>
                  <a:lnTo>
                    <a:pt x="89" y="73"/>
                  </a:lnTo>
                  <a:cubicBezTo>
                    <a:pt x="147" y="195"/>
                    <a:pt x="199" y="328"/>
                    <a:pt x="243" y="474"/>
                  </a:cubicBezTo>
                  <a:cubicBezTo>
                    <a:pt x="270" y="570"/>
                    <a:pt x="293" y="666"/>
                    <a:pt x="314" y="771"/>
                  </a:cubicBezTo>
                  <a:lnTo>
                    <a:pt x="379" y="683"/>
                  </a:lnTo>
                  <a:cubicBezTo>
                    <a:pt x="362" y="604"/>
                    <a:pt x="342" y="526"/>
                    <a:pt x="321" y="454"/>
                  </a:cubicBezTo>
                  <a:cubicBezTo>
                    <a:pt x="273" y="287"/>
                    <a:pt x="212" y="137"/>
                    <a:pt x="144" y="1"/>
                  </a:cubicBezTo>
                  <a:close/>
                  <a:moveTo>
                    <a:pt x="59" y="113"/>
                  </a:moveTo>
                  <a:lnTo>
                    <a:pt x="1" y="185"/>
                  </a:lnTo>
                  <a:cubicBezTo>
                    <a:pt x="48" y="287"/>
                    <a:pt x="89" y="403"/>
                    <a:pt x="127" y="526"/>
                  </a:cubicBezTo>
                  <a:cubicBezTo>
                    <a:pt x="161" y="642"/>
                    <a:pt x="188" y="768"/>
                    <a:pt x="212" y="904"/>
                  </a:cubicBezTo>
                  <a:lnTo>
                    <a:pt x="280" y="815"/>
                  </a:lnTo>
                  <a:cubicBezTo>
                    <a:pt x="260" y="706"/>
                    <a:pt x="232" y="601"/>
                    <a:pt x="205" y="502"/>
                  </a:cubicBezTo>
                  <a:cubicBezTo>
                    <a:pt x="164" y="359"/>
                    <a:pt x="117" y="229"/>
                    <a:pt x="59" y="113"/>
                  </a:cubicBezTo>
                  <a:close/>
                </a:path>
              </a:pathLst>
            </a:custGeom>
            <a:solidFill>
              <a:srgbClr val="C3C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2"/>
            <p:cNvSpPr/>
            <p:nvPr/>
          </p:nvSpPr>
          <p:spPr>
            <a:xfrm>
              <a:off x="6578065" y="2020343"/>
              <a:ext cx="1582158" cy="1479010"/>
            </a:xfrm>
            <a:custGeom>
              <a:rect b="b" l="l" r="r" t="t"/>
              <a:pathLst>
                <a:path extrusionOk="0" h="14310" w="15308">
                  <a:moveTo>
                    <a:pt x="7657" y="136"/>
                  </a:moveTo>
                  <a:cubicBezTo>
                    <a:pt x="11079" y="136"/>
                    <a:pt x="14081" y="2647"/>
                    <a:pt x="14596" y="6130"/>
                  </a:cubicBezTo>
                  <a:cubicBezTo>
                    <a:pt x="15162" y="9957"/>
                    <a:pt x="12507" y="13529"/>
                    <a:pt x="8680" y="14094"/>
                  </a:cubicBezTo>
                  <a:cubicBezTo>
                    <a:pt x="8332" y="14145"/>
                    <a:pt x="7985" y="14171"/>
                    <a:pt x="7641" y="14171"/>
                  </a:cubicBezTo>
                  <a:cubicBezTo>
                    <a:pt x="6145" y="14171"/>
                    <a:pt x="4693" y="13694"/>
                    <a:pt x="3469" y="12786"/>
                  </a:cubicBezTo>
                  <a:cubicBezTo>
                    <a:pt x="1966" y="11668"/>
                    <a:pt x="985" y="10033"/>
                    <a:pt x="712" y="8178"/>
                  </a:cubicBezTo>
                  <a:cubicBezTo>
                    <a:pt x="146" y="4351"/>
                    <a:pt x="2801" y="776"/>
                    <a:pt x="6628" y="210"/>
                  </a:cubicBezTo>
                  <a:cubicBezTo>
                    <a:pt x="6976" y="160"/>
                    <a:pt x="7320" y="136"/>
                    <a:pt x="7657" y="136"/>
                  </a:cubicBezTo>
                  <a:close/>
                  <a:moveTo>
                    <a:pt x="7658" y="0"/>
                  </a:moveTo>
                  <a:cubicBezTo>
                    <a:pt x="7311" y="0"/>
                    <a:pt x="6961" y="26"/>
                    <a:pt x="6608" y="78"/>
                  </a:cubicBezTo>
                  <a:cubicBezTo>
                    <a:pt x="2706" y="654"/>
                    <a:pt x="0" y="4297"/>
                    <a:pt x="576" y="8199"/>
                  </a:cubicBezTo>
                  <a:cubicBezTo>
                    <a:pt x="856" y="10086"/>
                    <a:pt x="1853" y="11757"/>
                    <a:pt x="3387" y="12895"/>
                  </a:cubicBezTo>
                  <a:cubicBezTo>
                    <a:pt x="4634" y="13822"/>
                    <a:pt x="6114" y="14309"/>
                    <a:pt x="7637" y="14309"/>
                  </a:cubicBezTo>
                  <a:cubicBezTo>
                    <a:pt x="7992" y="14309"/>
                    <a:pt x="8346" y="14282"/>
                    <a:pt x="8697" y="14231"/>
                  </a:cubicBezTo>
                  <a:cubicBezTo>
                    <a:pt x="12599" y="13655"/>
                    <a:pt x="15308" y="10012"/>
                    <a:pt x="14732" y="6110"/>
                  </a:cubicBezTo>
                  <a:cubicBezTo>
                    <a:pt x="14208" y="2560"/>
                    <a:pt x="11147" y="0"/>
                    <a:pt x="765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2"/>
            <p:cNvSpPr/>
            <p:nvPr/>
          </p:nvSpPr>
          <p:spPr>
            <a:xfrm>
              <a:off x="6625505" y="2016002"/>
              <a:ext cx="1487278" cy="1487589"/>
            </a:xfrm>
            <a:custGeom>
              <a:rect b="b" l="l" r="r" t="t"/>
              <a:pathLst>
                <a:path extrusionOk="0" h="14393" w="14390">
                  <a:moveTo>
                    <a:pt x="7198" y="219"/>
                  </a:moveTo>
                  <a:cubicBezTo>
                    <a:pt x="8899" y="219"/>
                    <a:pt x="10494" y="842"/>
                    <a:pt x="11731" y="1899"/>
                  </a:cubicBezTo>
                  <a:cubicBezTo>
                    <a:pt x="12965" y="2959"/>
                    <a:pt x="13841" y="4447"/>
                    <a:pt x="14097" y="6176"/>
                  </a:cubicBezTo>
                  <a:cubicBezTo>
                    <a:pt x="14147" y="6520"/>
                    <a:pt x="14171" y="6864"/>
                    <a:pt x="14171" y="7201"/>
                  </a:cubicBezTo>
                  <a:cubicBezTo>
                    <a:pt x="14171" y="8898"/>
                    <a:pt x="13548" y="10497"/>
                    <a:pt x="12491" y="11731"/>
                  </a:cubicBezTo>
                  <a:cubicBezTo>
                    <a:pt x="11434" y="12967"/>
                    <a:pt x="9946" y="13840"/>
                    <a:pt x="8214" y="14095"/>
                  </a:cubicBezTo>
                  <a:cubicBezTo>
                    <a:pt x="7866" y="14147"/>
                    <a:pt x="7522" y="14174"/>
                    <a:pt x="7181" y="14174"/>
                  </a:cubicBezTo>
                  <a:cubicBezTo>
                    <a:pt x="5692" y="14174"/>
                    <a:pt x="4251" y="13700"/>
                    <a:pt x="3034" y="12797"/>
                  </a:cubicBezTo>
                  <a:cubicBezTo>
                    <a:pt x="1538" y="11683"/>
                    <a:pt x="567" y="10057"/>
                    <a:pt x="294" y="8214"/>
                  </a:cubicBezTo>
                  <a:cubicBezTo>
                    <a:pt x="243" y="7869"/>
                    <a:pt x="219" y="7528"/>
                    <a:pt x="219" y="7191"/>
                  </a:cubicBezTo>
                  <a:cubicBezTo>
                    <a:pt x="219" y="5490"/>
                    <a:pt x="842" y="3895"/>
                    <a:pt x="1899" y="2659"/>
                  </a:cubicBezTo>
                  <a:cubicBezTo>
                    <a:pt x="2956" y="1425"/>
                    <a:pt x="4445" y="549"/>
                    <a:pt x="6176" y="293"/>
                  </a:cubicBezTo>
                  <a:cubicBezTo>
                    <a:pt x="6520" y="242"/>
                    <a:pt x="6861" y="219"/>
                    <a:pt x="7198" y="219"/>
                  </a:cubicBezTo>
                  <a:close/>
                  <a:moveTo>
                    <a:pt x="7198" y="137"/>
                  </a:moveTo>
                  <a:cubicBezTo>
                    <a:pt x="6858" y="137"/>
                    <a:pt x="6514" y="161"/>
                    <a:pt x="6166" y="215"/>
                  </a:cubicBezTo>
                  <a:cubicBezTo>
                    <a:pt x="4414" y="471"/>
                    <a:pt x="2904" y="1356"/>
                    <a:pt x="1838" y="2607"/>
                  </a:cubicBezTo>
                  <a:cubicBezTo>
                    <a:pt x="768" y="3854"/>
                    <a:pt x="137" y="5470"/>
                    <a:pt x="137" y="7191"/>
                  </a:cubicBezTo>
                  <a:cubicBezTo>
                    <a:pt x="137" y="7532"/>
                    <a:pt x="161" y="7879"/>
                    <a:pt x="213" y="8227"/>
                  </a:cubicBezTo>
                  <a:cubicBezTo>
                    <a:pt x="488" y="10091"/>
                    <a:pt x="1473" y="11737"/>
                    <a:pt x="2986" y="12862"/>
                  </a:cubicBezTo>
                  <a:cubicBezTo>
                    <a:pt x="4216" y="13776"/>
                    <a:pt x="5675" y="14256"/>
                    <a:pt x="7181" y="14256"/>
                  </a:cubicBezTo>
                  <a:cubicBezTo>
                    <a:pt x="7525" y="14256"/>
                    <a:pt x="7876" y="14229"/>
                    <a:pt x="8224" y="14177"/>
                  </a:cubicBezTo>
                  <a:cubicBezTo>
                    <a:pt x="9976" y="13919"/>
                    <a:pt x="11482" y="13035"/>
                    <a:pt x="12552" y="11785"/>
                  </a:cubicBezTo>
                  <a:cubicBezTo>
                    <a:pt x="13622" y="10534"/>
                    <a:pt x="14253" y="8919"/>
                    <a:pt x="14253" y="7201"/>
                  </a:cubicBezTo>
                  <a:cubicBezTo>
                    <a:pt x="14253" y="6857"/>
                    <a:pt x="14229" y="6513"/>
                    <a:pt x="14178" y="6165"/>
                  </a:cubicBezTo>
                  <a:cubicBezTo>
                    <a:pt x="13919" y="4414"/>
                    <a:pt x="13033" y="2907"/>
                    <a:pt x="11786" y="1837"/>
                  </a:cubicBezTo>
                  <a:cubicBezTo>
                    <a:pt x="10535" y="767"/>
                    <a:pt x="8919" y="137"/>
                    <a:pt x="7198" y="137"/>
                  </a:cubicBezTo>
                  <a:close/>
                  <a:moveTo>
                    <a:pt x="7198" y="82"/>
                  </a:moveTo>
                  <a:cubicBezTo>
                    <a:pt x="8933" y="82"/>
                    <a:pt x="10559" y="719"/>
                    <a:pt x="11819" y="1796"/>
                  </a:cubicBezTo>
                  <a:cubicBezTo>
                    <a:pt x="13081" y="2873"/>
                    <a:pt x="13970" y="4393"/>
                    <a:pt x="14232" y="6158"/>
                  </a:cubicBezTo>
                  <a:cubicBezTo>
                    <a:pt x="14284" y="6506"/>
                    <a:pt x="14308" y="6857"/>
                    <a:pt x="14308" y="7201"/>
                  </a:cubicBezTo>
                  <a:cubicBezTo>
                    <a:pt x="14308" y="8933"/>
                    <a:pt x="13670" y="10561"/>
                    <a:pt x="12593" y="11819"/>
                  </a:cubicBezTo>
                  <a:cubicBezTo>
                    <a:pt x="11516" y="13080"/>
                    <a:pt x="10000" y="13973"/>
                    <a:pt x="8235" y="14232"/>
                  </a:cubicBezTo>
                  <a:cubicBezTo>
                    <a:pt x="7880" y="14283"/>
                    <a:pt x="7529" y="14310"/>
                    <a:pt x="7178" y="14310"/>
                  </a:cubicBezTo>
                  <a:cubicBezTo>
                    <a:pt x="5665" y="14310"/>
                    <a:pt x="4192" y="13826"/>
                    <a:pt x="2953" y="12906"/>
                  </a:cubicBezTo>
                  <a:cubicBezTo>
                    <a:pt x="1429" y="11772"/>
                    <a:pt x="437" y="10115"/>
                    <a:pt x="158" y="8234"/>
                  </a:cubicBezTo>
                  <a:cubicBezTo>
                    <a:pt x="106" y="7883"/>
                    <a:pt x="82" y="7535"/>
                    <a:pt x="82" y="7191"/>
                  </a:cubicBezTo>
                  <a:cubicBezTo>
                    <a:pt x="82" y="5457"/>
                    <a:pt x="716" y="3831"/>
                    <a:pt x="1797" y="2570"/>
                  </a:cubicBezTo>
                  <a:cubicBezTo>
                    <a:pt x="2874" y="1312"/>
                    <a:pt x="4390" y="419"/>
                    <a:pt x="6155" y="161"/>
                  </a:cubicBezTo>
                  <a:cubicBezTo>
                    <a:pt x="6506" y="106"/>
                    <a:pt x="6854" y="82"/>
                    <a:pt x="7198" y="82"/>
                  </a:cubicBezTo>
                  <a:close/>
                  <a:moveTo>
                    <a:pt x="7198" y="0"/>
                  </a:moveTo>
                  <a:cubicBezTo>
                    <a:pt x="6851" y="0"/>
                    <a:pt x="6500" y="27"/>
                    <a:pt x="6146" y="79"/>
                  </a:cubicBezTo>
                  <a:cubicBezTo>
                    <a:pt x="4359" y="341"/>
                    <a:pt x="2822" y="1244"/>
                    <a:pt x="1732" y="2519"/>
                  </a:cubicBezTo>
                  <a:cubicBezTo>
                    <a:pt x="645" y="3790"/>
                    <a:pt x="1" y="5436"/>
                    <a:pt x="1" y="7191"/>
                  </a:cubicBezTo>
                  <a:cubicBezTo>
                    <a:pt x="1" y="7539"/>
                    <a:pt x="24" y="7893"/>
                    <a:pt x="76" y="8247"/>
                  </a:cubicBezTo>
                  <a:cubicBezTo>
                    <a:pt x="359" y="10146"/>
                    <a:pt x="1364" y="11826"/>
                    <a:pt x="2904" y="12971"/>
                  </a:cubicBezTo>
                  <a:cubicBezTo>
                    <a:pt x="4159" y="13901"/>
                    <a:pt x="5644" y="14392"/>
                    <a:pt x="7178" y="14392"/>
                  </a:cubicBezTo>
                  <a:cubicBezTo>
                    <a:pt x="7533" y="14392"/>
                    <a:pt x="7890" y="14364"/>
                    <a:pt x="8244" y="14314"/>
                  </a:cubicBezTo>
                  <a:cubicBezTo>
                    <a:pt x="10031" y="14048"/>
                    <a:pt x="11568" y="13148"/>
                    <a:pt x="12658" y="11874"/>
                  </a:cubicBezTo>
                  <a:cubicBezTo>
                    <a:pt x="13745" y="10599"/>
                    <a:pt x="14389" y="8953"/>
                    <a:pt x="14389" y="7201"/>
                  </a:cubicBezTo>
                  <a:cubicBezTo>
                    <a:pt x="14389" y="6850"/>
                    <a:pt x="14366" y="6499"/>
                    <a:pt x="14311" y="6144"/>
                  </a:cubicBezTo>
                  <a:cubicBezTo>
                    <a:pt x="14048" y="4359"/>
                    <a:pt x="13145" y="2822"/>
                    <a:pt x="11874" y="1735"/>
                  </a:cubicBezTo>
                  <a:cubicBezTo>
                    <a:pt x="10600" y="644"/>
                    <a:pt x="8953" y="0"/>
                    <a:pt x="719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2"/>
            <p:cNvSpPr/>
            <p:nvPr/>
          </p:nvSpPr>
          <p:spPr>
            <a:xfrm>
              <a:off x="7117269" y="2935655"/>
              <a:ext cx="52918" cy="53228"/>
            </a:xfrm>
            <a:custGeom>
              <a:rect b="b" l="l" r="r" t="t"/>
              <a:pathLst>
                <a:path extrusionOk="0" h="515" w="512">
                  <a:moveTo>
                    <a:pt x="256" y="0"/>
                  </a:moveTo>
                  <a:cubicBezTo>
                    <a:pt x="113" y="0"/>
                    <a:pt x="0" y="116"/>
                    <a:pt x="0" y="256"/>
                  </a:cubicBezTo>
                  <a:cubicBezTo>
                    <a:pt x="0" y="399"/>
                    <a:pt x="113" y="515"/>
                    <a:pt x="256" y="515"/>
                  </a:cubicBezTo>
                  <a:cubicBezTo>
                    <a:pt x="395" y="515"/>
                    <a:pt x="512" y="399"/>
                    <a:pt x="512" y="256"/>
                  </a:cubicBezTo>
                  <a:cubicBezTo>
                    <a:pt x="512" y="116"/>
                    <a:pt x="395" y="0"/>
                    <a:pt x="25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2"/>
            <p:cNvSpPr/>
            <p:nvPr/>
          </p:nvSpPr>
          <p:spPr>
            <a:xfrm>
              <a:off x="7113031" y="2931418"/>
              <a:ext cx="61393" cy="61703"/>
            </a:xfrm>
            <a:custGeom>
              <a:rect b="b" l="l" r="r" t="t"/>
              <a:pathLst>
                <a:path extrusionOk="0" h="597" w="594">
                  <a:moveTo>
                    <a:pt x="297" y="82"/>
                  </a:moveTo>
                  <a:cubicBezTo>
                    <a:pt x="355" y="82"/>
                    <a:pt x="410" y="106"/>
                    <a:pt x="450" y="147"/>
                  </a:cubicBezTo>
                  <a:cubicBezTo>
                    <a:pt x="488" y="184"/>
                    <a:pt x="512" y="239"/>
                    <a:pt x="512" y="297"/>
                  </a:cubicBezTo>
                  <a:cubicBezTo>
                    <a:pt x="512" y="359"/>
                    <a:pt x="488" y="413"/>
                    <a:pt x="450" y="450"/>
                  </a:cubicBezTo>
                  <a:cubicBezTo>
                    <a:pt x="410" y="491"/>
                    <a:pt x="355" y="515"/>
                    <a:pt x="297" y="515"/>
                  </a:cubicBezTo>
                  <a:cubicBezTo>
                    <a:pt x="235" y="515"/>
                    <a:pt x="185" y="491"/>
                    <a:pt x="144" y="450"/>
                  </a:cubicBezTo>
                  <a:cubicBezTo>
                    <a:pt x="106" y="413"/>
                    <a:pt x="82" y="359"/>
                    <a:pt x="82" y="297"/>
                  </a:cubicBezTo>
                  <a:cubicBezTo>
                    <a:pt x="82" y="239"/>
                    <a:pt x="106" y="184"/>
                    <a:pt x="144" y="147"/>
                  </a:cubicBezTo>
                  <a:cubicBezTo>
                    <a:pt x="185" y="106"/>
                    <a:pt x="235" y="82"/>
                    <a:pt x="297" y="82"/>
                  </a:cubicBezTo>
                  <a:close/>
                  <a:moveTo>
                    <a:pt x="297" y="0"/>
                  </a:moveTo>
                  <a:cubicBezTo>
                    <a:pt x="215" y="0"/>
                    <a:pt x="140" y="35"/>
                    <a:pt x="86" y="89"/>
                  </a:cubicBezTo>
                  <a:cubicBezTo>
                    <a:pt x="31" y="140"/>
                    <a:pt x="1" y="216"/>
                    <a:pt x="1" y="297"/>
                  </a:cubicBezTo>
                  <a:cubicBezTo>
                    <a:pt x="1" y="379"/>
                    <a:pt x="31" y="454"/>
                    <a:pt x="86" y="508"/>
                  </a:cubicBezTo>
                  <a:cubicBezTo>
                    <a:pt x="140" y="563"/>
                    <a:pt x="215" y="597"/>
                    <a:pt x="297" y="597"/>
                  </a:cubicBezTo>
                  <a:cubicBezTo>
                    <a:pt x="378" y="597"/>
                    <a:pt x="454" y="563"/>
                    <a:pt x="508" y="508"/>
                  </a:cubicBezTo>
                  <a:cubicBezTo>
                    <a:pt x="559" y="454"/>
                    <a:pt x="594" y="379"/>
                    <a:pt x="594" y="297"/>
                  </a:cubicBezTo>
                  <a:cubicBezTo>
                    <a:pt x="594" y="216"/>
                    <a:pt x="559" y="140"/>
                    <a:pt x="508" y="89"/>
                  </a:cubicBezTo>
                  <a:cubicBezTo>
                    <a:pt x="454" y="35"/>
                    <a:pt x="378" y="0"/>
                    <a:pt x="29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2"/>
            <p:cNvSpPr/>
            <p:nvPr/>
          </p:nvSpPr>
          <p:spPr>
            <a:xfrm>
              <a:off x="6188830" y="2828683"/>
              <a:ext cx="866115" cy="823016"/>
            </a:xfrm>
            <a:custGeom>
              <a:rect b="b" l="l" r="r" t="t"/>
              <a:pathLst>
                <a:path extrusionOk="0" h="7963" w="8380">
                  <a:moveTo>
                    <a:pt x="1854" y="0"/>
                  </a:moveTo>
                  <a:cubicBezTo>
                    <a:pt x="663" y="0"/>
                    <a:pt x="1" y="1325"/>
                    <a:pt x="487" y="4403"/>
                  </a:cubicBezTo>
                  <a:cubicBezTo>
                    <a:pt x="912" y="7104"/>
                    <a:pt x="1572" y="7963"/>
                    <a:pt x="2161" y="7963"/>
                  </a:cubicBezTo>
                  <a:cubicBezTo>
                    <a:pt x="2324" y="7963"/>
                    <a:pt x="2482" y="7897"/>
                    <a:pt x="2627" y="7786"/>
                  </a:cubicBezTo>
                  <a:cubicBezTo>
                    <a:pt x="3280" y="7287"/>
                    <a:pt x="3419" y="5995"/>
                    <a:pt x="4139" y="5995"/>
                  </a:cubicBezTo>
                  <a:cubicBezTo>
                    <a:pt x="4157" y="5995"/>
                    <a:pt x="4174" y="5996"/>
                    <a:pt x="4192" y="5998"/>
                  </a:cubicBezTo>
                  <a:cubicBezTo>
                    <a:pt x="4210" y="5996"/>
                    <a:pt x="4228" y="5995"/>
                    <a:pt x="4245" y="5995"/>
                  </a:cubicBezTo>
                  <a:cubicBezTo>
                    <a:pt x="4962" y="5995"/>
                    <a:pt x="5100" y="7287"/>
                    <a:pt x="5756" y="7786"/>
                  </a:cubicBezTo>
                  <a:cubicBezTo>
                    <a:pt x="5901" y="7897"/>
                    <a:pt x="6058" y="7963"/>
                    <a:pt x="6220" y="7963"/>
                  </a:cubicBezTo>
                  <a:cubicBezTo>
                    <a:pt x="6808" y="7963"/>
                    <a:pt x="7468" y="7104"/>
                    <a:pt x="7893" y="4403"/>
                  </a:cubicBezTo>
                  <a:cubicBezTo>
                    <a:pt x="8379" y="1325"/>
                    <a:pt x="7718" y="0"/>
                    <a:pt x="6526" y="0"/>
                  </a:cubicBezTo>
                  <a:cubicBezTo>
                    <a:pt x="6383" y="0"/>
                    <a:pt x="6231" y="19"/>
                    <a:pt x="6073" y="57"/>
                  </a:cubicBezTo>
                  <a:cubicBezTo>
                    <a:pt x="5000" y="316"/>
                    <a:pt x="4491" y="351"/>
                    <a:pt x="4294" y="351"/>
                  </a:cubicBezTo>
                  <a:cubicBezTo>
                    <a:pt x="4222" y="351"/>
                    <a:pt x="4192" y="347"/>
                    <a:pt x="4192" y="347"/>
                  </a:cubicBezTo>
                  <a:cubicBezTo>
                    <a:pt x="4192" y="347"/>
                    <a:pt x="4162" y="351"/>
                    <a:pt x="4089" y="351"/>
                  </a:cubicBezTo>
                  <a:cubicBezTo>
                    <a:pt x="3891" y="351"/>
                    <a:pt x="3380" y="316"/>
                    <a:pt x="2307" y="57"/>
                  </a:cubicBezTo>
                  <a:cubicBezTo>
                    <a:pt x="2149" y="19"/>
                    <a:pt x="1998" y="0"/>
                    <a:pt x="1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2"/>
            <p:cNvSpPr/>
            <p:nvPr/>
          </p:nvSpPr>
          <p:spPr>
            <a:xfrm>
              <a:off x="6498068" y="2850387"/>
              <a:ext cx="216012" cy="64700"/>
            </a:xfrm>
            <a:custGeom>
              <a:rect b="b" l="l" r="r" t="t"/>
              <a:pathLst>
                <a:path extrusionOk="0" h="626" w="2090">
                  <a:moveTo>
                    <a:pt x="0" y="1"/>
                  </a:moveTo>
                  <a:lnTo>
                    <a:pt x="0" y="1"/>
                  </a:lnTo>
                  <a:cubicBezTo>
                    <a:pt x="310" y="202"/>
                    <a:pt x="648" y="352"/>
                    <a:pt x="999" y="468"/>
                  </a:cubicBezTo>
                  <a:cubicBezTo>
                    <a:pt x="1172" y="522"/>
                    <a:pt x="1353" y="573"/>
                    <a:pt x="1534" y="597"/>
                  </a:cubicBezTo>
                  <a:cubicBezTo>
                    <a:pt x="1638" y="614"/>
                    <a:pt x="1743" y="625"/>
                    <a:pt x="1848" y="625"/>
                  </a:cubicBezTo>
                  <a:cubicBezTo>
                    <a:pt x="1928" y="625"/>
                    <a:pt x="2009" y="619"/>
                    <a:pt x="2089" y="604"/>
                  </a:cubicBezTo>
                  <a:cubicBezTo>
                    <a:pt x="1905" y="587"/>
                    <a:pt x="1732" y="542"/>
                    <a:pt x="1554" y="501"/>
                  </a:cubicBezTo>
                  <a:cubicBezTo>
                    <a:pt x="1380" y="457"/>
                    <a:pt x="1210" y="402"/>
                    <a:pt x="1037" y="349"/>
                  </a:cubicBezTo>
                  <a:cubicBezTo>
                    <a:pt x="866" y="294"/>
                    <a:pt x="692" y="232"/>
                    <a:pt x="521" y="174"/>
                  </a:cubicBezTo>
                  <a:cubicBezTo>
                    <a:pt x="351" y="113"/>
                    <a:pt x="178" y="55"/>
                    <a:pt x="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2"/>
            <p:cNvSpPr/>
            <p:nvPr/>
          </p:nvSpPr>
          <p:spPr>
            <a:xfrm>
              <a:off x="6469439" y="2836331"/>
              <a:ext cx="275958" cy="82891"/>
            </a:xfrm>
            <a:custGeom>
              <a:rect b="b" l="l" r="r" t="t"/>
              <a:pathLst>
                <a:path extrusionOk="0" h="802" w="2670">
                  <a:moveTo>
                    <a:pt x="637" y="296"/>
                  </a:moveTo>
                  <a:cubicBezTo>
                    <a:pt x="686" y="313"/>
                    <a:pt x="736" y="330"/>
                    <a:pt x="785" y="348"/>
                  </a:cubicBezTo>
                  <a:cubicBezTo>
                    <a:pt x="954" y="406"/>
                    <a:pt x="1128" y="467"/>
                    <a:pt x="1300" y="521"/>
                  </a:cubicBezTo>
                  <a:lnTo>
                    <a:pt x="1300" y="521"/>
                  </a:lnTo>
                  <a:lnTo>
                    <a:pt x="1300" y="522"/>
                  </a:lnTo>
                  <a:cubicBezTo>
                    <a:pt x="1473" y="576"/>
                    <a:pt x="1647" y="631"/>
                    <a:pt x="1821" y="675"/>
                  </a:cubicBezTo>
                  <a:cubicBezTo>
                    <a:pt x="1872" y="688"/>
                    <a:pt x="1924" y="701"/>
                    <a:pt x="1975" y="713"/>
                  </a:cubicBezTo>
                  <a:lnTo>
                    <a:pt x="1975" y="713"/>
                  </a:lnTo>
                  <a:cubicBezTo>
                    <a:pt x="1922" y="709"/>
                    <a:pt x="1869" y="703"/>
                    <a:pt x="1817" y="696"/>
                  </a:cubicBezTo>
                  <a:cubicBezTo>
                    <a:pt x="1637" y="669"/>
                    <a:pt x="1463" y="620"/>
                    <a:pt x="1286" y="566"/>
                  </a:cubicBezTo>
                  <a:cubicBezTo>
                    <a:pt x="1064" y="491"/>
                    <a:pt x="845" y="403"/>
                    <a:pt x="637" y="296"/>
                  </a:cubicBezTo>
                  <a:close/>
                  <a:moveTo>
                    <a:pt x="1" y="0"/>
                  </a:moveTo>
                  <a:lnTo>
                    <a:pt x="257" y="170"/>
                  </a:lnTo>
                  <a:cubicBezTo>
                    <a:pt x="567" y="375"/>
                    <a:pt x="908" y="525"/>
                    <a:pt x="1262" y="645"/>
                  </a:cubicBezTo>
                  <a:cubicBezTo>
                    <a:pt x="1440" y="699"/>
                    <a:pt x="1620" y="750"/>
                    <a:pt x="1808" y="774"/>
                  </a:cubicBezTo>
                  <a:cubicBezTo>
                    <a:pt x="1913" y="791"/>
                    <a:pt x="2019" y="801"/>
                    <a:pt x="2127" y="801"/>
                  </a:cubicBezTo>
                  <a:cubicBezTo>
                    <a:pt x="2209" y="801"/>
                    <a:pt x="2291" y="794"/>
                    <a:pt x="2373" y="781"/>
                  </a:cubicBezTo>
                  <a:lnTo>
                    <a:pt x="2670" y="730"/>
                  </a:lnTo>
                  <a:lnTo>
                    <a:pt x="2369" y="699"/>
                  </a:lnTo>
                  <a:cubicBezTo>
                    <a:pt x="2189" y="682"/>
                    <a:pt x="2015" y="641"/>
                    <a:pt x="1841" y="597"/>
                  </a:cubicBezTo>
                  <a:cubicBezTo>
                    <a:pt x="1671" y="552"/>
                    <a:pt x="1498" y="502"/>
                    <a:pt x="1327" y="444"/>
                  </a:cubicBezTo>
                  <a:cubicBezTo>
                    <a:pt x="1153" y="389"/>
                    <a:pt x="982" y="331"/>
                    <a:pt x="812" y="269"/>
                  </a:cubicBezTo>
                  <a:cubicBezTo>
                    <a:pt x="639" y="211"/>
                    <a:pt x="468" y="154"/>
                    <a:pt x="291" y="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6297663" y="3631855"/>
              <a:ext cx="82477" cy="230998"/>
            </a:xfrm>
            <a:custGeom>
              <a:rect b="b" l="l" r="r" t="t"/>
              <a:pathLst>
                <a:path extrusionOk="0" h="2235" w="798">
                  <a:moveTo>
                    <a:pt x="727" y="0"/>
                  </a:moveTo>
                  <a:cubicBezTo>
                    <a:pt x="718" y="0"/>
                    <a:pt x="710" y="2"/>
                    <a:pt x="702" y="6"/>
                  </a:cubicBezTo>
                  <a:cubicBezTo>
                    <a:pt x="675" y="19"/>
                    <a:pt x="72" y="284"/>
                    <a:pt x="34" y="762"/>
                  </a:cubicBezTo>
                  <a:cubicBezTo>
                    <a:pt x="0" y="1205"/>
                    <a:pt x="31" y="2132"/>
                    <a:pt x="34" y="2173"/>
                  </a:cubicBezTo>
                  <a:cubicBezTo>
                    <a:pt x="34" y="2207"/>
                    <a:pt x="61" y="2234"/>
                    <a:pt x="96" y="2234"/>
                  </a:cubicBezTo>
                  <a:lnTo>
                    <a:pt x="99" y="2234"/>
                  </a:lnTo>
                  <a:cubicBezTo>
                    <a:pt x="137" y="2231"/>
                    <a:pt x="164" y="2203"/>
                    <a:pt x="160" y="2166"/>
                  </a:cubicBezTo>
                  <a:cubicBezTo>
                    <a:pt x="160" y="2156"/>
                    <a:pt x="126" y="1209"/>
                    <a:pt x="160" y="772"/>
                  </a:cubicBezTo>
                  <a:cubicBezTo>
                    <a:pt x="191" y="374"/>
                    <a:pt x="747" y="125"/>
                    <a:pt x="753" y="125"/>
                  </a:cubicBezTo>
                  <a:cubicBezTo>
                    <a:pt x="784" y="108"/>
                    <a:pt x="797" y="70"/>
                    <a:pt x="784" y="39"/>
                  </a:cubicBezTo>
                  <a:cubicBezTo>
                    <a:pt x="774" y="14"/>
                    <a:pt x="751" y="0"/>
                    <a:pt x="72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2"/>
            <p:cNvSpPr/>
            <p:nvPr/>
          </p:nvSpPr>
          <p:spPr>
            <a:xfrm>
              <a:off x="6295182" y="3627824"/>
              <a:ext cx="88472" cy="239267"/>
            </a:xfrm>
            <a:custGeom>
              <a:rect b="b" l="l" r="r" t="t"/>
              <a:pathLst>
                <a:path extrusionOk="0" h="2315" w="856">
                  <a:moveTo>
                    <a:pt x="750" y="82"/>
                  </a:moveTo>
                  <a:cubicBezTo>
                    <a:pt x="754" y="82"/>
                    <a:pt x="760" y="82"/>
                    <a:pt x="763" y="85"/>
                  </a:cubicBezTo>
                  <a:cubicBezTo>
                    <a:pt x="767" y="85"/>
                    <a:pt x="771" y="89"/>
                    <a:pt x="771" y="95"/>
                  </a:cubicBezTo>
                  <a:cubicBezTo>
                    <a:pt x="774" y="99"/>
                    <a:pt x="774" y="103"/>
                    <a:pt x="774" y="103"/>
                  </a:cubicBezTo>
                  <a:cubicBezTo>
                    <a:pt x="774" y="109"/>
                    <a:pt x="771" y="112"/>
                    <a:pt x="771" y="116"/>
                  </a:cubicBezTo>
                  <a:cubicBezTo>
                    <a:pt x="767" y="119"/>
                    <a:pt x="763" y="123"/>
                    <a:pt x="760" y="126"/>
                  </a:cubicBezTo>
                  <a:lnTo>
                    <a:pt x="757" y="126"/>
                  </a:lnTo>
                  <a:cubicBezTo>
                    <a:pt x="746" y="130"/>
                    <a:pt x="603" y="194"/>
                    <a:pt x="457" y="310"/>
                  </a:cubicBezTo>
                  <a:cubicBezTo>
                    <a:pt x="386" y="368"/>
                    <a:pt x="310" y="440"/>
                    <a:pt x="252" y="521"/>
                  </a:cubicBezTo>
                  <a:cubicBezTo>
                    <a:pt x="194" y="603"/>
                    <a:pt x="153" y="702"/>
                    <a:pt x="143" y="808"/>
                  </a:cubicBezTo>
                  <a:cubicBezTo>
                    <a:pt x="133" y="957"/>
                    <a:pt x="130" y="1159"/>
                    <a:pt x="130" y="1366"/>
                  </a:cubicBezTo>
                  <a:cubicBezTo>
                    <a:pt x="130" y="1571"/>
                    <a:pt x="133" y="1779"/>
                    <a:pt x="137" y="1939"/>
                  </a:cubicBezTo>
                  <a:cubicBezTo>
                    <a:pt x="140" y="2017"/>
                    <a:pt x="140" y="2082"/>
                    <a:pt x="140" y="2130"/>
                  </a:cubicBezTo>
                  <a:cubicBezTo>
                    <a:pt x="143" y="2178"/>
                    <a:pt x="143" y="2205"/>
                    <a:pt x="143" y="2209"/>
                  </a:cubicBezTo>
                  <a:cubicBezTo>
                    <a:pt x="143" y="2215"/>
                    <a:pt x="143" y="2219"/>
                    <a:pt x="137" y="2225"/>
                  </a:cubicBezTo>
                  <a:cubicBezTo>
                    <a:pt x="133" y="2229"/>
                    <a:pt x="130" y="2232"/>
                    <a:pt x="123" y="2232"/>
                  </a:cubicBezTo>
                  <a:lnTo>
                    <a:pt x="120" y="2232"/>
                  </a:lnTo>
                  <a:cubicBezTo>
                    <a:pt x="116" y="2232"/>
                    <a:pt x="109" y="2229"/>
                    <a:pt x="106" y="2225"/>
                  </a:cubicBezTo>
                  <a:cubicBezTo>
                    <a:pt x="103" y="2222"/>
                    <a:pt x="99" y="2215"/>
                    <a:pt x="99" y="2209"/>
                  </a:cubicBezTo>
                  <a:cubicBezTo>
                    <a:pt x="96" y="2184"/>
                    <a:pt x="82" y="1772"/>
                    <a:pt x="82" y="1370"/>
                  </a:cubicBezTo>
                  <a:cubicBezTo>
                    <a:pt x="82" y="1162"/>
                    <a:pt x="85" y="954"/>
                    <a:pt x="99" y="804"/>
                  </a:cubicBezTo>
                  <a:cubicBezTo>
                    <a:pt x="106" y="696"/>
                    <a:pt x="147" y="593"/>
                    <a:pt x="208" y="507"/>
                  </a:cubicBezTo>
                  <a:cubicBezTo>
                    <a:pt x="296" y="375"/>
                    <a:pt x="426" y="269"/>
                    <a:pt x="535" y="198"/>
                  </a:cubicBezTo>
                  <a:cubicBezTo>
                    <a:pt x="644" y="126"/>
                    <a:pt x="733" y="85"/>
                    <a:pt x="740" y="82"/>
                  </a:cubicBezTo>
                  <a:close/>
                  <a:moveTo>
                    <a:pt x="750" y="0"/>
                  </a:moveTo>
                  <a:cubicBezTo>
                    <a:pt x="736" y="0"/>
                    <a:pt x="723" y="4"/>
                    <a:pt x="709" y="7"/>
                  </a:cubicBezTo>
                  <a:cubicBezTo>
                    <a:pt x="692" y="13"/>
                    <a:pt x="532" y="85"/>
                    <a:pt x="368" y="218"/>
                  </a:cubicBezTo>
                  <a:cubicBezTo>
                    <a:pt x="287" y="283"/>
                    <a:pt x="205" y="364"/>
                    <a:pt x="140" y="460"/>
                  </a:cubicBezTo>
                  <a:cubicBezTo>
                    <a:pt x="76" y="559"/>
                    <a:pt x="27" y="671"/>
                    <a:pt x="17" y="798"/>
                  </a:cubicBezTo>
                  <a:cubicBezTo>
                    <a:pt x="4" y="951"/>
                    <a:pt x="0" y="1159"/>
                    <a:pt x="0" y="1370"/>
                  </a:cubicBezTo>
                  <a:cubicBezTo>
                    <a:pt x="0" y="1775"/>
                    <a:pt x="14" y="2184"/>
                    <a:pt x="17" y="2212"/>
                  </a:cubicBezTo>
                  <a:cubicBezTo>
                    <a:pt x="17" y="2239"/>
                    <a:pt x="31" y="2266"/>
                    <a:pt x="48" y="2283"/>
                  </a:cubicBezTo>
                  <a:cubicBezTo>
                    <a:pt x="68" y="2300"/>
                    <a:pt x="92" y="2314"/>
                    <a:pt x="120" y="2314"/>
                  </a:cubicBezTo>
                  <a:lnTo>
                    <a:pt x="126" y="2314"/>
                  </a:lnTo>
                  <a:cubicBezTo>
                    <a:pt x="153" y="2311"/>
                    <a:pt x="178" y="2300"/>
                    <a:pt x="198" y="2280"/>
                  </a:cubicBezTo>
                  <a:cubicBezTo>
                    <a:pt x="215" y="2263"/>
                    <a:pt x="225" y="2236"/>
                    <a:pt x="225" y="2209"/>
                  </a:cubicBezTo>
                  <a:lnTo>
                    <a:pt x="225" y="2205"/>
                  </a:lnTo>
                  <a:cubicBezTo>
                    <a:pt x="225" y="2201"/>
                    <a:pt x="225" y="2174"/>
                    <a:pt x="222" y="2130"/>
                  </a:cubicBezTo>
                  <a:cubicBezTo>
                    <a:pt x="219" y="1987"/>
                    <a:pt x="211" y="1673"/>
                    <a:pt x="211" y="1366"/>
                  </a:cubicBezTo>
                  <a:cubicBezTo>
                    <a:pt x="211" y="1162"/>
                    <a:pt x="215" y="957"/>
                    <a:pt x="225" y="814"/>
                  </a:cubicBezTo>
                  <a:cubicBezTo>
                    <a:pt x="232" y="723"/>
                    <a:pt x="269" y="641"/>
                    <a:pt x="324" y="566"/>
                  </a:cubicBezTo>
                  <a:cubicBezTo>
                    <a:pt x="403" y="454"/>
                    <a:pt x="518" y="361"/>
                    <a:pt x="617" y="296"/>
                  </a:cubicBezTo>
                  <a:cubicBezTo>
                    <a:pt x="664" y="266"/>
                    <a:pt x="709" y="242"/>
                    <a:pt x="740" y="225"/>
                  </a:cubicBezTo>
                  <a:cubicBezTo>
                    <a:pt x="757" y="218"/>
                    <a:pt x="771" y="211"/>
                    <a:pt x="777" y="208"/>
                  </a:cubicBezTo>
                  <a:cubicBezTo>
                    <a:pt x="784" y="205"/>
                    <a:pt x="787" y="201"/>
                    <a:pt x="787" y="201"/>
                  </a:cubicBezTo>
                  <a:lnTo>
                    <a:pt x="791" y="201"/>
                  </a:lnTo>
                  <a:cubicBezTo>
                    <a:pt x="812" y="191"/>
                    <a:pt x="828" y="177"/>
                    <a:pt x="839" y="160"/>
                  </a:cubicBezTo>
                  <a:cubicBezTo>
                    <a:pt x="848" y="144"/>
                    <a:pt x="856" y="123"/>
                    <a:pt x="856" y="103"/>
                  </a:cubicBezTo>
                  <a:cubicBezTo>
                    <a:pt x="856" y="89"/>
                    <a:pt x="853" y="75"/>
                    <a:pt x="845" y="62"/>
                  </a:cubicBezTo>
                  <a:cubicBezTo>
                    <a:pt x="839" y="41"/>
                    <a:pt x="825" y="27"/>
                    <a:pt x="808" y="17"/>
                  </a:cubicBezTo>
                  <a:cubicBezTo>
                    <a:pt x="791" y="4"/>
                    <a:pt x="771" y="0"/>
                    <a:pt x="750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2"/>
            <p:cNvSpPr/>
            <p:nvPr/>
          </p:nvSpPr>
          <p:spPr>
            <a:xfrm>
              <a:off x="7003785" y="2975240"/>
              <a:ext cx="225624" cy="278955"/>
            </a:xfrm>
            <a:custGeom>
              <a:rect b="b" l="l" r="r" t="t"/>
              <a:pathLst>
                <a:path extrusionOk="0" h="2699" w="2183">
                  <a:moveTo>
                    <a:pt x="1573" y="1"/>
                  </a:moveTo>
                  <a:cubicBezTo>
                    <a:pt x="1562" y="1"/>
                    <a:pt x="1552" y="4"/>
                    <a:pt x="1542" y="9"/>
                  </a:cubicBezTo>
                  <a:cubicBezTo>
                    <a:pt x="1511" y="23"/>
                    <a:pt x="1497" y="64"/>
                    <a:pt x="1514" y="94"/>
                  </a:cubicBezTo>
                  <a:cubicBezTo>
                    <a:pt x="1521" y="105"/>
                    <a:pt x="2053" y="1130"/>
                    <a:pt x="1984" y="2010"/>
                  </a:cubicBezTo>
                  <a:cubicBezTo>
                    <a:pt x="1974" y="2153"/>
                    <a:pt x="1913" y="2266"/>
                    <a:pt x="1797" y="2354"/>
                  </a:cubicBezTo>
                  <a:cubicBezTo>
                    <a:pt x="1577" y="2523"/>
                    <a:pt x="1205" y="2569"/>
                    <a:pt x="864" y="2569"/>
                  </a:cubicBezTo>
                  <a:cubicBezTo>
                    <a:pt x="454" y="2569"/>
                    <a:pt x="87" y="2502"/>
                    <a:pt x="79" y="2500"/>
                  </a:cubicBezTo>
                  <a:cubicBezTo>
                    <a:pt x="75" y="2500"/>
                    <a:pt x="72" y="2499"/>
                    <a:pt x="68" y="2499"/>
                  </a:cubicBezTo>
                  <a:cubicBezTo>
                    <a:pt x="38" y="2499"/>
                    <a:pt x="11" y="2522"/>
                    <a:pt x="8" y="2552"/>
                  </a:cubicBezTo>
                  <a:cubicBezTo>
                    <a:pt x="1" y="2586"/>
                    <a:pt x="21" y="2620"/>
                    <a:pt x="59" y="2626"/>
                  </a:cubicBezTo>
                  <a:cubicBezTo>
                    <a:pt x="86" y="2634"/>
                    <a:pt x="447" y="2698"/>
                    <a:pt x="860" y="2698"/>
                  </a:cubicBezTo>
                  <a:cubicBezTo>
                    <a:pt x="1224" y="2698"/>
                    <a:pt x="1627" y="2647"/>
                    <a:pt x="1875" y="2456"/>
                  </a:cubicBezTo>
                  <a:cubicBezTo>
                    <a:pt x="2019" y="2343"/>
                    <a:pt x="2100" y="2197"/>
                    <a:pt x="2114" y="2016"/>
                  </a:cubicBezTo>
                  <a:cubicBezTo>
                    <a:pt x="2182" y="1103"/>
                    <a:pt x="1651" y="78"/>
                    <a:pt x="1627" y="33"/>
                  </a:cubicBezTo>
                  <a:cubicBezTo>
                    <a:pt x="1615" y="12"/>
                    <a:pt x="1594" y="1"/>
                    <a:pt x="157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2"/>
            <p:cNvSpPr/>
            <p:nvPr/>
          </p:nvSpPr>
          <p:spPr>
            <a:xfrm>
              <a:off x="6999961" y="2970899"/>
              <a:ext cx="227278" cy="287534"/>
            </a:xfrm>
            <a:custGeom>
              <a:rect b="b" l="l" r="r" t="t"/>
              <a:pathLst>
                <a:path extrusionOk="0" h="2782" w="2199">
                  <a:moveTo>
                    <a:pt x="1609" y="82"/>
                  </a:moveTo>
                  <a:cubicBezTo>
                    <a:pt x="1612" y="82"/>
                    <a:pt x="1616" y="85"/>
                    <a:pt x="1620" y="85"/>
                  </a:cubicBezTo>
                  <a:cubicBezTo>
                    <a:pt x="1623" y="89"/>
                    <a:pt x="1626" y="92"/>
                    <a:pt x="1629" y="95"/>
                  </a:cubicBezTo>
                  <a:cubicBezTo>
                    <a:pt x="1640" y="116"/>
                    <a:pt x="1759" y="351"/>
                    <a:pt x="1878" y="688"/>
                  </a:cubicBezTo>
                  <a:cubicBezTo>
                    <a:pt x="1998" y="1026"/>
                    <a:pt x="2117" y="1465"/>
                    <a:pt x="2117" y="1891"/>
                  </a:cubicBezTo>
                  <a:cubicBezTo>
                    <a:pt x="2117" y="1946"/>
                    <a:pt x="2114" y="2001"/>
                    <a:pt x="2110" y="2058"/>
                  </a:cubicBezTo>
                  <a:cubicBezTo>
                    <a:pt x="2103" y="2140"/>
                    <a:pt x="2083" y="2219"/>
                    <a:pt x="2045" y="2283"/>
                  </a:cubicBezTo>
                  <a:cubicBezTo>
                    <a:pt x="2008" y="2352"/>
                    <a:pt x="1957" y="2413"/>
                    <a:pt x="1889" y="2464"/>
                  </a:cubicBezTo>
                  <a:cubicBezTo>
                    <a:pt x="1773" y="2556"/>
                    <a:pt x="1612" y="2614"/>
                    <a:pt x="1439" y="2651"/>
                  </a:cubicBezTo>
                  <a:cubicBezTo>
                    <a:pt x="1265" y="2686"/>
                    <a:pt x="1074" y="2700"/>
                    <a:pt x="897" y="2700"/>
                  </a:cubicBezTo>
                  <a:cubicBezTo>
                    <a:pt x="488" y="2700"/>
                    <a:pt x="127" y="2635"/>
                    <a:pt x="102" y="2628"/>
                  </a:cubicBezTo>
                  <a:cubicBezTo>
                    <a:pt x="96" y="2628"/>
                    <a:pt x="93" y="2624"/>
                    <a:pt x="89" y="2621"/>
                  </a:cubicBezTo>
                  <a:cubicBezTo>
                    <a:pt x="86" y="2618"/>
                    <a:pt x="82" y="2610"/>
                    <a:pt x="82" y="2607"/>
                  </a:cubicBezTo>
                  <a:lnTo>
                    <a:pt x="82" y="2601"/>
                  </a:lnTo>
                  <a:cubicBezTo>
                    <a:pt x="86" y="2597"/>
                    <a:pt x="89" y="2590"/>
                    <a:pt x="93" y="2587"/>
                  </a:cubicBezTo>
                  <a:cubicBezTo>
                    <a:pt x="96" y="2583"/>
                    <a:pt x="99" y="2583"/>
                    <a:pt x="107" y="2583"/>
                  </a:cubicBezTo>
                  <a:lnTo>
                    <a:pt x="110" y="2583"/>
                  </a:lnTo>
                  <a:cubicBezTo>
                    <a:pt x="120" y="2583"/>
                    <a:pt x="488" y="2651"/>
                    <a:pt x="900" y="2651"/>
                  </a:cubicBezTo>
                  <a:cubicBezTo>
                    <a:pt x="1074" y="2651"/>
                    <a:pt x="1255" y="2641"/>
                    <a:pt x="1422" y="2607"/>
                  </a:cubicBezTo>
                  <a:cubicBezTo>
                    <a:pt x="1589" y="2574"/>
                    <a:pt x="1742" y="2519"/>
                    <a:pt x="1861" y="2426"/>
                  </a:cubicBezTo>
                  <a:cubicBezTo>
                    <a:pt x="1922" y="2382"/>
                    <a:pt x="1971" y="2324"/>
                    <a:pt x="2004" y="2263"/>
                  </a:cubicBezTo>
                  <a:cubicBezTo>
                    <a:pt x="2038" y="2201"/>
                    <a:pt x="2059" y="2130"/>
                    <a:pt x="2062" y="2055"/>
                  </a:cubicBezTo>
                  <a:cubicBezTo>
                    <a:pt x="2065" y="2001"/>
                    <a:pt x="2069" y="1949"/>
                    <a:pt x="2069" y="1895"/>
                  </a:cubicBezTo>
                  <a:cubicBezTo>
                    <a:pt x="2069" y="1469"/>
                    <a:pt x="1950" y="1026"/>
                    <a:pt x="1831" y="692"/>
                  </a:cubicBezTo>
                  <a:cubicBezTo>
                    <a:pt x="1769" y="521"/>
                    <a:pt x="1711" y="382"/>
                    <a:pt x="1664" y="279"/>
                  </a:cubicBezTo>
                  <a:cubicBezTo>
                    <a:pt x="1643" y="229"/>
                    <a:pt x="1623" y="191"/>
                    <a:pt x="1609" y="161"/>
                  </a:cubicBezTo>
                  <a:cubicBezTo>
                    <a:pt x="1602" y="147"/>
                    <a:pt x="1599" y="136"/>
                    <a:pt x="1595" y="130"/>
                  </a:cubicBezTo>
                  <a:cubicBezTo>
                    <a:pt x="1589" y="123"/>
                    <a:pt x="1589" y="120"/>
                    <a:pt x="1589" y="116"/>
                  </a:cubicBezTo>
                  <a:cubicBezTo>
                    <a:pt x="1585" y="112"/>
                    <a:pt x="1585" y="109"/>
                    <a:pt x="1585" y="106"/>
                  </a:cubicBezTo>
                  <a:cubicBezTo>
                    <a:pt x="1585" y="103"/>
                    <a:pt x="1585" y="99"/>
                    <a:pt x="1589" y="95"/>
                  </a:cubicBezTo>
                  <a:cubicBezTo>
                    <a:pt x="1589" y="92"/>
                    <a:pt x="1592" y="89"/>
                    <a:pt x="1599" y="85"/>
                  </a:cubicBezTo>
                  <a:cubicBezTo>
                    <a:pt x="1602" y="85"/>
                    <a:pt x="1606" y="82"/>
                    <a:pt x="1609" y="82"/>
                  </a:cubicBezTo>
                  <a:close/>
                  <a:moveTo>
                    <a:pt x="1609" y="0"/>
                  </a:moveTo>
                  <a:cubicBezTo>
                    <a:pt x="1592" y="0"/>
                    <a:pt x="1575" y="7"/>
                    <a:pt x="1558" y="14"/>
                  </a:cubicBezTo>
                  <a:cubicBezTo>
                    <a:pt x="1541" y="24"/>
                    <a:pt x="1527" y="38"/>
                    <a:pt x="1517" y="51"/>
                  </a:cubicBezTo>
                  <a:cubicBezTo>
                    <a:pt x="1507" y="68"/>
                    <a:pt x="1504" y="89"/>
                    <a:pt x="1504" y="106"/>
                  </a:cubicBezTo>
                  <a:cubicBezTo>
                    <a:pt x="1504" y="123"/>
                    <a:pt x="1507" y="140"/>
                    <a:pt x="1513" y="153"/>
                  </a:cubicBezTo>
                  <a:lnTo>
                    <a:pt x="1521" y="167"/>
                  </a:lnTo>
                  <a:cubicBezTo>
                    <a:pt x="1548" y="222"/>
                    <a:pt x="1667" y="460"/>
                    <a:pt x="1776" y="781"/>
                  </a:cubicBezTo>
                  <a:cubicBezTo>
                    <a:pt x="1885" y="1105"/>
                    <a:pt x="1988" y="1510"/>
                    <a:pt x="1988" y="1895"/>
                  </a:cubicBezTo>
                  <a:cubicBezTo>
                    <a:pt x="1988" y="1946"/>
                    <a:pt x="1988" y="1997"/>
                    <a:pt x="1980" y="2048"/>
                  </a:cubicBezTo>
                  <a:cubicBezTo>
                    <a:pt x="1977" y="2113"/>
                    <a:pt x="1960" y="2171"/>
                    <a:pt x="1933" y="2226"/>
                  </a:cubicBezTo>
                  <a:cubicBezTo>
                    <a:pt x="1906" y="2277"/>
                    <a:pt x="1865" y="2321"/>
                    <a:pt x="1810" y="2362"/>
                  </a:cubicBezTo>
                  <a:cubicBezTo>
                    <a:pt x="1708" y="2444"/>
                    <a:pt x="1565" y="2495"/>
                    <a:pt x="1405" y="2525"/>
                  </a:cubicBezTo>
                  <a:cubicBezTo>
                    <a:pt x="1248" y="2560"/>
                    <a:pt x="1071" y="2569"/>
                    <a:pt x="900" y="2569"/>
                  </a:cubicBezTo>
                  <a:cubicBezTo>
                    <a:pt x="495" y="2569"/>
                    <a:pt x="130" y="2505"/>
                    <a:pt x="127" y="2502"/>
                  </a:cubicBezTo>
                  <a:lnTo>
                    <a:pt x="107" y="2502"/>
                  </a:lnTo>
                  <a:cubicBezTo>
                    <a:pt x="82" y="2502"/>
                    <a:pt x="58" y="2508"/>
                    <a:pt x="38" y="2525"/>
                  </a:cubicBezTo>
                  <a:cubicBezTo>
                    <a:pt x="21" y="2539"/>
                    <a:pt x="8" y="2563"/>
                    <a:pt x="4" y="2587"/>
                  </a:cubicBezTo>
                  <a:cubicBezTo>
                    <a:pt x="0" y="2594"/>
                    <a:pt x="0" y="2601"/>
                    <a:pt x="0" y="2607"/>
                  </a:cubicBezTo>
                  <a:cubicBezTo>
                    <a:pt x="0" y="2631"/>
                    <a:pt x="11" y="2655"/>
                    <a:pt x="25" y="2672"/>
                  </a:cubicBezTo>
                  <a:cubicBezTo>
                    <a:pt x="41" y="2689"/>
                    <a:pt x="62" y="2703"/>
                    <a:pt x="86" y="2709"/>
                  </a:cubicBezTo>
                  <a:cubicBezTo>
                    <a:pt x="116" y="2713"/>
                    <a:pt x="478" y="2781"/>
                    <a:pt x="897" y="2781"/>
                  </a:cubicBezTo>
                  <a:cubicBezTo>
                    <a:pt x="1081" y="2781"/>
                    <a:pt x="1275" y="2767"/>
                    <a:pt x="1456" y="2730"/>
                  </a:cubicBezTo>
                  <a:cubicBezTo>
                    <a:pt x="1636" y="2692"/>
                    <a:pt x="1807" y="2631"/>
                    <a:pt x="1936" y="2529"/>
                  </a:cubicBezTo>
                  <a:cubicBezTo>
                    <a:pt x="2015" y="2471"/>
                    <a:pt x="2073" y="2403"/>
                    <a:pt x="2117" y="2324"/>
                  </a:cubicBezTo>
                  <a:cubicBezTo>
                    <a:pt x="2158" y="2246"/>
                    <a:pt x="2185" y="2157"/>
                    <a:pt x="2192" y="2062"/>
                  </a:cubicBezTo>
                  <a:cubicBezTo>
                    <a:pt x="2195" y="2008"/>
                    <a:pt x="2199" y="1949"/>
                    <a:pt x="2199" y="1891"/>
                  </a:cubicBezTo>
                  <a:cubicBezTo>
                    <a:pt x="2199" y="1449"/>
                    <a:pt x="2079" y="1002"/>
                    <a:pt x="1957" y="661"/>
                  </a:cubicBezTo>
                  <a:cubicBezTo>
                    <a:pt x="1834" y="317"/>
                    <a:pt x="1711" y="79"/>
                    <a:pt x="1701" y="58"/>
                  </a:cubicBezTo>
                  <a:cubicBezTo>
                    <a:pt x="1691" y="41"/>
                    <a:pt x="1677" y="24"/>
                    <a:pt x="1661" y="18"/>
                  </a:cubicBezTo>
                  <a:cubicBezTo>
                    <a:pt x="1647" y="7"/>
                    <a:pt x="1626" y="0"/>
                    <a:pt x="1609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2"/>
            <p:cNvSpPr/>
            <p:nvPr/>
          </p:nvSpPr>
          <p:spPr>
            <a:xfrm>
              <a:off x="6231102" y="3856032"/>
              <a:ext cx="95500" cy="40308"/>
            </a:xfrm>
            <a:custGeom>
              <a:rect b="b" l="l" r="r" t="t"/>
              <a:pathLst>
                <a:path extrusionOk="0" h="390" w="924">
                  <a:moveTo>
                    <a:pt x="637" y="1"/>
                  </a:moveTo>
                  <a:cubicBezTo>
                    <a:pt x="354" y="1"/>
                    <a:pt x="0" y="389"/>
                    <a:pt x="0" y="389"/>
                  </a:cubicBezTo>
                  <a:lnTo>
                    <a:pt x="910" y="389"/>
                  </a:lnTo>
                  <a:cubicBezTo>
                    <a:pt x="903" y="137"/>
                    <a:pt x="924" y="1"/>
                    <a:pt x="63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2"/>
            <p:cNvSpPr/>
            <p:nvPr/>
          </p:nvSpPr>
          <p:spPr>
            <a:xfrm>
              <a:off x="6221490" y="3851794"/>
              <a:ext cx="107903" cy="48784"/>
            </a:xfrm>
            <a:custGeom>
              <a:rect b="b" l="l" r="r" t="t"/>
              <a:pathLst>
                <a:path extrusionOk="0" h="472" w="1044">
                  <a:moveTo>
                    <a:pt x="730" y="83"/>
                  </a:moveTo>
                  <a:cubicBezTo>
                    <a:pt x="798" y="83"/>
                    <a:pt x="846" y="89"/>
                    <a:pt x="877" y="103"/>
                  </a:cubicBezTo>
                  <a:cubicBezTo>
                    <a:pt x="901" y="113"/>
                    <a:pt x="914" y="127"/>
                    <a:pt x="924" y="140"/>
                  </a:cubicBezTo>
                  <a:cubicBezTo>
                    <a:pt x="935" y="154"/>
                    <a:pt x="938" y="168"/>
                    <a:pt x="945" y="185"/>
                  </a:cubicBezTo>
                  <a:cubicBezTo>
                    <a:pt x="952" y="212"/>
                    <a:pt x="955" y="246"/>
                    <a:pt x="959" y="287"/>
                  </a:cubicBezTo>
                  <a:cubicBezTo>
                    <a:pt x="959" y="317"/>
                    <a:pt x="959" y="351"/>
                    <a:pt x="960" y="389"/>
                  </a:cubicBezTo>
                  <a:lnTo>
                    <a:pt x="189" y="389"/>
                  </a:lnTo>
                  <a:cubicBezTo>
                    <a:pt x="227" y="353"/>
                    <a:pt x="279" y="308"/>
                    <a:pt x="339" y="263"/>
                  </a:cubicBezTo>
                  <a:cubicBezTo>
                    <a:pt x="396" y="215"/>
                    <a:pt x="465" y="171"/>
                    <a:pt x="533" y="137"/>
                  </a:cubicBezTo>
                  <a:cubicBezTo>
                    <a:pt x="600" y="103"/>
                    <a:pt x="672" y="83"/>
                    <a:pt x="730" y="83"/>
                  </a:cubicBezTo>
                  <a:close/>
                  <a:moveTo>
                    <a:pt x="730" y="1"/>
                  </a:moveTo>
                  <a:cubicBezTo>
                    <a:pt x="652" y="1"/>
                    <a:pt x="570" y="28"/>
                    <a:pt x="495" y="65"/>
                  </a:cubicBezTo>
                  <a:cubicBezTo>
                    <a:pt x="380" y="124"/>
                    <a:pt x="273" y="205"/>
                    <a:pt x="191" y="276"/>
                  </a:cubicBezTo>
                  <a:cubicBezTo>
                    <a:pt x="114" y="344"/>
                    <a:pt x="66" y="399"/>
                    <a:pt x="62" y="399"/>
                  </a:cubicBezTo>
                  <a:lnTo>
                    <a:pt x="1" y="471"/>
                  </a:lnTo>
                  <a:lnTo>
                    <a:pt x="1044" y="471"/>
                  </a:lnTo>
                  <a:lnTo>
                    <a:pt x="1044" y="426"/>
                  </a:lnTo>
                  <a:cubicBezTo>
                    <a:pt x="1040" y="365"/>
                    <a:pt x="1040" y="311"/>
                    <a:pt x="1037" y="259"/>
                  </a:cubicBezTo>
                  <a:cubicBezTo>
                    <a:pt x="1037" y="222"/>
                    <a:pt x="1030" y="188"/>
                    <a:pt x="1020" y="154"/>
                  </a:cubicBezTo>
                  <a:cubicBezTo>
                    <a:pt x="1013" y="130"/>
                    <a:pt x="1003" y="106"/>
                    <a:pt x="986" y="86"/>
                  </a:cubicBezTo>
                  <a:cubicBezTo>
                    <a:pt x="976" y="72"/>
                    <a:pt x="962" y="58"/>
                    <a:pt x="945" y="48"/>
                  </a:cubicBezTo>
                  <a:cubicBezTo>
                    <a:pt x="918" y="31"/>
                    <a:pt x="891" y="17"/>
                    <a:pt x="853" y="11"/>
                  </a:cubicBezTo>
                  <a:cubicBezTo>
                    <a:pt x="819" y="4"/>
                    <a:pt x="778" y="1"/>
                    <a:pt x="73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2"/>
            <p:cNvSpPr/>
            <p:nvPr/>
          </p:nvSpPr>
          <p:spPr>
            <a:xfrm>
              <a:off x="6865082" y="3631855"/>
              <a:ext cx="82891" cy="230998"/>
            </a:xfrm>
            <a:custGeom>
              <a:rect b="b" l="l" r="r" t="t"/>
              <a:pathLst>
                <a:path extrusionOk="0" h="2235" w="802">
                  <a:moveTo>
                    <a:pt x="72" y="0"/>
                  </a:moveTo>
                  <a:cubicBezTo>
                    <a:pt x="47" y="0"/>
                    <a:pt x="24" y="14"/>
                    <a:pt x="14" y="39"/>
                  </a:cubicBezTo>
                  <a:cubicBezTo>
                    <a:pt x="1" y="70"/>
                    <a:pt x="17" y="111"/>
                    <a:pt x="48" y="125"/>
                  </a:cubicBezTo>
                  <a:cubicBezTo>
                    <a:pt x="55" y="125"/>
                    <a:pt x="607" y="370"/>
                    <a:pt x="638" y="772"/>
                  </a:cubicBezTo>
                  <a:cubicBezTo>
                    <a:pt x="671" y="1209"/>
                    <a:pt x="638" y="2156"/>
                    <a:pt x="638" y="2166"/>
                  </a:cubicBezTo>
                  <a:cubicBezTo>
                    <a:pt x="638" y="2203"/>
                    <a:pt x="665" y="2231"/>
                    <a:pt x="699" y="2234"/>
                  </a:cubicBezTo>
                  <a:lnTo>
                    <a:pt x="702" y="2234"/>
                  </a:lnTo>
                  <a:cubicBezTo>
                    <a:pt x="737" y="2234"/>
                    <a:pt x="764" y="2207"/>
                    <a:pt x="767" y="2173"/>
                  </a:cubicBezTo>
                  <a:cubicBezTo>
                    <a:pt x="767" y="2132"/>
                    <a:pt x="801" y="1205"/>
                    <a:pt x="767" y="762"/>
                  </a:cubicBezTo>
                  <a:cubicBezTo>
                    <a:pt x="729" y="284"/>
                    <a:pt x="127" y="19"/>
                    <a:pt x="99" y="6"/>
                  </a:cubicBezTo>
                  <a:cubicBezTo>
                    <a:pt x="90" y="2"/>
                    <a:pt x="81" y="0"/>
                    <a:pt x="72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2"/>
            <p:cNvSpPr/>
            <p:nvPr/>
          </p:nvSpPr>
          <p:spPr>
            <a:xfrm>
              <a:off x="6861878" y="3627824"/>
              <a:ext cx="88162" cy="239267"/>
            </a:xfrm>
            <a:custGeom>
              <a:rect b="b" l="l" r="r" t="t"/>
              <a:pathLst>
                <a:path extrusionOk="0" h="2315" w="853">
                  <a:moveTo>
                    <a:pt x="113" y="82"/>
                  </a:moveTo>
                  <a:cubicBezTo>
                    <a:pt x="123" y="89"/>
                    <a:pt x="280" y="157"/>
                    <a:pt x="433" y="279"/>
                  </a:cubicBezTo>
                  <a:cubicBezTo>
                    <a:pt x="512" y="344"/>
                    <a:pt x="587" y="419"/>
                    <a:pt x="648" y="507"/>
                  </a:cubicBezTo>
                  <a:cubicBezTo>
                    <a:pt x="706" y="593"/>
                    <a:pt x="747" y="696"/>
                    <a:pt x="757" y="804"/>
                  </a:cubicBezTo>
                  <a:cubicBezTo>
                    <a:pt x="768" y="954"/>
                    <a:pt x="771" y="1162"/>
                    <a:pt x="771" y="1370"/>
                  </a:cubicBezTo>
                  <a:cubicBezTo>
                    <a:pt x="771" y="1772"/>
                    <a:pt x="757" y="2184"/>
                    <a:pt x="757" y="2209"/>
                  </a:cubicBezTo>
                  <a:cubicBezTo>
                    <a:pt x="757" y="2215"/>
                    <a:pt x="754" y="2222"/>
                    <a:pt x="751" y="2225"/>
                  </a:cubicBezTo>
                  <a:cubicBezTo>
                    <a:pt x="743" y="2229"/>
                    <a:pt x="740" y="2232"/>
                    <a:pt x="733" y="2232"/>
                  </a:cubicBezTo>
                  <a:cubicBezTo>
                    <a:pt x="727" y="2232"/>
                    <a:pt x="719" y="2229"/>
                    <a:pt x="716" y="2225"/>
                  </a:cubicBezTo>
                  <a:cubicBezTo>
                    <a:pt x="713" y="2219"/>
                    <a:pt x="710" y="2215"/>
                    <a:pt x="710" y="2209"/>
                  </a:cubicBezTo>
                  <a:cubicBezTo>
                    <a:pt x="710" y="2201"/>
                    <a:pt x="727" y="1779"/>
                    <a:pt x="727" y="1366"/>
                  </a:cubicBezTo>
                  <a:cubicBezTo>
                    <a:pt x="727" y="1159"/>
                    <a:pt x="723" y="957"/>
                    <a:pt x="710" y="808"/>
                  </a:cubicBezTo>
                  <a:cubicBezTo>
                    <a:pt x="702" y="699"/>
                    <a:pt x="658" y="600"/>
                    <a:pt x="597" y="518"/>
                  </a:cubicBezTo>
                  <a:cubicBezTo>
                    <a:pt x="508" y="392"/>
                    <a:pt x="386" y="296"/>
                    <a:pt x="284" y="229"/>
                  </a:cubicBezTo>
                  <a:cubicBezTo>
                    <a:pt x="232" y="194"/>
                    <a:pt x="185" y="171"/>
                    <a:pt x="150" y="153"/>
                  </a:cubicBezTo>
                  <a:cubicBezTo>
                    <a:pt x="134" y="144"/>
                    <a:pt x="120" y="136"/>
                    <a:pt x="113" y="133"/>
                  </a:cubicBezTo>
                  <a:cubicBezTo>
                    <a:pt x="106" y="130"/>
                    <a:pt x="103" y="130"/>
                    <a:pt x="100" y="126"/>
                  </a:cubicBezTo>
                  <a:lnTo>
                    <a:pt x="96" y="126"/>
                  </a:lnTo>
                  <a:lnTo>
                    <a:pt x="86" y="116"/>
                  </a:lnTo>
                  <a:cubicBezTo>
                    <a:pt x="82" y="112"/>
                    <a:pt x="82" y="109"/>
                    <a:pt x="82" y="103"/>
                  </a:cubicBezTo>
                  <a:lnTo>
                    <a:pt x="82" y="95"/>
                  </a:lnTo>
                  <a:cubicBezTo>
                    <a:pt x="86" y="89"/>
                    <a:pt x="89" y="85"/>
                    <a:pt x="93" y="85"/>
                  </a:cubicBezTo>
                  <a:cubicBezTo>
                    <a:pt x="96" y="82"/>
                    <a:pt x="100" y="82"/>
                    <a:pt x="106" y="82"/>
                  </a:cubicBezTo>
                  <a:close/>
                  <a:moveTo>
                    <a:pt x="106" y="0"/>
                  </a:moveTo>
                  <a:cubicBezTo>
                    <a:pt x="86" y="0"/>
                    <a:pt x="65" y="4"/>
                    <a:pt x="48" y="17"/>
                  </a:cubicBezTo>
                  <a:cubicBezTo>
                    <a:pt x="32" y="27"/>
                    <a:pt x="18" y="41"/>
                    <a:pt x="7" y="62"/>
                  </a:cubicBezTo>
                  <a:cubicBezTo>
                    <a:pt x="4" y="75"/>
                    <a:pt x="1" y="89"/>
                    <a:pt x="1" y="103"/>
                  </a:cubicBezTo>
                  <a:cubicBezTo>
                    <a:pt x="1" y="123"/>
                    <a:pt x="4" y="144"/>
                    <a:pt x="18" y="160"/>
                  </a:cubicBezTo>
                  <a:cubicBezTo>
                    <a:pt x="28" y="177"/>
                    <a:pt x="45" y="191"/>
                    <a:pt x="62" y="201"/>
                  </a:cubicBezTo>
                  <a:cubicBezTo>
                    <a:pt x="62" y="201"/>
                    <a:pt x="65" y="201"/>
                    <a:pt x="68" y="205"/>
                  </a:cubicBezTo>
                  <a:cubicBezTo>
                    <a:pt x="103" y="218"/>
                    <a:pt x="239" y="287"/>
                    <a:pt x="369" y="392"/>
                  </a:cubicBezTo>
                  <a:cubicBezTo>
                    <a:pt x="433" y="446"/>
                    <a:pt x="495" y="507"/>
                    <a:pt x="543" y="579"/>
                  </a:cubicBezTo>
                  <a:cubicBezTo>
                    <a:pt x="590" y="651"/>
                    <a:pt x="621" y="729"/>
                    <a:pt x="628" y="814"/>
                  </a:cubicBezTo>
                  <a:cubicBezTo>
                    <a:pt x="641" y="957"/>
                    <a:pt x="645" y="1162"/>
                    <a:pt x="645" y="1366"/>
                  </a:cubicBezTo>
                  <a:cubicBezTo>
                    <a:pt x="645" y="1775"/>
                    <a:pt x="628" y="2198"/>
                    <a:pt x="628" y="2205"/>
                  </a:cubicBezTo>
                  <a:lnTo>
                    <a:pt x="628" y="2209"/>
                  </a:lnTo>
                  <a:cubicBezTo>
                    <a:pt x="628" y="2236"/>
                    <a:pt x="641" y="2263"/>
                    <a:pt x="658" y="2280"/>
                  </a:cubicBezTo>
                  <a:cubicBezTo>
                    <a:pt x="675" y="2300"/>
                    <a:pt x="702" y="2311"/>
                    <a:pt x="730" y="2314"/>
                  </a:cubicBezTo>
                  <a:lnTo>
                    <a:pt x="733" y="2314"/>
                  </a:lnTo>
                  <a:cubicBezTo>
                    <a:pt x="760" y="2314"/>
                    <a:pt x="788" y="2300"/>
                    <a:pt x="805" y="2283"/>
                  </a:cubicBezTo>
                  <a:cubicBezTo>
                    <a:pt x="825" y="2266"/>
                    <a:pt x="836" y="2239"/>
                    <a:pt x="839" y="2212"/>
                  </a:cubicBezTo>
                  <a:cubicBezTo>
                    <a:pt x="839" y="2184"/>
                    <a:pt x="853" y="1775"/>
                    <a:pt x="853" y="1370"/>
                  </a:cubicBezTo>
                  <a:cubicBezTo>
                    <a:pt x="853" y="1159"/>
                    <a:pt x="850" y="951"/>
                    <a:pt x="839" y="798"/>
                  </a:cubicBezTo>
                  <a:cubicBezTo>
                    <a:pt x="829" y="671"/>
                    <a:pt x="781" y="559"/>
                    <a:pt x="716" y="460"/>
                  </a:cubicBezTo>
                  <a:cubicBezTo>
                    <a:pt x="617" y="317"/>
                    <a:pt x="481" y="205"/>
                    <a:pt x="365" y="130"/>
                  </a:cubicBezTo>
                  <a:cubicBezTo>
                    <a:pt x="249" y="54"/>
                    <a:pt x="158" y="13"/>
                    <a:pt x="147" y="7"/>
                  </a:cubicBezTo>
                  <a:cubicBezTo>
                    <a:pt x="134" y="4"/>
                    <a:pt x="120" y="0"/>
                    <a:pt x="10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2"/>
            <p:cNvSpPr/>
            <p:nvPr/>
          </p:nvSpPr>
          <p:spPr>
            <a:xfrm>
              <a:off x="6918930" y="3856032"/>
              <a:ext cx="95190" cy="40308"/>
            </a:xfrm>
            <a:custGeom>
              <a:rect b="b" l="l" r="r" t="t"/>
              <a:pathLst>
                <a:path extrusionOk="0" h="390" w="921">
                  <a:moveTo>
                    <a:pt x="284" y="1"/>
                  </a:moveTo>
                  <a:cubicBezTo>
                    <a:pt x="1" y="1"/>
                    <a:pt x="18" y="137"/>
                    <a:pt x="15" y="389"/>
                  </a:cubicBezTo>
                  <a:lnTo>
                    <a:pt x="921" y="389"/>
                  </a:lnTo>
                  <a:cubicBezTo>
                    <a:pt x="921" y="389"/>
                    <a:pt x="570" y="1"/>
                    <a:pt x="28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2"/>
            <p:cNvSpPr/>
            <p:nvPr/>
          </p:nvSpPr>
          <p:spPr>
            <a:xfrm>
              <a:off x="6916140" y="3851794"/>
              <a:ext cx="107903" cy="48784"/>
            </a:xfrm>
            <a:custGeom>
              <a:rect b="b" l="l" r="r" t="t"/>
              <a:pathLst>
                <a:path extrusionOk="0" h="472" w="1044">
                  <a:moveTo>
                    <a:pt x="311" y="83"/>
                  </a:moveTo>
                  <a:cubicBezTo>
                    <a:pt x="372" y="83"/>
                    <a:pt x="443" y="103"/>
                    <a:pt x="512" y="137"/>
                  </a:cubicBezTo>
                  <a:cubicBezTo>
                    <a:pt x="617" y="191"/>
                    <a:pt x="720" y="270"/>
                    <a:pt x="795" y="338"/>
                  </a:cubicBezTo>
                  <a:cubicBezTo>
                    <a:pt x="816" y="356"/>
                    <a:pt x="835" y="373"/>
                    <a:pt x="852" y="389"/>
                  </a:cubicBezTo>
                  <a:lnTo>
                    <a:pt x="82" y="389"/>
                  </a:lnTo>
                  <a:cubicBezTo>
                    <a:pt x="83" y="342"/>
                    <a:pt x="83" y="301"/>
                    <a:pt x="86" y="267"/>
                  </a:cubicBezTo>
                  <a:cubicBezTo>
                    <a:pt x="89" y="232"/>
                    <a:pt x="92" y="201"/>
                    <a:pt x="100" y="178"/>
                  </a:cubicBezTo>
                  <a:cubicBezTo>
                    <a:pt x="106" y="160"/>
                    <a:pt x="113" y="147"/>
                    <a:pt x="120" y="137"/>
                  </a:cubicBezTo>
                  <a:cubicBezTo>
                    <a:pt x="127" y="130"/>
                    <a:pt x="133" y="124"/>
                    <a:pt x="144" y="116"/>
                  </a:cubicBezTo>
                  <a:cubicBezTo>
                    <a:pt x="161" y="106"/>
                    <a:pt x="177" y="96"/>
                    <a:pt x="205" y="92"/>
                  </a:cubicBezTo>
                  <a:cubicBezTo>
                    <a:pt x="232" y="86"/>
                    <a:pt x="270" y="83"/>
                    <a:pt x="311" y="83"/>
                  </a:cubicBezTo>
                  <a:close/>
                  <a:moveTo>
                    <a:pt x="311" y="1"/>
                  </a:moveTo>
                  <a:cubicBezTo>
                    <a:pt x="235" y="1"/>
                    <a:pt x="177" y="7"/>
                    <a:pt x="133" y="28"/>
                  </a:cubicBezTo>
                  <a:cubicBezTo>
                    <a:pt x="100" y="45"/>
                    <a:pt x="72" y="65"/>
                    <a:pt x="51" y="92"/>
                  </a:cubicBezTo>
                  <a:cubicBezTo>
                    <a:pt x="38" y="116"/>
                    <a:pt x="28" y="137"/>
                    <a:pt x="21" y="164"/>
                  </a:cubicBezTo>
                  <a:cubicBezTo>
                    <a:pt x="7" y="198"/>
                    <a:pt x="4" y="239"/>
                    <a:pt x="4" y="283"/>
                  </a:cubicBezTo>
                  <a:cubicBezTo>
                    <a:pt x="1" y="328"/>
                    <a:pt x="1" y="375"/>
                    <a:pt x="1" y="426"/>
                  </a:cubicBezTo>
                  <a:lnTo>
                    <a:pt x="1" y="471"/>
                  </a:lnTo>
                  <a:lnTo>
                    <a:pt x="1043" y="471"/>
                  </a:lnTo>
                  <a:lnTo>
                    <a:pt x="979" y="399"/>
                  </a:lnTo>
                  <a:cubicBezTo>
                    <a:pt x="979" y="399"/>
                    <a:pt x="890" y="300"/>
                    <a:pt x="760" y="201"/>
                  </a:cubicBezTo>
                  <a:cubicBezTo>
                    <a:pt x="699" y="154"/>
                    <a:pt x="627" y="103"/>
                    <a:pt x="549" y="65"/>
                  </a:cubicBezTo>
                  <a:cubicBezTo>
                    <a:pt x="474" y="28"/>
                    <a:pt x="392" y="1"/>
                    <a:pt x="31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2"/>
            <p:cNvSpPr/>
            <p:nvPr/>
          </p:nvSpPr>
          <p:spPr>
            <a:xfrm>
              <a:off x="7048538" y="3176576"/>
              <a:ext cx="61083" cy="71108"/>
            </a:xfrm>
            <a:custGeom>
              <a:rect b="b" l="l" r="r" t="t"/>
              <a:pathLst>
                <a:path extrusionOk="0" h="688" w="591">
                  <a:moveTo>
                    <a:pt x="298" y="0"/>
                  </a:moveTo>
                  <a:cubicBezTo>
                    <a:pt x="288" y="0"/>
                    <a:pt x="277" y="2"/>
                    <a:pt x="266" y="4"/>
                  </a:cubicBezTo>
                  <a:cubicBezTo>
                    <a:pt x="96" y="38"/>
                    <a:pt x="0" y="665"/>
                    <a:pt x="0" y="665"/>
                  </a:cubicBezTo>
                  <a:cubicBezTo>
                    <a:pt x="154" y="684"/>
                    <a:pt x="338" y="687"/>
                    <a:pt x="459" y="687"/>
                  </a:cubicBezTo>
                  <a:cubicBezTo>
                    <a:pt x="538" y="687"/>
                    <a:pt x="590" y="686"/>
                    <a:pt x="590" y="686"/>
                  </a:cubicBezTo>
                  <a:cubicBezTo>
                    <a:pt x="488" y="230"/>
                    <a:pt x="443" y="0"/>
                    <a:pt x="29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2"/>
            <p:cNvSpPr/>
            <p:nvPr/>
          </p:nvSpPr>
          <p:spPr>
            <a:xfrm>
              <a:off x="7043990" y="3172338"/>
              <a:ext cx="70902" cy="79377"/>
            </a:xfrm>
            <a:custGeom>
              <a:rect b="b" l="l" r="r" t="t"/>
              <a:pathLst>
                <a:path extrusionOk="0" h="768" w="686">
                  <a:moveTo>
                    <a:pt x="341" y="82"/>
                  </a:moveTo>
                  <a:cubicBezTo>
                    <a:pt x="355" y="82"/>
                    <a:pt x="365" y="82"/>
                    <a:pt x="376" y="89"/>
                  </a:cubicBezTo>
                  <a:cubicBezTo>
                    <a:pt x="382" y="93"/>
                    <a:pt x="392" y="99"/>
                    <a:pt x="399" y="106"/>
                  </a:cubicBezTo>
                  <a:cubicBezTo>
                    <a:pt x="417" y="123"/>
                    <a:pt x="433" y="147"/>
                    <a:pt x="447" y="181"/>
                  </a:cubicBezTo>
                  <a:cubicBezTo>
                    <a:pt x="471" y="232"/>
                    <a:pt x="494" y="307"/>
                    <a:pt x="519" y="400"/>
                  </a:cubicBezTo>
                  <a:cubicBezTo>
                    <a:pt x="537" y="479"/>
                    <a:pt x="559" y="575"/>
                    <a:pt x="583" y="686"/>
                  </a:cubicBezTo>
                  <a:lnTo>
                    <a:pt x="519" y="686"/>
                  </a:lnTo>
                  <a:cubicBezTo>
                    <a:pt x="407" y="686"/>
                    <a:pt x="238" y="682"/>
                    <a:pt x="93" y="669"/>
                  </a:cubicBezTo>
                  <a:lnTo>
                    <a:pt x="93" y="669"/>
                  </a:lnTo>
                  <a:cubicBezTo>
                    <a:pt x="103" y="610"/>
                    <a:pt x="125" y="495"/>
                    <a:pt x="157" y="382"/>
                  </a:cubicBezTo>
                  <a:cubicBezTo>
                    <a:pt x="178" y="307"/>
                    <a:pt x="205" y="232"/>
                    <a:pt x="236" y="175"/>
                  </a:cubicBezTo>
                  <a:cubicBezTo>
                    <a:pt x="249" y="147"/>
                    <a:pt x="266" y="123"/>
                    <a:pt x="280" y="109"/>
                  </a:cubicBezTo>
                  <a:cubicBezTo>
                    <a:pt x="290" y="99"/>
                    <a:pt x="297" y="96"/>
                    <a:pt x="300" y="93"/>
                  </a:cubicBezTo>
                  <a:cubicBezTo>
                    <a:pt x="307" y="86"/>
                    <a:pt x="314" y="86"/>
                    <a:pt x="318" y="86"/>
                  </a:cubicBezTo>
                  <a:cubicBezTo>
                    <a:pt x="327" y="82"/>
                    <a:pt x="335" y="82"/>
                    <a:pt x="341" y="82"/>
                  </a:cubicBezTo>
                  <a:close/>
                  <a:moveTo>
                    <a:pt x="341" y="0"/>
                  </a:moveTo>
                  <a:cubicBezTo>
                    <a:pt x="327" y="0"/>
                    <a:pt x="314" y="0"/>
                    <a:pt x="304" y="4"/>
                  </a:cubicBezTo>
                  <a:cubicBezTo>
                    <a:pt x="287" y="7"/>
                    <a:pt x="269" y="14"/>
                    <a:pt x="256" y="21"/>
                  </a:cubicBezTo>
                  <a:cubicBezTo>
                    <a:pt x="233" y="38"/>
                    <a:pt x="212" y="62"/>
                    <a:pt x="192" y="89"/>
                  </a:cubicBezTo>
                  <a:cubicBezTo>
                    <a:pt x="161" y="137"/>
                    <a:pt x="134" y="198"/>
                    <a:pt x="110" y="263"/>
                  </a:cubicBezTo>
                  <a:cubicBezTo>
                    <a:pt x="76" y="362"/>
                    <a:pt x="49" y="471"/>
                    <a:pt x="31" y="556"/>
                  </a:cubicBezTo>
                  <a:cubicBezTo>
                    <a:pt x="14" y="638"/>
                    <a:pt x="4" y="699"/>
                    <a:pt x="4" y="699"/>
                  </a:cubicBezTo>
                  <a:lnTo>
                    <a:pt x="0" y="740"/>
                  </a:lnTo>
                  <a:lnTo>
                    <a:pt x="41" y="747"/>
                  </a:lnTo>
                  <a:cubicBezTo>
                    <a:pt x="202" y="764"/>
                    <a:pt x="396" y="768"/>
                    <a:pt x="519" y="768"/>
                  </a:cubicBezTo>
                  <a:lnTo>
                    <a:pt x="686" y="768"/>
                  </a:lnTo>
                  <a:lnTo>
                    <a:pt x="675" y="716"/>
                  </a:lnTo>
                  <a:cubicBezTo>
                    <a:pt x="648" y="604"/>
                    <a:pt x="628" y="502"/>
                    <a:pt x="607" y="416"/>
                  </a:cubicBezTo>
                  <a:cubicBezTo>
                    <a:pt x="590" y="351"/>
                    <a:pt x="573" y="293"/>
                    <a:pt x="560" y="246"/>
                  </a:cubicBezTo>
                  <a:cubicBezTo>
                    <a:pt x="535" y="171"/>
                    <a:pt x="508" y="113"/>
                    <a:pt x="478" y="68"/>
                  </a:cubicBezTo>
                  <a:cubicBezTo>
                    <a:pt x="461" y="48"/>
                    <a:pt x="440" y="32"/>
                    <a:pt x="417" y="18"/>
                  </a:cubicBezTo>
                  <a:cubicBezTo>
                    <a:pt x="396" y="7"/>
                    <a:pt x="368" y="0"/>
                    <a:pt x="34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2"/>
            <p:cNvSpPr/>
            <p:nvPr/>
          </p:nvSpPr>
          <p:spPr>
            <a:xfrm>
              <a:off x="6063356" y="2913020"/>
              <a:ext cx="52918" cy="53021"/>
            </a:xfrm>
            <a:custGeom>
              <a:rect b="b" l="l" r="r" t="t"/>
              <a:pathLst>
                <a:path extrusionOk="0" h="513" w="512">
                  <a:moveTo>
                    <a:pt x="257" y="1"/>
                  </a:moveTo>
                  <a:cubicBezTo>
                    <a:pt x="113" y="1"/>
                    <a:pt x="1" y="114"/>
                    <a:pt x="1" y="257"/>
                  </a:cubicBezTo>
                  <a:cubicBezTo>
                    <a:pt x="1" y="400"/>
                    <a:pt x="113" y="512"/>
                    <a:pt x="257" y="512"/>
                  </a:cubicBezTo>
                  <a:cubicBezTo>
                    <a:pt x="396" y="512"/>
                    <a:pt x="512" y="400"/>
                    <a:pt x="512" y="257"/>
                  </a:cubicBezTo>
                  <a:cubicBezTo>
                    <a:pt x="512" y="114"/>
                    <a:pt x="396" y="1"/>
                    <a:pt x="25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2"/>
            <p:cNvSpPr/>
            <p:nvPr/>
          </p:nvSpPr>
          <p:spPr>
            <a:xfrm>
              <a:off x="6059119" y="2908886"/>
              <a:ext cx="61393" cy="61393"/>
            </a:xfrm>
            <a:custGeom>
              <a:rect b="b" l="l" r="r" t="t"/>
              <a:pathLst>
                <a:path extrusionOk="0" h="594" w="594">
                  <a:moveTo>
                    <a:pt x="298" y="82"/>
                  </a:moveTo>
                  <a:cubicBezTo>
                    <a:pt x="356" y="82"/>
                    <a:pt x="410" y="106"/>
                    <a:pt x="451" y="143"/>
                  </a:cubicBezTo>
                  <a:cubicBezTo>
                    <a:pt x="488" y="184"/>
                    <a:pt x="512" y="239"/>
                    <a:pt x="512" y="297"/>
                  </a:cubicBezTo>
                  <a:cubicBezTo>
                    <a:pt x="512" y="358"/>
                    <a:pt x="488" y="409"/>
                    <a:pt x="451" y="450"/>
                  </a:cubicBezTo>
                  <a:cubicBezTo>
                    <a:pt x="410" y="488"/>
                    <a:pt x="356" y="511"/>
                    <a:pt x="298" y="511"/>
                  </a:cubicBezTo>
                  <a:cubicBezTo>
                    <a:pt x="236" y="511"/>
                    <a:pt x="185" y="488"/>
                    <a:pt x="144" y="450"/>
                  </a:cubicBezTo>
                  <a:cubicBezTo>
                    <a:pt x="106" y="409"/>
                    <a:pt x="82" y="358"/>
                    <a:pt x="82" y="297"/>
                  </a:cubicBezTo>
                  <a:cubicBezTo>
                    <a:pt x="82" y="239"/>
                    <a:pt x="106" y="184"/>
                    <a:pt x="144" y="143"/>
                  </a:cubicBezTo>
                  <a:cubicBezTo>
                    <a:pt x="185" y="106"/>
                    <a:pt x="236" y="82"/>
                    <a:pt x="298" y="82"/>
                  </a:cubicBezTo>
                  <a:close/>
                  <a:moveTo>
                    <a:pt x="298" y="0"/>
                  </a:moveTo>
                  <a:cubicBezTo>
                    <a:pt x="216" y="0"/>
                    <a:pt x="141" y="34"/>
                    <a:pt x="86" y="86"/>
                  </a:cubicBezTo>
                  <a:cubicBezTo>
                    <a:pt x="32" y="140"/>
                    <a:pt x="1" y="215"/>
                    <a:pt x="1" y="297"/>
                  </a:cubicBezTo>
                  <a:cubicBezTo>
                    <a:pt x="1" y="379"/>
                    <a:pt x="32" y="454"/>
                    <a:pt x="86" y="508"/>
                  </a:cubicBezTo>
                  <a:cubicBezTo>
                    <a:pt x="141" y="560"/>
                    <a:pt x="216" y="593"/>
                    <a:pt x="298" y="593"/>
                  </a:cubicBezTo>
                  <a:cubicBezTo>
                    <a:pt x="379" y="593"/>
                    <a:pt x="454" y="560"/>
                    <a:pt x="509" y="508"/>
                  </a:cubicBezTo>
                  <a:cubicBezTo>
                    <a:pt x="560" y="454"/>
                    <a:pt x="594" y="379"/>
                    <a:pt x="594" y="297"/>
                  </a:cubicBezTo>
                  <a:cubicBezTo>
                    <a:pt x="594" y="215"/>
                    <a:pt x="560" y="140"/>
                    <a:pt x="509" y="86"/>
                  </a:cubicBezTo>
                  <a:cubicBezTo>
                    <a:pt x="454" y="34"/>
                    <a:pt x="379" y="0"/>
                    <a:pt x="29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2"/>
            <p:cNvSpPr/>
            <p:nvPr/>
          </p:nvSpPr>
          <p:spPr>
            <a:xfrm>
              <a:off x="6004237" y="2952502"/>
              <a:ext cx="225521" cy="279162"/>
            </a:xfrm>
            <a:custGeom>
              <a:rect b="b" l="l" r="r" t="t"/>
              <a:pathLst>
                <a:path extrusionOk="0" h="2701" w="2182">
                  <a:moveTo>
                    <a:pt x="612" y="0"/>
                  </a:moveTo>
                  <a:cubicBezTo>
                    <a:pt x="588" y="0"/>
                    <a:pt x="565" y="13"/>
                    <a:pt x="555" y="35"/>
                  </a:cubicBezTo>
                  <a:cubicBezTo>
                    <a:pt x="532" y="79"/>
                    <a:pt x="0" y="1102"/>
                    <a:pt x="69" y="2019"/>
                  </a:cubicBezTo>
                  <a:cubicBezTo>
                    <a:pt x="82" y="2199"/>
                    <a:pt x="160" y="2346"/>
                    <a:pt x="307" y="2455"/>
                  </a:cubicBezTo>
                  <a:cubicBezTo>
                    <a:pt x="555" y="2645"/>
                    <a:pt x="958" y="2700"/>
                    <a:pt x="1323" y="2700"/>
                  </a:cubicBezTo>
                  <a:cubicBezTo>
                    <a:pt x="1735" y="2700"/>
                    <a:pt x="2096" y="2632"/>
                    <a:pt x="2123" y="2629"/>
                  </a:cubicBezTo>
                  <a:cubicBezTo>
                    <a:pt x="2158" y="2622"/>
                    <a:pt x="2181" y="2588"/>
                    <a:pt x="2175" y="2554"/>
                  </a:cubicBezTo>
                  <a:cubicBezTo>
                    <a:pt x="2168" y="2523"/>
                    <a:pt x="2144" y="2501"/>
                    <a:pt x="2112" y="2501"/>
                  </a:cubicBezTo>
                  <a:cubicBezTo>
                    <a:pt x="2108" y="2501"/>
                    <a:pt x="2104" y="2501"/>
                    <a:pt x="2100" y="2502"/>
                  </a:cubicBezTo>
                  <a:cubicBezTo>
                    <a:pt x="2094" y="2502"/>
                    <a:pt x="1725" y="2570"/>
                    <a:pt x="1313" y="2570"/>
                  </a:cubicBezTo>
                  <a:cubicBezTo>
                    <a:pt x="973" y="2570"/>
                    <a:pt x="602" y="2524"/>
                    <a:pt x="382" y="2356"/>
                  </a:cubicBezTo>
                  <a:cubicBezTo>
                    <a:pt x="269" y="2267"/>
                    <a:pt x="208" y="2151"/>
                    <a:pt x="195" y="2008"/>
                  </a:cubicBezTo>
                  <a:cubicBezTo>
                    <a:pt x="130" y="1129"/>
                    <a:pt x="662" y="103"/>
                    <a:pt x="668" y="93"/>
                  </a:cubicBezTo>
                  <a:cubicBezTo>
                    <a:pt x="685" y="62"/>
                    <a:pt x="672" y="25"/>
                    <a:pt x="641" y="7"/>
                  </a:cubicBezTo>
                  <a:cubicBezTo>
                    <a:pt x="632" y="3"/>
                    <a:pt x="622" y="0"/>
                    <a:pt x="612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2"/>
            <p:cNvSpPr/>
            <p:nvPr/>
          </p:nvSpPr>
          <p:spPr>
            <a:xfrm>
              <a:off x="6006304" y="2948368"/>
              <a:ext cx="227381" cy="287430"/>
            </a:xfrm>
            <a:custGeom>
              <a:rect b="b" l="l" r="r" t="t"/>
              <a:pathLst>
                <a:path extrusionOk="0" h="2781" w="2200">
                  <a:moveTo>
                    <a:pt x="590" y="82"/>
                  </a:moveTo>
                  <a:cubicBezTo>
                    <a:pt x="593" y="82"/>
                    <a:pt x="597" y="82"/>
                    <a:pt x="601" y="85"/>
                  </a:cubicBezTo>
                  <a:cubicBezTo>
                    <a:pt x="604" y="85"/>
                    <a:pt x="607" y="88"/>
                    <a:pt x="611" y="92"/>
                  </a:cubicBezTo>
                  <a:cubicBezTo>
                    <a:pt x="614" y="96"/>
                    <a:pt x="614" y="102"/>
                    <a:pt x="614" y="106"/>
                  </a:cubicBezTo>
                  <a:cubicBezTo>
                    <a:pt x="614" y="109"/>
                    <a:pt x="614" y="113"/>
                    <a:pt x="611" y="116"/>
                  </a:cubicBezTo>
                  <a:cubicBezTo>
                    <a:pt x="611" y="116"/>
                    <a:pt x="607" y="119"/>
                    <a:pt x="604" y="129"/>
                  </a:cubicBezTo>
                  <a:cubicBezTo>
                    <a:pt x="576" y="184"/>
                    <a:pt x="458" y="426"/>
                    <a:pt x="345" y="753"/>
                  </a:cubicBezTo>
                  <a:cubicBezTo>
                    <a:pt x="236" y="1080"/>
                    <a:pt x="131" y="1493"/>
                    <a:pt x="131" y="1895"/>
                  </a:cubicBezTo>
                  <a:cubicBezTo>
                    <a:pt x="131" y="1946"/>
                    <a:pt x="131" y="2001"/>
                    <a:pt x="134" y="2051"/>
                  </a:cubicBezTo>
                  <a:cubicBezTo>
                    <a:pt x="140" y="2130"/>
                    <a:pt x="161" y="2199"/>
                    <a:pt x="195" y="2263"/>
                  </a:cubicBezTo>
                  <a:cubicBezTo>
                    <a:pt x="229" y="2325"/>
                    <a:pt x="277" y="2379"/>
                    <a:pt x="338" y="2427"/>
                  </a:cubicBezTo>
                  <a:cubicBezTo>
                    <a:pt x="458" y="2518"/>
                    <a:pt x="611" y="2573"/>
                    <a:pt x="778" y="2608"/>
                  </a:cubicBezTo>
                  <a:cubicBezTo>
                    <a:pt x="944" y="2638"/>
                    <a:pt x="1125" y="2652"/>
                    <a:pt x="1296" y="2652"/>
                  </a:cubicBezTo>
                  <a:cubicBezTo>
                    <a:pt x="1504" y="2652"/>
                    <a:pt x="1701" y="2635"/>
                    <a:pt x="1844" y="2617"/>
                  </a:cubicBezTo>
                  <a:cubicBezTo>
                    <a:pt x="1916" y="2608"/>
                    <a:pt x="1977" y="2600"/>
                    <a:pt x="2018" y="2594"/>
                  </a:cubicBezTo>
                  <a:cubicBezTo>
                    <a:pt x="2042" y="2590"/>
                    <a:pt x="2056" y="2587"/>
                    <a:pt x="2069" y="2587"/>
                  </a:cubicBezTo>
                  <a:cubicBezTo>
                    <a:pt x="2080" y="2583"/>
                    <a:pt x="2086" y="2583"/>
                    <a:pt x="2086" y="2583"/>
                  </a:cubicBezTo>
                  <a:lnTo>
                    <a:pt x="2094" y="2583"/>
                  </a:lnTo>
                  <a:cubicBezTo>
                    <a:pt x="2097" y="2583"/>
                    <a:pt x="2103" y="2583"/>
                    <a:pt x="2107" y="2587"/>
                  </a:cubicBezTo>
                  <a:cubicBezTo>
                    <a:pt x="2110" y="2590"/>
                    <a:pt x="2114" y="2594"/>
                    <a:pt x="2114" y="2600"/>
                  </a:cubicBezTo>
                  <a:lnTo>
                    <a:pt x="2117" y="2603"/>
                  </a:lnTo>
                  <a:cubicBezTo>
                    <a:pt x="2117" y="2611"/>
                    <a:pt x="2114" y="2614"/>
                    <a:pt x="2110" y="2621"/>
                  </a:cubicBezTo>
                  <a:cubicBezTo>
                    <a:pt x="2107" y="2624"/>
                    <a:pt x="2103" y="2628"/>
                    <a:pt x="2097" y="2628"/>
                  </a:cubicBezTo>
                  <a:cubicBezTo>
                    <a:pt x="2069" y="2631"/>
                    <a:pt x="1712" y="2699"/>
                    <a:pt x="1303" y="2699"/>
                  </a:cubicBezTo>
                  <a:cubicBezTo>
                    <a:pt x="1122" y="2699"/>
                    <a:pt x="935" y="2685"/>
                    <a:pt x="760" y="2648"/>
                  </a:cubicBezTo>
                  <a:cubicBezTo>
                    <a:pt x="587" y="2614"/>
                    <a:pt x="427" y="2553"/>
                    <a:pt x="310" y="2464"/>
                  </a:cubicBezTo>
                  <a:cubicBezTo>
                    <a:pt x="243" y="2410"/>
                    <a:pt x="192" y="2352"/>
                    <a:pt x="154" y="2284"/>
                  </a:cubicBezTo>
                  <a:cubicBezTo>
                    <a:pt x="117" y="2215"/>
                    <a:pt x="96" y="2141"/>
                    <a:pt x="90" y="2055"/>
                  </a:cubicBezTo>
                  <a:cubicBezTo>
                    <a:pt x="86" y="2001"/>
                    <a:pt x="82" y="1946"/>
                    <a:pt x="82" y="1892"/>
                  </a:cubicBezTo>
                  <a:cubicBezTo>
                    <a:pt x="82" y="1462"/>
                    <a:pt x="198" y="1022"/>
                    <a:pt x="318" y="685"/>
                  </a:cubicBezTo>
                  <a:cubicBezTo>
                    <a:pt x="437" y="348"/>
                    <a:pt x="560" y="113"/>
                    <a:pt x="570" y="96"/>
                  </a:cubicBezTo>
                  <a:cubicBezTo>
                    <a:pt x="573" y="88"/>
                    <a:pt x="576" y="88"/>
                    <a:pt x="580" y="85"/>
                  </a:cubicBezTo>
                  <a:cubicBezTo>
                    <a:pt x="584" y="82"/>
                    <a:pt x="587" y="82"/>
                    <a:pt x="590" y="82"/>
                  </a:cubicBezTo>
                  <a:close/>
                  <a:moveTo>
                    <a:pt x="590" y="0"/>
                  </a:moveTo>
                  <a:cubicBezTo>
                    <a:pt x="573" y="0"/>
                    <a:pt x="553" y="3"/>
                    <a:pt x="535" y="14"/>
                  </a:cubicBezTo>
                  <a:cubicBezTo>
                    <a:pt x="522" y="24"/>
                    <a:pt x="508" y="38"/>
                    <a:pt x="499" y="55"/>
                  </a:cubicBezTo>
                  <a:cubicBezTo>
                    <a:pt x="488" y="79"/>
                    <a:pt x="362" y="317"/>
                    <a:pt x="243" y="658"/>
                  </a:cubicBezTo>
                  <a:cubicBezTo>
                    <a:pt x="120" y="1002"/>
                    <a:pt x="0" y="1449"/>
                    <a:pt x="0" y="1892"/>
                  </a:cubicBezTo>
                  <a:cubicBezTo>
                    <a:pt x="0" y="1949"/>
                    <a:pt x="4" y="2004"/>
                    <a:pt x="8" y="2062"/>
                  </a:cubicBezTo>
                  <a:cubicBezTo>
                    <a:pt x="14" y="2158"/>
                    <a:pt x="38" y="2243"/>
                    <a:pt x="82" y="2321"/>
                  </a:cubicBezTo>
                  <a:cubicBezTo>
                    <a:pt x="123" y="2399"/>
                    <a:pt x="185" y="2471"/>
                    <a:pt x="260" y="2529"/>
                  </a:cubicBezTo>
                  <a:cubicBezTo>
                    <a:pt x="392" y="2628"/>
                    <a:pt x="560" y="2693"/>
                    <a:pt x="744" y="2730"/>
                  </a:cubicBezTo>
                  <a:cubicBezTo>
                    <a:pt x="924" y="2767"/>
                    <a:pt x="1119" y="2778"/>
                    <a:pt x="1303" y="2781"/>
                  </a:cubicBezTo>
                  <a:cubicBezTo>
                    <a:pt x="1718" y="2778"/>
                    <a:pt x="2083" y="2713"/>
                    <a:pt x="2110" y="2706"/>
                  </a:cubicBezTo>
                  <a:cubicBezTo>
                    <a:pt x="2138" y="2702"/>
                    <a:pt x="2158" y="2689"/>
                    <a:pt x="2175" y="2672"/>
                  </a:cubicBezTo>
                  <a:cubicBezTo>
                    <a:pt x="2188" y="2652"/>
                    <a:pt x="2199" y="2631"/>
                    <a:pt x="2199" y="2603"/>
                  </a:cubicBezTo>
                  <a:cubicBezTo>
                    <a:pt x="2199" y="2597"/>
                    <a:pt x="2196" y="2590"/>
                    <a:pt x="2196" y="2587"/>
                  </a:cubicBezTo>
                  <a:cubicBezTo>
                    <a:pt x="2192" y="2559"/>
                    <a:pt x="2179" y="2539"/>
                    <a:pt x="2158" y="2522"/>
                  </a:cubicBezTo>
                  <a:cubicBezTo>
                    <a:pt x="2141" y="2509"/>
                    <a:pt x="2117" y="2501"/>
                    <a:pt x="2094" y="2501"/>
                  </a:cubicBezTo>
                  <a:lnTo>
                    <a:pt x="2073" y="2501"/>
                  </a:lnTo>
                  <a:cubicBezTo>
                    <a:pt x="2073" y="2501"/>
                    <a:pt x="2066" y="2501"/>
                    <a:pt x="2056" y="2505"/>
                  </a:cubicBezTo>
                  <a:cubicBezTo>
                    <a:pt x="1977" y="2518"/>
                    <a:pt x="1653" y="2570"/>
                    <a:pt x="1296" y="2570"/>
                  </a:cubicBezTo>
                  <a:cubicBezTo>
                    <a:pt x="1128" y="2570"/>
                    <a:pt x="952" y="2556"/>
                    <a:pt x="791" y="2526"/>
                  </a:cubicBezTo>
                  <a:cubicBezTo>
                    <a:pt x="634" y="2495"/>
                    <a:pt x="491" y="2440"/>
                    <a:pt x="389" y="2362"/>
                  </a:cubicBezTo>
                  <a:cubicBezTo>
                    <a:pt x="335" y="2321"/>
                    <a:pt x="294" y="2273"/>
                    <a:pt x="266" y="2222"/>
                  </a:cubicBezTo>
                  <a:cubicBezTo>
                    <a:pt x="239" y="2171"/>
                    <a:pt x="222" y="2113"/>
                    <a:pt x="216" y="2045"/>
                  </a:cubicBezTo>
                  <a:cubicBezTo>
                    <a:pt x="212" y="1997"/>
                    <a:pt x="212" y="1946"/>
                    <a:pt x="212" y="1895"/>
                  </a:cubicBezTo>
                  <a:cubicBezTo>
                    <a:pt x="212" y="1483"/>
                    <a:pt x="328" y="1046"/>
                    <a:pt x="444" y="716"/>
                  </a:cubicBezTo>
                  <a:cubicBezTo>
                    <a:pt x="505" y="552"/>
                    <a:pt x="563" y="412"/>
                    <a:pt x="607" y="313"/>
                  </a:cubicBezTo>
                  <a:cubicBezTo>
                    <a:pt x="631" y="263"/>
                    <a:pt x="648" y="225"/>
                    <a:pt x="662" y="198"/>
                  </a:cubicBezTo>
                  <a:cubicBezTo>
                    <a:pt x="669" y="184"/>
                    <a:pt x="675" y="174"/>
                    <a:pt x="679" y="164"/>
                  </a:cubicBezTo>
                  <a:cubicBezTo>
                    <a:pt x="683" y="157"/>
                    <a:pt x="683" y="154"/>
                    <a:pt x="683" y="154"/>
                  </a:cubicBezTo>
                  <a:cubicBezTo>
                    <a:pt x="692" y="137"/>
                    <a:pt x="696" y="123"/>
                    <a:pt x="696" y="106"/>
                  </a:cubicBezTo>
                  <a:cubicBezTo>
                    <a:pt x="696" y="85"/>
                    <a:pt x="689" y="68"/>
                    <a:pt x="683" y="52"/>
                  </a:cubicBezTo>
                  <a:cubicBezTo>
                    <a:pt x="672" y="34"/>
                    <a:pt x="658" y="20"/>
                    <a:pt x="638" y="14"/>
                  </a:cubicBezTo>
                  <a:cubicBezTo>
                    <a:pt x="625" y="3"/>
                    <a:pt x="607" y="0"/>
                    <a:pt x="590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2"/>
            <p:cNvSpPr/>
            <p:nvPr/>
          </p:nvSpPr>
          <p:spPr>
            <a:xfrm>
              <a:off x="6124026" y="3153631"/>
              <a:ext cx="60669" cy="71418"/>
            </a:xfrm>
            <a:custGeom>
              <a:rect b="b" l="l" r="r" t="t"/>
              <a:pathLst>
                <a:path extrusionOk="0" h="691" w="587">
                  <a:moveTo>
                    <a:pt x="293" y="1"/>
                  </a:moveTo>
                  <a:cubicBezTo>
                    <a:pt x="147" y="1"/>
                    <a:pt x="102" y="230"/>
                    <a:pt x="0" y="689"/>
                  </a:cubicBezTo>
                  <a:cubicBezTo>
                    <a:pt x="0" y="689"/>
                    <a:pt x="31" y="690"/>
                    <a:pt x="80" y="690"/>
                  </a:cubicBezTo>
                  <a:cubicBezTo>
                    <a:pt x="196" y="690"/>
                    <a:pt x="412" y="687"/>
                    <a:pt x="586" y="666"/>
                  </a:cubicBezTo>
                  <a:cubicBezTo>
                    <a:pt x="586" y="666"/>
                    <a:pt x="494" y="38"/>
                    <a:pt x="324" y="4"/>
                  </a:cubicBezTo>
                  <a:cubicBezTo>
                    <a:pt x="313" y="2"/>
                    <a:pt x="303" y="1"/>
                    <a:pt x="29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2"/>
            <p:cNvSpPr/>
            <p:nvPr/>
          </p:nvSpPr>
          <p:spPr>
            <a:xfrm>
              <a:off x="6118651" y="3149393"/>
              <a:ext cx="70902" cy="79790"/>
            </a:xfrm>
            <a:custGeom>
              <a:rect b="b" l="l" r="r" t="t"/>
              <a:pathLst>
                <a:path extrusionOk="0" h="772" w="686">
                  <a:moveTo>
                    <a:pt x="345" y="83"/>
                  </a:moveTo>
                  <a:cubicBezTo>
                    <a:pt x="352" y="83"/>
                    <a:pt x="359" y="86"/>
                    <a:pt x="369" y="86"/>
                  </a:cubicBezTo>
                  <a:cubicBezTo>
                    <a:pt x="373" y="86"/>
                    <a:pt x="379" y="90"/>
                    <a:pt x="386" y="93"/>
                  </a:cubicBezTo>
                  <a:cubicBezTo>
                    <a:pt x="396" y="103"/>
                    <a:pt x="409" y="117"/>
                    <a:pt x="427" y="137"/>
                  </a:cubicBezTo>
                  <a:cubicBezTo>
                    <a:pt x="450" y="175"/>
                    <a:pt x="478" y="233"/>
                    <a:pt x="499" y="294"/>
                  </a:cubicBezTo>
                  <a:cubicBezTo>
                    <a:pt x="532" y="386"/>
                    <a:pt x="557" y="492"/>
                    <a:pt x="573" y="573"/>
                  </a:cubicBezTo>
                  <a:cubicBezTo>
                    <a:pt x="583" y="612"/>
                    <a:pt x="587" y="645"/>
                    <a:pt x="592" y="671"/>
                  </a:cubicBezTo>
                  <a:lnTo>
                    <a:pt x="592" y="671"/>
                  </a:lnTo>
                  <a:cubicBezTo>
                    <a:pt x="447" y="687"/>
                    <a:pt x="276" y="690"/>
                    <a:pt x="168" y="690"/>
                  </a:cubicBezTo>
                  <a:lnTo>
                    <a:pt x="101" y="690"/>
                  </a:lnTo>
                  <a:cubicBezTo>
                    <a:pt x="123" y="596"/>
                    <a:pt x="140" y="511"/>
                    <a:pt x="161" y="438"/>
                  </a:cubicBezTo>
                  <a:cubicBezTo>
                    <a:pt x="175" y="376"/>
                    <a:pt x="192" y="318"/>
                    <a:pt x="205" y="274"/>
                  </a:cubicBezTo>
                  <a:cubicBezTo>
                    <a:pt x="225" y="202"/>
                    <a:pt x="250" y="151"/>
                    <a:pt x="274" y="124"/>
                  </a:cubicBezTo>
                  <a:cubicBezTo>
                    <a:pt x="283" y="106"/>
                    <a:pt x="297" y="100"/>
                    <a:pt x="307" y="93"/>
                  </a:cubicBezTo>
                  <a:cubicBezTo>
                    <a:pt x="318" y="86"/>
                    <a:pt x="328" y="83"/>
                    <a:pt x="345" y="83"/>
                  </a:cubicBezTo>
                  <a:close/>
                  <a:moveTo>
                    <a:pt x="345" y="1"/>
                  </a:moveTo>
                  <a:cubicBezTo>
                    <a:pt x="321" y="1"/>
                    <a:pt x="297" y="8"/>
                    <a:pt x="277" y="18"/>
                  </a:cubicBezTo>
                  <a:cubicBezTo>
                    <a:pt x="257" y="25"/>
                    <a:pt x="243" y="38"/>
                    <a:pt x="225" y="52"/>
                  </a:cubicBezTo>
                  <a:cubicBezTo>
                    <a:pt x="202" y="79"/>
                    <a:pt x="181" y="110"/>
                    <a:pt x="164" y="151"/>
                  </a:cubicBezTo>
                  <a:cubicBezTo>
                    <a:pt x="137" y="213"/>
                    <a:pt x="113" y="287"/>
                    <a:pt x="90" y="383"/>
                  </a:cubicBezTo>
                  <a:cubicBezTo>
                    <a:pt x="66" y="474"/>
                    <a:pt x="41" y="587"/>
                    <a:pt x="11" y="720"/>
                  </a:cubicBezTo>
                  <a:lnTo>
                    <a:pt x="0" y="768"/>
                  </a:lnTo>
                  <a:lnTo>
                    <a:pt x="49" y="771"/>
                  </a:lnTo>
                  <a:lnTo>
                    <a:pt x="168" y="771"/>
                  </a:lnTo>
                  <a:cubicBezTo>
                    <a:pt x="291" y="771"/>
                    <a:pt x="485" y="768"/>
                    <a:pt x="645" y="748"/>
                  </a:cubicBezTo>
                  <a:lnTo>
                    <a:pt x="686" y="744"/>
                  </a:lnTo>
                  <a:lnTo>
                    <a:pt x="679" y="703"/>
                  </a:lnTo>
                  <a:cubicBezTo>
                    <a:pt x="679" y="699"/>
                    <a:pt x="655" y="543"/>
                    <a:pt x="611" y="380"/>
                  </a:cubicBezTo>
                  <a:cubicBezTo>
                    <a:pt x="587" y="298"/>
                    <a:pt x="560" y="213"/>
                    <a:pt x="526" y="144"/>
                  </a:cubicBezTo>
                  <a:cubicBezTo>
                    <a:pt x="508" y="110"/>
                    <a:pt x="488" y="83"/>
                    <a:pt x="464" y="56"/>
                  </a:cubicBezTo>
                  <a:cubicBezTo>
                    <a:pt x="454" y="45"/>
                    <a:pt x="444" y="35"/>
                    <a:pt x="427" y="25"/>
                  </a:cubicBezTo>
                  <a:cubicBezTo>
                    <a:pt x="417" y="18"/>
                    <a:pt x="400" y="11"/>
                    <a:pt x="382" y="8"/>
                  </a:cubicBezTo>
                  <a:cubicBezTo>
                    <a:pt x="369" y="4"/>
                    <a:pt x="355" y="1"/>
                    <a:pt x="34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2"/>
            <p:cNvSpPr/>
            <p:nvPr/>
          </p:nvSpPr>
          <p:spPr>
            <a:xfrm>
              <a:off x="6198235" y="2821655"/>
              <a:ext cx="847614" cy="837176"/>
            </a:xfrm>
            <a:custGeom>
              <a:rect b="b" l="l" r="r" t="t"/>
              <a:pathLst>
                <a:path extrusionOk="0" h="8100" w="8201">
                  <a:moveTo>
                    <a:pt x="6440" y="137"/>
                  </a:moveTo>
                  <a:cubicBezTo>
                    <a:pt x="6764" y="137"/>
                    <a:pt x="7037" y="241"/>
                    <a:pt x="7257" y="446"/>
                  </a:cubicBezTo>
                  <a:cubicBezTo>
                    <a:pt x="7891" y="1032"/>
                    <a:pt x="8057" y="2419"/>
                    <a:pt x="7737" y="4460"/>
                  </a:cubicBezTo>
                  <a:cubicBezTo>
                    <a:pt x="7332" y="7016"/>
                    <a:pt x="6752" y="7752"/>
                    <a:pt x="6336" y="7919"/>
                  </a:cubicBezTo>
                  <a:cubicBezTo>
                    <a:pt x="6267" y="7948"/>
                    <a:pt x="6196" y="7963"/>
                    <a:pt x="6125" y="7963"/>
                  </a:cubicBezTo>
                  <a:cubicBezTo>
                    <a:pt x="5988" y="7963"/>
                    <a:pt x="5848" y="7908"/>
                    <a:pt x="5706" y="7800"/>
                  </a:cubicBezTo>
                  <a:cubicBezTo>
                    <a:pt x="5440" y="7596"/>
                    <a:pt x="5259" y="7252"/>
                    <a:pt x="5086" y="6914"/>
                  </a:cubicBezTo>
                  <a:cubicBezTo>
                    <a:pt x="4841" y="6443"/>
                    <a:pt x="4605" y="5994"/>
                    <a:pt x="4162" y="5994"/>
                  </a:cubicBezTo>
                  <a:cubicBezTo>
                    <a:pt x="4145" y="5994"/>
                    <a:pt x="4125" y="5997"/>
                    <a:pt x="4104" y="5997"/>
                  </a:cubicBezTo>
                  <a:cubicBezTo>
                    <a:pt x="4084" y="5995"/>
                    <a:pt x="4065" y="5994"/>
                    <a:pt x="4045" y="5994"/>
                  </a:cubicBezTo>
                  <a:cubicBezTo>
                    <a:pt x="3594" y="5994"/>
                    <a:pt x="3361" y="6443"/>
                    <a:pt x="3112" y="6914"/>
                  </a:cubicBezTo>
                  <a:cubicBezTo>
                    <a:pt x="2939" y="7252"/>
                    <a:pt x="2761" y="7596"/>
                    <a:pt x="2492" y="7800"/>
                  </a:cubicBezTo>
                  <a:cubicBezTo>
                    <a:pt x="2353" y="7908"/>
                    <a:pt x="2212" y="7963"/>
                    <a:pt x="2074" y="7963"/>
                  </a:cubicBezTo>
                  <a:cubicBezTo>
                    <a:pt x="2002" y="7963"/>
                    <a:pt x="1931" y="7948"/>
                    <a:pt x="1862" y="7919"/>
                  </a:cubicBezTo>
                  <a:cubicBezTo>
                    <a:pt x="1446" y="7752"/>
                    <a:pt x="866" y="7016"/>
                    <a:pt x="465" y="4460"/>
                  </a:cubicBezTo>
                  <a:cubicBezTo>
                    <a:pt x="141" y="2419"/>
                    <a:pt x="308" y="1032"/>
                    <a:pt x="942" y="446"/>
                  </a:cubicBezTo>
                  <a:cubicBezTo>
                    <a:pt x="1161" y="241"/>
                    <a:pt x="1436" y="137"/>
                    <a:pt x="1759" y="137"/>
                  </a:cubicBezTo>
                  <a:cubicBezTo>
                    <a:pt x="1897" y="137"/>
                    <a:pt x="2044" y="156"/>
                    <a:pt x="2200" y="194"/>
                  </a:cubicBezTo>
                  <a:cubicBezTo>
                    <a:pt x="3288" y="453"/>
                    <a:pt x="3805" y="487"/>
                    <a:pt x="4006" y="487"/>
                  </a:cubicBezTo>
                  <a:cubicBezTo>
                    <a:pt x="4056" y="487"/>
                    <a:pt x="4086" y="485"/>
                    <a:pt x="4101" y="483"/>
                  </a:cubicBezTo>
                  <a:cubicBezTo>
                    <a:pt x="4115" y="485"/>
                    <a:pt x="4145" y="487"/>
                    <a:pt x="4195" y="487"/>
                  </a:cubicBezTo>
                  <a:cubicBezTo>
                    <a:pt x="4394" y="487"/>
                    <a:pt x="4910" y="453"/>
                    <a:pt x="5999" y="194"/>
                  </a:cubicBezTo>
                  <a:cubicBezTo>
                    <a:pt x="6155" y="156"/>
                    <a:pt x="6302" y="137"/>
                    <a:pt x="6440" y="137"/>
                  </a:cubicBezTo>
                  <a:close/>
                  <a:moveTo>
                    <a:pt x="1756" y="0"/>
                  </a:moveTo>
                  <a:cubicBezTo>
                    <a:pt x="1401" y="0"/>
                    <a:pt x="1097" y="115"/>
                    <a:pt x="850" y="344"/>
                  </a:cubicBezTo>
                  <a:cubicBezTo>
                    <a:pt x="178" y="963"/>
                    <a:pt x="1" y="2392"/>
                    <a:pt x="328" y="4480"/>
                  </a:cubicBezTo>
                  <a:cubicBezTo>
                    <a:pt x="655" y="6556"/>
                    <a:pt x="1166" y="7790"/>
                    <a:pt x="1811" y="8049"/>
                  </a:cubicBezTo>
                  <a:cubicBezTo>
                    <a:pt x="1895" y="8082"/>
                    <a:pt x="1981" y="8099"/>
                    <a:pt x="2068" y="8099"/>
                  </a:cubicBezTo>
                  <a:cubicBezTo>
                    <a:pt x="2238" y="8099"/>
                    <a:pt x="2411" y="8035"/>
                    <a:pt x="2577" y="7909"/>
                  </a:cubicBezTo>
                  <a:cubicBezTo>
                    <a:pt x="2867" y="7688"/>
                    <a:pt x="3054" y="7326"/>
                    <a:pt x="3235" y="6978"/>
                  </a:cubicBezTo>
                  <a:cubicBezTo>
                    <a:pt x="3472" y="6525"/>
                    <a:pt x="3677" y="6132"/>
                    <a:pt x="4061" y="6132"/>
                  </a:cubicBezTo>
                  <a:cubicBezTo>
                    <a:pt x="4076" y="6132"/>
                    <a:pt x="4090" y="6132"/>
                    <a:pt x="4104" y="6133"/>
                  </a:cubicBezTo>
                  <a:cubicBezTo>
                    <a:pt x="4120" y="6132"/>
                    <a:pt x="4136" y="6131"/>
                    <a:pt x="4151" y="6131"/>
                  </a:cubicBezTo>
                  <a:cubicBezTo>
                    <a:pt x="4527" y="6131"/>
                    <a:pt x="4728" y="6527"/>
                    <a:pt x="4963" y="6978"/>
                  </a:cubicBezTo>
                  <a:cubicBezTo>
                    <a:pt x="5144" y="7326"/>
                    <a:pt x="5331" y="7688"/>
                    <a:pt x="5624" y="7909"/>
                  </a:cubicBezTo>
                  <a:cubicBezTo>
                    <a:pt x="5788" y="8035"/>
                    <a:pt x="5962" y="8100"/>
                    <a:pt x="6129" y="8100"/>
                  </a:cubicBezTo>
                  <a:cubicBezTo>
                    <a:pt x="6217" y="8100"/>
                    <a:pt x="6302" y="8083"/>
                    <a:pt x="6387" y="8049"/>
                  </a:cubicBezTo>
                  <a:cubicBezTo>
                    <a:pt x="7032" y="7790"/>
                    <a:pt x="7543" y="6556"/>
                    <a:pt x="7870" y="4480"/>
                  </a:cubicBezTo>
                  <a:cubicBezTo>
                    <a:pt x="8200" y="2392"/>
                    <a:pt x="8020" y="963"/>
                    <a:pt x="7348" y="344"/>
                  </a:cubicBezTo>
                  <a:cubicBezTo>
                    <a:pt x="7103" y="115"/>
                    <a:pt x="6799" y="0"/>
                    <a:pt x="6442" y="0"/>
                  </a:cubicBezTo>
                  <a:cubicBezTo>
                    <a:pt x="6293" y="0"/>
                    <a:pt x="6135" y="20"/>
                    <a:pt x="5968" y="61"/>
                  </a:cubicBezTo>
                  <a:cubicBezTo>
                    <a:pt x="4888" y="319"/>
                    <a:pt x="4381" y="350"/>
                    <a:pt x="4197" y="350"/>
                  </a:cubicBezTo>
                  <a:cubicBezTo>
                    <a:pt x="4138" y="350"/>
                    <a:pt x="4112" y="347"/>
                    <a:pt x="4111" y="347"/>
                  </a:cubicBezTo>
                  <a:lnTo>
                    <a:pt x="4091" y="347"/>
                  </a:lnTo>
                  <a:cubicBezTo>
                    <a:pt x="4089" y="347"/>
                    <a:pt x="4063" y="350"/>
                    <a:pt x="4003" y="350"/>
                  </a:cubicBezTo>
                  <a:cubicBezTo>
                    <a:pt x="3817" y="350"/>
                    <a:pt x="3311" y="319"/>
                    <a:pt x="2230" y="61"/>
                  </a:cubicBezTo>
                  <a:cubicBezTo>
                    <a:pt x="2063" y="20"/>
                    <a:pt x="1905" y="0"/>
                    <a:pt x="175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2"/>
            <p:cNvSpPr/>
            <p:nvPr/>
          </p:nvSpPr>
          <p:spPr>
            <a:xfrm>
              <a:off x="6211258" y="2817314"/>
              <a:ext cx="821259" cy="845754"/>
            </a:xfrm>
            <a:custGeom>
              <a:rect b="b" l="l" r="r" t="t"/>
              <a:pathLst>
                <a:path extrusionOk="0" h="8183" w="7946">
                  <a:moveTo>
                    <a:pt x="6313" y="222"/>
                  </a:moveTo>
                  <a:cubicBezTo>
                    <a:pt x="6470" y="222"/>
                    <a:pt x="6613" y="246"/>
                    <a:pt x="6745" y="293"/>
                  </a:cubicBezTo>
                  <a:cubicBezTo>
                    <a:pt x="6879" y="345"/>
                    <a:pt x="6997" y="416"/>
                    <a:pt x="7104" y="515"/>
                  </a:cubicBezTo>
                  <a:cubicBezTo>
                    <a:pt x="7308" y="706"/>
                    <a:pt x="7464" y="985"/>
                    <a:pt x="7570" y="1347"/>
                  </a:cubicBezTo>
                  <a:cubicBezTo>
                    <a:pt x="7676" y="1711"/>
                    <a:pt x="7727" y="2161"/>
                    <a:pt x="7727" y="2690"/>
                  </a:cubicBezTo>
                  <a:cubicBezTo>
                    <a:pt x="7727" y="3217"/>
                    <a:pt x="7676" y="3821"/>
                    <a:pt x="7570" y="4496"/>
                  </a:cubicBezTo>
                  <a:cubicBezTo>
                    <a:pt x="7369" y="5770"/>
                    <a:pt x="7124" y="6591"/>
                    <a:pt x="6879" y="7113"/>
                  </a:cubicBezTo>
                  <a:cubicBezTo>
                    <a:pt x="6756" y="7372"/>
                    <a:pt x="6633" y="7556"/>
                    <a:pt x="6517" y="7685"/>
                  </a:cubicBezTo>
                  <a:cubicBezTo>
                    <a:pt x="6401" y="7811"/>
                    <a:pt x="6292" y="7887"/>
                    <a:pt x="6197" y="7924"/>
                  </a:cubicBezTo>
                  <a:cubicBezTo>
                    <a:pt x="6132" y="7951"/>
                    <a:pt x="6067" y="7965"/>
                    <a:pt x="6003" y="7965"/>
                  </a:cubicBezTo>
                  <a:cubicBezTo>
                    <a:pt x="5938" y="7965"/>
                    <a:pt x="5873" y="7951"/>
                    <a:pt x="5808" y="7924"/>
                  </a:cubicBezTo>
                  <a:cubicBezTo>
                    <a:pt x="5740" y="7900"/>
                    <a:pt x="5672" y="7863"/>
                    <a:pt x="5604" y="7808"/>
                  </a:cubicBezTo>
                  <a:cubicBezTo>
                    <a:pt x="5478" y="7712"/>
                    <a:pt x="5369" y="7580"/>
                    <a:pt x="5270" y="7426"/>
                  </a:cubicBezTo>
                  <a:cubicBezTo>
                    <a:pt x="5171" y="7276"/>
                    <a:pt x="5083" y="7106"/>
                    <a:pt x="4993" y="6939"/>
                  </a:cubicBezTo>
                  <a:cubicBezTo>
                    <a:pt x="4871" y="6701"/>
                    <a:pt x="4752" y="6468"/>
                    <a:pt x="4605" y="6295"/>
                  </a:cubicBezTo>
                  <a:cubicBezTo>
                    <a:pt x="4530" y="6207"/>
                    <a:pt x="4449" y="6131"/>
                    <a:pt x="4353" y="6080"/>
                  </a:cubicBezTo>
                  <a:cubicBezTo>
                    <a:pt x="4261" y="6026"/>
                    <a:pt x="4155" y="5995"/>
                    <a:pt x="4036" y="5995"/>
                  </a:cubicBezTo>
                  <a:cubicBezTo>
                    <a:pt x="4017" y="5995"/>
                    <a:pt x="3998" y="5998"/>
                    <a:pt x="3978" y="5998"/>
                  </a:cubicBezTo>
                  <a:lnTo>
                    <a:pt x="3978" y="5998"/>
                  </a:lnTo>
                  <a:cubicBezTo>
                    <a:pt x="3959" y="5998"/>
                    <a:pt x="3940" y="5995"/>
                    <a:pt x="3920" y="5995"/>
                  </a:cubicBezTo>
                  <a:cubicBezTo>
                    <a:pt x="3798" y="5995"/>
                    <a:pt x="3692" y="6026"/>
                    <a:pt x="3596" y="6080"/>
                  </a:cubicBezTo>
                  <a:cubicBezTo>
                    <a:pt x="3525" y="6117"/>
                    <a:pt x="3464" y="6169"/>
                    <a:pt x="3403" y="6230"/>
                  </a:cubicBezTo>
                  <a:cubicBezTo>
                    <a:pt x="3313" y="6322"/>
                    <a:pt x="3235" y="6431"/>
                    <a:pt x="3164" y="6554"/>
                  </a:cubicBezTo>
                  <a:cubicBezTo>
                    <a:pt x="3089" y="6673"/>
                    <a:pt x="3021" y="6806"/>
                    <a:pt x="2953" y="6939"/>
                  </a:cubicBezTo>
                  <a:cubicBezTo>
                    <a:pt x="2864" y="7106"/>
                    <a:pt x="2775" y="7276"/>
                    <a:pt x="2680" y="7426"/>
                  </a:cubicBezTo>
                  <a:cubicBezTo>
                    <a:pt x="2581" y="7580"/>
                    <a:pt x="2472" y="7712"/>
                    <a:pt x="2343" y="7808"/>
                  </a:cubicBezTo>
                  <a:cubicBezTo>
                    <a:pt x="2274" y="7863"/>
                    <a:pt x="2206" y="7900"/>
                    <a:pt x="2141" y="7924"/>
                  </a:cubicBezTo>
                  <a:cubicBezTo>
                    <a:pt x="2074" y="7951"/>
                    <a:pt x="2008" y="7965"/>
                    <a:pt x="1943" y="7965"/>
                  </a:cubicBezTo>
                  <a:cubicBezTo>
                    <a:pt x="1879" y="7965"/>
                    <a:pt x="1814" y="7951"/>
                    <a:pt x="1750" y="7924"/>
                  </a:cubicBezTo>
                  <a:cubicBezTo>
                    <a:pt x="1654" y="7887"/>
                    <a:pt x="1545" y="7811"/>
                    <a:pt x="1429" y="7685"/>
                  </a:cubicBezTo>
                  <a:cubicBezTo>
                    <a:pt x="1256" y="7491"/>
                    <a:pt x="1067" y="7174"/>
                    <a:pt x="883" y="6663"/>
                  </a:cubicBezTo>
                  <a:cubicBezTo>
                    <a:pt x="704" y="6152"/>
                    <a:pt x="529" y="5453"/>
                    <a:pt x="376" y="4496"/>
                  </a:cubicBezTo>
                  <a:cubicBezTo>
                    <a:pt x="270" y="3817"/>
                    <a:pt x="219" y="3214"/>
                    <a:pt x="219" y="2690"/>
                  </a:cubicBezTo>
                  <a:cubicBezTo>
                    <a:pt x="219" y="2161"/>
                    <a:pt x="270" y="1711"/>
                    <a:pt x="376" y="1347"/>
                  </a:cubicBezTo>
                  <a:cubicBezTo>
                    <a:pt x="482" y="985"/>
                    <a:pt x="638" y="706"/>
                    <a:pt x="843" y="515"/>
                  </a:cubicBezTo>
                  <a:cubicBezTo>
                    <a:pt x="952" y="416"/>
                    <a:pt x="1067" y="345"/>
                    <a:pt x="1201" y="293"/>
                  </a:cubicBezTo>
                  <a:cubicBezTo>
                    <a:pt x="1333" y="246"/>
                    <a:pt x="1476" y="222"/>
                    <a:pt x="1633" y="222"/>
                  </a:cubicBezTo>
                  <a:cubicBezTo>
                    <a:pt x="1770" y="222"/>
                    <a:pt x="1913" y="239"/>
                    <a:pt x="2063" y="277"/>
                  </a:cubicBezTo>
                  <a:cubicBezTo>
                    <a:pt x="3143" y="532"/>
                    <a:pt x="3664" y="570"/>
                    <a:pt x="3873" y="570"/>
                  </a:cubicBezTo>
                  <a:cubicBezTo>
                    <a:pt x="3922" y="570"/>
                    <a:pt x="3955" y="567"/>
                    <a:pt x="3973" y="566"/>
                  </a:cubicBezTo>
                  <a:lnTo>
                    <a:pt x="3973" y="566"/>
                  </a:lnTo>
                  <a:cubicBezTo>
                    <a:pt x="3992" y="567"/>
                    <a:pt x="4024" y="570"/>
                    <a:pt x="4073" y="570"/>
                  </a:cubicBezTo>
                  <a:cubicBezTo>
                    <a:pt x="4285" y="570"/>
                    <a:pt x="4803" y="532"/>
                    <a:pt x="5883" y="277"/>
                  </a:cubicBezTo>
                  <a:cubicBezTo>
                    <a:pt x="6036" y="239"/>
                    <a:pt x="6179" y="222"/>
                    <a:pt x="6313" y="222"/>
                  </a:cubicBezTo>
                  <a:close/>
                  <a:moveTo>
                    <a:pt x="1633" y="140"/>
                  </a:moveTo>
                  <a:cubicBezTo>
                    <a:pt x="1470" y="140"/>
                    <a:pt x="1313" y="164"/>
                    <a:pt x="1174" y="219"/>
                  </a:cubicBezTo>
                  <a:cubicBezTo>
                    <a:pt x="1031" y="269"/>
                    <a:pt x="901" y="351"/>
                    <a:pt x="789" y="457"/>
                  </a:cubicBezTo>
                  <a:cubicBezTo>
                    <a:pt x="570" y="658"/>
                    <a:pt x="407" y="952"/>
                    <a:pt x="298" y="1326"/>
                  </a:cubicBezTo>
                  <a:cubicBezTo>
                    <a:pt x="192" y="1701"/>
                    <a:pt x="138" y="2158"/>
                    <a:pt x="138" y="2690"/>
                  </a:cubicBezTo>
                  <a:cubicBezTo>
                    <a:pt x="138" y="3221"/>
                    <a:pt x="188" y="3827"/>
                    <a:pt x="298" y="4505"/>
                  </a:cubicBezTo>
                  <a:cubicBezTo>
                    <a:pt x="499" y="5790"/>
                    <a:pt x="744" y="6616"/>
                    <a:pt x="993" y="7147"/>
                  </a:cubicBezTo>
                  <a:cubicBezTo>
                    <a:pt x="1119" y="7413"/>
                    <a:pt x="1245" y="7604"/>
                    <a:pt x="1368" y="7740"/>
                  </a:cubicBezTo>
                  <a:cubicBezTo>
                    <a:pt x="1490" y="7876"/>
                    <a:pt x="1610" y="7954"/>
                    <a:pt x="1719" y="7999"/>
                  </a:cubicBezTo>
                  <a:lnTo>
                    <a:pt x="1719" y="8002"/>
                  </a:lnTo>
                  <a:cubicBezTo>
                    <a:pt x="1794" y="8030"/>
                    <a:pt x="1869" y="8047"/>
                    <a:pt x="1943" y="8047"/>
                  </a:cubicBezTo>
                  <a:cubicBezTo>
                    <a:pt x="2019" y="8047"/>
                    <a:pt x="2094" y="8030"/>
                    <a:pt x="2168" y="8002"/>
                  </a:cubicBezTo>
                  <a:cubicBezTo>
                    <a:pt x="2244" y="7972"/>
                    <a:pt x="2319" y="7931"/>
                    <a:pt x="2393" y="7873"/>
                  </a:cubicBezTo>
                  <a:cubicBezTo>
                    <a:pt x="2530" y="7767"/>
                    <a:pt x="2646" y="7627"/>
                    <a:pt x="2748" y="7470"/>
                  </a:cubicBezTo>
                  <a:cubicBezTo>
                    <a:pt x="2846" y="7314"/>
                    <a:pt x="2939" y="7143"/>
                    <a:pt x="3024" y="6976"/>
                  </a:cubicBezTo>
                  <a:cubicBezTo>
                    <a:pt x="3147" y="6741"/>
                    <a:pt x="3266" y="6513"/>
                    <a:pt x="3406" y="6346"/>
                  </a:cubicBezTo>
                  <a:cubicBezTo>
                    <a:pt x="3477" y="6264"/>
                    <a:pt x="3552" y="6196"/>
                    <a:pt x="3637" y="6152"/>
                  </a:cubicBezTo>
                  <a:cubicBezTo>
                    <a:pt x="3722" y="6104"/>
                    <a:pt x="3812" y="6077"/>
                    <a:pt x="3920" y="6077"/>
                  </a:cubicBezTo>
                  <a:cubicBezTo>
                    <a:pt x="3938" y="6077"/>
                    <a:pt x="3958" y="6080"/>
                    <a:pt x="3975" y="6080"/>
                  </a:cubicBezTo>
                  <a:lnTo>
                    <a:pt x="3982" y="6080"/>
                  </a:lnTo>
                  <a:cubicBezTo>
                    <a:pt x="4002" y="6080"/>
                    <a:pt x="4019" y="6077"/>
                    <a:pt x="4036" y="6077"/>
                  </a:cubicBezTo>
                  <a:cubicBezTo>
                    <a:pt x="4142" y="6077"/>
                    <a:pt x="4230" y="6104"/>
                    <a:pt x="4315" y="6152"/>
                  </a:cubicBezTo>
                  <a:cubicBezTo>
                    <a:pt x="4438" y="6220"/>
                    <a:pt x="4544" y="6336"/>
                    <a:pt x="4643" y="6482"/>
                  </a:cubicBezTo>
                  <a:cubicBezTo>
                    <a:pt x="4742" y="6625"/>
                    <a:pt x="4830" y="6800"/>
                    <a:pt x="4922" y="6976"/>
                  </a:cubicBezTo>
                  <a:cubicBezTo>
                    <a:pt x="5011" y="7143"/>
                    <a:pt x="5100" y="7314"/>
                    <a:pt x="5202" y="7470"/>
                  </a:cubicBezTo>
                  <a:cubicBezTo>
                    <a:pt x="5300" y="7627"/>
                    <a:pt x="5416" y="7767"/>
                    <a:pt x="5556" y="7873"/>
                  </a:cubicBezTo>
                  <a:cubicBezTo>
                    <a:pt x="5627" y="7931"/>
                    <a:pt x="5703" y="7972"/>
                    <a:pt x="5778" y="8002"/>
                  </a:cubicBezTo>
                  <a:cubicBezTo>
                    <a:pt x="5852" y="8030"/>
                    <a:pt x="5927" y="8047"/>
                    <a:pt x="6003" y="8047"/>
                  </a:cubicBezTo>
                  <a:cubicBezTo>
                    <a:pt x="6077" y="8047"/>
                    <a:pt x="6152" y="8030"/>
                    <a:pt x="6228" y="7999"/>
                  </a:cubicBezTo>
                  <a:cubicBezTo>
                    <a:pt x="6336" y="7954"/>
                    <a:pt x="6456" y="7876"/>
                    <a:pt x="6579" y="7740"/>
                  </a:cubicBezTo>
                  <a:cubicBezTo>
                    <a:pt x="6763" y="7536"/>
                    <a:pt x="6953" y="7209"/>
                    <a:pt x="7137" y="6690"/>
                  </a:cubicBezTo>
                  <a:cubicBezTo>
                    <a:pt x="7321" y="6175"/>
                    <a:pt x="7499" y="5470"/>
                    <a:pt x="7648" y="4505"/>
                  </a:cubicBezTo>
                  <a:cubicBezTo>
                    <a:pt x="7758" y="3827"/>
                    <a:pt x="7809" y="3221"/>
                    <a:pt x="7809" y="2690"/>
                  </a:cubicBezTo>
                  <a:cubicBezTo>
                    <a:pt x="7809" y="2158"/>
                    <a:pt x="7758" y="1701"/>
                    <a:pt x="7648" y="1326"/>
                  </a:cubicBezTo>
                  <a:cubicBezTo>
                    <a:pt x="7540" y="952"/>
                    <a:pt x="7376" y="658"/>
                    <a:pt x="7158" y="457"/>
                  </a:cubicBezTo>
                  <a:cubicBezTo>
                    <a:pt x="7046" y="351"/>
                    <a:pt x="6916" y="269"/>
                    <a:pt x="6776" y="219"/>
                  </a:cubicBezTo>
                  <a:cubicBezTo>
                    <a:pt x="6633" y="164"/>
                    <a:pt x="6480" y="140"/>
                    <a:pt x="6313" y="140"/>
                  </a:cubicBezTo>
                  <a:cubicBezTo>
                    <a:pt x="6170" y="140"/>
                    <a:pt x="6023" y="157"/>
                    <a:pt x="5863" y="195"/>
                  </a:cubicBezTo>
                  <a:cubicBezTo>
                    <a:pt x="4789" y="453"/>
                    <a:pt x="4274" y="488"/>
                    <a:pt x="4073" y="488"/>
                  </a:cubicBezTo>
                  <a:cubicBezTo>
                    <a:pt x="4023" y="488"/>
                    <a:pt x="3991" y="484"/>
                    <a:pt x="3978" y="484"/>
                  </a:cubicBezTo>
                  <a:lnTo>
                    <a:pt x="3968" y="484"/>
                  </a:lnTo>
                  <a:cubicBezTo>
                    <a:pt x="3955" y="484"/>
                    <a:pt x="3924" y="488"/>
                    <a:pt x="3873" y="488"/>
                  </a:cubicBezTo>
                  <a:cubicBezTo>
                    <a:pt x="3672" y="488"/>
                    <a:pt x="3161" y="453"/>
                    <a:pt x="2083" y="195"/>
                  </a:cubicBezTo>
                  <a:cubicBezTo>
                    <a:pt x="1926" y="157"/>
                    <a:pt x="1777" y="140"/>
                    <a:pt x="1633" y="140"/>
                  </a:cubicBezTo>
                  <a:close/>
                  <a:moveTo>
                    <a:pt x="6316" y="82"/>
                  </a:moveTo>
                  <a:cubicBezTo>
                    <a:pt x="6490" y="82"/>
                    <a:pt x="6650" y="113"/>
                    <a:pt x="6797" y="167"/>
                  </a:cubicBezTo>
                  <a:cubicBezTo>
                    <a:pt x="6943" y="222"/>
                    <a:pt x="7076" y="304"/>
                    <a:pt x="7195" y="416"/>
                  </a:cubicBezTo>
                  <a:cubicBezTo>
                    <a:pt x="7414" y="617"/>
                    <a:pt x="7580" y="914"/>
                    <a:pt x="7693" y="1295"/>
                  </a:cubicBezTo>
                  <a:cubicBezTo>
                    <a:pt x="7805" y="1677"/>
                    <a:pt x="7863" y="2147"/>
                    <a:pt x="7863" y="2699"/>
                  </a:cubicBezTo>
                  <a:cubicBezTo>
                    <a:pt x="7863" y="3231"/>
                    <a:pt x="7812" y="3838"/>
                    <a:pt x="7703" y="4516"/>
                  </a:cubicBezTo>
                  <a:cubicBezTo>
                    <a:pt x="7543" y="5552"/>
                    <a:pt x="7332" y="6377"/>
                    <a:pt x="7086" y="6973"/>
                  </a:cubicBezTo>
                  <a:cubicBezTo>
                    <a:pt x="6961" y="7270"/>
                    <a:pt x="6827" y="7508"/>
                    <a:pt x="6687" y="7689"/>
                  </a:cubicBezTo>
                  <a:cubicBezTo>
                    <a:pt x="6547" y="7869"/>
                    <a:pt x="6398" y="7992"/>
                    <a:pt x="6248" y="8050"/>
                  </a:cubicBezTo>
                  <a:cubicBezTo>
                    <a:pt x="6166" y="8084"/>
                    <a:pt x="6085" y="8101"/>
                    <a:pt x="6003" y="8101"/>
                  </a:cubicBezTo>
                  <a:cubicBezTo>
                    <a:pt x="5846" y="8101"/>
                    <a:pt x="5682" y="8040"/>
                    <a:pt x="5522" y="7917"/>
                  </a:cubicBezTo>
                  <a:cubicBezTo>
                    <a:pt x="5382" y="7811"/>
                    <a:pt x="5263" y="7668"/>
                    <a:pt x="5161" y="7511"/>
                  </a:cubicBezTo>
                  <a:cubicBezTo>
                    <a:pt x="5055" y="7352"/>
                    <a:pt x="4963" y="7174"/>
                    <a:pt x="4875" y="7000"/>
                  </a:cubicBezTo>
                  <a:cubicBezTo>
                    <a:pt x="4755" y="6775"/>
                    <a:pt x="4646" y="6561"/>
                    <a:pt x="4517" y="6400"/>
                  </a:cubicBezTo>
                  <a:cubicBezTo>
                    <a:pt x="4449" y="6322"/>
                    <a:pt x="4380" y="6254"/>
                    <a:pt x="4298" y="6207"/>
                  </a:cubicBezTo>
                  <a:cubicBezTo>
                    <a:pt x="4221" y="6161"/>
                    <a:pt x="4138" y="6134"/>
                    <a:pt x="4042" y="6134"/>
                  </a:cubicBezTo>
                  <a:cubicBezTo>
                    <a:pt x="4037" y="6134"/>
                    <a:pt x="4031" y="6134"/>
                    <a:pt x="4026" y="6135"/>
                  </a:cubicBezTo>
                  <a:lnTo>
                    <a:pt x="3934" y="6135"/>
                  </a:lnTo>
                  <a:cubicBezTo>
                    <a:pt x="3832" y="6135"/>
                    <a:pt x="3740" y="6158"/>
                    <a:pt x="3655" y="6207"/>
                  </a:cubicBezTo>
                  <a:cubicBezTo>
                    <a:pt x="3593" y="6243"/>
                    <a:pt x="3538" y="6288"/>
                    <a:pt x="3484" y="6342"/>
                  </a:cubicBezTo>
                  <a:cubicBezTo>
                    <a:pt x="3406" y="6424"/>
                    <a:pt x="3337" y="6526"/>
                    <a:pt x="3269" y="6639"/>
                  </a:cubicBezTo>
                  <a:cubicBezTo>
                    <a:pt x="3205" y="6751"/>
                    <a:pt x="3140" y="6874"/>
                    <a:pt x="3071" y="7000"/>
                  </a:cubicBezTo>
                  <a:cubicBezTo>
                    <a:pt x="2983" y="7174"/>
                    <a:pt x="2891" y="7352"/>
                    <a:pt x="2785" y="7511"/>
                  </a:cubicBezTo>
                  <a:cubicBezTo>
                    <a:pt x="2683" y="7668"/>
                    <a:pt x="2568" y="7811"/>
                    <a:pt x="2424" y="7917"/>
                  </a:cubicBezTo>
                  <a:cubicBezTo>
                    <a:pt x="2264" y="8040"/>
                    <a:pt x="2104" y="8101"/>
                    <a:pt x="1943" y="8101"/>
                  </a:cubicBezTo>
                  <a:cubicBezTo>
                    <a:pt x="1862" y="8101"/>
                    <a:pt x="1780" y="8084"/>
                    <a:pt x="1698" y="8050"/>
                  </a:cubicBezTo>
                  <a:cubicBezTo>
                    <a:pt x="1548" y="7992"/>
                    <a:pt x="1402" y="7869"/>
                    <a:pt x="1259" y="7689"/>
                  </a:cubicBezTo>
                  <a:cubicBezTo>
                    <a:pt x="1047" y="7420"/>
                    <a:pt x="856" y="7014"/>
                    <a:pt x="683" y="6482"/>
                  </a:cubicBezTo>
                  <a:cubicBezTo>
                    <a:pt x="512" y="5951"/>
                    <a:pt x="366" y="5293"/>
                    <a:pt x="243" y="4516"/>
                  </a:cubicBezTo>
                  <a:cubicBezTo>
                    <a:pt x="138" y="3838"/>
                    <a:pt x="83" y="3231"/>
                    <a:pt x="83" y="2699"/>
                  </a:cubicBezTo>
                  <a:cubicBezTo>
                    <a:pt x="83" y="2147"/>
                    <a:pt x="141" y="1677"/>
                    <a:pt x="254" y="1295"/>
                  </a:cubicBezTo>
                  <a:cubicBezTo>
                    <a:pt x="366" y="914"/>
                    <a:pt x="533" y="617"/>
                    <a:pt x="751" y="416"/>
                  </a:cubicBezTo>
                  <a:cubicBezTo>
                    <a:pt x="870" y="304"/>
                    <a:pt x="1003" y="222"/>
                    <a:pt x="1149" y="167"/>
                  </a:cubicBezTo>
                  <a:cubicBezTo>
                    <a:pt x="1296" y="113"/>
                    <a:pt x="1456" y="82"/>
                    <a:pt x="1633" y="82"/>
                  </a:cubicBezTo>
                  <a:cubicBezTo>
                    <a:pt x="1777" y="82"/>
                    <a:pt x="1934" y="103"/>
                    <a:pt x="2097" y="143"/>
                  </a:cubicBezTo>
                  <a:cubicBezTo>
                    <a:pt x="3178" y="399"/>
                    <a:pt x="3685" y="433"/>
                    <a:pt x="3876" y="433"/>
                  </a:cubicBezTo>
                  <a:cubicBezTo>
                    <a:pt x="3906" y="433"/>
                    <a:pt x="3930" y="433"/>
                    <a:pt x="3944" y="430"/>
                  </a:cubicBezTo>
                  <a:lnTo>
                    <a:pt x="3978" y="430"/>
                  </a:lnTo>
                  <a:cubicBezTo>
                    <a:pt x="3985" y="430"/>
                    <a:pt x="4012" y="433"/>
                    <a:pt x="4070" y="433"/>
                  </a:cubicBezTo>
                  <a:cubicBezTo>
                    <a:pt x="4261" y="433"/>
                    <a:pt x="4769" y="399"/>
                    <a:pt x="5852" y="143"/>
                  </a:cubicBezTo>
                  <a:cubicBezTo>
                    <a:pt x="6016" y="103"/>
                    <a:pt x="6170" y="82"/>
                    <a:pt x="6316" y="82"/>
                  </a:cubicBezTo>
                  <a:close/>
                  <a:moveTo>
                    <a:pt x="1633" y="0"/>
                  </a:moveTo>
                  <a:cubicBezTo>
                    <a:pt x="1449" y="0"/>
                    <a:pt x="1279" y="31"/>
                    <a:pt x="1122" y="89"/>
                  </a:cubicBezTo>
                  <a:cubicBezTo>
                    <a:pt x="965" y="150"/>
                    <a:pt x="822" y="239"/>
                    <a:pt x="696" y="354"/>
                  </a:cubicBezTo>
                  <a:cubicBezTo>
                    <a:pt x="461" y="573"/>
                    <a:pt x="290" y="880"/>
                    <a:pt x="175" y="1271"/>
                  </a:cubicBezTo>
                  <a:cubicBezTo>
                    <a:pt x="59" y="1667"/>
                    <a:pt x="1" y="2144"/>
                    <a:pt x="1" y="2699"/>
                  </a:cubicBezTo>
                  <a:cubicBezTo>
                    <a:pt x="1" y="3238"/>
                    <a:pt x="56" y="3848"/>
                    <a:pt x="161" y="4530"/>
                  </a:cubicBezTo>
                  <a:cubicBezTo>
                    <a:pt x="325" y="5569"/>
                    <a:pt x="536" y="6397"/>
                    <a:pt x="789" y="7004"/>
                  </a:cubicBezTo>
                  <a:cubicBezTo>
                    <a:pt x="911" y="7307"/>
                    <a:pt x="1047" y="7552"/>
                    <a:pt x="1194" y="7740"/>
                  </a:cubicBezTo>
                  <a:cubicBezTo>
                    <a:pt x="1341" y="7927"/>
                    <a:pt x="1501" y="8060"/>
                    <a:pt x="1668" y="8129"/>
                  </a:cubicBezTo>
                  <a:cubicBezTo>
                    <a:pt x="1759" y="8162"/>
                    <a:pt x="1852" y="8183"/>
                    <a:pt x="1943" y="8183"/>
                  </a:cubicBezTo>
                  <a:cubicBezTo>
                    <a:pt x="2124" y="8183"/>
                    <a:pt x="2305" y="8115"/>
                    <a:pt x="2475" y="7981"/>
                  </a:cubicBezTo>
                  <a:cubicBezTo>
                    <a:pt x="2626" y="7869"/>
                    <a:pt x="2748" y="7720"/>
                    <a:pt x="2857" y="7556"/>
                  </a:cubicBezTo>
                  <a:cubicBezTo>
                    <a:pt x="2963" y="7393"/>
                    <a:pt x="3055" y="7212"/>
                    <a:pt x="3147" y="7038"/>
                  </a:cubicBezTo>
                  <a:cubicBezTo>
                    <a:pt x="3263" y="6813"/>
                    <a:pt x="3372" y="6602"/>
                    <a:pt x="3497" y="6455"/>
                  </a:cubicBezTo>
                  <a:cubicBezTo>
                    <a:pt x="3559" y="6380"/>
                    <a:pt x="3623" y="6319"/>
                    <a:pt x="3695" y="6278"/>
                  </a:cubicBezTo>
                  <a:cubicBezTo>
                    <a:pt x="3767" y="6237"/>
                    <a:pt x="3845" y="6216"/>
                    <a:pt x="3934" y="6216"/>
                  </a:cubicBezTo>
                  <a:lnTo>
                    <a:pt x="4026" y="6216"/>
                  </a:lnTo>
                  <a:cubicBezTo>
                    <a:pt x="4111" y="6216"/>
                    <a:pt x="4186" y="6237"/>
                    <a:pt x="4257" y="6278"/>
                  </a:cubicBezTo>
                  <a:cubicBezTo>
                    <a:pt x="4360" y="6339"/>
                    <a:pt x="4455" y="6445"/>
                    <a:pt x="4540" y="6578"/>
                  </a:cubicBezTo>
                  <a:cubicBezTo>
                    <a:pt x="4629" y="6707"/>
                    <a:pt x="4715" y="6871"/>
                    <a:pt x="4800" y="7038"/>
                  </a:cubicBezTo>
                  <a:cubicBezTo>
                    <a:pt x="4891" y="7212"/>
                    <a:pt x="4984" y="7393"/>
                    <a:pt x="5092" y="7556"/>
                  </a:cubicBezTo>
                  <a:cubicBezTo>
                    <a:pt x="5198" y="7720"/>
                    <a:pt x="5321" y="7869"/>
                    <a:pt x="5471" y="7981"/>
                  </a:cubicBezTo>
                  <a:cubicBezTo>
                    <a:pt x="5641" y="8115"/>
                    <a:pt x="5822" y="8183"/>
                    <a:pt x="6003" y="8183"/>
                  </a:cubicBezTo>
                  <a:cubicBezTo>
                    <a:pt x="6094" y="8183"/>
                    <a:pt x="6190" y="8162"/>
                    <a:pt x="6278" y="8129"/>
                  </a:cubicBezTo>
                  <a:cubicBezTo>
                    <a:pt x="6449" y="8060"/>
                    <a:pt x="6606" y="7927"/>
                    <a:pt x="6752" y="7740"/>
                  </a:cubicBezTo>
                  <a:cubicBezTo>
                    <a:pt x="6970" y="7457"/>
                    <a:pt x="7168" y="7045"/>
                    <a:pt x="7342" y="6506"/>
                  </a:cubicBezTo>
                  <a:cubicBezTo>
                    <a:pt x="7513" y="5971"/>
                    <a:pt x="7662" y="5310"/>
                    <a:pt x="7785" y="4530"/>
                  </a:cubicBezTo>
                  <a:cubicBezTo>
                    <a:pt x="7890" y="3848"/>
                    <a:pt x="7945" y="3238"/>
                    <a:pt x="7945" y="2699"/>
                  </a:cubicBezTo>
                  <a:cubicBezTo>
                    <a:pt x="7945" y="2144"/>
                    <a:pt x="7887" y="1667"/>
                    <a:pt x="7771" y="1271"/>
                  </a:cubicBezTo>
                  <a:cubicBezTo>
                    <a:pt x="7659" y="880"/>
                    <a:pt x="7485" y="573"/>
                    <a:pt x="7250" y="354"/>
                  </a:cubicBezTo>
                  <a:cubicBezTo>
                    <a:pt x="7124" y="239"/>
                    <a:pt x="6981" y="150"/>
                    <a:pt x="6824" y="89"/>
                  </a:cubicBezTo>
                  <a:cubicBezTo>
                    <a:pt x="6667" y="31"/>
                    <a:pt x="6497" y="0"/>
                    <a:pt x="6316" y="0"/>
                  </a:cubicBezTo>
                  <a:cubicBezTo>
                    <a:pt x="6163" y="0"/>
                    <a:pt x="6003" y="21"/>
                    <a:pt x="5832" y="62"/>
                  </a:cubicBezTo>
                  <a:cubicBezTo>
                    <a:pt x="4755" y="321"/>
                    <a:pt x="4251" y="351"/>
                    <a:pt x="4070" y="351"/>
                  </a:cubicBezTo>
                  <a:cubicBezTo>
                    <a:pt x="4043" y="351"/>
                    <a:pt x="4019" y="351"/>
                    <a:pt x="4009" y="348"/>
                  </a:cubicBezTo>
                  <a:lnTo>
                    <a:pt x="3958" y="348"/>
                  </a:lnTo>
                  <a:cubicBezTo>
                    <a:pt x="3951" y="348"/>
                    <a:pt x="3927" y="351"/>
                    <a:pt x="3876" y="351"/>
                  </a:cubicBezTo>
                  <a:cubicBezTo>
                    <a:pt x="3695" y="351"/>
                    <a:pt x="3191" y="321"/>
                    <a:pt x="2114" y="62"/>
                  </a:cubicBezTo>
                  <a:cubicBezTo>
                    <a:pt x="1947" y="21"/>
                    <a:pt x="1783" y="0"/>
                    <a:pt x="163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2"/>
            <p:cNvSpPr/>
            <p:nvPr/>
          </p:nvSpPr>
          <p:spPr>
            <a:xfrm>
              <a:off x="6004237" y="3900474"/>
              <a:ext cx="1225170" cy="1070138"/>
            </a:xfrm>
            <a:custGeom>
              <a:rect b="b" l="l" r="r" t="t"/>
              <a:pathLst>
                <a:path extrusionOk="0" h="10354" w="11854">
                  <a:moveTo>
                    <a:pt x="2236" y="0"/>
                  </a:moveTo>
                  <a:cubicBezTo>
                    <a:pt x="2334" y="98"/>
                    <a:pt x="2608" y="344"/>
                    <a:pt x="2832" y="344"/>
                  </a:cubicBezTo>
                  <a:cubicBezTo>
                    <a:pt x="2850" y="344"/>
                    <a:pt x="2859" y="344"/>
                    <a:pt x="2873" y="340"/>
                  </a:cubicBezTo>
                  <a:lnTo>
                    <a:pt x="2873" y="344"/>
                  </a:lnTo>
                  <a:cubicBezTo>
                    <a:pt x="2870" y="381"/>
                    <a:pt x="2839" y="1309"/>
                    <a:pt x="2873" y="1751"/>
                  </a:cubicBezTo>
                  <a:cubicBezTo>
                    <a:pt x="2900" y="2116"/>
                    <a:pt x="3262" y="2358"/>
                    <a:pt x="3443" y="2457"/>
                  </a:cubicBezTo>
                  <a:cubicBezTo>
                    <a:pt x="2914" y="2904"/>
                    <a:pt x="2488" y="4069"/>
                    <a:pt x="2205" y="5872"/>
                  </a:cubicBezTo>
                  <a:cubicBezTo>
                    <a:pt x="2175" y="6076"/>
                    <a:pt x="2147" y="6270"/>
                    <a:pt x="2127" y="6462"/>
                  </a:cubicBezTo>
                  <a:lnTo>
                    <a:pt x="2123" y="6458"/>
                  </a:lnTo>
                  <a:cubicBezTo>
                    <a:pt x="2096" y="6454"/>
                    <a:pt x="1735" y="6390"/>
                    <a:pt x="1323" y="6390"/>
                  </a:cubicBezTo>
                  <a:cubicBezTo>
                    <a:pt x="958" y="6390"/>
                    <a:pt x="552" y="6441"/>
                    <a:pt x="307" y="6632"/>
                  </a:cubicBezTo>
                  <a:cubicBezTo>
                    <a:pt x="160" y="6741"/>
                    <a:pt x="82" y="6887"/>
                    <a:pt x="69" y="7068"/>
                  </a:cubicBezTo>
                  <a:cubicBezTo>
                    <a:pt x="0" y="7985"/>
                    <a:pt x="532" y="9007"/>
                    <a:pt x="555" y="9051"/>
                  </a:cubicBezTo>
                  <a:cubicBezTo>
                    <a:pt x="566" y="9072"/>
                    <a:pt x="586" y="9082"/>
                    <a:pt x="607" y="9085"/>
                  </a:cubicBezTo>
                  <a:cubicBezTo>
                    <a:pt x="586" y="9123"/>
                    <a:pt x="573" y="9164"/>
                    <a:pt x="573" y="9211"/>
                  </a:cubicBezTo>
                  <a:cubicBezTo>
                    <a:pt x="573" y="9355"/>
                    <a:pt x="685" y="9467"/>
                    <a:pt x="829" y="9467"/>
                  </a:cubicBezTo>
                  <a:cubicBezTo>
                    <a:pt x="968" y="9467"/>
                    <a:pt x="1084" y="9355"/>
                    <a:pt x="1084" y="9211"/>
                  </a:cubicBezTo>
                  <a:cubicBezTo>
                    <a:pt x="1084" y="9072"/>
                    <a:pt x="968" y="8956"/>
                    <a:pt x="829" y="8956"/>
                  </a:cubicBezTo>
                  <a:cubicBezTo>
                    <a:pt x="771" y="8956"/>
                    <a:pt x="716" y="8977"/>
                    <a:pt x="672" y="9010"/>
                  </a:cubicBezTo>
                  <a:cubicBezTo>
                    <a:pt x="672" y="9004"/>
                    <a:pt x="672" y="8997"/>
                    <a:pt x="668" y="8993"/>
                  </a:cubicBezTo>
                  <a:cubicBezTo>
                    <a:pt x="662" y="8983"/>
                    <a:pt x="130" y="7958"/>
                    <a:pt x="195" y="7078"/>
                  </a:cubicBezTo>
                  <a:cubicBezTo>
                    <a:pt x="208" y="6935"/>
                    <a:pt x="269" y="6822"/>
                    <a:pt x="382" y="6734"/>
                  </a:cubicBezTo>
                  <a:cubicBezTo>
                    <a:pt x="573" y="6588"/>
                    <a:pt x="876" y="6533"/>
                    <a:pt x="1173" y="6519"/>
                  </a:cubicBezTo>
                  <a:cubicBezTo>
                    <a:pt x="1265" y="6932"/>
                    <a:pt x="1312" y="7140"/>
                    <a:pt x="1452" y="7140"/>
                  </a:cubicBezTo>
                  <a:cubicBezTo>
                    <a:pt x="1462" y="7140"/>
                    <a:pt x="1472" y="7136"/>
                    <a:pt x="1483" y="7136"/>
                  </a:cubicBezTo>
                  <a:cubicBezTo>
                    <a:pt x="1619" y="7109"/>
                    <a:pt x="1708" y="6696"/>
                    <a:pt x="1735" y="6536"/>
                  </a:cubicBezTo>
                  <a:cubicBezTo>
                    <a:pt x="1946" y="6557"/>
                    <a:pt x="2096" y="6584"/>
                    <a:pt x="2100" y="6584"/>
                  </a:cubicBezTo>
                  <a:lnTo>
                    <a:pt x="2109" y="6584"/>
                  </a:lnTo>
                  <a:cubicBezTo>
                    <a:pt x="1925" y="8285"/>
                    <a:pt x="2137" y="9463"/>
                    <a:pt x="2727" y="10009"/>
                  </a:cubicBezTo>
                  <a:cubicBezTo>
                    <a:pt x="2972" y="10237"/>
                    <a:pt x="3279" y="10353"/>
                    <a:pt x="3636" y="10353"/>
                  </a:cubicBezTo>
                  <a:cubicBezTo>
                    <a:pt x="3783" y="10353"/>
                    <a:pt x="3943" y="10333"/>
                    <a:pt x="4107" y="10292"/>
                  </a:cubicBezTo>
                  <a:cubicBezTo>
                    <a:pt x="5187" y="10033"/>
                    <a:pt x="5695" y="10002"/>
                    <a:pt x="5879" y="10002"/>
                  </a:cubicBezTo>
                  <a:cubicBezTo>
                    <a:pt x="5941" y="10002"/>
                    <a:pt x="5964" y="10006"/>
                    <a:pt x="5968" y="10006"/>
                  </a:cubicBezTo>
                  <a:lnTo>
                    <a:pt x="5988" y="10006"/>
                  </a:lnTo>
                  <a:cubicBezTo>
                    <a:pt x="5988" y="10006"/>
                    <a:pt x="6015" y="10002"/>
                    <a:pt x="6073" y="10002"/>
                  </a:cubicBezTo>
                  <a:cubicBezTo>
                    <a:pt x="6260" y="10002"/>
                    <a:pt x="6768" y="10036"/>
                    <a:pt x="7845" y="10292"/>
                  </a:cubicBezTo>
                  <a:cubicBezTo>
                    <a:pt x="8012" y="10333"/>
                    <a:pt x="8169" y="10353"/>
                    <a:pt x="8319" y="10353"/>
                  </a:cubicBezTo>
                  <a:cubicBezTo>
                    <a:pt x="8673" y="10353"/>
                    <a:pt x="8980" y="10237"/>
                    <a:pt x="9225" y="10009"/>
                  </a:cubicBezTo>
                  <a:cubicBezTo>
                    <a:pt x="9843" y="9440"/>
                    <a:pt x="10043" y="8179"/>
                    <a:pt x="9815" y="6355"/>
                  </a:cubicBezTo>
                  <a:cubicBezTo>
                    <a:pt x="9880" y="6345"/>
                    <a:pt x="9986" y="6332"/>
                    <a:pt x="10115" y="6318"/>
                  </a:cubicBezTo>
                  <a:cubicBezTo>
                    <a:pt x="10145" y="6478"/>
                    <a:pt x="10235" y="6887"/>
                    <a:pt x="10370" y="6915"/>
                  </a:cubicBezTo>
                  <a:cubicBezTo>
                    <a:pt x="10381" y="6918"/>
                    <a:pt x="10391" y="6918"/>
                    <a:pt x="10401" y="6918"/>
                  </a:cubicBezTo>
                  <a:cubicBezTo>
                    <a:pt x="10541" y="6918"/>
                    <a:pt x="10585" y="6710"/>
                    <a:pt x="10681" y="6301"/>
                  </a:cubicBezTo>
                  <a:cubicBezTo>
                    <a:pt x="10977" y="6314"/>
                    <a:pt x="11281" y="6366"/>
                    <a:pt x="11468" y="6512"/>
                  </a:cubicBezTo>
                  <a:cubicBezTo>
                    <a:pt x="11584" y="6601"/>
                    <a:pt x="11645" y="6714"/>
                    <a:pt x="11655" y="6860"/>
                  </a:cubicBezTo>
                  <a:cubicBezTo>
                    <a:pt x="11724" y="7736"/>
                    <a:pt x="11192" y="8762"/>
                    <a:pt x="11185" y="8772"/>
                  </a:cubicBezTo>
                  <a:cubicBezTo>
                    <a:pt x="11182" y="8779"/>
                    <a:pt x="11182" y="8785"/>
                    <a:pt x="11182" y="8789"/>
                  </a:cubicBezTo>
                  <a:cubicBezTo>
                    <a:pt x="11138" y="8758"/>
                    <a:pt x="11083" y="8738"/>
                    <a:pt x="11025" y="8738"/>
                  </a:cubicBezTo>
                  <a:cubicBezTo>
                    <a:pt x="10882" y="8738"/>
                    <a:pt x="10769" y="8850"/>
                    <a:pt x="10769" y="8993"/>
                  </a:cubicBezTo>
                  <a:cubicBezTo>
                    <a:pt x="10769" y="9133"/>
                    <a:pt x="10882" y="9249"/>
                    <a:pt x="11025" y="9249"/>
                  </a:cubicBezTo>
                  <a:cubicBezTo>
                    <a:pt x="11164" y="9249"/>
                    <a:pt x="11281" y="9133"/>
                    <a:pt x="11281" y="8993"/>
                  </a:cubicBezTo>
                  <a:cubicBezTo>
                    <a:pt x="11281" y="8946"/>
                    <a:pt x="11267" y="8901"/>
                    <a:pt x="11246" y="8864"/>
                  </a:cubicBezTo>
                  <a:cubicBezTo>
                    <a:pt x="11267" y="8864"/>
                    <a:pt x="11287" y="8854"/>
                    <a:pt x="11298" y="8834"/>
                  </a:cubicBezTo>
                  <a:cubicBezTo>
                    <a:pt x="11322" y="8789"/>
                    <a:pt x="11853" y="7763"/>
                    <a:pt x="11785" y="6850"/>
                  </a:cubicBezTo>
                  <a:cubicBezTo>
                    <a:pt x="11771" y="6669"/>
                    <a:pt x="11690" y="6523"/>
                    <a:pt x="11546" y="6410"/>
                  </a:cubicBezTo>
                  <a:cubicBezTo>
                    <a:pt x="11298" y="6220"/>
                    <a:pt x="10895" y="6168"/>
                    <a:pt x="10531" y="6168"/>
                  </a:cubicBezTo>
                  <a:cubicBezTo>
                    <a:pt x="10214" y="6168"/>
                    <a:pt x="9928" y="6209"/>
                    <a:pt x="9798" y="6229"/>
                  </a:cubicBezTo>
                  <a:cubicBezTo>
                    <a:pt x="9785" y="6110"/>
                    <a:pt x="9768" y="5995"/>
                    <a:pt x="9747" y="5872"/>
                  </a:cubicBezTo>
                  <a:cubicBezTo>
                    <a:pt x="9464" y="4076"/>
                    <a:pt x="9041" y="2910"/>
                    <a:pt x="8517" y="2464"/>
                  </a:cubicBezTo>
                  <a:cubicBezTo>
                    <a:pt x="8694" y="2368"/>
                    <a:pt x="9066" y="2123"/>
                    <a:pt x="9096" y="1751"/>
                  </a:cubicBezTo>
                  <a:cubicBezTo>
                    <a:pt x="9130" y="1309"/>
                    <a:pt x="9096" y="381"/>
                    <a:pt x="9096" y="344"/>
                  </a:cubicBezTo>
                  <a:lnTo>
                    <a:pt x="9096" y="340"/>
                  </a:lnTo>
                  <a:cubicBezTo>
                    <a:pt x="9110" y="344"/>
                    <a:pt x="9120" y="344"/>
                    <a:pt x="9134" y="344"/>
                  </a:cubicBezTo>
                  <a:cubicBezTo>
                    <a:pt x="9362" y="344"/>
                    <a:pt x="9631" y="98"/>
                    <a:pt x="9733" y="0"/>
                  </a:cubicBezTo>
                  <a:lnTo>
                    <a:pt x="8865" y="0"/>
                  </a:lnTo>
                  <a:cubicBezTo>
                    <a:pt x="8868" y="164"/>
                    <a:pt x="8868" y="273"/>
                    <a:pt x="8973" y="320"/>
                  </a:cubicBezTo>
                  <a:cubicBezTo>
                    <a:pt x="8970" y="327"/>
                    <a:pt x="8967" y="337"/>
                    <a:pt x="8967" y="348"/>
                  </a:cubicBezTo>
                  <a:cubicBezTo>
                    <a:pt x="8967" y="358"/>
                    <a:pt x="9000" y="1305"/>
                    <a:pt x="8967" y="1741"/>
                  </a:cubicBezTo>
                  <a:cubicBezTo>
                    <a:pt x="8939" y="2092"/>
                    <a:pt x="8514" y="2324"/>
                    <a:pt x="8404" y="2379"/>
                  </a:cubicBezTo>
                  <a:cubicBezTo>
                    <a:pt x="8357" y="2348"/>
                    <a:pt x="8312" y="2324"/>
                    <a:pt x="8264" y="2307"/>
                  </a:cubicBezTo>
                  <a:cubicBezTo>
                    <a:pt x="8179" y="2273"/>
                    <a:pt x="8094" y="2256"/>
                    <a:pt x="8006" y="2256"/>
                  </a:cubicBezTo>
                  <a:cubicBezTo>
                    <a:pt x="7839" y="2256"/>
                    <a:pt x="7665" y="2317"/>
                    <a:pt x="7501" y="2443"/>
                  </a:cubicBezTo>
                  <a:cubicBezTo>
                    <a:pt x="7208" y="2665"/>
                    <a:pt x="7021" y="3026"/>
                    <a:pt x="6840" y="3374"/>
                  </a:cubicBezTo>
                  <a:cubicBezTo>
                    <a:pt x="6605" y="3827"/>
                    <a:pt x="6400" y="4222"/>
                    <a:pt x="6019" y="4222"/>
                  </a:cubicBezTo>
                  <a:cubicBezTo>
                    <a:pt x="6002" y="4222"/>
                    <a:pt x="5988" y="4219"/>
                    <a:pt x="5971" y="4219"/>
                  </a:cubicBezTo>
                  <a:cubicBezTo>
                    <a:pt x="5954" y="4219"/>
                    <a:pt x="5941" y="4222"/>
                    <a:pt x="5923" y="4222"/>
                  </a:cubicBezTo>
                  <a:cubicBezTo>
                    <a:pt x="5552" y="4222"/>
                    <a:pt x="5348" y="3827"/>
                    <a:pt x="5112" y="3374"/>
                  </a:cubicBezTo>
                  <a:cubicBezTo>
                    <a:pt x="4931" y="3026"/>
                    <a:pt x="4744" y="2665"/>
                    <a:pt x="4454" y="2443"/>
                  </a:cubicBezTo>
                  <a:cubicBezTo>
                    <a:pt x="4288" y="2317"/>
                    <a:pt x="4117" y="2256"/>
                    <a:pt x="3946" y="2256"/>
                  </a:cubicBezTo>
                  <a:cubicBezTo>
                    <a:pt x="3858" y="2256"/>
                    <a:pt x="3773" y="2273"/>
                    <a:pt x="3688" y="2307"/>
                  </a:cubicBezTo>
                  <a:cubicBezTo>
                    <a:pt x="3643" y="2324"/>
                    <a:pt x="3599" y="2348"/>
                    <a:pt x="3555" y="2375"/>
                  </a:cubicBezTo>
                  <a:cubicBezTo>
                    <a:pt x="3435" y="2314"/>
                    <a:pt x="3026" y="2086"/>
                    <a:pt x="2999" y="1741"/>
                  </a:cubicBezTo>
                  <a:cubicBezTo>
                    <a:pt x="2965" y="1305"/>
                    <a:pt x="2999" y="358"/>
                    <a:pt x="2999" y="348"/>
                  </a:cubicBezTo>
                  <a:cubicBezTo>
                    <a:pt x="2999" y="337"/>
                    <a:pt x="2999" y="327"/>
                    <a:pt x="2996" y="320"/>
                  </a:cubicBezTo>
                  <a:cubicBezTo>
                    <a:pt x="3102" y="273"/>
                    <a:pt x="3102" y="164"/>
                    <a:pt x="310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2"/>
            <p:cNvSpPr/>
            <p:nvPr/>
          </p:nvSpPr>
          <p:spPr>
            <a:xfrm>
              <a:off x="6231102" y="3896237"/>
              <a:ext cx="94053" cy="4341"/>
            </a:xfrm>
            <a:custGeom>
              <a:rect b="b" l="l" r="r" t="t"/>
              <a:pathLst>
                <a:path extrusionOk="0" h="42" w="910">
                  <a:moveTo>
                    <a:pt x="0" y="0"/>
                  </a:moveTo>
                  <a:lnTo>
                    <a:pt x="41" y="41"/>
                  </a:lnTo>
                  <a:lnTo>
                    <a:pt x="907" y="41"/>
                  </a:lnTo>
                  <a:cubicBezTo>
                    <a:pt x="907" y="27"/>
                    <a:pt x="907" y="13"/>
                    <a:pt x="910" y="0"/>
                  </a:cubicBezTo>
                  <a:close/>
                </a:path>
              </a:pathLst>
            </a:custGeom>
            <a:solidFill>
              <a:srgbClr val="C3C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2"/>
            <p:cNvSpPr/>
            <p:nvPr/>
          </p:nvSpPr>
          <p:spPr>
            <a:xfrm>
              <a:off x="6920377" y="3896237"/>
              <a:ext cx="93743" cy="4341"/>
            </a:xfrm>
            <a:custGeom>
              <a:rect b="b" l="l" r="r" t="t"/>
              <a:pathLst>
                <a:path extrusionOk="0" h="42" w="907">
                  <a:moveTo>
                    <a:pt x="1" y="0"/>
                  </a:moveTo>
                  <a:lnTo>
                    <a:pt x="1" y="41"/>
                  </a:lnTo>
                  <a:lnTo>
                    <a:pt x="869" y="41"/>
                  </a:lnTo>
                  <a:cubicBezTo>
                    <a:pt x="893" y="13"/>
                    <a:pt x="907" y="0"/>
                    <a:pt x="907" y="0"/>
                  </a:cubicBezTo>
                  <a:close/>
                </a:path>
              </a:pathLst>
            </a:custGeom>
            <a:solidFill>
              <a:srgbClr val="C3C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9EAEF"/>
        </a:solidFill>
      </p:bgPr>
    </p:bg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33"/>
          <p:cNvSpPr/>
          <p:nvPr/>
        </p:nvSpPr>
        <p:spPr>
          <a:xfrm>
            <a:off x="3280304" y="2516981"/>
            <a:ext cx="249" cy="373"/>
          </a:xfrm>
          <a:custGeom>
            <a:rect b="b" l="l" r="r" t="t"/>
            <a:pathLst>
              <a:path extrusionOk="0" h="12" w="8">
                <a:moveTo>
                  <a:pt x="1" y="1"/>
                </a:moveTo>
                <a:cubicBezTo>
                  <a:pt x="4" y="4"/>
                  <a:pt x="4" y="7"/>
                  <a:pt x="7" y="11"/>
                </a:cubicBezTo>
                <a:cubicBezTo>
                  <a:pt x="4" y="7"/>
                  <a:pt x="4" y="4"/>
                  <a:pt x="4" y="1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33"/>
          <p:cNvSpPr/>
          <p:nvPr/>
        </p:nvSpPr>
        <p:spPr>
          <a:xfrm>
            <a:off x="3268333" y="2518256"/>
            <a:ext cx="280" cy="124"/>
          </a:xfrm>
          <a:custGeom>
            <a:rect b="b" l="l" r="r" t="t"/>
            <a:pathLst>
              <a:path extrusionOk="0" h="4" w="9">
                <a:moveTo>
                  <a:pt x="8" y="1"/>
                </a:moveTo>
                <a:cubicBezTo>
                  <a:pt x="4" y="1"/>
                  <a:pt x="4" y="4"/>
                  <a:pt x="1" y="4"/>
                </a:cubicBezTo>
                <a:cubicBezTo>
                  <a:pt x="4" y="4"/>
                  <a:pt x="4" y="4"/>
                  <a:pt x="8" y="1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33"/>
          <p:cNvSpPr/>
          <p:nvPr/>
        </p:nvSpPr>
        <p:spPr>
          <a:xfrm>
            <a:off x="3268147" y="2523449"/>
            <a:ext cx="31" cy="31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0" name="Google Shape;1310;p33"/>
          <p:cNvGrpSpPr/>
          <p:nvPr/>
        </p:nvGrpSpPr>
        <p:grpSpPr>
          <a:xfrm>
            <a:off x="2039707" y="2069233"/>
            <a:ext cx="5064590" cy="1078546"/>
            <a:chOff x="2713709" y="2393033"/>
            <a:chExt cx="3716585" cy="791477"/>
          </a:xfrm>
        </p:grpSpPr>
        <p:grpSp>
          <p:nvGrpSpPr>
            <p:cNvPr id="1311" name="Google Shape;1311;p33"/>
            <p:cNvGrpSpPr/>
            <p:nvPr/>
          </p:nvGrpSpPr>
          <p:grpSpPr>
            <a:xfrm>
              <a:off x="4234910" y="2393033"/>
              <a:ext cx="691802" cy="791477"/>
              <a:chOff x="5688723" y="2393033"/>
              <a:chExt cx="691802" cy="791477"/>
            </a:xfrm>
          </p:grpSpPr>
          <p:sp>
            <p:nvSpPr>
              <p:cNvPr id="1312" name="Google Shape;1312;p33"/>
              <p:cNvSpPr/>
              <p:nvPr/>
            </p:nvSpPr>
            <p:spPr>
              <a:xfrm>
                <a:off x="5692983" y="2399688"/>
                <a:ext cx="679301" cy="382313"/>
              </a:xfrm>
              <a:custGeom>
                <a:rect b="b" l="l" r="r" t="t"/>
                <a:pathLst>
                  <a:path extrusionOk="0" h="12294" w="21846">
                    <a:moveTo>
                      <a:pt x="16525" y="0"/>
                    </a:moveTo>
                    <a:cubicBezTo>
                      <a:pt x="16345" y="0"/>
                      <a:pt x="16161" y="11"/>
                      <a:pt x="15980" y="18"/>
                    </a:cubicBezTo>
                    <a:cubicBezTo>
                      <a:pt x="15701" y="31"/>
                      <a:pt x="15404" y="58"/>
                      <a:pt x="15074" y="99"/>
                    </a:cubicBezTo>
                    <a:cubicBezTo>
                      <a:pt x="14773" y="134"/>
                      <a:pt x="14481" y="198"/>
                      <a:pt x="14208" y="260"/>
                    </a:cubicBezTo>
                    <a:cubicBezTo>
                      <a:pt x="13646" y="389"/>
                      <a:pt x="13076" y="546"/>
                      <a:pt x="12474" y="741"/>
                    </a:cubicBezTo>
                    <a:cubicBezTo>
                      <a:pt x="12231" y="818"/>
                      <a:pt x="11989" y="900"/>
                      <a:pt x="11750" y="986"/>
                    </a:cubicBezTo>
                    <a:lnTo>
                      <a:pt x="11553" y="1054"/>
                    </a:lnTo>
                    <a:cubicBezTo>
                      <a:pt x="11448" y="1091"/>
                      <a:pt x="11338" y="1125"/>
                      <a:pt x="11236" y="1166"/>
                    </a:cubicBezTo>
                    <a:cubicBezTo>
                      <a:pt x="11090" y="1221"/>
                      <a:pt x="10943" y="1276"/>
                      <a:pt x="10800" y="1326"/>
                    </a:cubicBezTo>
                    <a:lnTo>
                      <a:pt x="10766" y="1340"/>
                    </a:lnTo>
                    <a:lnTo>
                      <a:pt x="10766" y="1343"/>
                    </a:lnTo>
                    <a:cubicBezTo>
                      <a:pt x="10722" y="1350"/>
                      <a:pt x="10660" y="1374"/>
                      <a:pt x="10602" y="1398"/>
                    </a:cubicBezTo>
                    <a:lnTo>
                      <a:pt x="10643" y="1388"/>
                    </a:lnTo>
                    <a:lnTo>
                      <a:pt x="10643" y="1388"/>
                    </a:lnTo>
                    <a:cubicBezTo>
                      <a:pt x="10511" y="1425"/>
                      <a:pt x="10377" y="1469"/>
                      <a:pt x="10248" y="1510"/>
                    </a:cubicBezTo>
                    <a:cubicBezTo>
                      <a:pt x="10231" y="1507"/>
                      <a:pt x="10224" y="1497"/>
                      <a:pt x="10214" y="1483"/>
                    </a:cubicBezTo>
                    <a:cubicBezTo>
                      <a:pt x="10183" y="1449"/>
                      <a:pt x="10146" y="1436"/>
                      <a:pt x="10098" y="1428"/>
                    </a:cubicBezTo>
                    <a:lnTo>
                      <a:pt x="10030" y="1419"/>
                    </a:lnTo>
                    <a:lnTo>
                      <a:pt x="9965" y="1405"/>
                    </a:lnTo>
                    <a:cubicBezTo>
                      <a:pt x="9754" y="1364"/>
                      <a:pt x="9550" y="1296"/>
                      <a:pt x="9348" y="1227"/>
                    </a:cubicBezTo>
                    <a:lnTo>
                      <a:pt x="9256" y="1197"/>
                    </a:lnTo>
                    <a:cubicBezTo>
                      <a:pt x="9031" y="1122"/>
                      <a:pt x="8810" y="1027"/>
                      <a:pt x="8595" y="938"/>
                    </a:cubicBezTo>
                    <a:lnTo>
                      <a:pt x="8455" y="880"/>
                    </a:lnTo>
                    <a:cubicBezTo>
                      <a:pt x="8230" y="785"/>
                      <a:pt x="7992" y="706"/>
                      <a:pt x="7760" y="631"/>
                    </a:cubicBezTo>
                    <a:lnTo>
                      <a:pt x="7634" y="587"/>
                    </a:lnTo>
                    <a:cubicBezTo>
                      <a:pt x="7491" y="543"/>
                      <a:pt x="7351" y="502"/>
                      <a:pt x="7208" y="461"/>
                    </a:cubicBezTo>
                    <a:cubicBezTo>
                      <a:pt x="7034" y="409"/>
                      <a:pt x="6881" y="373"/>
                      <a:pt x="6731" y="338"/>
                    </a:cubicBezTo>
                    <a:cubicBezTo>
                      <a:pt x="6401" y="270"/>
                      <a:pt x="6107" y="222"/>
                      <a:pt x="5838" y="195"/>
                    </a:cubicBezTo>
                    <a:cubicBezTo>
                      <a:pt x="5695" y="184"/>
                      <a:pt x="5552" y="175"/>
                      <a:pt x="5412" y="168"/>
                    </a:cubicBezTo>
                    <a:lnTo>
                      <a:pt x="5337" y="161"/>
                    </a:lnTo>
                    <a:cubicBezTo>
                      <a:pt x="5242" y="154"/>
                      <a:pt x="5143" y="148"/>
                      <a:pt x="5044" y="148"/>
                    </a:cubicBezTo>
                    <a:cubicBezTo>
                      <a:pt x="5023" y="148"/>
                      <a:pt x="5007" y="148"/>
                      <a:pt x="4986" y="151"/>
                    </a:cubicBezTo>
                    <a:cubicBezTo>
                      <a:pt x="4809" y="154"/>
                      <a:pt x="4649" y="168"/>
                      <a:pt x="4499" y="195"/>
                    </a:cubicBezTo>
                    <a:cubicBezTo>
                      <a:pt x="4366" y="216"/>
                      <a:pt x="4222" y="250"/>
                      <a:pt x="4049" y="301"/>
                    </a:cubicBezTo>
                    <a:cubicBezTo>
                      <a:pt x="3875" y="352"/>
                      <a:pt x="3708" y="420"/>
                      <a:pt x="3571" y="478"/>
                    </a:cubicBezTo>
                    <a:cubicBezTo>
                      <a:pt x="3428" y="539"/>
                      <a:pt x="3289" y="607"/>
                      <a:pt x="3153" y="679"/>
                    </a:cubicBezTo>
                    <a:cubicBezTo>
                      <a:pt x="2934" y="798"/>
                      <a:pt x="2727" y="928"/>
                      <a:pt x="2508" y="1081"/>
                    </a:cubicBezTo>
                    <a:cubicBezTo>
                      <a:pt x="2423" y="1142"/>
                      <a:pt x="2341" y="1200"/>
                      <a:pt x="2256" y="1262"/>
                    </a:cubicBezTo>
                    <a:cubicBezTo>
                      <a:pt x="2229" y="1282"/>
                      <a:pt x="2201" y="1303"/>
                      <a:pt x="2174" y="1326"/>
                    </a:cubicBezTo>
                    <a:cubicBezTo>
                      <a:pt x="2113" y="1343"/>
                      <a:pt x="2075" y="1384"/>
                      <a:pt x="2048" y="1425"/>
                    </a:cubicBezTo>
                    <a:lnTo>
                      <a:pt x="1997" y="1466"/>
                    </a:lnTo>
                    <a:lnTo>
                      <a:pt x="1943" y="1510"/>
                    </a:lnTo>
                    <a:cubicBezTo>
                      <a:pt x="1905" y="1541"/>
                      <a:pt x="1888" y="1585"/>
                      <a:pt x="1888" y="1636"/>
                    </a:cubicBezTo>
                    <a:lnTo>
                      <a:pt x="1608" y="1977"/>
                    </a:lnTo>
                    <a:lnTo>
                      <a:pt x="1534" y="2073"/>
                    </a:lnTo>
                    <a:cubicBezTo>
                      <a:pt x="1411" y="2223"/>
                      <a:pt x="1285" y="2380"/>
                      <a:pt x="1183" y="2547"/>
                    </a:cubicBezTo>
                    <a:cubicBezTo>
                      <a:pt x="1060" y="2748"/>
                      <a:pt x="944" y="2973"/>
                      <a:pt x="818" y="3256"/>
                    </a:cubicBezTo>
                    <a:cubicBezTo>
                      <a:pt x="699" y="3525"/>
                      <a:pt x="603" y="3808"/>
                      <a:pt x="508" y="4080"/>
                    </a:cubicBezTo>
                    <a:cubicBezTo>
                      <a:pt x="406" y="4390"/>
                      <a:pt x="331" y="4673"/>
                      <a:pt x="283" y="4939"/>
                    </a:cubicBezTo>
                    <a:lnTo>
                      <a:pt x="263" y="5044"/>
                    </a:lnTo>
                    <a:lnTo>
                      <a:pt x="246" y="5153"/>
                    </a:lnTo>
                    <a:cubicBezTo>
                      <a:pt x="232" y="5228"/>
                      <a:pt x="218" y="5307"/>
                      <a:pt x="205" y="5386"/>
                    </a:cubicBezTo>
                    <a:cubicBezTo>
                      <a:pt x="188" y="5491"/>
                      <a:pt x="174" y="5597"/>
                      <a:pt x="161" y="5699"/>
                    </a:cubicBezTo>
                    <a:lnTo>
                      <a:pt x="147" y="5801"/>
                    </a:lnTo>
                    <a:lnTo>
                      <a:pt x="116" y="6019"/>
                    </a:lnTo>
                    <a:lnTo>
                      <a:pt x="89" y="6237"/>
                    </a:lnTo>
                    <a:lnTo>
                      <a:pt x="72" y="6364"/>
                    </a:lnTo>
                    <a:cubicBezTo>
                      <a:pt x="58" y="6473"/>
                      <a:pt x="45" y="6585"/>
                      <a:pt x="34" y="6701"/>
                    </a:cubicBezTo>
                    <a:cubicBezTo>
                      <a:pt x="10" y="6990"/>
                      <a:pt x="0" y="7277"/>
                      <a:pt x="4" y="7580"/>
                    </a:cubicBezTo>
                    <a:cubicBezTo>
                      <a:pt x="4" y="7798"/>
                      <a:pt x="10" y="8040"/>
                      <a:pt x="31" y="8282"/>
                    </a:cubicBezTo>
                    <a:cubicBezTo>
                      <a:pt x="48" y="8503"/>
                      <a:pt x="72" y="8756"/>
                      <a:pt x="126" y="9001"/>
                    </a:cubicBezTo>
                    <a:cubicBezTo>
                      <a:pt x="171" y="9230"/>
                      <a:pt x="222" y="9458"/>
                      <a:pt x="279" y="9683"/>
                    </a:cubicBezTo>
                    <a:lnTo>
                      <a:pt x="324" y="9850"/>
                    </a:lnTo>
                    <a:lnTo>
                      <a:pt x="368" y="10017"/>
                    </a:lnTo>
                    <a:cubicBezTo>
                      <a:pt x="389" y="10092"/>
                      <a:pt x="409" y="10163"/>
                      <a:pt x="430" y="10238"/>
                    </a:cubicBezTo>
                    <a:lnTo>
                      <a:pt x="467" y="10361"/>
                    </a:lnTo>
                    <a:cubicBezTo>
                      <a:pt x="515" y="10528"/>
                      <a:pt x="562" y="10691"/>
                      <a:pt x="620" y="10852"/>
                    </a:cubicBezTo>
                    <a:cubicBezTo>
                      <a:pt x="644" y="10924"/>
                      <a:pt x="672" y="10991"/>
                      <a:pt x="696" y="11059"/>
                    </a:cubicBezTo>
                    <a:cubicBezTo>
                      <a:pt x="723" y="11131"/>
                      <a:pt x="750" y="11202"/>
                      <a:pt x="774" y="11271"/>
                    </a:cubicBezTo>
                    <a:cubicBezTo>
                      <a:pt x="818" y="11394"/>
                      <a:pt x="872" y="11512"/>
                      <a:pt x="927" y="11632"/>
                    </a:cubicBezTo>
                    <a:lnTo>
                      <a:pt x="941" y="11666"/>
                    </a:lnTo>
                    <a:cubicBezTo>
                      <a:pt x="968" y="11721"/>
                      <a:pt x="992" y="11775"/>
                      <a:pt x="1012" y="11830"/>
                    </a:cubicBezTo>
                    <a:cubicBezTo>
                      <a:pt x="1047" y="11908"/>
                      <a:pt x="1081" y="11987"/>
                      <a:pt x="1114" y="12061"/>
                    </a:cubicBezTo>
                    <a:cubicBezTo>
                      <a:pt x="1138" y="12099"/>
                      <a:pt x="1152" y="12137"/>
                      <a:pt x="1172" y="12177"/>
                    </a:cubicBezTo>
                    <a:lnTo>
                      <a:pt x="1646" y="12177"/>
                    </a:lnTo>
                    <a:cubicBezTo>
                      <a:pt x="1797" y="12177"/>
                      <a:pt x="1950" y="12177"/>
                      <a:pt x="2103" y="12171"/>
                    </a:cubicBezTo>
                    <a:lnTo>
                      <a:pt x="2215" y="12164"/>
                    </a:lnTo>
                    <a:cubicBezTo>
                      <a:pt x="2324" y="12160"/>
                      <a:pt x="2434" y="12157"/>
                      <a:pt x="2542" y="12157"/>
                    </a:cubicBezTo>
                    <a:lnTo>
                      <a:pt x="3428" y="12157"/>
                    </a:lnTo>
                    <a:cubicBezTo>
                      <a:pt x="3592" y="12157"/>
                      <a:pt x="3755" y="12157"/>
                      <a:pt x="3919" y="12150"/>
                    </a:cubicBezTo>
                    <a:lnTo>
                      <a:pt x="4008" y="12146"/>
                    </a:lnTo>
                    <a:cubicBezTo>
                      <a:pt x="4137" y="12143"/>
                      <a:pt x="4263" y="12140"/>
                      <a:pt x="4393" y="12140"/>
                    </a:cubicBezTo>
                    <a:lnTo>
                      <a:pt x="6455" y="12140"/>
                    </a:lnTo>
                    <a:cubicBezTo>
                      <a:pt x="6670" y="12140"/>
                      <a:pt x="6891" y="12140"/>
                      <a:pt x="7093" y="12160"/>
                    </a:cubicBezTo>
                    <a:cubicBezTo>
                      <a:pt x="7096" y="12116"/>
                      <a:pt x="7096" y="12069"/>
                      <a:pt x="7096" y="12024"/>
                    </a:cubicBezTo>
                    <a:lnTo>
                      <a:pt x="7096" y="11789"/>
                    </a:lnTo>
                    <a:lnTo>
                      <a:pt x="7096" y="11472"/>
                    </a:lnTo>
                    <a:cubicBezTo>
                      <a:pt x="7093" y="11196"/>
                      <a:pt x="7088" y="10865"/>
                      <a:pt x="7109" y="10515"/>
                    </a:cubicBezTo>
                    <a:cubicBezTo>
                      <a:pt x="7116" y="10331"/>
                      <a:pt x="7126" y="10142"/>
                      <a:pt x="7140" y="9938"/>
                    </a:cubicBezTo>
                    <a:lnTo>
                      <a:pt x="7157" y="9645"/>
                    </a:lnTo>
                    <a:cubicBezTo>
                      <a:pt x="7167" y="9468"/>
                      <a:pt x="7184" y="9325"/>
                      <a:pt x="7208" y="9202"/>
                    </a:cubicBezTo>
                    <a:cubicBezTo>
                      <a:pt x="7222" y="9131"/>
                      <a:pt x="7242" y="9063"/>
                      <a:pt x="7272" y="8988"/>
                    </a:cubicBezTo>
                    <a:cubicBezTo>
                      <a:pt x="7293" y="8933"/>
                      <a:pt x="7331" y="8838"/>
                      <a:pt x="7382" y="8759"/>
                    </a:cubicBezTo>
                    <a:cubicBezTo>
                      <a:pt x="7474" y="8613"/>
                      <a:pt x="7604" y="8494"/>
                      <a:pt x="7757" y="8415"/>
                    </a:cubicBezTo>
                    <a:cubicBezTo>
                      <a:pt x="7801" y="8391"/>
                      <a:pt x="7845" y="8371"/>
                      <a:pt x="7920" y="8337"/>
                    </a:cubicBezTo>
                    <a:lnTo>
                      <a:pt x="7958" y="8319"/>
                    </a:lnTo>
                    <a:lnTo>
                      <a:pt x="7999" y="8299"/>
                    </a:lnTo>
                    <a:cubicBezTo>
                      <a:pt x="8040" y="8278"/>
                      <a:pt x="8081" y="8269"/>
                      <a:pt x="8121" y="8269"/>
                    </a:cubicBezTo>
                    <a:cubicBezTo>
                      <a:pt x="8210" y="8269"/>
                      <a:pt x="8299" y="8316"/>
                      <a:pt x="8326" y="8377"/>
                    </a:cubicBezTo>
                    <a:cubicBezTo>
                      <a:pt x="8472" y="8368"/>
                      <a:pt x="8615" y="8364"/>
                      <a:pt x="8762" y="8364"/>
                    </a:cubicBezTo>
                    <a:lnTo>
                      <a:pt x="8861" y="8364"/>
                    </a:lnTo>
                    <a:cubicBezTo>
                      <a:pt x="8953" y="8364"/>
                      <a:pt x="9045" y="8360"/>
                      <a:pt x="9137" y="8360"/>
                    </a:cubicBezTo>
                    <a:lnTo>
                      <a:pt x="9229" y="8357"/>
                    </a:lnTo>
                    <a:lnTo>
                      <a:pt x="9386" y="8357"/>
                    </a:lnTo>
                    <a:cubicBezTo>
                      <a:pt x="9460" y="8357"/>
                      <a:pt x="9536" y="8357"/>
                      <a:pt x="9611" y="8350"/>
                    </a:cubicBezTo>
                    <a:cubicBezTo>
                      <a:pt x="9743" y="8340"/>
                      <a:pt x="9877" y="8337"/>
                      <a:pt x="10012" y="8337"/>
                    </a:cubicBezTo>
                    <a:cubicBezTo>
                      <a:pt x="10156" y="8337"/>
                      <a:pt x="10299" y="8347"/>
                      <a:pt x="10446" y="8364"/>
                    </a:cubicBezTo>
                    <a:cubicBezTo>
                      <a:pt x="10728" y="8398"/>
                      <a:pt x="11001" y="8432"/>
                      <a:pt x="11284" y="8445"/>
                    </a:cubicBezTo>
                    <a:cubicBezTo>
                      <a:pt x="11553" y="8462"/>
                      <a:pt x="11802" y="8470"/>
                      <a:pt x="12047" y="8470"/>
                    </a:cubicBezTo>
                    <a:lnTo>
                      <a:pt x="12255" y="8470"/>
                    </a:lnTo>
                    <a:cubicBezTo>
                      <a:pt x="12572" y="8462"/>
                      <a:pt x="12886" y="8456"/>
                      <a:pt x="13202" y="8445"/>
                    </a:cubicBezTo>
                    <a:lnTo>
                      <a:pt x="13394" y="8445"/>
                    </a:lnTo>
                    <a:cubicBezTo>
                      <a:pt x="13543" y="8445"/>
                      <a:pt x="13690" y="8449"/>
                      <a:pt x="13840" y="8453"/>
                    </a:cubicBezTo>
                    <a:lnTo>
                      <a:pt x="13952" y="8456"/>
                    </a:lnTo>
                    <a:lnTo>
                      <a:pt x="14028" y="8459"/>
                    </a:lnTo>
                    <a:lnTo>
                      <a:pt x="14177" y="8459"/>
                    </a:lnTo>
                    <a:cubicBezTo>
                      <a:pt x="14218" y="8462"/>
                      <a:pt x="14262" y="8462"/>
                      <a:pt x="14303" y="8462"/>
                    </a:cubicBezTo>
                    <a:cubicBezTo>
                      <a:pt x="14419" y="8462"/>
                      <a:pt x="14539" y="8462"/>
                      <a:pt x="14641" y="8483"/>
                    </a:cubicBezTo>
                    <a:cubicBezTo>
                      <a:pt x="14651" y="8462"/>
                      <a:pt x="14661" y="8449"/>
                      <a:pt x="14679" y="8435"/>
                    </a:cubicBezTo>
                    <a:cubicBezTo>
                      <a:pt x="14706" y="8408"/>
                      <a:pt x="14767" y="8368"/>
                      <a:pt x="14869" y="8368"/>
                    </a:cubicBezTo>
                    <a:cubicBezTo>
                      <a:pt x="14961" y="8377"/>
                      <a:pt x="15043" y="8404"/>
                      <a:pt x="15142" y="8445"/>
                    </a:cubicBezTo>
                    <a:cubicBezTo>
                      <a:pt x="15203" y="8473"/>
                      <a:pt x="15272" y="8503"/>
                      <a:pt x="15326" y="8544"/>
                    </a:cubicBezTo>
                    <a:cubicBezTo>
                      <a:pt x="15415" y="8626"/>
                      <a:pt x="15492" y="8728"/>
                      <a:pt x="15561" y="8862"/>
                    </a:cubicBezTo>
                    <a:cubicBezTo>
                      <a:pt x="15656" y="9035"/>
                      <a:pt x="15681" y="9239"/>
                      <a:pt x="15694" y="9397"/>
                    </a:cubicBezTo>
                    <a:cubicBezTo>
                      <a:pt x="15701" y="9549"/>
                      <a:pt x="15711" y="9703"/>
                      <a:pt x="15714" y="9853"/>
                    </a:cubicBezTo>
                    <a:cubicBezTo>
                      <a:pt x="15714" y="9966"/>
                      <a:pt x="15717" y="10081"/>
                      <a:pt x="15721" y="10197"/>
                    </a:cubicBezTo>
                    <a:lnTo>
                      <a:pt x="15728" y="10290"/>
                    </a:lnTo>
                    <a:cubicBezTo>
                      <a:pt x="15728" y="10326"/>
                      <a:pt x="15731" y="10364"/>
                      <a:pt x="15735" y="10405"/>
                    </a:cubicBezTo>
                    <a:cubicBezTo>
                      <a:pt x="15735" y="10466"/>
                      <a:pt x="15738" y="10528"/>
                      <a:pt x="15742" y="10589"/>
                    </a:cubicBezTo>
                    <a:lnTo>
                      <a:pt x="15762" y="10740"/>
                    </a:lnTo>
                    <a:cubicBezTo>
                      <a:pt x="15775" y="10814"/>
                      <a:pt x="15786" y="10886"/>
                      <a:pt x="15793" y="10957"/>
                    </a:cubicBezTo>
                    <a:cubicBezTo>
                      <a:pt x="15803" y="11059"/>
                      <a:pt x="15803" y="11165"/>
                      <a:pt x="15807" y="11267"/>
                    </a:cubicBezTo>
                    <a:lnTo>
                      <a:pt x="15810" y="11414"/>
                    </a:lnTo>
                    <a:cubicBezTo>
                      <a:pt x="15813" y="11537"/>
                      <a:pt x="15810" y="11663"/>
                      <a:pt x="15803" y="11786"/>
                    </a:cubicBezTo>
                    <a:cubicBezTo>
                      <a:pt x="15793" y="11912"/>
                      <a:pt x="15786" y="12061"/>
                      <a:pt x="15796" y="12208"/>
                    </a:cubicBezTo>
                    <a:cubicBezTo>
                      <a:pt x="15803" y="12232"/>
                      <a:pt x="15807" y="12266"/>
                      <a:pt x="15796" y="12283"/>
                    </a:cubicBezTo>
                    <a:cubicBezTo>
                      <a:pt x="15793" y="12286"/>
                      <a:pt x="15793" y="12286"/>
                      <a:pt x="15793" y="12289"/>
                    </a:cubicBezTo>
                    <a:lnTo>
                      <a:pt x="15830" y="12289"/>
                    </a:lnTo>
                    <a:lnTo>
                      <a:pt x="15926" y="12286"/>
                    </a:lnTo>
                    <a:cubicBezTo>
                      <a:pt x="16014" y="12286"/>
                      <a:pt x="16103" y="12289"/>
                      <a:pt x="16192" y="12289"/>
                    </a:cubicBezTo>
                    <a:lnTo>
                      <a:pt x="16417" y="12294"/>
                    </a:lnTo>
                    <a:lnTo>
                      <a:pt x="16580" y="12289"/>
                    </a:lnTo>
                    <a:cubicBezTo>
                      <a:pt x="16730" y="12286"/>
                      <a:pt x="16880" y="12286"/>
                      <a:pt x="17033" y="12283"/>
                    </a:cubicBezTo>
                    <a:lnTo>
                      <a:pt x="17173" y="12280"/>
                    </a:lnTo>
                    <a:cubicBezTo>
                      <a:pt x="17238" y="12280"/>
                      <a:pt x="17299" y="12276"/>
                      <a:pt x="17364" y="12276"/>
                    </a:cubicBezTo>
                    <a:cubicBezTo>
                      <a:pt x="17405" y="12276"/>
                      <a:pt x="17449" y="12276"/>
                      <a:pt x="17490" y="12280"/>
                    </a:cubicBezTo>
                    <a:cubicBezTo>
                      <a:pt x="17554" y="12283"/>
                      <a:pt x="17619" y="12283"/>
                      <a:pt x="17680" y="12283"/>
                    </a:cubicBezTo>
                    <a:cubicBezTo>
                      <a:pt x="17817" y="12283"/>
                      <a:pt x="17950" y="12280"/>
                      <a:pt x="18083" y="12273"/>
                    </a:cubicBezTo>
                    <a:cubicBezTo>
                      <a:pt x="18192" y="12273"/>
                      <a:pt x="18301" y="12269"/>
                      <a:pt x="18410" y="12269"/>
                    </a:cubicBezTo>
                    <a:cubicBezTo>
                      <a:pt x="18580" y="12269"/>
                      <a:pt x="18768" y="12262"/>
                      <a:pt x="18989" y="12256"/>
                    </a:cubicBezTo>
                    <a:lnTo>
                      <a:pt x="19112" y="12262"/>
                    </a:lnTo>
                    <a:cubicBezTo>
                      <a:pt x="19157" y="12259"/>
                      <a:pt x="19204" y="12256"/>
                      <a:pt x="19248" y="12253"/>
                    </a:cubicBezTo>
                    <a:lnTo>
                      <a:pt x="19248" y="12249"/>
                    </a:lnTo>
                    <a:lnTo>
                      <a:pt x="19242" y="12249"/>
                    </a:lnTo>
                    <a:lnTo>
                      <a:pt x="19234" y="12245"/>
                    </a:lnTo>
                    <a:lnTo>
                      <a:pt x="19238" y="12245"/>
                    </a:lnTo>
                    <a:lnTo>
                      <a:pt x="19234" y="12242"/>
                    </a:lnTo>
                    <a:lnTo>
                      <a:pt x="19238" y="12242"/>
                    </a:lnTo>
                    <a:lnTo>
                      <a:pt x="19234" y="12239"/>
                    </a:lnTo>
                    <a:lnTo>
                      <a:pt x="19238" y="12239"/>
                    </a:lnTo>
                    <a:lnTo>
                      <a:pt x="19234" y="12235"/>
                    </a:lnTo>
                    <a:lnTo>
                      <a:pt x="19238" y="12235"/>
                    </a:lnTo>
                    <a:lnTo>
                      <a:pt x="19234" y="12232"/>
                    </a:lnTo>
                    <a:cubicBezTo>
                      <a:pt x="19582" y="12201"/>
                      <a:pt x="19821" y="12184"/>
                      <a:pt x="20036" y="12184"/>
                    </a:cubicBezTo>
                    <a:cubicBezTo>
                      <a:pt x="20134" y="12184"/>
                      <a:pt x="20236" y="12181"/>
                      <a:pt x="20335" y="12174"/>
                    </a:cubicBezTo>
                    <a:cubicBezTo>
                      <a:pt x="20451" y="12167"/>
                      <a:pt x="20568" y="12164"/>
                      <a:pt x="20683" y="12164"/>
                    </a:cubicBezTo>
                    <a:lnTo>
                      <a:pt x="20768" y="12164"/>
                    </a:lnTo>
                    <a:cubicBezTo>
                      <a:pt x="20846" y="11973"/>
                      <a:pt x="20925" y="11778"/>
                      <a:pt x="20993" y="11584"/>
                    </a:cubicBezTo>
                    <a:cubicBezTo>
                      <a:pt x="21085" y="11312"/>
                      <a:pt x="21167" y="11036"/>
                      <a:pt x="21249" y="10756"/>
                    </a:cubicBezTo>
                    <a:cubicBezTo>
                      <a:pt x="21259" y="10726"/>
                      <a:pt x="21269" y="10691"/>
                      <a:pt x="21276" y="10658"/>
                    </a:cubicBezTo>
                    <a:lnTo>
                      <a:pt x="21300" y="10586"/>
                    </a:lnTo>
                    <a:lnTo>
                      <a:pt x="21331" y="10480"/>
                    </a:lnTo>
                    <a:lnTo>
                      <a:pt x="21365" y="10375"/>
                    </a:lnTo>
                    <a:cubicBezTo>
                      <a:pt x="21406" y="10238"/>
                      <a:pt x="21447" y="10106"/>
                      <a:pt x="21480" y="9969"/>
                    </a:cubicBezTo>
                    <a:lnTo>
                      <a:pt x="21525" y="9802"/>
                    </a:lnTo>
                    <a:cubicBezTo>
                      <a:pt x="21542" y="9730"/>
                      <a:pt x="21559" y="9659"/>
                      <a:pt x="21576" y="9590"/>
                    </a:cubicBezTo>
                    <a:cubicBezTo>
                      <a:pt x="21603" y="9475"/>
                      <a:pt x="21627" y="9356"/>
                      <a:pt x="21647" y="9239"/>
                    </a:cubicBezTo>
                    <a:lnTo>
                      <a:pt x="21664" y="9154"/>
                    </a:lnTo>
                    <a:cubicBezTo>
                      <a:pt x="21722" y="8868"/>
                      <a:pt x="21760" y="8606"/>
                      <a:pt x="21787" y="8357"/>
                    </a:cubicBezTo>
                    <a:cubicBezTo>
                      <a:pt x="21801" y="8207"/>
                      <a:pt x="21815" y="8064"/>
                      <a:pt x="21818" y="7921"/>
                    </a:cubicBezTo>
                    <a:cubicBezTo>
                      <a:pt x="21821" y="7775"/>
                      <a:pt x="21828" y="7627"/>
                      <a:pt x="21831" y="7484"/>
                    </a:cubicBezTo>
                    <a:lnTo>
                      <a:pt x="21835" y="7335"/>
                    </a:lnTo>
                    <a:cubicBezTo>
                      <a:pt x="21839" y="7232"/>
                      <a:pt x="21842" y="7133"/>
                      <a:pt x="21845" y="7034"/>
                    </a:cubicBezTo>
                    <a:cubicBezTo>
                      <a:pt x="21845" y="6916"/>
                      <a:pt x="21845" y="6793"/>
                      <a:pt x="21839" y="6674"/>
                    </a:cubicBezTo>
                    <a:lnTo>
                      <a:pt x="21839" y="6585"/>
                    </a:lnTo>
                    <a:cubicBezTo>
                      <a:pt x="21831" y="6295"/>
                      <a:pt x="21825" y="6002"/>
                      <a:pt x="21798" y="5713"/>
                    </a:cubicBezTo>
                    <a:cubicBezTo>
                      <a:pt x="21781" y="5556"/>
                      <a:pt x="21760" y="5403"/>
                      <a:pt x="21733" y="5249"/>
                    </a:cubicBezTo>
                    <a:cubicBezTo>
                      <a:pt x="21709" y="5071"/>
                      <a:pt x="21678" y="4928"/>
                      <a:pt x="21641" y="4796"/>
                    </a:cubicBezTo>
                    <a:cubicBezTo>
                      <a:pt x="21610" y="4676"/>
                      <a:pt x="21579" y="4560"/>
                      <a:pt x="21542" y="4442"/>
                    </a:cubicBezTo>
                    <a:cubicBezTo>
                      <a:pt x="21525" y="4390"/>
                      <a:pt x="21508" y="4339"/>
                      <a:pt x="21491" y="4285"/>
                    </a:cubicBezTo>
                    <a:cubicBezTo>
                      <a:pt x="21471" y="4223"/>
                      <a:pt x="21450" y="4165"/>
                      <a:pt x="21433" y="4104"/>
                    </a:cubicBezTo>
                    <a:cubicBezTo>
                      <a:pt x="21412" y="4036"/>
                      <a:pt x="21395" y="3971"/>
                      <a:pt x="21378" y="3903"/>
                    </a:cubicBezTo>
                    <a:cubicBezTo>
                      <a:pt x="21368" y="3855"/>
                      <a:pt x="21358" y="3811"/>
                      <a:pt x="21348" y="3767"/>
                    </a:cubicBezTo>
                    <a:cubicBezTo>
                      <a:pt x="21324" y="3674"/>
                      <a:pt x="21296" y="3579"/>
                      <a:pt x="21269" y="3484"/>
                    </a:cubicBezTo>
                    <a:cubicBezTo>
                      <a:pt x="21215" y="3300"/>
                      <a:pt x="21143" y="3108"/>
                      <a:pt x="21041" y="2880"/>
                    </a:cubicBezTo>
                    <a:cubicBezTo>
                      <a:pt x="20993" y="2771"/>
                      <a:pt x="20939" y="2663"/>
                      <a:pt x="20881" y="2553"/>
                    </a:cubicBezTo>
                    <a:cubicBezTo>
                      <a:pt x="20833" y="2461"/>
                      <a:pt x="20785" y="2369"/>
                      <a:pt x="20731" y="2284"/>
                    </a:cubicBezTo>
                    <a:cubicBezTo>
                      <a:pt x="20612" y="2097"/>
                      <a:pt x="20472" y="1913"/>
                      <a:pt x="20318" y="1735"/>
                    </a:cubicBezTo>
                    <a:cubicBezTo>
                      <a:pt x="20288" y="1698"/>
                      <a:pt x="20261" y="1664"/>
                      <a:pt x="20226" y="1630"/>
                    </a:cubicBezTo>
                    <a:cubicBezTo>
                      <a:pt x="20203" y="1606"/>
                      <a:pt x="20175" y="1582"/>
                      <a:pt x="20148" y="1559"/>
                    </a:cubicBezTo>
                    <a:lnTo>
                      <a:pt x="20114" y="1531"/>
                    </a:lnTo>
                    <a:cubicBezTo>
                      <a:pt x="20087" y="1504"/>
                      <a:pt x="20056" y="1477"/>
                      <a:pt x="20032" y="1446"/>
                    </a:cubicBezTo>
                    <a:cubicBezTo>
                      <a:pt x="20002" y="1419"/>
                      <a:pt x="19975" y="1391"/>
                      <a:pt x="19943" y="1367"/>
                    </a:cubicBezTo>
                    <a:cubicBezTo>
                      <a:pt x="19893" y="1323"/>
                      <a:pt x="19845" y="1279"/>
                      <a:pt x="19794" y="1235"/>
                    </a:cubicBezTo>
                    <a:cubicBezTo>
                      <a:pt x="19811" y="1207"/>
                      <a:pt x="19818" y="1166"/>
                      <a:pt x="19807" y="1129"/>
                    </a:cubicBezTo>
                    <a:cubicBezTo>
                      <a:pt x="19800" y="1091"/>
                      <a:pt x="19773" y="1043"/>
                      <a:pt x="19736" y="1023"/>
                    </a:cubicBezTo>
                    <a:cubicBezTo>
                      <a:pt x="19674" y="993"/>
                      <a:pt x="19610" y="961"/>
                      <a:pt x="19548" y="934"/>
                    </a:cubicBezTo>
                    <a:lnTo>
                      <a:pt x="19422" y="873"/>
                    </a:lnTo>
                    <a:cubicBezTo>
                      <a:pt x="19337" y="829"/>
                      <a:pt x="19252" y="777"/>
                      <a:pt x="19170" y="730"/>
                    </a:cubicBezTo>
                    <a:lnTo>
                      <a:pt x="19041" y="655"/>
                    </a:lnTo>
                    <a:cubicBezTo>
                      <a:pt x="18921" y="580"/>
                      <a:pt x="18785" y="512"/>
                      <a:pt x="18621" y="437"/>
                    </a:cubicBezTo>
                    <a:cubicBezTo>
                      <a:pt x="18488" y="376"/>
                      <a:pt x="18355" y="321"/>
                      <a:pt x="18219" y="270"/>
                    </a:cubicBezTo>
                    <a:cubicBezTo>
                      <a:pt x="18083" y="219"/>
                      <a:pt x="17957" y="181"/>
                      <a:pt x="17834" y="151"/>
                    </a:cubicBezTo>
                    <a:cubicBezTo>
                      <a:pt x="17674" y="113"/>
                      <a:pt x="17517" y="86"/>
                      <a:pt x="17364" y="69"/>
                    </a:cubicBezTo>
                    <a:cubicBezTo>
                      <a:pt x="17316" y="62"/>
                      <a:pt x="17268" y="58"/>
                      <a:pt x="17221" y="52"/>
                    </a:cubicBezTo>
                    <a:lnTo>
                      <a:pt x="17149" y="45"/>
                    </a:lnTo>
                    <a:lnTo>
                      <a:pt x="17078" y="38"/>
                    </a:lnTo>
                    <a:cubicBezTo>
                      <a:pt x="17013" y="28"/>
                      <a:pt x="16948" y="21"/>
                      <a:pt x="16883" y="14"/>
                    </a:cubicBezTo>
                    <a:cubicBezTo>
                      <a:pt x="16764" y="4"/>
                      <a:pt x="16645" y="0"/>
                      <a:pt x="16525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33"/>
              <p:cNvSpPr/>
              <p:nvPr/>
            </p:nvSpPr>
            <p:spPr>
              <a:xfrm>
                <a:off x="5754860" y="2828164"/>
                <a:ext cx="568541" cy="353579"/>
              </a:xfrm>
              <a:custGeom>
                <a:rect b="b" l="l" r="r" t="t"/>
                <a:pathLst>
                  <a:path extrusionOk="0" h="11370" w="18284">
                    <a:moveTo>
                      <a:pt x="5266" y="2060"/>
                    </a:moveTo>
                    <a:lnTo>
                      <a:pt x="5266" y="2066"/>
                    </a:lnTo>
                    <a:lnTo>
                      <a:pt x="5269" y="2060"/>
                    </a:lnTo>
                    <a:close/>
                    <a:moveTo>
                      <a:pt x="16413" y="1"/>
                    </a:moveTo>
                    <a:lnTo>
                      <a:pt x="16352" y="4"/>
                    </a:lnTo>
                    <a:cubicBezTo>
                      <a:pt x="16226" y="4"/>
                      <a:pt x="16099" y="12"/>
                      <a:pt x="15977" y="18"/>
                    </a:cubicBezTo>
                    <a:lnTo>
                      <a:pt x="15868" y="29"/>
                    </a:lnTo>
                    <a:lnTo>
                      <a:pt x="15756" y="39"/>
                    </a:lnTo>
                    <a:lnTo>
                      <a:pt x="15684" y="42"/>
                    </a:lnTo>
                    <a:lnTo>
                      <a:pt x="15500" y="59"/>
                    </a:lnTo>
                    <a:lnTo>
                      <a:pt x="15339" y="70"/>
                    </a:lnTo>
                    <a:lnTo>
                      <a:pt x="15213" y="70"/>
                    </a:lnTo>
                    <a:cubicBezTo>
                      <a:pt x="15196" y="70"/>
                      <a:pt x="15179" y="70"/>
                      <a:pt x="15163" y="66"/>
                    </a:cubicBezTo>
                    <a:lnTo>
                      <a:pt x="15125" y="79"/>
                    </a:lnTo>
                    <a:lnTo>
                      <a:pt x="15081" y="86"/>
                    </a:lnTo>
                    <a:lnTo>
                      <a:pt x="15033" y="90"/>
                    </a:lnTo>
                    <a:lnTo>
                      <a:pt x="14999" y="93"/>
                    </a:lnTo>
                    <a:cubicBezTo>
                      <a:pt x="14910" y="103"/>
                      <a:pt x="14811" y="114"/>
                      <a:pt x="14688" y="114"/>
                    </a:cubicBezTo>
                    <a:cubicBezTo>
                      <a:pt x="14624" y="114"/>
                      <a:pt x="14559" y="110"/>
                      <a:pt x="14491" y="110"/>
                    </a:cubicBezTo>
                    <a:cubicBezTo>
                      <a:pt x="14413" y="110"/>
                      <a:pt x="14334" y="114"/>
                      <a:pt x="14256" y="117"/>
                    </a:cubicBezTo>
                    <a:cubicBezTo>
                      <a:pt x="14174" y="127"/>
                      <a:pt x="14092" y="137"/>
                      <a:pt x="14010" y="141"/>
                    </a:cubicBezTo>
                    <a:lnTo>
                      <a:pt x="13969" y="144"/>
                    </a:lnTo>
                    <a:cubicBezTo>
                      <a:pt x="13925" y="151"/>
                      <a:pt x="13884" y="155"/>
                      <a:pt x="13834" y="155"/>
                    </a:cubicBezTo>
                    <a:cubicBezTo>
                      <a:pt x="13820" y="155"/>
                      <a:pt x="13803" y="155"/>
                      <a:pt x="13799" y="144"/>
                    </a:cubicBezTo>
                    <a:lnTo>
                      <a:pt x="13799" y="202"/>
                    </a:lnTo>
                    <a:cubicBezTo>
                      <a:pt x="13796" y="263"/>
                      <a:pt x="13799" y="328"/>
                      <a:pt x="13803" y="389"/>
                    </a:cubicBezTo>
                    <a:cubicBezTo>
                      <a:pt x="13803" y="454"/>
                      <a:pt x="13806" y="519"/>
                      <a:pt x="13806" y="581"/>
                    </a:cubicBezTo>
                    <a:cubicBezTo>
                      <a:pt x="13803" y="625"/>
                      <a:pt x="13799" y="666"/>
                      <a:pt x="13796" y="727"/>
                    </a:cubicBezTo>
                    <a:lnTo>
                      <a:pt x="13789" y="836"/>
                    </a:lnTo>
                    <a:cubicBezTo>
                      <a:pt x="13782" y="908"/>
                      <a:pt x="13779" y="979"/>
                      <a:pt x="13776" y="1051"/>
                    </a:cubicBezTo>
                    <a:cubicBezTo>
                      <a:pt x="13772" y="1177"/>
                      <a:pt x="13765" y="1303"/>
                      <a:pt x="13755" y="1429"/>
                    </a:cubicBezTo>
                    <a:lnTo>
                      <a:pt x="13748" y="1511"/>
                    </a:lnTo>
                    <a:cubicBezTo>
                      <a:pt x="13745" y="1603"/>
                      <a:pt x="13741" y="1695"/>
                      <a:pt x="13741" y="1783"/>
                    </a:cubicBezTo>
                    <a:lnTo>
                      <a:pt x="13738" y="1824"/>
                    </a:lnTo>
                    <a:cubicBezTo>
                      <a:pt x="13738" y="1940"/>
                      <a:pt x="13735" y="2056"/>
                      <a:pt x="13724" y="2168"/>
                    </a:cubicBezTo>
                    <a:cubicBezTo>
                      <a:pt x="13714" y="2278"/>
                      <a:pt x="13694" y="2380"/>
                      <a:pt x="13653" y="2560"/>
                    </a:cubicBezTo>
                    <a:cubicBezTo>
                      <a:pt x="13636" y="2629"/>
                      <a:pt x="13619" y="2707"/>
                      <a:pt x="13584" y="2779"/>
                    </a:cubicBezTo>
                    <a:cubicBezTo>
                      <a:pt x="13557" y="2833"/>
                      <a:pt x="13530" y="2895"/>
                      <a:pt x="13486" y="2953"/>
                    </a:cubicBezTo>
                    <a:cubicBezTo>
                      <a:pt x="13452" y="2997"/>
                      <a:pt x="13417" y="3038"/>
                      <a:pt x="13376" y="3075"/>
                    </a:cubicBezTo>
                    <a:cubicBezTo>
                      <a:pt x="13271" y="3167"/>
                      <a:pt x="13145" y="3228"/>
                      <a:pt x="13039" y="3246"/>
                    </a:cubicBezTo>
                    <a:cubicBezTo>
                      <a:pt x="12978" y="3255"/>
                      <a:pt x="12917" y="3263"/>
                      <a:pt x="12855" y="3263"/>
                    </a:cubicBezTo>
                    <a:cubicBezTo>
                      <a:pt x="12838" y="3263"/>
                      <a:pt x="12818" y="3263"/>
                      <a:pt x="12797" y="3259"/>
                    </a:cubicBezTo>
                    <a:lnTo>
                      <a:pt x="12733" y="3255"/>
                    </a:lnTo>
                    <a:lnTo>
                      <a:pt x="12528" y="3242"/>
                    </a:lnTo>
                    <a:cubicBezTo>
                      <a:pt x="12474" y="3242"/>
                      <a:pt x="12419" y="3239"/>
                      <a:pt x="12334" y="3225"/>
                    </a:cubicBezTo>
                    <a:cubicBezTo>
                      <a:pt x="12239" y="3208"/>
                      <a:pt x="12137" y="3194"/>
                      <a:pt x="12061" y="3116"/>
                    </a:cubicBezTo>
                    <a:cubicBezTo>
                      <a:pt x="12051" y="3102"/>
                      <a:pt x="12024" y="3068"/>
                      <a:pt x="12030" y="3048"/>
                    </a:cubicBezTo>
                    <a:lnTo>
                      <a:pt x="12030" y="3044"/>
                    </a:lnTo>
                    <a:lnTo>
                      <a:pt x="11799" y="3058"/>
                    </a:lnTo>
                    <a:lnTo>
                      <a:pt x="11567" y="3071"/>
                    </a:lnTo>
                    <a:lnTo>
                      <a:pt x="11373" y="3092"/>
                    </a:lnTo>
                    <a:lnTo>
                      <a:pt x="11315" y="3099"/>
                    </a:lnTo>
                    <a:lnTo>
                      <a:pt x="11270" y="3102"/>
                    </a:lnTo>
                    <a:cubicBezTo>
                      <a:pt x="11042" y="3126"/>
                      <a:pt x="10824" y="3147"/>
                      <a:pt x="10609" y="3153"/>
                    </a:cubicBezTo>
                    <a:lnTo>
                      <a:pt x="10531" y="3153"/>
                    </a:lnTo>
                    <a:lnTo>
                      <a:pt x="10344" y="3150"/>
                    </a:lnTo>
                    <a:lnTo>
                      <a:pt x="10276" y="3150"/>
                    </a:lnTo>
                    <a:lnTo>
                      <a:pt x="10129" y="3147"/>
                    </a:lnTo>
                    <a:lnTo>
                      <a:pt x="10078" y="3147"/>
                    </a:lnTo>
                    <a:lnTo>
                      <a:pt x="9819" y="3150"/>
                    </a:lnTo>
                    <a:lnTo>
                      <a:pt x="9553" y="3157"/>
                    </a:lnTo>
                    <a:cubicBezTo>
                      <a:pt x="9433" y="3157"/>
                      <a:pt x="9307" y="3164"/>
                      <a:pt x="9178" y="3170"/>
                    </a:cubicBezTo>
                    <a:lnTo>
                      <a:pt x="9100" y="3178"/>
                    </a:lnTo>
                    <a:cubicBezTo>
                      <a:pt x="9052" y="3178"/>
                      <a:pt x="9008" y="3181"/>
                      <a:pt x="8960" y="3181"/>
                    </a:cubicBezTo>
                    <a:cubicBezTo>
                      <a:pt x="8889" y="3184"/>
                      <a:pt x="8817" y="3184"/>
                      <a:pt x="8745" y="3191"/>
                    </a:cubicBezTo>
                    <a:cubicBezTo>
                      <a:pt x="8609" y="3205"/>
                      <a:pt x="8472" y="3211"/>
                      <a:pt x="8333" y="3222"/>
                    </a:cubicBezTo>
                    <a:lnTo>
                      <a:pt x="8197" y="3232"/>
                    </a:lnTo>
                    <a:lnTo>
                      <a:pt x="7958" y="3246"/>
                    </a:lnTo>
                    <a:lnTo>
                      <a:pt x="7859" y="3252"/>
                    </a:lnTo>
                    <a:lnTo>
                      <a:pt x="7798" y="3255"/>
                    </a:lnTo>
                    <a:cubicBezTo>
                      <a:pt x="7675" y="3266"/>
                      <a:pt x="7549" y="3273"/>
                      <a:pt x="7423" y="3276"/>
                    </a:cubicBezTo>
                    <a:cubicBezTo>
                      <a:pt x="7382" y="3276"/>
                      <a:pt x="7341" y="3276"/>
                      <a:pt x="7304" y="3280"/>
                    </a:cubicBezTo>
                    <a:lnTo>
                      <a:pt x="7212" y="3286"/>
                    </a:lnTo>
                    <a:lnTo>
                      <a:pt x="6762" y="3286"/>
                    </a:lnTo>
                    <a:cubicBezTo>
                      <a:pt x="6619" y="3286"/>
                      <a:pt x="6479" y="3283"/>
                      <a:pt x="6336" y="3266"/>
                    </a:cubicBezTo>
                    <a:cubicBezTo>
                      <a:pt x="6186" y="3246"/>
                      <a:pt x="6029" y="3222"/>
                      <a:pt x="5883" y="3157"/>
                    </a:cubicBezTo>
                    <a:cubicBezTo>
                      <a:pt x="5773" y="3112"/>
                      <a:pt x="5688" y="3058"/>
                      <a:pt x="5606" y="2986"/>
                    </a:cubicBezTo>
                    <a:cubicBezTo>
                      <a:pt x="5518" y="2918"/>
                      <a:pt x="5453" y="2854"/>
                      <a:pt x="5405" y="2761"/>
                    </a:cubicBezTo>
                    <a:cubicBezTo>
                      <a:pt x="5354" y="2676"/>
                      <a:pt x="5320" y="2577"/>
                      <a:pt x="5300" y="2469"/>
                    </a:cubicBezTo>
                    <a:lnTo>
                      <a:pt x="5293" y="2431"/>
                    </a:lnTo>
                    <a:cubicBezTo>
                      <a:pt x="5282" y="2380"/>
                      <a:pt x="5273" y="2332"/>
                      <a:pt x="5269" y="2284"/>
                    </a:cubicBezTo>
                    <a:cubicBezTo>
                      <a:pt x="5262" y="2223"/>
                      <a:pt x="5255" y="2162"/>
                      <a:pt x="5252" y="2094"/>
                    </a:cubicBezTo>
                    <a:lnTo>
                      <a:pt x="5266" y="2073"/>
                    </a:lnTo>
                    <a:lnTo>
                      <a:pt x="5266" y="2066"/>
                    </a:lnTo>
                    <a:lnTo>
                      <a:pt x="5262" y="2073"/>
                    </a:lnTo>
                    <a:lnTo>
                      <a:pt x="5262" y="2066"/>
                    </a:lnTo>
                    <a:lnTo>
                      <a:pt x="5259" y="2073"/>
                    </a:lnTo>
                    <a:lnTo>
                      <a:pt x="5259" y="2069"/>
                    </a:lnTo>
                    <a:lnTo>
                      <a:pt x="5255" y="2073"/>
                    </a:lnTo>
                    <a:lnTo>
                      <a:pt x="5255" y="2069"/>
                    </a:lnTo>
                    <a:lnTo>
                      <a:pt x="5252" y="2073"/>
                    </a:lnTo>
                    <a:cubicBezTo>
                      <a:pt x="5232" y="1879"/>
                      <a:pt x="5225" y="1685"/>
                      <a:pt x="5218" y="1490"/>
                    </a:cubicBezTo>
                    <a:lnTo>
                      <a:pt x="5215" y="1395"/>
                    </a:lnTo>
                    <a:lnTo>
                      <a:pt x="5205" y="1204"/>
                    </a:lnTo>
                    <a:lnTo>
                      <a:pt x="5201" y="1143"/>
                    </a:lnTo>
                    <a:cubicBezTo>
                      <a:pt x="5194" y="1017"/>
                      <a:pt x="5191" y="894"/>
                      <a:pt x="5191" y="771"/>
                    </a:cubicBezTo>
                    <a:lnTo>
                      <a:pt x="5191" y="690"/>
                    </a:lnTo>
                    <a:cubicBezTo>
                      <a:pt x="5188" y="512"/>
                      <a:pt x="5188" y="331"/>
                      <a:pt x="5205" y="151"/>
                    </a:cubicBezTo>
                    <a:lnTo>
                      <a:pt x="5215" y="137"/>
                    </a:lnTo>
                    <a:lnTo>
                      <a:pt x="5215" y="131"/>
                    </a:lnTo>
                    <a:lnTo>
                      <a:pt x="5218" y="124"/>
                    </a:lnTo>
                    <a:lnTo>
                      <a:pt x="5184" y="127"/>
                    </a:lnTo>
                    <a:lnTo>
                      <a:pt x="4768" y="127"/>
                    </a:lnTo>
                    <a:lnTo>
                      <a:pt x="4625" y="124"/>
                    </a:lnTo>
                    <a:lnTo>
                      <a:pt x="4516" y="120"/>
                    </a:lnTo>
                    <a:cubicBezTo>
                      <a:pt x="4458" y="120"/>
                      <a:pt x="4411" y="114"/>
                      <a:pt x="4376" y="100"/>
                    </a:cubicBezTo>
                    <a:lnTo>
                      <a:pt x="4332" y="100"/>
                    </a:lnTo>
                    <a:lnTo>
                      <a:pt x="4199" y="93"/>
                    </a:lnTo>
                    <a:lnTo>
                      <a:pt x="4066" y="86"/>
                    </a:lnTo>
                    <a:lnTo>
                      <a:pt x="3923" y="79"/>
                    </a:lnTo>
                    <a:cubicBezTo>
                      <a:pt x="3763" y="70"/>
                      <a:pt x="3602" y="62"/>
                      <a:pt x="3439" y="59"/>
                    </a:cubicBezTo>
                    <a:cubicBezTo>
                      <a:pt x="3170" y="52"/>
                      <a:pt x="2897" y="49"/>
                      <a:pt x="2624" y="49"/>
                    </a:cubicBezTo>
                    <a:lnTo>
                      <a:pt x="2147" y="52"/>
                    </a:lnTo>
                    <a:lnTo>
                      <a:pt x="1210" y="52"/>
                    </a:lnTo>
                    <a:cubicBezTo>
                      <a:pt x="1132" y="52"/>
                      <a:pt x="1050" y="56"/>
                      <a:pt x="972" y="59"/>
                    </a:cubicBezTo>
                    <a:cubicBezTo>
                      <a:pt x="900" y="62"/>
                      <a:pt x="829" y="66"/>
                      <a:pt x="754" y="70"/>
                    </a:cubicBezTo>
                    <a:lnTo>
                      <a:pt x="587" y="70"/>
                    </a:lnTo>
                    <a:cubicBezTo>
                      <a:pt x="474" y="70"/>
                      <a:pt x="362" y="70"/>
                      <a:pt x="249" y="76"/>
                    </a:cubicBezTo>
                    <a:cubicBezTo>
                      <a:pt x="167" y="79"/>
                      <a:pt x="85" y="83"/>
                      <a:pt x="0" y="86"/>
                    </a:cubicBezTo>
                    <a:cubicBezTo>
                      <a:pt x="68" y="223"/>
                      <a:pt x="126" y="369"/>
                      <a:pt x="175" y="526"/>
                    </a:cubicBezTo>
                    <a:cubicBezTo>
                      <a:pt x="232" y="740"/>
                      <a:pt x="263" y="965"/>
                      <a:pt x="290" y="1184"/>
                    </a:cubicBezTo>
                    <a:lnTo>
                      <a:pt x="301" y="1262"/>
                    </a:lnTo>
                    <a:cubicBezTo>
                      <a:pt x="338" y="1545"/>
                      <a:pt x="375" y="1828"/>
                      <a:pt x="403" y="2114"/>
                    </a:cubicBezTo>
                    <a:cubicBezTo>
                      <a:pt x="423" y="2288"/>
                      <a:pt x="433" y="2465"/>
                      <a:pt x="444" y="2639"/>
                    </a:cubicBezTo>
                    <a:cubicBezTo>
                      <a:pt x="450" y="2761"/>
                      <a:pt x="457" y="2881"/>
                      <a:pt x="464" y="3000"/>
                    </a:cubicBezTo>
                    <a:cubicBezTo>
                      <a:pt x="471" y="3085"/>
                      <a:pt x="477" y="3174"/>
                      <a:pt x="481" y="3259"/>
                    </a:cubicBezTo>
                    <a:lnTo>
                      <a:pt x="491" y="3467"/>
                    </a:lnTo>
                    <a:lnTo>
                      <a:pt x="508" y="3678"/>
                    </a:lnTo>
                    <a:lnTo>
                      <a:pt x="525" y="3889"/>
                    </a:lnTo>
                    <a:cubicBezTo>
                      <a:pt x="570" y="4537"/>
                      <a:pt x="645" y="5110"/>
                      <a:pt x="750" y="5641"/>
                    </a:cubicBezTo>
                    <a:cubicBezTo>
                      <a:pt x="812" y="5931"/>
                      <a:pt x="894" y="6220"/>
                      <a:pt x="993" y="6500"/>
                    </a:cubicBezTo>
                    <a:cubicBezTo>
                      <a:pt x="1095" y="6786"/>
                      <a:pt x="1213" y="7066"/>
                      <a:pt x="1343" y="7329"/>
                    </a:cubicBezTo>
                    <a:cubicBezTo>
                      <a:pt x="1438" y="7522"/>
                      <a:pt x="1545" y="7710"/>
                      <a:pt x="1650" y="7901"/>
                    </a:cubicBezTo>
                    <a:lnTo>
                      <a:pt x="1742" y="8068"/>
                    </a:lnTo>
                    <a:cubicBezTo>
                      <a:pt x="1895" y="8344"/>
                      <a:pt x="2069" y="8613"/>
                      <a:pt x="2232" y="8862"/>
                    </a:cubicBezTo>
                    <a:cubicBezTo>
                      <a:pt x="2318" y="8985"/>
                      <a:pt x="2399" y="9107"/>
                      <a:pt x="2492" y="9223"/>
                    </a:cubicBezTo>
                    <a:lnTo>
                      <a:pt x="2539" y="9284"/>
                    </a:lnTo>
                    <a:lnTo>
                      <a:pt x="2754" y="9557"/>
                    </a:lnTo>
                    <a:cubicBezTo>
                      <a:pt x="2894" y="9745"/>
                      <a:pt x="3064" y="9959"/>
                      <a:pt x="3255" y="10157"/>
                    </a:cubicBezTo>
                    <a:cubicBezTo>
                      <a:pt x="3439" y="10341"/>
                      <a:pt x="3623" y="10518"/>
                      <a:pt x="3827" y="10654"/>
                    </a:cubicBezTo>
                    <a:lnTo>
                      <a:pt x="3917" y="10716"/>
                    </a:lnTo>
                    <a:cubicBezTo>
                      <a:pt x="3994" y="10767"/>
                      <a:pt x="4073" y="10821"/>
                      <a:pt x="4158" y="10869"/>
                    </a:cubicBezTo>
                    <a:cubicBezTo>
                      <a:pt x="4267" y="10934"/>
                      <a:pt x="4379" y="10985"/>
                      <a:pt x="4496" y="11039"/>
                    </a:cubicBezTo>
                    <a:cubicBezTo>
                      <a:pt x="4546" y="11060"/>
                      <a:pt x="4598" y="11087"/>
                      <a:pt x="4645" y="11111"/>
                    </a:cubicBezTo>
                    <a:cubicBezTo>
                      <a:pt x="4714" y="11145"/>
                      <a:pt x="4782" y="11179"/>
                      <a:pt x="4853" y="11206"/>
                    </a:cubicBezTo>
                    <a:cubicBezTo>
                      <a:pt x="4911" y="11230"/>
                      <a:pt x="4972" y="11250"/>
                      <a:pt x="5031" y="11264"/>
                    </a:cubicBezTo>
                    <a:lnTo>
                      <a:pt x="5106" y="11285"/>
                    </a:lnTo>
                    <a:cubicBezTo>
                      <a:pt x="5150" y="11302"/>
                      <a:pt x="5197" y="11312"/>
                      <a:pt x="5242" y="11322"/>
                    </a:cubicBezTo>
                    <a:cubicBezTo>
                      <a:pt x="5307" y="11340"/>
                      <a:pt x="5368" y="11349"/>
                      <a:pt x="5433" y="11360"/>
                    </a:cubicBezTo>
                    <a:cubicBezTo>
                      <a:pt x="5491" y="11370"/>
                      <a:pt x="5548" y="11370"/>
                      <a:pt x="5606" y="11370"/>
                    </a:cubicBezTo>
                    <a:lnTo>
                      <a:pt x="5651" y="11370"/>
                    </a:lnTo>
                    <a:cubicBezTo>
                      <a:pt x="5749" y="11367"/>
                      <a:pt x="5848" y="11357"/>
                      <a:pt x="5947" y="11340"/>
                    </a:cubicBezTo>
                    <a:cubicBezTo>
                      <a:pt x="6128" y="11305"/>
                      <a:pt x="6298" y="11234"/>
                      <a:pt x="6428" y="11176"/>
                    </a:cubicBezTo>
                    <a:cubicBezTo>
                      <a:pt x="6489" y="11145"/>
                      <a:pt x="6550" y="11111"/>
                      <a:pt x="6608" y="11070"/>
                    </a:cubicBezTo>
                    <a:cubicBezTo>
                      <a:pt x="6632" y="11053"/>
                      <a:pt x="6657" y="11033"/>
                      <a:pt x="6680" y="11009"/>
                    </a:cubicBezTo>
                    <a:cubicBezTo>
                      <a:pt x="6734" y="10958"/>
                      <a:pt x="6765" y="10923"/>
                      <a:pt x="6800" y="10890"/>
                    </a:cubicBezTo>
                    <a:cubicBezTo>
                      <a:pt x="6949" y="10719"/>
                      <a:pt x="7055" y="10511"/>
                      <a:pt x="7140" y="10327"/>
                    </a:cubicBezTo>
                    <a:lnTo>
                      <a:pt x="7160" y="10276"/>
                    </a:lnTo>
                    <a:cubicBezTo>
                      <a:pt x="7195" y="10198"/>
                      <a:pt x="7229" y="10123"/>
                      <a:pt x="7256" y="10044"/>
                    </a:cubicBezTo>
                    <a:cubicBezTo>
                      <a:pt x="7297" y="9918"/>
                      <a:pt x="7331" y="9792"/>
                      <a:pt x="7362" y="9666"/>
                    </a:cubicBezTo>
                    <a:cubicBezTo>
                      <a:pt x="7385" y="9567"/>
                      <a:pt x="7396" y="9485"/>
                      <a:pt x="7409" y="9404"/>
                    </a:cubicBezTo>
                    <a:cubicBezTo>
                      <a:pt x="7423" y="9315"/>
                      <a:pt x="7437" y="9230"/>
                      <a:pt x="7447" y="9141"/>
                    </a:cubicBezTo>
                    <a:cubicBezTo>
                      <a:pt x="7467" y="8954"/>
                      <a:pt x="7467" y="8763"/>
                      <a:pt x="7467" y="8600"/>
                    </a:cubicBezTo>
                    <a:lnTo>
                      <a:pt x="7467" y="8600"/>
                    </a:lnTo>
                    <a:lnTo>
                      <a:pt x="7461" y="8644"/>
                    </a:lnTo>
                    <a:cubicBezTo>
                      <a:pt x="7464" y="8515"/>
                      <a:pt x="7464" y="8388"/>
                      <a:pt x="7461" y="8262"/>
                    </a:cubicBezTo>
                    <a:lnTo>
                      <a:pt x="7454" y="8081"/>
                    </a:lnTo>
                    <a:lnTo>
                      <a:pt x="7454" y="8071"/>
                    </a:lnTo>
                    <a:lnTo>
                      <a:pt x="7454" y="8010"/>
                    </a:lnTo>
                    <a:lnTo>
                      <a:pt x="7454" y="7935"/>
                    </a:lnTo>
                    <a:lnTo>
                      <a:pt x="7454" y="7815"/>
                    </a:lnTo>
                    <a:lnTo>
                      <a:pt x="7454" y="7778"/>
                    </a:lnTo>
                    <a:lnTo>
                      <a:pt x="7454" y="7727"/>
                    </a:lnTo>
                    <a:lnTo>
                      <a:pt x="7450" y="7672"/>
                    </a:lnTo>
                    <a:lnTo>
                      <a:pt x="7443" y="7717"/>
                    </a:lnTo>
                    <a:cubicBezTo>
                      <a:pt x="7450" y="7601"/>
                      <a:pt x="7447" y="7485"/>
                      <a:pt x="7443" y="7365"/>
                    </a:cubicBezTo>
                    <a:lnTo>
                      <a:pt x="7440" y="7090"/>
                    </a:lnTo>
                    <a:cubicBezTo>
                      <a:pt x="7440" y="6848"/>
                      <a:pt x="7437" y="6599"/>
                      <a:pt x="7454" y="6357"/>
                    </a:cubicBezTo>
                    <a:cubicBezTo>
                      <a:pt x="7467" y="6220"/>
                      <a:pt x="7481" y="6091"/>
                      <a:pt x="7498" y="5954"/>
                    </a:cubicBezTo>
                    <a:cubicBezTo>
                      <a:pt x="7515" y="5819"/>
                      <a:pt x="7536" y="5685"/>
                      <a:pt x="7566" y="5553"/>
                    </a:cubicBezTo>
                    <a:cubicBezTo>
                      <a:pt x="7627" y="5341"/>
                      <a:pt x="7723" y="5120"/>
                      <a:pt x="7846" y="4902"/>
                    </a:cubicBezTo>
                    <a:cubicBezTo>
                      <a:pt x="8006" y="4629"/>
                      <a:pt x="8217" y="4360"/>
                      <a:pt x="8466" y="4101"/>
                    </a:cubicBezTo>
                    <a:cubicBezTo>
                      <a:pt x="8643" y="3930"/>
                      <a:pt x="8820" y="3791"/>
                      <a:pt x="9008" y="3678"/>
                    </a:cubicBezTo>
                    <a:cubicBezTo>
                      <a:pt x="9042" y="3658"/>
                      <a:pt x="9076" y="3641"/>
                      <a:pt x="9110" y="3628"/>
                    </a:cubicBezTo>
                    <a:lnTo>
                      <a:pt x="9154" y="3628"/>
                    </a:lnTo>
                    <a:cubicBezTo>
                      <a:pt x="9249" y="3628"/>
                      <a:pt x="9307" y="3590"/>
                      <a:pt x="9338" y="3535"/>
                    </a:cubicBezTo>
                    <a:cubicBezTo>
                      <a:pt x="9383" y="3529"/>
                      <a:pt x="9430" y="3525"/>
                      <a:pt x="9478" y="3525"/>
                    </a:cubicBezTo>
                    <a:cubicBezTo>
                      <a:pt x="9540" y="3525"/>
                      <a:pt x="9601" y="3529"/>
                      <a:pt x="9662" y="3535"/>
                    </a:cubicBezTo>
                    <a:cubicBezTo>
                      <a:pt x="9740" y="3546"/>
                      <a:pt x="9819" y="3562"/>
                      <a:pt x="9897" y="3583"/>
                    </a:cubicBezTo>
                    <a:lnTo>
                      <a:pt x="9955" y="3596"/>
                    </a:lnTo>
                    <a:cubicBezTo>
                      <a:pt x="10013" y="3614"/>
                      <a:pt x="10075" y="3628"/>
                      <a:pt x="10133" y="3648"/>
                    </a:cubicBezTo>
                    <a:cubicBezTo>
                      <a:pt x="10235" y="3692"/>
                      <a:pt x="10337" y="3740"/>
                      <a:pt x="10443" y="3787"/>
                    </a:cubicBezTo>
                    <a:cubicBezTo>
                      <a:pt x="10538" y="3828"/>
                      <a:pt x="10613" y="3873"/>
                      <a:pt x="10681" y="3917"/>
                    </a:cubicBezTo>
                    <a:cubicBezTo>
                      <a:pt x="10742" y="3964"/>
                      <a:pt x="10803" y="4019"/>
                      <a:pt x="10861" y="4073"/>
                    </a:cubicBezTo>
                    <a:cubicBezTo>
                      <a:pt x="10954" y="4162"/>
                      <a:pt x="11022" y="4230"/>
                      <a:pt x="11090" y="4306"/>
                    </a:cubicBezTo>
                    <a:lnTo>
                      <a:pt x="11114" y="4333"/>
                    </a:lnTo>
                    <a:lnTo>
                      <a:pt x="11117" y="4329"/>
                    </a:lnTo>
                    <a:cubicBezTo>
                      <a:pt x="11130" y="4353"/>
                      <a:pt x="11155" y="4387"/>
                      <a:pt x="11179" y="4428"/>
                    </a:cubicBezTo>
                    <a:cubicBezTo>
                      <a:pt x="11212" y="4479"/>
                      <a:pt x="11240" y="4534"/>
                      <a:pt x="11267" y="4592"/>
                    </a:cubicBezTo>
                    <a:cubicBezTo>
                      <a:pt x="11376" y="4844"/>
                      <a:pt x="11465" y="5075"/>
                      <a:pt x="11539" y="5297"/>
                    </a:cubicBezTo>
                    <a:lnTo>
                      <a:pt x="11557" y="5355"/>
                    </a:lnTo>
                    <a:cubicBezTo>
                      <a:pt x="11588" y="5451"/>
                      <a:pt x="11621" y="5550"/>
                      <a:pt x="11646" y="5648"/>
                    </a:cubicBezTo>
                    <a:cubicBezTo>
                      <a:pt x="11666" y="5730"/>
                      <a:pt x="11683" y="5808"/>
                      <a:pt x="11696" y="5890"/>
                    </a:cubicBezTo>
                    <a:cubicBezTo>
                      <a:pt x="11723" y="6064"/>
                      <a:pt x="11751" y="6265"/>
                      <a:pt x="11768" y="6473"/>
                    </a:cubicBezTo>
                    <a:lnTo>
                      <a:pt x="11772" y="6616"/>
                    </a:lnTo>
                    <a:lnTo>
                      <a:pt x="11782" y="6759"/>
                    </a:lnTo>
                    <a:cubicBezTo>
                      <a:pt x="11782" y="6810"/>
                      <a:pt x="11789" y="6865"/>
                      <a:pt x="11795" y="6915"/>
                    </a:cubicBezTo>
                    <a:cubicBezTo>
                      <a:pt x="11799" y="6967"/>
                      <a:pt x="11802" y="7014"/>
                      <a:pt x="11805" y="7069"/>
                    </a:cubicBezTo>
                    <a:lnTo>
                      <a:pt x="11819" y="7291"/>
                    </a:lnTo>
                    <a:cubicBezTo>
                      <a:pt x="11840" y="7652"/>
                      <a:pt x="11863" y="8027"/>
                      <a:pt x="11921" y="8392"/>
                    </a:cubicBezTo>
                    <a:cubicBezTo>
                      <a:pt x="11945" y="8524"/>
                      <a:pt x="11973" y="8658"/>
                      <a:pt x="12000" y="8787"/>
                    </a:cubicBezTo>
                    <a:cubicBezTo>
                      <a:pt x="12020" y="8892"/>
                      <a:pt x="12041" y="8974"/>
                      <a:pt x="12065" y="9056"/>
                    </a:cubicBezTo>
                    <a:lnTo>
                      <a:pt x="12099" y="9196"/>
                    </a:lnTo>
                    <a:cubicBezTo>
                      <a:pt x="12157" y="9435"/>
                      <a:pt x="12245" y="9663"/>
                      <a:pt x="12357" y="9935"/>
                    </a:cubicBezTo>
                    <a:cubicBezTo>
                      <a:pt x="12409" y="10069"/>
                      <a:pt x="12474" y="10198"/>
                      <a:pt x="12538" y="10327"/>
                    </a:cubicBezTo>
                    <a:cubicBezTo>
                      <a:pt x="12582" y="10412"/>
                      <a:pt x="12627" y="10498"/>
                      <a:pt x="12678" y="10576"/>
                    </a:cubicBezTo>
                    <a:cubicBezTo>
                      <a:pt x="12753" y="10692"/>
                      <a:pt x="12845" y="10801"/>
                      <a:pt x="12947" y="10896"/>
                    </a:cubicBezTo>
                    <a:cubicBezTo>
                      <a:pt x="13057" y="10995"/>
                      <a:pt x="13165" y="11074"/>
                      <a:pt x="13278" y="11121"/>
                    </a:cubicBezTo>
                    <a:cubicBezTo>
                      <a:pt x="13373" y="11165"/>
                      <a:pt x="13469" y="11196"/>
                      <a:pt x="13557" y="11206"/>
                    </a:cubicBezTo>
                    <a:cubicBezTo>
                      <a:pt x="13619" y="11217"/>
                      <a:pt x="13677" y="11220"/>
                      <a:pt x="13735" y="11220"/>
                    </a:cubicBezTo>
                    <a:cubicBezTo>
                      <a:pt x="13768" y="11220"/>
                      <a:pt x="13799" y="11220"/>
                      <a:pt x="13834" y="11217"/>
                    </a:cubicBezTo>
                    <a:cubicBezTo>
                      <a:pt x="13939" y="11214"/>
                      <a:pt x="14086" y="11203"/>
                      <a:pt x="14225" y="11165"/>
                    </a:cubicBezTo>
                    <a:cubicBezTo>
                      <a:pt x="14334" y="11135"/>
                      <a:pt x="14436" y="11084"/>
                      <a:pt x="14532" y="11033"/>
                    </a:cubicBezTo>
                    <a:cubicBezTo>
                      <a:pt x="14661" y="10968"/>
                      <a:pt x="14781" y="10896"/>
                      <a:pt x="14897" y="10825"/>
                    </a:cubicBezTo>
                    <a:cubicBezTo>
                      <a:pt x="15026" y="10747"/>
                      <a:pt x="15132" y="10654"/>
                      <a:pt x="15210" y="10583"/>
                    </a:cubicBezTo>
                    <a:cubicBezTo>
                      <a:pt x="15360" y="10443"/>
                      <a:pt x="15486" y="10276"/>
                      <a:pt x="15609" y="10113"/>
                    </a:cubicBezTo>
                    <a:lnTo>
                      <a:pt x="15803" y="9857"/>
                    </a:lnTo>
                    <a:cubicBezTo>
                      <a:pt x="15858" y="9789"/>
                      <a:pt x="15905" y="9717"/>
                      <a:pt x="15953" y="9646"/>
                    </a:cubicBezTo>
                    <a:lnTo>
                      <a:pt x="16008" y="9564"/>
                    </a:lnTo>
                    <a:lnTo>
                      <a:pt x="16017" y="9547"/>
                    </a:lnTo>
                    <a:lnTo>
                      <a:pt x="16035" y="9520"/>
                    </a:lnTo>
                    <a:lnTo>
                      <a:pt x="16083" y="9451"/>
                    </a:lnTo>
                    <a:cubicBezTo>
                      <a:pt x="16083" y="9451"/>
                      <a:pt x="16093" y="9435"/>
                      <a:pt x="16089" y="9435"/>
                    </a:cubicBezTo>
                    <a:lnTo>
                      <a:pt x="16096" y="9421"/>
                    </a:lnTo>
                    <a:cubicBezTo>
                      <a:pt x="16188" y="9301"/>
                      <a:pt x="16270" y="9182"/>
                      <a:pt x="16349" y="9063"/>
                    </a:cubicBezTo>
                    <a:cubicBezTo>
                      <a:pt x="16426" y="8940"/>
                      <a:pt x="16505" y="8817"/>
                      <a:pt x="16587" y="8694"/>
                    </a:cubicBezTo>
                    <a:lnTo>
                      <a:pt x="16624" y="8640"/>
                    </a:lnTo>
                    <a:cubicBezTo>
                      <a:pt x="16679" y="8562"/>
                      <a:pt x="16730" y="8483"/>
                      <a:pt x="16778" y="8402"/>
                    </a:cubicBezTo>
                    <a:cubicBezTo>
                      <a:pt x="16832" y="8310"/>
                      <a:pt x="16873" y="8211"/>
                      <a:pt x="16917" y="8115"/>
                    </a:cubicBezTo>
                    <a:lnTo>
                      <a:pt x="16969" y="8003"/>
                    </a:lnTo>
                    <a:cubicBezTo>
                      <a:pt x="16996" y="7942"/>
                      <a:pt x="17024" y="7884"/>
                      <a:pt x="17051" y="7823"/>
                    </a:cubicBezTo>
                    <a:lnTo>
                      <a:pt x="17074" y="7774"/>
                    </a:lnTo>
                    <a:cubicBezTo>
                      <a:pt x="17098" y="7720"/>
                      <a:pt x="17126" y="7669"/>
                      <a:pt x="17149" y="7615"/>
                    </a:cubicBezTo>
                    <a:cubicBezTo>
                      <a:pt x="17194" y="7505"/>
                      <a:pt x="17231" y="7390"/>
                      <a:pt x="17265" y="7277"/>
                    </a:cubicBezTo>
                    <a:lnTo>
                      <a:pt x="17282" y="7226"/>
                    </a:lnTo>
                    <a:lnTo>
                      <a:pt x="17310" y="7148"/>
                    </a:lnTo>
                    <a:cubicBezTo>
                      <a:pt x="17340" y="7049"/>
                      <a:pt x="17374" y="6947"/>
                      <a:pt x="17401" y="6844"/>
                    </a:cubicBezTo>
                    <a:lnTo>
                      <a:pt x="17422" y="6769"/>
                    </a:lnTo>
                    <a:cubicBezTo>
                      <a:pt x="17446" y="6670"/>
                      <a:pt x="17473" y="6575"/>
                      <a:pt x="17494" y="6473"/>
                    </a:cubicBezTo>
                    <a:lnTo>
                      <a:pt x="17510" y="6388"/>
                    </a:lnTo>
                    <a:cubicBezTo>
                      <a:pt x="17535" y="6269"/>
                      <a:pt x="17558" y="6149"/>
                      <a:pt x="17596" y="6033"/>
                    </a:cubicBezTo>
                    <a:cubicBezTo>
                      <a:pt x="17640" y="5890"/>
                      <a:pt x="17684" y="5750"/>
                      <a:pt x="17725" y="5607"/>
                    </a:cubicBezTo>
                    <a:cubicBezTo>
                      <a:pt x="17763" y="5474"/>
                      <a:pt x="17783" y="5338"/>
                      <a:pt x="17807" y="5205"/>
                    </a:cubicBezTo>
                    <a:cubicBezTo>
                      <a:pt x="17817" y="5137"/>
                      <a:pt x="17834" y="5079"/>
                      <a:pt x="17848" y="5018"/>
                    </a:cubicBezTo>
                    <a:cubicBezTo>
                      <a:pt x="17862" y="4957"/>
                      <a:pt x="17875" y="4895"/>
                      <a:pt x="17889" y="4834"/>
                    </a:cubicBezTo>
                    <a:cubicBezTo>
                      <a:pt x="17906" y="4738"/>
                      <a:pt x="17919" y="4643"/>
                      <a:pt x="17930" y="4544"/>
                    </a:cubicBezTo>
                    <a:lnTo>
                      <a:pt x="17947" y="4408"/>
                    </a:lnTo>
                    <a:cubicBezTo>
                      <a:pt x="17967" y="4268"/>
                      <a:pt x="17988" y="4128"/>
                      <a:pt x="18012" y="3988"/>
                    </a:cubicBezTo>
                    <a:cubicBezTo>
                      <a:pt x="18029" y="3886"/>
                      <a:pt x="18056" y="3787"/>
                      <a:pt x="18079" y="3685"/>
                    </a:cubicBezTo>
                    <a:lnTo>
                      <a:pt x="18100" y="3590"/>
                    </a:lnTo>
                    <a:cubicBezTo>
                      <a:pt x="18117" y="3525"/>
                      <a:pt x="18131" y="3453"/>
                      <a:pt x="18144" y="3389"/>
                    </a:cubicBezTo>
                    <a:cubicBezTo>
                      <a:pt x="18155" y="3345"/>
                      <a:pt x="18161" y="3296"/>
                      <a:pt x="18169" y="3252"/>
                    </a:cubicBezTo>
                    <a:lnTo>
                      <a:pt x="18182" y="3184"/>
                    </a:lnTo>
                    <a:lnTo>
                      <a:pt x="18192" y="3126"/>
                    </a:lnTo>
                    <a:cubicBezTo>
                      <a:pt x="18205" y="3044"/>
                      <a:pt x="18219" y="2963"/>
                      <a:pt x="18233" y="2881"/>
                    </a:cubicBezTo>
                    <a:cubicBezTo>
                      <a:pt x="18243" y="2792"/>
                      <a:pt x="18250" y="2703"/>
                      <a:pt x="18257" y="2615"/>
                    </a:cubicBezTo>
                    <a:lnTo>
                      <a:pt x="18260" y="2567"/>
                    </a:lnTo>
                    <a:cubicBezTo>
                      <a:pt x="18271" y="2445"/>
                      <a:pt x="18277" y="2319"/>
                      <a:pt x="18281" y="2196"/>
                    </a:cubicBezTo>
                    <a:lnTo>
                      <a:pt x="18281" y="2005"/>
                    </a:lnTo>
                    <a:lnTo>
                      <a:pt x="18284" y="1814"/>
                    </a:lnTo>
                    <a:cubicBezTo>
                      <a:pt x="18284" y="1678"/>
                      <a:pt x="18284" y="1542"/>
                      <a:pt x="18274" y="1409"/>
                    </a:cubicBezTo>
                    <a:lnTo>
                      <a:pt x="18263" y="1292"/>
                    </a:lnTo>
                    <a:cubicBezTo>
                      <a:pt x="18260" y="1235"/>
                      <a:pt x="18254" y="1180"/>
                      <a:pt x="18250" y="1122"/>
                    </a:cubicBezTo>
                    <a:lnTo>
                      <a:pt x="18246" y="1051"/>
                    </a:lnTo>
                    <a:cubicBezTo>
                      <a:pt x="18240" y="969"/>
                      <a:pt x="18236" y="888"/>
                      <a:pt x="18226" y="806"/>
                    </a:cubicBezTo>
                    <a:cubicBezTo>
                      <a:pt x="18216" y="740"/>
                      <a:pt x="18205" y="676"/>
                      <a:pt x="18192" y="614"/>
                    </a:cubicBezTo>
                    <a:lnTo>
                      <a:pt x="18175" y="509"/>
                    </a:lnTo>
                    <a:cubicBezTo>
                      <a:pt x="18165" y="458"/>
                      <a:pt x="18161" y="403"/>
                      <a:pt x="18155" y="352"/>
                    </a:cubicBezTo>
                    <a:cubicBezTo>
                      <a:pt x="18151" y="301"/>
                      <a:pt x="18144" y="254"/>
                      <a:pt x="18138" y="205"/>
                    </a:cubicBezTo>
                    <a:cubicBezTo>
                      <a:pt x="18128" y="144"/>
                      <a:pt x="18117" y="83"/>
                      <a:pt x="18100" y="21"/>
                    </a:cubicBezTo>
                    <a:lnTo>
                      <a:pt x="17974" y="21"/>
                    </a:lnTo>
                    <a:cubicBezTo>
                      <a:pt x="17882" y="21"/>
                      <a:pt x="17790" y="21"/>
                      <a:pt x="17694" y="25"/>
                    </a:cubicBezTo>
                    <a:lnTo>
                      <a:pt x="17620" y="25"/>
                    </a:lnTo>
                    <a:cubicBezTo>
                      <a:pt x="17572" y="29"/>
                      <a:pt x="17521" y="29"/>
                      <a:pt x="17469" y="29"/>
                    </a:cubicBezTo>
                    <a:cubicBezTo>
                      <a:pt x="17422" y="29"/>
                      <a:pt x="17371" y="29"/>
                      <a:pt x="17320" y="25"/>
                    </a:cubicBezTo>
                    <a:lnTo>
                      <a:pt x="17228" y="21"/>
                    </a:lnTo>
                    <a:cubicBezTo>
                      <a:pt x="17180" y="18"/>
                      <a:pt x="17132" y="15"/>
                      <a:pt x="17088" y="15"/>
                    </a:cubicBezTo>
                    <a:cubicBezTo>
                      <a:pt x="17019" y="12"/>
                      <a:pt x="16952" y="12"/>
                      <a:pt x="16887" y="12"/>
                    </a:cubicBezTo>
                    <a:lnTo>
                      <a:pt x="16788" y="12"/>
                    </a:lnTo>
                    <a:lnTo>
                      <a:pt x="16662" y="4"/>
                    </a:lnTo>
                    <a:cubicBezTo>
                      <a:pt x="16601" y="4"/>
                      <a:pt x="16539" y="1"/>
                      <a:pt x="16478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33"/>
              <p:cNvSpPr/>
              <p:nvPr/>
            </p:nvSpPr>
            <p:spPr>
              <a:xfrm>
                <a:off x="5698486" y="2406592"/>
                <a:ext cx="203392" cy="373512"/>
              </a:xfrm>
              <a:custGeom>
                <a:rect b="b" l="l" r="r" t="t"/>
                <a:pathLst>
                  <a:path extrusionOk="0" h="12011" w="6541">
                    <a:moveTo>
                      <a:pt x="5007" y="0"/>
                    </a:moveTo>
                    <a:cubicBezTo>
                      <a:pt x="4956" y="0"/>
                      <a:pt x="4901" y="0"/>
                      <a:pt x="4846" y="3"/>
                    </a:cubicBezTo>
                    <a:cubicBezTo>
                      <a:pt x="4775" y="3"/>
                      <a:pt x="4703" y="7"/>
                      <a:pt x="4632" y="11"/>
                    </a:cubicBezTo>
                    <a:cubicBezTo>
                      <a:pt x="4544" y="17"/>
                      <a:pt x="4458" y="31"/>
                      <a:pt x="4373" y="44"/>
                    </a:cubicBezTo>
                    <a:cubicBezTo>
                      <a:pt x="4257" y="65"/>
                      <a:pt x="4144" y="92"/>
                      <a:pt x="4032" y="119"/>
                    </a:cubicBezTo>
                    <a:lnTo>
                      <a:pt x="3995" y="126"/>
                    </a:lnTo>
                    <a:cubicBezTo>
                      <a:pt x="3916" y="146"/>
                      <a:pt x="3841" y="171"/>
                      <a:pt x="3762" y="195"/>
                    </a:cubicBezTo>
                    <a:lnTo>
                      <a:pt x="3691" y="215"/>
                    </a:lnTo>
                    <a:lnTo>
                      <a:pt x="3575" y="249"/>
                    </a:lnTo>
                    <a:cubicBezTo>
                      <a:pt x="3517" y="269"/>
                      <a:pt x="3456" y="283"/>
                      <a:pt x="3394" y="303"/>
                    </a:cubicBezTo>
                    <a:cubicBezTo>
                      <a:pt x="3272" y="341"/>
                      <a:pt x="3149" y="396"/>
                      <a:pt x="3037" y="447"/>
                    </a:cubicBezTo>
                    <a:cubicBezTo>
                      <a:pt x="2894" y="511"/>
                      <a:pt x="2757" y="573"/>
                      <a:pt x="2635" y="645"/>
                    </a:cubicBezTo>
                    <a:cubicBezTo>
                      <a:pt x="2495" y="723"/>
                      <a:pt x="2362" y="808"/>
                      <a:pt x="2226" y="893"/>
                    </a:cubicBezTo>
                    <a:cubicBezTo>
                      <a:pt x="1957" y="1060"/>
                      <a:pt x="1735" y="1278"/>
                      <a:pt x="1513" y="1507"/>
                    </a:cubicBezTo>
                    <a:lnTo>
                      <a:pt x="1469" y="1554"/>
                    </a:lnTo>
                    <a:cubicBezTo>
                      <a:pt x="1442" y="1578"/>
                      <a:pt x="1415" y="1606"/>
                      <a:pt x="1391" y="1633"/>
                    </a:cubicBezTo>
                    <a:cubicBezTo>
                      <a:pt x="1346" y="1684"/>
                      <a:pt x="1305" y="1735"/>
                      <a:pt x="1268" y="1786"/>
                    </a:cubicBezTo>
                    <a:cubicBezTo>
                      <a:pt x="1207" y="1868"/>
                      <a:pt x="1149" y="1953"/>
                      <a:pt x="1094" y="2038"/>
                    </a:cubicBezTo>
                    <a:lnTo>
                      <a:pt x="1030" y="2141"/>
                    </a:lnTo>
                    <a:cubicBezTo>
                      <a:pt x="951" y="2260"/>
                      <a:pt x="879" y="2383"/>
                      <a:pt x="811" y="2512"/>
                    </a:cubicBezTo>
                    <a:lnTo>
                      <a:pt x="747" y="2641"/>
                    </a:lnTo>
                    <a:lnTo>
                      <a:pt x="712" y="2707"/>
                    </a:lnTo>
                    <a:cubicBezTo>
                      <a:pt x="675" y="2781"/>
                      <a:pt x="638" y="2856"/>
                      <a:pt x="600" y="2931"/>
                    </a:cubicBezTo>
                    <a:cubicBezTo>
                      <a:pt x="528" y="3084"/>
                      <a:pt x="464" y="3241"/>
                      <a:pt x="403" y="3402"/>
                    </a:cubicBezTo>
                    <a:cubicBezTo>
                      <a:pt x="352" y="3538"/>
                      <a:pt x="311" y="3677"/>
                      <a:pt x="273" y="3817"/>
                    </a:cubicBezTo>
                    <a:cubicBezTo>
                      <a:pt x="218" y="4008"/>
                      <a:pt x="184" y="4206"/>
                      <a:pt x="164" y="4355"/>
                    </a:cubicBezTo>
                    <a:cubicBezTo>
                      <a:pt x="130" y="4560"/>
                      <a:pt x="102" y="4768"/>
                      <a:pt x="86" y="4976"/>
                    </a:cubicBezTo>
                    <a:lnTo>
                      <a:pt x="96" y="4931"/>
                    </a:lnTo>
                    <a:lnTo>
                      <a:pt x="96" y="4931"/>
                    </a:lnTo>
                    <a:cubicBezTo>
                      <a:pt x="58" y="5231"/>
                      <a:pt x="38" y="5532"/>
                      <a:pt x="21" y="5831"/>
                    </a:cubicBezTo>
                    <a:lnTo>
                      <a:pt x="17" y="5917"/>
                    </a:lnTo>
                    <a:cubicBezTo>
                      <a:pt x="14" y="6032"/>
                      <a:pt x="7" y="6152"/>
                      <a:pt x="7" y="6268"/>
                    </a:cubicBezTo>
                    <a:lnTo>
                      <a:pt x="4" y="6359"/>
                    </a:lnTo>
                    <a:cubicBezTo>
                      <a:pt x="0" y="6485"/>
                      <a:pt x="0" y="6612"/>
                      <a:pt x="0" y="6738"/>
                    </a:cubicBezTo>
                    <a:cubicBezTo>
                      <a:pt x="0" y="6799"/>
                      <a:pt x="4" y="6861"/>
                      <a:pt x="4" y="6925"/>
                    </a:cubicBezTo>
                    <a:cubicBezTo>
                      <a:pt x="7" y="7010"/>
                      <a:pt x="11" y="7099"/>
                      <a:pt x="7" y="7185"/>
                    </a:cubicBezTo>
                    <a:cubicBezTo>
                      <a:pt x="7" y="7334"/>
                      <a:pt x="7" y="7481"/>
                      <a:pt x="14" y="7627"/>
                    </a:cubicBezTo>
                    <a:cubicBezTo>
                      <a:pt x="17" y="7778"/>
                      <a:pt x="38" y="7921"/>
                      <a:pt x="55" y="8067"/>
                    </a:cubicBezTo>
                    <a:lnTo>
                      <a:pt x="58" y="8105"/>
                    </a:lnTo>
                    <a:lnTo>
                      <a:pt x="79" y="8254"/>
                    </a:lnTo>
                    <a:lnTo>
                      <a:pt x="116" y="8555"/>
                    </a:lnTo>
                    <a:cubicBezTo>
                      <a:pt x="137" y="8708"/>
                      <a:pt x="164" y="8861"/>
                      <a:pt x="195" y="9014"/>
                    </a:cubicBezTo>
                    <a:lnTo>
                      <a:pt x="239" y="9250"/>
                    </a:lnTo>
                    <a:lnTo>
                      <a:pt x="277" y="9464"/>
                    </a:lnTo>
                    <a:cubicBezTo>
                      <a:pt x="304" y="9604"/>
                      <a:pt x="335" y="9744"/>
                      <a:pt x="365" y="9884"/>
                    </a:cubicBezTo>
                    <a:cubicBezTo>
                      <a:pt x="396" y="10019"/>
                      <a:pt x="437" y="10156"/>
                      <a:pt x="481" y="10289"/>
                    </a:cubicBezTo>
                    <a:cubicBezTo>
                      <a:pt x="515" y="10398"/>
                      <a:pt x="546" y="10507"/>
                      <a:pt x="580" y="10616"/>
                    </a:cubicBezTo>
                    <a:lnTo>
                      <a:pt x="607" y="10708"/>
                    </a:lnTo>
                    <a:lnTo>
                      <a:pt x="627" y="10779"/>
                    </a:lnTo>
                    <a:lnTo>
                      <a:pt x="726" y="11114"/>
                    </a:lnTo>
                    <a:cubicBezTo>
                      <a:pt x="781" y="11290"/>
                      <a:pt x="849" y="11468"/>
                      <a:pt x="917" y="11645"/>
                    </a:cubicBezTo>
                    <a:lnTo>
                      <a:pt x="999" y="11867"/>
                    </a:lnTo>
                    <a:cubicBezTo>
                      <a:pt x="1009" y="11897"/>
                      <a:pt x="1022" y="11928"/>
                      <a:pt x="1033" y="11959"/>
                    </a:cubicBezTo>
                    <a:cubicBezTo>
                      <a:pt x="1054" y="11959"/>
                      <a:pt x="1071" y="11959"/>
                      <a:pt x="1088" y="11962"/>
                    </a:cubicBezTo>
                    <a:cubicBezTo>
                      <a:pt x="1228" y="11964"/>
                      <a:pt x="1368" y="11967"/>
                      <a:pt x="1508" y="11967"/>
                    </a:cubicBezTo>
                    <a:cubicBezTo>
                      <a:pt x="1567" y="11967"/>
                      <a:pt x="1627" y="11966"/>
                      <a:pt x="1687" y="11965"/>
                    </a:cubicBezTo>
                    <a:lnTo>
                      <a:pt x="1684" y="11965"/>
                    </a:lnTo>
                    <a:cubicBezTo>
                      <a:pt x="1926" y="11959"/>
                      <a:pt x="2168" y="11955"/>
                      <a:pt x="2413" y="11955"/>
                    </a:cubicBezTo>
                    <a:lnTo>
                      <a:pt x="2556" y="11955"/>
                    </a:lnTo>
                    <a:cubicBezTo>
                      <a:pt x="2703" y="11959"/>
                      <a:pt x="2846" y="11959"/>
                      <a:pt x="2990" y="11959"/>
                    </a:cubicBezTo>
                    <a:cubicBezTo>
                      <a:pt x="3094" y="11959"/>
                      <a:pt x="3197" y="11960"/>
                      <a:pt x="3299" y="11960"/>
                    </a:cubicBezTo>
                    <a:cubicBezTo>
                      <a:pt x="3350" y="11960"/>
                      <a:pt x="3402" y="11960"/>
                      <a:pt x="3452" y="11959"/>
                    </a:cubicBezTo>
                    <a:cubicBezTo>
                      <a:pt x="3586" y="11959"/>
                      <a:pt x="3722" y="11959"/>
                      <a:pt x="3858" y="11962"/>
                    </a:cubicBezTo>
                    <a:cubicBezTo>
                      <a:pt x="4001" y="11965"/>
                      <a:pt x="4151" y="11976"/>
                      <a:pt x="4294" y="11982"/>
                    </a:cubicBezTo>
                    <a:cubicBezTo>
                      <a:pt x="4445" y="11990"/>
                      <a:pt x="4591" y="12000"/>
                      <a:pt x="4737" y="12010"/>
                    </a:cubicBezTo>
                    <a:lnTo>
                      <a:pt x="4751" y="12010"/>
                    </a:lnTo>
                    <a:lnTo>
                      <a:pt x="4822" y="12006"/>
                    </a:lnTo>
                    <a:cubicBezTo>
                      <a:pt x="4857" y="12003"/>
                      <a:pt x="4891" y="12000"/>
                      <a:pt x="4932" y="12000"/>
                    </a:cubicBezTo>
                    <a:lnTo>
                      <a:pt x="4948" y="12000"/>
                    </a:lnTo>
                    <a:cubicBezTo>
                      <a:pt x="4939" y="11911"/>
                      <a:pt x="4997" y="11829"/>
                      <a:pt x="5082" y="11812"/>
                    </a:cubicBezTo>
                    <a:lnTo>
                      <a:pt x="5112" y="11809"/>
                    </a:lnTo>
                    <a:cubicBezTo>
                      <a:pt x="5071" y="11652"/>
                      <a:pt x="5017" y="11492"/>
                      <a:pt x="4956" y="11315"/>
                    </a:cubicBezTo>
                    <a:cubicBezTo>
                      <a:pt x="4921" y="11229"/>
                      <a:pt x="4891" y="11144"/>
                      <a:pt x="4860" y="11059"/>
                    </a:cubicBezTo>
                    <a:cubicBezTo>
                      <a:pt x="4826" y="10977"/>
                      <a:pt x="4792" y="10892"/>
                      <a:pt x="4761" y="10804"/>
                    </a:cubicBezTo>
                    <a:lnTo>
                      <a:pt x="4714" y="10674"/>
                    </a:lnTo>
                    <a:cubicBezTo>
                      <a:pt x="4666" y="10541"/>
                      <a:pt x="4618" y="10408"/>
                      <a:pt x="4577" y="10272"/>
                    </a:cubicBezTo>
                    <a:cubicBezTo>
                      <a:pt x="4530" y="10109"/>
                      <a:pt x="4486" y="9948"/>
                      <a:pt x="4451" y="9781"/>
                    </a:cubicBezTo>
                    <a:cubicBezTo>
                      <a:pt x="4407" y="9601"/>
                      <a:pt x="4373" y="9420"/>
                      <a:pt x="4339" y="9236"/>
                    </a:cubicBezTo>
                    <a:cubicBezTo>
                      <a:pt x="4335" y="9205"/>
                      <a:pt x="4328" y="9171"/>
                      <a:pt x="4322" y="9134"/>
                    </a:cubicBezTo>
                    <a:cubicBezTo>
                      <a:pt x="4274" y="8857"/>
                      <a:pt x="4243" y="8640"/>
                      <a:pt x="4226" y="8435"/>
                    </a:cubicBezTo>
                    <a:cubicBezTo>
                      <a:pt x="4206" y="8190"/>
                      <a:pt x="4203" y="7937"/>
                      <a:pt x="4199" y="7696"/>
                    </a:cubicBezTo>
                    <a:cubicBezTo>
                      <a:pt x="4192" y="7443"/>
                      <a:pt x="4203" y="7198"/>
                      <a:pt x="4212" y="6949"/>
                    </a:cubicBezTo>
                    <a:cubicBezTo>
                      <a:pt x="4223" y="6707"/>
                      <a:pt x="4240" y="6469"/>
                      <a:pt x="4261" y="6227"/>
                    </a:cubicBezTo>
                    <a:cubicBezTo>
                      <a:pt x="4274" y="6104"/>
                      <a:pt x="4284" y="5985"/>
                      <a:pt x="4298" y="5865"/>
                    </a:cubicBezTo>
                    <a:cubicBezTo>
                      <a:pt x="4369" y="5313"/>
                      <a:pt x="4451" y="4836"/>
                      <a:pt x="4553" y="4407"/>
                    </a:cubicBezTo>
                    <a:cubicBezTo>
                      <a:pt x="4618" y="4130"/>
                      <a:pt x="4683" y="3888"/>
                      <a:pt x="4755" y="3660"/>
                    </a:cubicBezTo>
                    <a:lnTo>
                      <a:pt x="4795" y="3528"/>
                    </a:lnTo>
                    <a:cubicBezTo>
                      <a:pt x="4816" y="3456"/>
                      <a:pt x="4840" y="3385"/>
                      <a:pt x="4863" y="3313"/>
                    </a:cubicBezTo>
                    <a:cubicBezTo>
                      <a:pt x="4901" y="3207"/>
                      <a:pt x="4939" y="3108"/>
                      <a:pt x="4976" y="3006"/>
                    </a:cubicBezTo>
                    <a:lnTo>
                      <a:pt x="4989" y="2965"/>
                    </a:lnTo>
                    <a:cubicBezTo>
                      <a:pt x="5068" y="2774"/>
                      <a:pt x="5143" y="2594"/>
                      <a:pt x="5218" y="2413"/>
                    </a:cubicBezTo>
                    <a:cubicBezTo>
                      <a:pt x="5303" y="2216"/>
                      <a:pt x="5392" y="2015"/>
                      <a:pt x="5491" y="1823"/>
                    </a:cubicBezTo>
                    <a:cubicBezTo>
                      <a:pt x="5518" y="1772"/>
                      <a:pt x="5546" y="1721"/>
                      <a:pt x="5573" y="1670"/>
                    </a:cubicBezTo>
                    <a:lnTo>
                      <a:pt x="5627" y="1571"/>
                    </a:lnTo>
                    <a:lnTo>
                      <a:pt x="5698" y="1431"/>
                    </a:lnTo>
                    <a:lnTo>
                      <a:pt x="5774" y="1296"/>
                    </a:lnTo>
                    <a:lnTo>
                      <a:pt x="5811" y="1227"/>
                    </a:lnTo>
                    <a:cubicBezTo>
                      <a:pt x="5848" y="1156"/>
                      <a:pt x="5886" y="1084"/>
                      <a:pt x="5930" y="1019"/>
                    </a:cubicBezTo>
                    <a:cubicBezTo>
                      <a:pt x="5981" y="941"/>
                      <a:pt x="6029" y="869"/>
                      <a:pt x="6084" y="794"/>
                    </a:cubicBezTo>
                    <a:cubicBezTo>
                      <a:pt x="6192" y="645"/>
                      <a:pt x="6295" y="511"/>
                      <a:pt x="6421" y="402"/>
                    </a:cubicBezTo>
                    <a:lnTo>
                      <a:pt x="6455" y="368"/>
                    </a:lnTo>
                    <a:lnTo>
                      <a:pt x="6458" y="371"/>
                    </a:lnTo>
                    <a:cubicBezTo>
                      <a:pt x="6489" y="348"/>
                      <a:pt x="6520" y="317"/>
                      <a:pt x="6530" y="269"/>
                    </a:cubicBezTo>
                    <a:cubicBezTo>
                      <a:pt x="6540" y="225"/>
                      <a:pt x="6534" y="181"/>
                      <a:pt x="6510" y="140"/>
                    </a:cubicBezTo>
                    <a:cubicBezTo>
                      <a:pt x="6486" y="106"/>
                      <a:pt x="6448" y="79"/>
                      <a:pt x="6408" y="69"/>
                    </a:cubicBezTo>
                    <a:cubicBezTo>
                      <a:pt x="6397" y="65"/>
                      <a:pt x="6380" y="61"/>
                      <a:pt x="6363" y="61"/>
                    </a:cubicBezTo>
                    <a:cubicBezTo>
                      <a:pt x="6329" y="61"/>
                      <a:pt x="6295" y="72"/>
                      <a:pt x="6274" y="89"/>
                    </a:cubicBezTo>
                    <a:lnTo>
                      <a:pt x="6241" y="116"/>
                    </a:lnTo>
                    <a:lnTo>
                      <a:pt x="6206" y="146"/>
                    </a:lnTo>
                    <a:cubicBezTo>
                      <a:pt x="6189" y="123"/>
                      <a:pt x="6159" y="106"/>
                      <a:pt x="6125" y="99"/>
                    </a:cubicBezTo>
                    <a:cubicBezTo>
                      <a:pt x="6046" y="85"/>
                      <a:pt x="5968" y="75"/>
                      <a:pt x="5893" y="69"/>
                    </a:cubicBezTo>
                    <a:cubicBezTo>
                      <a:pt x="5845" y="65"/>
                      <a:pt x="5797" y="61"/>
                      <a:pt x="5750" y="58"/>
                    </a:cubicBezTo>
                    <a:cubicBezTo>
                      <a:pt x="5668" y="52"/>
                      <a:pt x="5586" y="41"/>
                      <a:pt x="5501" y="31"/>
                    </a:cubicBezTo>
                    <a:lnTo>
                      <a:pt x="5467" y="31"/>
                    </a:lnTo>
                    <a:lnTo>
                      <a:pt x="5412" y="28"/>
                    </a:lnTo>
                    <a:lnTo>
                      <a:pt x="5348" y="20"/>
                    </a:lnTo>
                    <a:lnTo>
                      <a:pt x="5280" y="14"/>
                    </a:lnTo>
                    <a:cubicBezTo>
                      <a:pt x="5228" y="7"/>
                      <a:pt x="5170" y="3"/>
                      <a:pt x="5109" y="0"/>
                    </a:cubicBez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3"/>
              <p:cNvSpPr/>
              <p:nvPr/>
            </p:nvSpPr>
            <p:spPr>
              <a:xfrm>
                <a:off x="5756135" y="2830185"/>
                <a:ext cx="178050" cy="347110"/>
              </a:xfrm>
              <a:custGeom>
                <a:rect b="b" l="l" r="r" t="t"/>
                <a:pathLst>
                  <a:path extrusionOk="0" h="11162" w="5726">
                    <a:moveTo>
                      <a:pt x="3319" y="1"/>
                    </a:moveTo>
                    <a:cubicBezTo>
                      <a:pt x="3251" y="18"/>
                      <a:pt x="3180" y="21"/>
                      <a:pt x="3112" y="21"/>
                    </a:cubicBezTo>
                    <a:lnTo>
                      <a:pt x="3050" y="25"/>
                    </a:lnTo>
                    <a:cubicBezTo>
                      <a:pt x="2924" y="35"/>
                      <a:pt x="2798" y="41"/>
                      <a:pt x="2672" y="45"/>
                    </a:cubicBezTo>
                    <a:cubicBezTo>
                      <a:pt x="2533" y="49"/>
                      <a:pt x="2389" y="52"/>
                      <a:pt x="2240" y="59"/>
                    </a:cubicBezTo>
                    <a:cubicBezTo>
                      <a:pt x="2113" y="59"/>
                      <a:pt x="1987" y="62"/>
                      <a:pt x="1864" y="62"/>
                    </a:cubicBezTo>
                    <a:lnTo>
                      <a:pt x="1711" y="62"/>
                    </a:lnTo>
                    <a:cubicBezTo>
                      <a:pt x="1595" y="62"/>
                      <a:pt x="1476" y="66"/>
                      <a:pt x="1356" y="66"/>
                    </a:cubicBezTo>
                    <a:cubicBezTo>
                      <a:pt x="1221" y="69"/>
                      <a:pt x="1081" y="72"/>
                      <a:pt x="944" y="72"/>
                    </a:cubicBezTo>
                    <a:lnTo>
                      <a:pt x="849" y="72"/>
                    </a:lnTo>
                    <a:cubicBezTo>
                      <a:pt x="678" y="69"/>
                      <a:pt x="508" y="62"/>
                      <a:pt x="334" y="59"/>
                    </a:cubicBezTo>
                    <a:cubicBezTo>
                      <a:pt x="225" y="52"/>
                      <a:pt x="113" y="49"/>
                      <a:pt x="0" y="45"/>
                    </a:cubicBezTo>
                    <a:lnTo>
                      <a:pt x="0" y="45"/>
                    </a:lnTo>
                    <a:cubicBezTo>
                      <a:pt x="24" y="110"/>
                      <a:pt x="44" y="181"/>
                      <a:pt x="62" y="260"/>
                    </a:cubicBezTo>
                    <a:cubicBezTo>
                      <a:pt x="99" y="417"/>
                      <a:pt x="130" y="573"/>
                      <a:pt x="157" y="730"/>
                    </a:cubicBezTo>
                    <a:lnTo>
                      <a:pt x="181" y="863"/>
                    </a:lnTo>
                    <a:cubicBezTo>
                      <a:pt x="183" y="858"/>
                      <a:pt x="184" y="852"/>
                      <a:pt x="185" y="847"/>
                    </a:cubicBezTo>
                    <a:lnTo>
                      <a:pt x="185" y="847"/>
                    </a:lnTo>
                    <a:cubicBezTo>
                      <a:pt x="210" y="1046"/>
                      <a:pt x="230" y="1244"/>
                      <a:pt x="252" y="1442"/>
                    </a:cubicBezTo>
                    <a:lnTo>
                      <a:pt x="273" y="1620"/>
                    </a:lnTo>
                    <a:cubicBezTo>
                      <a:pt x="280" y="1691"/>
                      <a:pt x="287" y="1763"/>
                      <a:pt x="293" y="1838"/>
                    </a:cubicBezTo>
                    <a:lnTo>
                      <a:pt x="304" y="1984"/>
                    </a:lnTo>
                    <a:lnTo>
                      <a:pt x="314" y="2080"/>
                    </a:lnTo>
                    <a:cubicBezTo>
                      <a:pt x="321" y="2182"/>
                      <a:pt x="331" y="2284"/>
                      <a:pt x="341" y="2386"/>
                    </a:cubicBezTo>
                    <a:cubicBezTo>
                      <a:pt x="348" y="2451"/>
                      <a:pt x="354" y="2516"/>
                      <a:pt x="365" y="2581"/>
                    </a:cubicBezTo>
                    <a:cubicBezTo>
                      <a:pt x="372" y="2646"/>
                      <a:pt x="382" y="2714"/>
                      <a:pt x="389" y="2778"/>
                    </a:cubicBezTo>
                    <a:cubicBezTo>
                      <a:pt x="399" y="2867"/>
                      <a:pt x="409" y="2956"/>
                      <a:pt x="423" y="3044"/>
                    </a:cubicBezTo>
                    <a:lnTo>
                      <a:pt x="440" y="3187"/>
                    </a:lnTo>
                    <a:lnTo>
                      <a:pt x="464" y="3385"/>
                    </a:lnTo>
                    <a:lnTo>
                      <a:pt x="488" y="3586"/>
                    </a:lnTo>
                    <a:cubicBezTo>
                      <a:pt x="508" y="3733"/>
                      <a:pt x="532" y="3879"/>
                      <a:pt x="556" y="4022"/>
                    </a:cubicBezTo>
                    <a:lnTo>
                      <a:pt x="583" y="4206"/>
                    </a:lnTo>
                    <a:lnTo>
                      <a:pt x="610" y="4414"/>
                    </a:lnTo>
                    <a:cubicBezTo>
                      <a:pt x="634" y="4578"/>
                      <a:pt x="665" y="4741"/>
                      <a:pt x="692" y="4905"/>
                    </a:cubicBezTo>
                    <a:cubicBezTo>
                      <a:pt x="730" y="5103"/>
                      <a:pt x="774" y="5301"/>
                      <a:pt x="818" y="5498"/>
                    </a:cubicBezTo>
                    <a:lnTo>
                      <a:pt x="866" y="5713"/>
                    </a:lnTo>
                    <a:cubicBezTo>
                      <a:pt x="938" y="6037"/>
                      <a:pt x="1002" y="6302"/>
                      <a:pt x="1070" y="6541"/>
                    </a:cubicBezTo>
                    <a:lnTo>
                      <a:pt x="1115" y="6687"/>
                    </a:lnTo>
                    <a:cubicBezTo>
                      <a:pt x="1176" y="6916"/>
                      <a:pt x="1244" y="7151"/>
                      <a:pt x="1333" y="7372"/>
                    </a:cubicBezTo>
                    <a:cubicBezTo>
                      <a:pt x="1381" y="7488"/>
                      <a:pt x="1428" y="7607"/>
                      <a:pt x="1479" y="7726"/>
                    </a:cubicBezTo>
                    <a:lnTo>
                      <a:pt x="1517" y="7816"/>
                    </a:lnTo>
                    <a:cubicBezTo>
                      <a:pt x="1561" y="7914"/>
                      <a:pt x="1606" y="8020"/>
                      <a:pt x="1660" y="8118"/>
                    </a:cubicBezTo>
                    <a:cubicBezTo>
                      <a:pt x="1738" y="8269"/>
                      <a:pt x="1806" y="8381"/>
                      <a:pt x="1878" y="8483"/>
                    </a:cubicBezTo>
                    <a:cubicBezTo>
                      <a:pt x="1953" y="8596"/>
                      <a:pt x="2042" y="8701"/>
                      <a:pt x="2130" y="8810"/>
                    </a:cubicBezTo>
                    <a:lnTo>
                      <a:pt x="2154" y="8841"/>
                    </a:lnTo>
                    <a:lnTo>
                      <a:pt x="2243" y="8947"/>
                    </a:lnTo>
                    <a:lnTo>
                      <a:pt x="2457" y="9209"/>
                    </a:lnTo>
                    <a:cubicBezTo>
                      <a:pt x="2618" y="9406"/>
                      <a:pt x="2798" y="9611"/>
                      <a:pt x="2982" y="9809"/>
                    </a:cubicBezTo>
                    <a:cubicBezTo>
                      <a:pt x="3085" y="9914"/>
                      <a:pt x="3187" y="10017"/>
                      <a:pt x="3296" y="10116"/>
                    </a:cubicBezTo>
                    <a:cubicBezTo>
                      <a:pt x="3385" y="10197"/>
                      <a:pt x="3483" y="10265"/>
                      <a:pt x="3579" y="10334"/>
                    </a:cubicBezTo>
                    <a:lnTo>
                      <a:pt x="3623" y="10364"/>
                    </a:lnTo>
                    <a:lnTo>
                      <a:pt x="3674" y="10402"/>
                    </a:lnTo>
                    <a:cubicBezTo>
                      <a:pt x="3821" y="10507"/>
                      <a:pt x="3970" y="10617"/>
                      <a:pt x="4134" y="10702"/>
                    </a:cubicBezTo>
                    <a:lnTo>
                      <a:pt x="4175" y="10726"/>
                    </a:lnTo>
                    <a:cubicBezTo>
                      <a:pt x="4271" y="10776"/>
                      <a:pt x="4362" y="10828"/>
                      <a:pt x="4464" y="10872"/>
                    </a:cubicBezTo>
                    <a:cubicBezTo>
                      <a:pt x="4577" y="10916"/>
                      <a:pt x="4689" y="10971"/>
                      <a:pt x="4799" y="11022"/>
                    </a:cubicBezTo>
                    <a:lnTo>
                      <a:pt x="4867" y="11056"/>
                    </a:lnTo>
                    <a:cubicBezTo>
                      <a:pt x="4922" y="11080"/>
                      <a:pt x="4972" y="11104"/>
                      <a:pt x="5027" y="11128"/>
                    </a:cubicBezTo>
                    <a:lnTo>
                      <a:pt x="5057" y="11141"/>
                    </a:lnTo>
                    <a:lnTo>
                      <a:pt x="5095" y="11155"/>
                    </a:lnTo>
                    <a:cubicBezTo>
                      <a:pt x="5106" y="11155"/>
                      <a:pt x="5119" y="11158"/>
                      <a:pt x="5129" y="11158"/>
                    </a:cubicBezTo>
                    <a:cubicBezTo>
                      <a:pt x="5156" y="11158"/>
                      <a:pt x="5184" y="11162"/>
                      <a:pt x="5208" y="11162"/>
                    </a:cubicBezTo>
                    <a:lnTo>
                      <a:pt x="5375" y="11162"/>
                    </a:lnTo>
                    <a:cubicBezTo>
                      <a:pt x="5463" y="11162"/>
                      <a:pt x="5556" y="11155"/>
                      <a:pt x="5644" y="11155"/>
                    </a:cubicBezTo>
                    <a:lnTo>
                      <a:pt x="5620" y="11155"/>
                    </a:lnTo>
                    <a:cubicBezTo>
                      <a:pt x="5658" y="11152"/>
                      <a:pt x="5691" y="11149"/>
                      <a:pt x="5726" y="11149"/>
                    </a:cubicBezTo>
                    <a:lnTo>
                      <a:pt x="5641" y="11039"/>
                    </a:lnTo>
                    <a:cubicBezTo>
                      <a:pt x="5491" y="10848"/>
                      <a:pt x="5351" y="10647"/>
                      <a:pt x="5221" y="10443"/>
                    </a:cubicBezTo>
                    <a:cubicBezTo>
                      <a:pt x="5109" y="10265"/>
                      <a:pt x="5007" y="10081"/>
                      <a:pt x="4904" y="9901"/>
                    </a:cubicBezTo>
                    <a:lnTo>
                      <a:pt x="4887" y="9870"/>
                    </a:lnTo>
                    <a:cubicBezTo>
                      <a:pt x="4792" y="9703"/>
                      <a:pt x="4700" y="9523"/>
                      <a:pt x="4587" y="9281"/>
                    </a:cubicBezTo>
                    <a:cubicBezTo>
                      <a:pt x="4509" y="9107"/>
                      <a:pt x="4434" y="8930"/>
                      <a:pt x="4356" y="8752"/>
                    </a:cubicBezTo>
                    <a:lnTo>
                      <a:pt x="4260" y="8527"/>
                    </a:lnTo>
                    <a:cubicBezTo>
                      <a:pt x="4175" y="8330"/>
                      <a:pt x="4107" y="8126"/>
                      <a:pt x="4035" y="7924"/>
                    </a:cubicBezTo>
                    <a:lnTo>
                      <a:pt x="3970" y="7737"/>
                    </a:lnTo>
                    <a:cubicBezTo>
                      <a:pt x="3889" y="7502"/>
                      <a:pt x="3817" y="7253"/>
                      <a:pt x="3753" y="6981"/>
                    </a:cubicBezTo>
                    <a:cubicBezTo>
                      <a:pt x="3705" y="6789"/>
                      <a:pt x="3671" y="6599"/>
                      <a:pt x="3637" y="6408"/>
                    </a:cubicBezTo>
                    <a:lnTo>
                      <a:pt x="3596" y="6196"/>
                    </a:lnTo>
                    <a:cubicBezTo>
                      <a:pt x="3589" y="6149"/>
                      <a:pt x="3582" y="6105"/>
                      <a:pt x="3575" y="6057"/>
                    </a:cubicBezTo>
                    <a:lnTo>
                      <a:pt x="3569" y="6033"/>
                    </a:lnTo>
                    <a:lnTo>
                      <a:pt x="3548" y="5907"/>
                    </a:lnTo>
                    <a:lnTo>
                      <a:pt x="3528" y="5784"/>
                    </a:lnTo>
                    <a:lnTo>
                      <a:pt x="3528" y="5828"/>
                    </a:lnTo>
                    <a:lnTo>
                      <a:pt x="3517" y="5710"/>
                    </a:lnTo>
                    <a:cubicBezTo>
                      <a:pt x="3497" y="5600"/>
                      <a:pt x="3480" y="5491"/>
                      <a:pt x="3459" y="5386"/>
                    </a:cubicBezTo>
                    <a:lnTo>
                      <a:pt x="3449" y="5341"/>
                    </a:lnTo>
                    <a:cubicBezTo>
                      <a:pt x="3405" y="5051"/>
                      <a:pt x="3364" y="4738"/>
                      <a:pt x="3323" y="4387"/>
                    </a:cubicBezTo>
                    <a:cubicBezTo>
                      <a:pt x="3289" y="4063"/>
                      <a:pt x="3265" y="3729"/>
                      <a:pt x="3255" y="3392"/>
                    </a:cubicBezTo>
                    <a:lnTo>
                      <a:pt x="3245" y="3181"/>
                    </a:lnTo>
                    <a:cubicBezTo>
                      <a:pt x="3234" y="2918"/>
                      <a:pt x="3224" y="2659"/>
                      <a:pt x="3224" y="2397"/>
                    </a:cubicBezTo>
                    <a:cubicBezTo>
                      <a:pt x="3224" y="2291"/>
                      <a:pt x="3228" y="2185"/>
                      <a:pt x="3231" y="2080"/>
                    </a:cubicBezTo>
                    <a:lnTo>
                      <a:pt x="3234" y="1869"/>
                    </a:lnTo>
                    <a:cubicBezTo>
                      <a:pt x="3238" y="1746"/>
                      <a:pt x="3242" y="1627"/>
                      <a:pt x="3248" y="1504"/>
                    </a:cubicBezTo>
                    <a:lnTo>
                      <a:pt x="3251" y="1411"/>
                    </a:lnTo>
                    <a:cubicBezTo>
                      <a:pt x="3265" y="1115"/>
                      <a:pt x="3289" y="818"/>
                      <a:pt x="3313" y="522"/>
                    </a:cubicBezTo>
                    <a:cubicBezTo>
                      <a:pt x="3327" y="352"/>
                      <a:pt x="3340" y="178"/>
                      <a:pt x="3350" y="5"/>
                    </a:cubicBezTo>
                    <a:lnTo>
                      <a:pt x="3319" y="1"/>
                    </a:ln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3"/>
              <p:cNvSpPr/>
              <p:nvPr/>
            </p:nvSpPr>
            <p:spPr>
              <a:xfrm>
                <a:off x="6020310" y="2434550"/>
                <a:ext cx="155382" cy="46366"/>
              </a:xfrm>
              <a:custGeom>
                <a:rect b="b" l="l" r="r" t="t"/>
                <a:pathLst>
                  <a:path extrusionOk="0" h="1491" w="4997">
                    <a:moveTo>
                      <a:pt x="1374" y="1"/>
                    </a:moveTo>
                    <a:cubicBezTo>
                      <a:pt x="1350" y="1"/>
                      <a:pt x="1330" y="1"/>
                      <a:pt x="1305" y="4"/>
                    </a:cubicBezTo>
                    <a:cubicBezTo>
                      <a:pt x="1159" y="11"/>
                      <a:pt x="1006" y="52"/>
                      <a:pt x="866" y="93"/>
                    </a:cubicBezTo>
                    <a:lnTo>
                      <a:pt x="788" y="114"/>
                    </a:lnTo>
                    <a:cubicBezTo>
                      <a:pt x="676" y="147"/>
                      <a:pt x="566" y="178"/>
                      <a:pt x="454" y="216"/>
                    </a:cubicBezTo>
                    <a:lnTo>
                      <a:pt x="423" y="226"/>
                    </a:lnTo>
                    <a:lnTo>
                      <a:pt x="426" y="229"/>
                    </a:lnTo>
                    <a:lnTo>
                      <a:pt x="375" y="240"/>
                    </a:lnTo>
                    <a:lnTo>
                      <a:pt x="324" y="253"/>
                    </a:lnTo>
                    <a:lnTo>
                      <a:pt x="262" y="274"/>
                    </a:lnTo>
                    <a:cubicBezTo>
                      <a:pt x="215" y="287"/>
                      <a:pt x="191" y="294"/>
                      <a:pt x="168" y="298"/>
                    </a:cubicBezTo>
                    <a:cubicBezTo>
                      <a:pt x="116" y="307"/>
                      <a:pt x="83" y="328"/>
                      <a:pt x="45" y="369"/>
                    </a:cubicBezTo>
                    <a:cubicBezTo>
                      <a:pt x="11" y="413"/>
                      <a:pt x="1" y="491"/>
                      <a:pt x="28" y="543"/>
                    </a:cubicBezTo>
                    <a:cubicBezTo>
                      <a:pt x="58" y="601"/>
                      <a:pt x="106" y="635"/>
                      <a:pt x="164" y="666"/>
                    </a:cubicBezTo>
                    <a:cubicBezTo>
                      <a:pt x="273" y="724"/>
                      <a:pt x="389" y="768"/>
                      <a:pt x="501" y="809"/>
                    </a:cubicBezTo>
                    <a:lnTo>
                      <a:pt x="569" y="836"/>
                    </a:lnTo>
                    <a:lnTo>
                      <a:pt x="648" y="867"/>
                    </a:lnTo>
                    <a:cubicBezTo>
                      <a:pt x="764" y="908"/>
                      <a:pt x="880" y="952"/>
                      <a:pt x="995" y="993"/>
                    </a:cubicBezTo>
                    <a:cubicBezTo>
                      <a:pt x="1244" y="1075"/>
                      <a:pt x="1510" y="1149"/>
                      <a:pt x="1780" y="1210"/>
                    </a:cubicBezTo>
                    <a:cubicBezTo>
                      <a:pt x="1929" y="1245"/>
                      <a:pt x="2079" y="1276"/>
                      <a:pt x="2230" y="1309"/>
                    </a:cubicBezTo>
                    <a:cubicBezTo>
                      <a:pt x="2359" y="1333"/>
                      <a:pt x="2491" y="1354"/>
                      <a:pt x="2621" y="1371"/>
                    </a:cubicBezTo>
                    <a:lnTo>
                      <a:pt x="2675" y="1381"/>
                    </a:lnTo>
                    <a:lnTo>
                      <a:pt x="2812" y="1402"/>
                    </a:lnTo>
                    <a:cubicBezTo>
                      <a:pt x="2876" y="1412"/>
                      <a:pt x="2945" y="1422"/>
                      <a:pt x="3010" y="1432"/>
                    </a:cubicBezTo>
                    <a:cubicBezTo>
                      <a:pt x="3139" y="1449"/>
                      <a:pt x="3265" y="1460"/>
                      <a:pt x="3395" y="1473"/>
                    </a:cubicBezTo>
                    <a:cubicBezTo>
                      <a:pt x="3507" y="1484"/>
                      <a:pt x="3606" y="1490"/>
                      <a:pt x="3705" y="1490"/>
                    </a:cubicBezTo>
                    <a:lnTo>
                      <a:pt x="3746" y="1487"/>
                    </a:lnTo>
                    <a:cubicBezTo>
                      <a:pt x="3872" y="1487"/>
                      <a:pt x="4004" y="1484"/>
                      <a:pt x="4134" y="1466"/>
                    </a:cubicBezTo>
                    <a:cubicBezTo>
                      <a:pt x="4199" y="1456"/>
                      <a:pt x="4254" y="1402"/>
                      <a:pt x="4270" y="1333"/>
                    </a:cubicBezTo>
                    <a:lnTo>
                      <a:pt x="4359" y="1350"/>
                    </a:lnTo>
                    <a:cubicBezTo>
                      <a:pt x="4454" y="1364"/>
                      <a:pt x="4547" y="1378"/>
                      <a:pt x="4642" y="1399"/>
                    </a:cubicBezTo>
                    <a:lnTo>
                      <a:pt x="4765" y="1429"/>
                    </a:lnTo>
                    <a:cubicBezTo>
                      <a:pt x="4789" y="1435"/>
                      <a:pt x="4809" y="1439"/>
                      <a:pt x="4830" y="1439"/>
                    </a:cubicBezTo>
                    <a:cubicBezTo>
                      <a:pt x="4853" y="1439"/>
                      <a:pt x="4874" y="1435"/>
                      <a:pt x="4894" y="1426"/>
                    </a:cubicBezTo>
                    <a:cubicBezTo>
                      <a:pt x="4935" y="1405"/>
                      <a:pt x="4965" y="1371"/>
                      <a:pt x="4983" y="1330"/>
                    </a:cubicBezTo>
                    <a:cubicBezTo>
                      <a:pt x="4997" y="1289"/>
                      <a:pt x="4997" y="1242"/>
                      <a:pt x="4976" y="1201"/>
                    </a:cubicBezTo>
                    <a:cubicBezTo>
                      <a:pt x="4962" y="1166"/>
                      <a:pt x="4925" y="1125"/>
                      <a:pt x="4884" y="1116"/>
                    </a:cubicBezTo>
                    <a:cubicBezTo>
                      <a:pt x="4772" y="1084"/>
                      <a:pt x="4663" y="1057"/>
                      <a:pt x="4550" y="1040"/>
                    </a:cubicBezTo>
                    <a:lnTo>
                      <a:pt x="4322" y="1006"/>
                    </a:lnTo>
                    <a:lnTo>
                      <a:pt x="4284" y="999"/>
                    </a:lnTo>
                    <a:cubicBezTo>
                      <a:pt x="4094" y="969"/>
                      <a:pt x="3902" y="932"/>
                      <a:pt x="3712" y="891"/>
                    </a:cubicBezTo>
                    <a:cubicBezTo>
                      <a:pt x="3364" y="809"/>
                      <a:pt x="3088" y="724"/>
                      <a:pt x="2850" y="625"/>
                    </a:cubicBezTo>
                    <a:cubicBezTo>
                      <a:pt x="2577" y="512"/>
                      <a:pt x="2359" y="410"/>
                      <a:pt x="2164" y="307"/>
                    </a:cubicBezTo>
                    <a:lnTo>
                      <a:pt x="2096" y="274"/>
                    </a:lnTo>
                    <a:lnTo>
                      <a:pt x="1974" y="202"/>
                    </a:lnTo>
                    <a:cubicBezTo>
                      <a:pt x="1898" y="155"/>
                      <a:pt x="1821" y="110"/>
                      <a:pt x="1739" y="76"/>
                    </a:cubicBezTo>
                    <a:cubicBezTo>
                      <a:pt x="1637" y="24"/>
                      <a:pt x="1514" y="1"/>
                      <a:pt x="1374" y="1"/>
                    </a:cubicBez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3"/>
              <p:cNvSpPr/>
              <p:nvPr/>
            </p:nvSpPr>
            <p:spPr>
              <a:xfrm>
                <a:off x="5689562" y="2394277"/>
                <a:ext cx="690962" cy="389092"/>
              </a:xfrm>
              <a:custGeom>
                <a:rect b="b" l="l" r="r" t="t"/>
                <a:pathLst>
                  <a:path extrusionOk="0" h="12512" w="22221">
                    <a:moveTo>
                      <a:pt x="16598" y="1"/>
                    </a:moveTo>
                    <a:cubicBezTo>
                      <a:pt x="16288" y="1"/>
                      <a:pt x="15957" y="21"/>
                      <a:pt x="15596" y="62"/>
                    </a:cubicBezTo>
                    <a:cubicBezTo>
                      <a:pt x="14253" y="223"/>
                      <a:pt x="12961" y="628"/>
                      <a:pt x="11714" y="1017"/>
                    </a:cubicBezTo>
                    <a:cubicBezTo>
                      <a:pt x="11223" y="1170"/>
                      <a:pt x="10733" y="1324"/>
                      <a:pt x="10242" y="1463"/>
                    </a:cubicBezTo>
                    <a:cubicBezTo>
                      <a:pt x="10218" y="1467"/>
                      <a:pt x="10194" y="1480"/>
                      <a:pt x="10181" y="1494"/>
                    </a:cubicBezTo>
                    <a:lnTo>
                      <a:pt x="9779" y="1330"/>
                    </a:lnTo>
                    <a:cubicBezTo>
                      <a:pt x="9550" y="1238"/>
                      <a:pt x="9322" y="1143"/>
                      <a:pt x="9094" y="1054"/>
                    </a:cubicBezTo>
                    <a:cubicBezTo>
                      <a:pt x="8480" y="805"/>
                      <a:pt x="7747" y="533"/>
                      <a:pt x="6984" y="355"/>
                    </a:cubicBezTo>
                    <a:cubicBezTo>
                      <a:pt x="6470" y="240"/>
                      <a:pt x="5972" y="178"/>
                      <a:pt x="5498" y="178"/>
                    </a:cubicBezTo>
                    <a:cubicBezTo>
                      <a:pt x="5280" y="178"/>
                      <a:pt x="5059" y="195"/>
                      <a:pt x="4834" y="219"/>
                    </a:cubicBezTo>
                    <a:cubicBezTo>
                      <a:pt x="4207" y="301"/>
                      <a:pt x="3596" y="492"/>
                      <a:pt x="3024" y="792"/>
                    </a:cubicBezTo>
                    <a:cubicBezTo>
                      <a:pt x="2547" y="1041"/>
                      <a:pt x="2107" y="1374"/>
                      <a:pt x="1718" y="1790"/>
                    </a:cubicBezTo>
                    <a:cubicBezTo>
                      <a:pt x="1027" y="2537"/>
                      <a:pt x="537" y="3528"/>
                      <a:pt x="260" y="4738"/>
                    </a:cubicBezTo>
                    <a:cubicBezTo>
                      <a:pt x="137" y="5277"/>
                      <a:pt x="59" y="5873"/>
                      <a:pt x="29" y="6507"/>
                    </a:cubicBezTo>
                    <a:cubicBezTo>
                      <a:pt x="1" y="7082"/>
                      <a:pt x="21" y="7699"/>
                      <a:pt x="83" y="8340"/>
                    </a:cubicBezTo>
                    <a:cubicBezTo>
                      <a:pt x="202" y="9560"/>
                      <a:pt x="475" y="10750"/>
                      <a:pt x="894" y="11884"/>
                    </a:cubicBezTo>
                    <a:cubicBezTo>
                      <a:pt x="969" y="12089"/>
                      <a:pt x="1048" y="12290"/>
                      <a:pt x="1130" y="12484"/>
                    </a:cubicBezTo>
                    <a:cubicBezTo>
                      <a:pt x="1255" y="12495"/>
                      <a:pt x="1385" y="12504"/>
                      <a:pt x="1514" y="12512"/>
                    </a:cubicBezTo>
                    <a:cubicBezTo>
                      <a:pt x="1484" y="12443"/>
                      <a:pt x="1453" y="12375"/>
                      <a:pt x="1422" y="12304"/>
                    </a:cubicBezTo>
                    <a:cubicBezTo>
                      <a:pt x="969" y="11213"/>
                      <a:pt x="652" y="10041"/>
                      <a:pt x="482" y="8817"/>
                    </a:cubicBezTo>
                    <a:cubicBezTo>
                      <a:pt x="328" y="7672"/>
                      <a:pt x="321" y="6582"/>
                      <a:pt x="455" y="5577"/>
                    </a:cubicBezTo>
                    <a:cubicBezTo>
                      <a:pt x="557" y="4854"/>
                      <a:pt x="734" y="4186"/>
                      <a:pt x="976" y="3597"/>
                    </a:cubicBezTo>
                    <a:cubicBezTo>
                      <a:pt x="1177" y="3129"/>
                      <a:pt x="1416" y="2721"/>
                      <a:pt x="1698" y="2346"/>
                    </a:cubicBezTo>
                    <a:cubicBezTo>
                      <a:pt x="1934" y="2046"/>
                      <a:pt x="2203" y="1773"/>
                      <a:pt x="2495" y="1531"/>
                    </a:cubicBezTo>
                    <a:lnTo>
                      <a:pt x="2533" y="1511"/>
                    </a:lnTo>
                    <a:cubicBezTo>
                      <a:pt x="2840" y="1279"/>
                      <a:pt x="3181" y="1081"/>
                      <a:pt x="3535" y="924"/>
                    </a:cubicBezTo>
                    <a:cubicBezTo>
                      <a:pt x="3941" y="754"/>
                      <a:pt x="4391" y="628"/>
                      <a:pt x="4840" y="556"/>
                    </a:cubicBezTo>
                    <a:lnTo>
                      <a:pt x="4875" y="560"/>
                    </a:lnTo>
                    <a:cubicBezTo>
                      <a:pt x="5079" y="536"/>
                      <a:pt x="5287" y="526"/>
                      <a:pt x="5498" y="526"/>
                    </a:cubicBezTo>
                    <a:cubicBezTo>
                      <a:pt x="5747" y="526"/>
                      <a:pt x="5999" y="539"/>
                      <a:pt x="6255" y="574"/>
                    </a:cubicBezTo>
                    <a:lnTo>
                      <a:pt x="6295" y="577"/>
                    </a:lnTo>
                    <a:cubicBezTo>
                      <a:pt x="6909" y="665"/>
                      <a:pt x="7550" y="839"/>
                      <a:pt x="8368" y="1135"/>
                    </a:cubicBezTo>
                    <a:cubicBezTo>
                      <a:pt x="8804" y="1296"/>
                      <a:pt x="9237" y="1473"/>
                      <a:pt x="9656" y="1647"/>
                    </a:cubicBezTo>
                    <a:lnTo>
                      <a:pt x="9697" y="1664"/>
                    </a:lnTo>
                    <a:cubicBezTo>
                      <a:pt x="9959" y="1773"/>
                      <a:pt x="10221" y="1879"/>
                      <a:pt x="10487" y="1981"/>
                    </a:cubicBezTo>
                    <a:cubicBezTo>
                      <a:pt x="11074" y="2216"/>
                      <a:pt x="11847" y="2502"/>
                      <a:pt x="12658" y="2683"/>
                    </a:cubicBezTo>
                    <a:cubicBezTo>
                      <a:pt x="13207" y="2809"/>
                      <a:pt x="13742" y="2870"/>
                      <a:pt x="14257" y="2870"/>
                    </a:cubicBezTo>
                    <a:cubicBezTo>
                      <a:pt x="14475" y="2870"/>
                      <a:pt x="14699" y="2860"/>
                      <a:pt x="14924" y="2837"/>
                    </a:cubicBezTo>
                    <a:cubicBezTo>
                      <a:pt x="15146" y="2809"/>
                      <a:pt x="15368" y="2771"/>
                      <a:pt x="15582" y="2724"/>
                    </a:cubicBezTo>
                    <a:cubicBezTo>
                      <a:pt x="15623" y="2717"/>
                      <a:pt x="15657" y="2689"/>
                      <a:pt x="15681" y="2653"/>
                    </a:cubicBezTo>
                    <a:cubicBezTo>
                      <a:pt x="15705" y="2608"/>
                      <a:pt x="15712" y="2560"/>
                      <a:pt x="15701" y="2516"/>
                    </a:cubicBezTo>
                    <a:cubicBezTo>
                      <a:pt x="15681" y="2441"/>
                      <a:pt x="15613" y="2390"/>
                      <a:pt x="15535" y="2390"/>
                    </a:cubicBezTo>
                    <a:cubicBezTo>
                      <a:pt x="15521" y="2390"/>
                      <a:pt x="15504" y="2393"/>
                      <a:pt x="15490" y="2393"/>
                    </a:cubicBezTo>
                    <a:cubicBezTo>
                      <a:pt x="15330" y="2431"/>
                      <a:pt x="15173" y="2458"/>
                      <a:pt x="15017" y="2478"/>
                    </a:cubicBezTo>
                    <a:cubicBezTo>
                      <a:pt x="14771" y="2513"/>
                      <a:pt x="14515" y="2526"/>
                      <a:pt x="14257" y="2526"/>
                    </a:cubicBezTo>
                    <a:cubicBezTo>
                      <a:pt x="13984" y="2526"/>
                      <a:pt x="13694" y="2510"/>
                      <a:pt x="13415" y="2475"/>
                    </a:cubicBezTo>
                    <a:cubicBezTo>
                      <a:pt x="12437" y="2342"/>
                      <a:pt x="11510" y="2019"/>
                      <a:pt x="10658" y="1698"/>
                    </a:cubicBezTo>
                    <a:cubicBezTo>
                      <a:pt x="11043" y="1582"/>
                      <a:pt x="11428" y="1463"/>
                      <a:pt x="11813" y="1344"/>
                    </a:cubicBezTo>
                    <a:cubicBezTo>
                      <a:pt x="13010" y="972"/>
                      <a:pt x="14243" y="587"/>
                      <a:pt x="15494" y="420"/>
                    </a:cubicBezTo>
                    <a:cubicBezTo>
                      <a:pt x="15889" y="369"/>
                      <a:pt x="16247" y="345"/>
                      <a:pt x="16595" y="345"/>
                    </a:cubicBezTo>
                    <a:cubicBezTo>
                      <a:pt x="16887" y="345"/>
                      <a:pt x="17170" y="363"/>
                      <a:pt x="17439" y="399"/>
                    </a:cubicBezTo>
                    <a:cubicBezTo>
                      <a:pt x="17852" y="461"/>
                      <a:pt x="18248" y="570"/>
                      <a:pt x="18612" y="720"/>
                    </a:cubicBezTo>
                    <a:cubicBezTo>
                      <a:pt x="18932" y="860"/>
                      <a:pt x="19236" y="1037"/>
                      <a:pt x="19515" y="1248"/>
                    </a:cubicBezTo>
                    <a:cubicBezTo>
                      <a:pt x="19815" y="1480"/>
                      <a:pt x="20098" y="1763"/>
                      <a:pt x="20363" y="2087"/>
                    </a:cubicBezTo>
                    <a:lnTo>
                      <a:pt x="20381" y="2121"/>
                    </a:lnTo>
                    <a:cubicBezTo>
                      <a:pt x="20684" y="2516"/>
                      <a:pt x="20950" y="2969"/>
                      <a:pt x="21172" y="3466"/>
                    </a:cubicBezTo>
                    <a:lnTo>
                      <a:pt x="21161" y="3457"/>
                    </a:lnTo>
                    <a:lnTo>
                      <a:pt x="21161" y="3457"/>
                    </a:lnTo>
                    <a:cubicBezTo>
                      <a:pt x="21420" y="4077"/>
                      <a:pt x="21604" y="4775"/>
                      <a:pt x="21710" y="5525"/>
                    </a:cubicBezTo>
                    <a:cubicBezTo>
                      <a:pt x="21832" y="6510"/>
                      <a:pt x="21819" y="7536"/>
                      <a:pt x="21675" y="8664"/>
                    </a:cubicBezTo>
                    <a:cubicBezTo>
                      <a:pt x="21502" y="9945"/>
                      <a:pt x="21175" y="11206"/>
                      <a:pt x="20701" y="12419"/>
                    </a:cubicBezTo>
                    <a:cubicBezTo>
                      <a:pt x="20745" y="12427"/>
                      <a:pt x="20793" y="12433"/>
                      <a:pt x="20837" y="12440"/>
                    </a:cubicBezTo>
                    <a:lnTo>
                      <a:pt x="20841" y="12440"/>
                    </a:lnTo>
                    <a:lnTo>
                      <a:pt x="20848" y="12443"/>
                    </a:lnTo>
                    <a:cubicBezTo>
                      <a:pt x="20912" y="12450"/>
                      <a:pt x="20980" y="12460"/>
                      <a:pt x="21046" y="12463"/>
                    </a:cubicBezTo>
                    <a:cubicBezTo>
                      <a:pt x="21423" y="11493"/>
                      <a:pt x="21710" y="10477"/>
                      <a:pt x="21897" y="9437"/>
                    </a:cubicBezTo>
                    <a:cubicBezTo>
                      <a:pt x="22221" y="7669"/>
                      <a:pt x="22218" y="6040"/>
                      <a:pt x="21887" y="4598"/>
                    </a:cubicBezTo>
                    <a:cubicBezTo>
                      <a:pt x="21710" y="3821"/>
                      <a:pt x="21423" y="3106"/>
                      <a:pt x="21038" y="2472"/>
                    </a:cubicBezTo>
                    <a:cubicBezTo>
                      <a:pt x="20837" y="2141"/>
                      <a:pt x="20599" y="1821"/>
                      <a:pt x="20323" y="1524"/>
                    </a:cubicBezTo>
                    <a:cubicBezTo>
                      <a:pt x="20085" y="1265"/>
                      <a:pt x="19805" y="1027"/>
                      <a:pt x="19501" y="816"/>
                    </a:cubicBezTo>
                    <a:cubicBezTo>
                      <a:pt x="18980" y="457"/>
                      <a:pt x="18336" y="205"/>
                      <a:pt x="17644" y="83"/>
                    </a:cubicBezTo>
                    <a:cubicBezTo>
                      <a:pt x="17310" y="28"/>
                      <a:pt x="16959" y="1"/>
                      <a:pt x="16598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3"/>
              <p:cNvSpPr/>
              <p:nvPr/>
            </p:nvSpPr>
            <p:spPr>
              <a:xfrm>
                <a:off x="5688723" y="2393033"/>
                <a:ext cx="690433" cy="391704"/>
              </a:xfrm>
              <a:custGeom>
                <a:rect b="b" l="l" r="r" t="t"/>
                <a:pathLst>
                  <a:path extrusionOk="0" h="12596" w="22204">
                    <a:moveTo>
                      <a:pt x="16625" y="82"/>
                    </a:moveTo>
                    <a:cubicBezTo>
                      <a:pt x="16983" y="82"/>
                      <a:pt x="17334" y="109"/>
                      <a:pt x="17664" y="164"/>
                    </a:cubicBezTo>
                    <a:lnTo>
                      <a:pt x="17661" y="164"/>
                    </a:lnTo>
                    <a:cubicBezTo>
                      <a:pt x="18349" y="286"/>
                      <a:pt x="18987" y="535"/>
                      <a:pt x="19505" y="889"/>
                    </a:cubicBezTo>
                    <a:cubicBezTo>
                      <a:pt x="19808" y="1098"/>
                      <a:pt x="20084" y="1336"/>
                      <a:pt x="20323" y="1592"/>
                    </a:cubicBezTo>
                    <a:cubicBezTo>
                      <a:pt x="20595" y="1888"/>
                      <a:pt x="20831" y="2205"/>
                      <a:pt x="21032" y="2536"/>
                    </a:cubicBezTo>
                    <a:cubicBezTo>
                      <a:pt x="21413" y="3163"/>
                      <a:pt x="21696" y="3875"/>
                      <a:pt x="21873" y="4645"/>
                    </a:cubicBezTo>
                    <a:cubicBezTo>
                      <a:pt x="22040" y="5375"/>
                      <a:pt x="22122" y="6148"/>
                      <a:pt x="22122" y="6962"/>
                    </a:cubicBezTo>
                    <a:cubicBezTo>
                      <a:pt x="22122" y="7760"/>
                      <a:pt x="22043" y="8598"/>
                      <a:pt x="21886" y="9471"/>
                    </a:cubicBezTo>
                    <a:cubicBezTo>
                      <a:pt x="21698" y="10497"/>
                      <a:pt x="21415" y="11500"/>
                      <a:pt x="21045" y="12463"/>
                    </a:cubicBezTo>
                    <a:lnTo>
                      <a:pt x="21045" y="12463"/>
                    </a:lnTo>
                    <a:cubicBezTo>
                      <a:pt x="20993" y="12457"/>
                      <a:pt x="20941" y="12449"/>
                      <a:pt x="20888" y="12443"/>
                    </a:cubicBezTo>
                    <a:lnTo>
                      <a:pt x="20888" y="12443"/>
                    </a:lnTo>
                    <a:lnTo>
                      <a:pt x="20889" y="12442"/>
                    </a:lnTo>
                    <a:lnTo>
                      <a:pt x="20878" y="12442"/>
                    </a:lnTo>
                    <a:lnTo>
                      <a:pt x="20871" y="12439"/>
                    </a:lnTo>
                    <a:cubicBezTo>
                      <a:pt x="20843" y="12435"/>
                      <a:pt x="20813" y="12431"/>
                      <a:pt x="20784" y="12426"/>
                    </a:cubicBezTo>
                    <a:lnTo>
                      <a:pt x="20784" y="12426"/>
                    </a:lnTo>
                    <a:cubicBezTo>
                      <a:pt x="21248" y="11224"/>
                      <a:pt x="21572" y="9976"/>
                      <a:pt x="21743" y="8708"/>
                    </a:cubicBezTo>
                    <a:cubicBezTo>
                      <a:pt x="21822" y="8097"/>
                      <a:pt x="21859" y="7511"/>
                      <a:pt x="21859" y="6949"/>
                    </a:cubicBezTo>
                    <a:cubicBezTo>
                      <a:pt x="21859" y="6475"/>
                      <a:pt x="21832" y="6012"/>
                      <a:pt x="21774" y="5562"/>
                    </a:cubicBezTo>
                    <a:cubicBezTo>
                      <a:pt x="21688" y="4922"/>
                      <a:pt x="21543" y="4322"/>
                      <a:pt x="21342" y="3774"/>
                    </a:cubicBezTo>
                    <a:lnTo>
                      <a:pt x="21342" y="3774"/>
                    </a:lnTo>
                    <a:lnTo>
                      <a:pt x="21392" y="3844"/>
                    </a:lnTo>
                    <a:lnTo>
                      <a:pt x="21236" y="3490"/>
                    </a:lnTo>
                    <a:cubicBezTo>
                      <a:pt x="21015" y="2990"/>
                      <a:pt x="20747" y="2539"/>
                      <a:pt x="20445" y="2141"/>
                    </a:cubicBezTo>
                    <a:lnTo>
                      <a:pt x="20445" y="2141"/>
                    </a:lnTo>
                    <a:lnTo>
                      <a:pt x="20445" y="2141"/>
                    </a:lnTo>
                    <a:lnTo>
                      <a:pt x="20425" y="2106"/>
                    </a:lnTo>
                    <a:lnTo>
                      <a:pt x="20422" y="2103"/>
                    </a:lnTo>
                    <a:cubicBezTo>
                      <a:pt x="20156" y="1776"/>
                      <a:pt x="19869" y="1490"/>
                      <a:pt x="19566" y="1254"/>
                    </a:cubicBezTo>
                    <a:cubicBezTo>
                      <a:pt x="19286" y="1043"/>
                      <a:pt x="18980" y="862"/>
                      <a:pt x="18656" y="722"/>
                    </a:cubicBezTo>
                    <a:lnTo>
                      <a:pt x="18652" y="722"/>
                    </a:lnTo>
                    <a:cubicBezTo>
                      <a:pt x="18284" y="569"/>
                      <a:pt x="17886" y="460"/>
                      <a:pt x="17474" y="398"/>
                    </a:cubicBezTo>
                    <a:cubicBezTo>
                      <a:pt x="17201" y="362"/>
                      <a:pt x="16914" y="344"/>
                      <a:pt x="16622" y="344"/>
                    </a:cubicBezTo>
                    <a:cubicBezTo>
                      <a:pt x="16274" y="344"/>
                      <a:pt x="15912" y="368"/>
                      <a:pt x="15514" y="419"/>
                    </a:cubicBezTo>
                    <a:cubicBezTo>
                      <a:pt x="14259" y="587"/>
                      <a:pt x="13023" y="975"/>
                      <a:pt x="11830" y="1346"/>
                    </a:cubicBezTo>
                    <a:cubicBezTo>
                      <a:pt x="11445" y="1466"/>
                      <a:pt x="11060" y="1584"/>
                      <a:pt x="10671" y="1697"/>
                    </a:cubicBezTo>
                    <a:lnTo>
                      <a:pt x="10555" y="1732"/>
                    </a:lnTo>
                    <a:lnTo>
                      <a:pt x="10668" y="1776"/>
                    </a:lnTo>
                    <a:cubicBezTo>
                      <a:pt x="11524" y="2096"/>
                      <a:pt x="12450" y="2419"/>
                      <a:pt x="13435" y="2556"/>
                    </a:cubicBezTo>
                    <a:lnTo>
                      <a:pt x="13438" y="2556"/>
                    </a:lnTo>
                    <a:cubicBezTo>
                      <a:pt x="13718" y="2590"/>
                      <a:pt x="14011" y="2607"/>
                      <a:pt x="14284" y="2607"/>
                    </a:cubicBezTo>
                    <a:cubicBezTo>
                      <a:pt x="14546" y="2607"/>
                      <a:pt x="14802" y="2594"/>
                      <a:pt x="15050" y="2559"/>
                    </a:cubicBezTo>
                    <a:cubicBezTo>
                      <a:pt x="15207" y="2539"/>
                      <a:pt x="15368" y="2509"/>
                      <a:pt x="15527" y="2474"/>
                    </a:cubicBezTo>
                    <a:lnTo>
                      <a:pt x="15527" y="2474"/>
                    </a:lnTo>
                    <a:lnTo>
                      <a:pt x="15527" y="2474"/>
                    </a:lnTo>
                    <a:cubicBezTo>
                      <a:pt x="15540" y="2474"/>
                      <a:pt x="15552" y="2471"/>
                      <a:pt x="15562" y="2471"/>
                    </a:cubicBezTo>
                    <a:cubicBezTo>
                      <a:pt x="15593" y="2471"/>
                      <a:pt x="15620" y="2481"/>
                      <a:pt x="15643" y="2498"/>
                    </a:cubicBezTo>
                    <a:cubicBezTo>
                      <a:pt x="15664" y="2515"/>
                      <a:pt x="15681" y="2536"/>
                      <a:pt x="15688" y="2566"/>
                    </a:cubicBezTo>
                    <a:cubicBezTo>
                      <a:pt x="15691" y="2577"/>
                      <a:pt x="15691" y="2586"/>
                      <a:pt x="15691" y="2600"/>
                    </a:cubicBezTo>
                    <a:cubicBezTo>
                      <a:pt x="15691" y="2624"/>
                      <a:pt x="15684" y="2648"/>
                      <a:pt x="15670" y="2668"/>
                    </a:cubicBezTo>
                    <a:lnTo>
                      <a:pt x="15670" y="2672"/>
                    </a:lnTo>
                    <a:cubicBezTo>
                      <a:pt x="15664" y="2685"/>
                      <a:pt x="15654" y="2699"/>
                      <a:pt x="15640" y="2706"/>
                    </a:cubicBezTo>
                    <a:cubicBezTo>
                      <a:pt x="15629" y="2716"/>
                      <a:pt x="15616" y="2723"/>
                      <a:pt x="15599" y="2726"/>
                    </a:cubicBezTo>
                    <a:cubicBezTo>
                      <a:pt x="15388" y="2774"/>
                      <a:pt x="15170" y="2811"/>
                      <a:pt x="14948" y="2836"/>
                    </a:cubicBezTo>
                    <a:cubicBezTo>
                      <a:pt x="14723" y="2860"/>
                      <a:pt x="14502" y="2869"/>
                      <a:pt x="14284" y="2869"/>
                    </a:cubicBezTo>
                    <a:cubicBezTo>
                      <a:pt x="13773" y="2869"/>
                      <a:pt x="13241" y="2808"/>
                      <a:pt x="12696" y="2685"/>
                    </a:cubicBezTo>
                    <a:cubicBezTo>
                      <a:pt x="11884" y="2505"/>
                      <a:pt x="11115" y="2215"/>
                      <a:pt x="10531" y="1984"/>
                    </a:cubicBezTo>
                    <a:cubicBezTo>
                      <a:pt x="10266" y="1881"/>
                      <a:pt x="10003" y="1776"/>
                      <a:pt x="9740" y="1666"/>
                    </a:cubicBezTo>
                    <a:lnTo>
                      <a:pt x="9700" y="1650"/>
                    </a:lnTo>
                    <a:cubicBezTo>
                      <a:pt x="9278" y="1476"/>
                      <a:pt x="8845" y="1298"/>
                      <a:pt x="8408" y="1139"/>
                    </a:cubicBezTo>
                    <a:cubicBezTo>
                      <a:pt x="7590" y="838"/>
                      <a:pt x="6947" y="664"/>
                      <a:pt x="6330" y="576"/>
                    </a:cubicBezTo>
                    <a:lnTo>
                      <a:pt x="6326" y="576"/>
                    </a:lnTo>
                    <a:lnTo>
                      <a:pt x="6285" y="573"/>
                    </a:lnTo>
                    <a:lnTo>
                      <a:pt x="6289" y="573"/>
                    </a:lnTo>
                    <a:cubicBezTo>
                      <a:pt x="6030" y="538"/>
                      <a:pt x="5774" y="525"/>
                      <a:pt x="5525" y="525"/>
                    </a:cubicBezTo>
                    <a:cubicBezTo>
                      <a:pt x="5315" y="525"/>
                      <a:pt x="5106" y="535"/>
                      <a:pt x="4899" y="558"/>
                    </a:cubicBezTo>
                    <a:lnTo>
                      <a:pt x="4899" y="558"/>
                    </a:lnTo>
                    <a:lnTo>
                      <a:pt x="4864" y="555"/>
                    </a:lnTo>
                    <a:lnTo>
                      <a:pt x="4861" y="555"/>
                    </a:lnTo>
                    <a:cubicBezTo>
                      <a:pt x="4408" y="627"/>
                      <a:pt x="3954" y="753"/>
                      <a:pt x="3549" y="927"/>
                    </a:cubicBezTo>
                    <a:lnTo>
                      <a:pt x="3545" y="927"/>
                    </a:lnTo>
                    <a:cubicBezTo>
                      <a:pt x="3187" y="1084"/>
                      <a:pt x="2846" y="1282"/>
                      <a:pt x="2536" y="1517"/>
                    </a:cubicBezTo>
                    <a:lnTo>
                      <a:pt x="2499" y="1540"/>
                    </a:lnTo>
                    <a:cubicBezTo>
                      <a:pt x="2203" y="1782"/>
                      <a:pt x="1934" y="2059"/>
                      <a:pt x="1695" y="2358"/>
                    </a:cubicBezTo>
                    <a:cubicBezTo>
                      <a:pt x="1408" y="2737"/>
                      <a:pt x="1170" y="3149"/>
                      <a:pt x="965" y="3619"/>
                    </a:cubicBezTo>
                    <a:cubicBezTo>
                      <a:pt x="720" y="4216"/>
                      <a:pt x="543" y="4884"/>
                      <a:pt x="441" y="5613"/>
                    </a:cubicBezTo>
                    <a:cubicBezTo>
                      <a:pt x="375" y="6083"/>
                      <a:pt x="345" y="6574"/>
                      <a:pt x="345" y="7078"/>
                    </a:cubicBezTo>
                    <a:cubicBezTo>
                      <a:pt x="345" y="7654"/>
                      <a:pt x="386" y="8250"/>
                      <a:pt x="468" y="8861"/>
                    </a:cubicBezTo>
                    <a:cubicBezTo>
                      <a:pt x="638" y="10091"/>
                      <a:pt x="955" y="11267"/>
                      <a:pt x="1412" y="12360"/>
                    </a:cubicBezTo>
                    <a:cubicBezTo>
                      <a:pt x="1434" y="12408"/>
                      <a:pt x="1455" y="12458"/>
                      <a:pt x="1476" y="12507"/>
                    </a:cubicBezTo>
                    <a:lnTo>
                      <a:pt x="1476" y="12507"/>
                    </a:lnTo>
                    <a:cubicBezTo>
                      <a:pt x="1378" y="12501"/>
                      <a:pt x="1280" y="12493"/>
                      <a:pt x="1184" y="12485"/>
                    </a:cubicBezTo>
                    <a:lnTo>
                      <a:pt x="1184" y="12485"/>
                    </a:lnTo>
                    <a:cubicBezTo>
                      <a:pt x="1106" y="12298"/>
                      <a:pt x="1031" y="12107"/>
                      <a:pt x="959" y="11910"/>
                    </a:cubicBezTo>
                    <a:cubicBezTo>
                      <a:pt x="543" y="10779"/>
                      <a:pt x="270" y="9593"/>
                      <a:pt x="151" y="8377"/>
                    </a:cubicBezTo>
                    <a:cubicBezTo>
                      <a:pt x="106" y="7931"/>
                      <a:pt x="83" y="7494"/>
                      <a:pt x="83" y="7078"/>
                    </a:cubicBezTo>
                    <a:cubicBezTo>
                      <a:pt x="83" y="6898"/>
                      <a:pt x="89" y="6721"/>
                      <a:pt x="97" y="6550"/>
                    </a:cubicBezTo>
                    <a:lnTo>
                      <a:pt x="97" y="6547"/>
                    </a:lnTo>
                    <a:cubicBezTo>
                      <a:pt x="127" y="5916"/>
                      <a:pt x="202" y="5323"/>
                      <a:pt x="328" y="4785"/>
                    </a:cubicBezTo>
                    <a:cubicBezTo>
                      <a:pt x="600" y="3582"/>
                      <a:pt x="1088" y="2600"/>
                      <a:pt x="1777" y="1858"/>
                    </a:cubicBezTo>
                    <a:cubicBezTo>
                      <a:pt x="2162" y="1445"/>
                      <a:pt x="2594" y="1114"/>
                      <a:pt x="3068" y="869"/>
                    </a:cubicBezTo>
                    <a:cubicBezTo>
                      <a:pt x="3637" y="569"/>
                      <a:pt x="4244" y="378"/>
                      <a:pt x="4867" y="300"/>
                    </a:cubicBezTo>
                    <a:cubicBezTo>
                      <a:pt x="5089" y="276"/>
                      <a:pt x="5307" y="259"/>
                      <a:pt x="5525" y="259"/>
                    </a:cubicBezTo>
                    <a:cubicBezTo>
                      <a:pt x="5995" y="259"/>
                      <a:pt x="6489" y="321"/>
                      <a:pt x="7000" y="436"/>
                    </a:cubicBezTo>
                    <a:cubicBezTo>
                      <a:pt x="7761" y="610"/>
                      <a:pt x="8490" y="886"/>
                      <a:pt x="9107" y="1131"/>
                    </a:cubicBezTo>
                    <a:cubicBezTo>
                      <a:pt x="9336" y="1220"/>
                      <a:pt x="9564" y="1315"/>
                      <a:pt x="9792" y="1411"/>
                    </a:cubicBezTo>
                    <a:lnTo>
                      <a:pt x="10221" y="1584"/>
                    </a:lnTo>
                    <a:lnTo>
                      <a:pt x="10242" y="1561"/>
                    </a:lnTo>
                    <a:cubicBezTo>
                      <a:pt x="10242" y="1557"/>
                      <a:pt x="10248" y="1554"/>
                      <a:pt x="10256" y="1551"/>
                    </a:cubicBezTo>
                    <a:cubicBezTo>
                      <a:pt x="10259" y="1548"/>
                      <a:pt x="10269" y="1543"/>
                      <a:pt x="10279" y="1540"/>
                    </a:cubicBezTo>
                    <a:cubicBezTo>
                      <a:pt x="10770" y="1400"/>
                      <a:pt x="11261" y="1251"/>
                      <a:pt x="11752" y="1098"/>
                    </a:cubicBezTo>
                    <a:cubicBezTo>
                      <a:pt x="13002" y="705"/>
                      <a:pt x="14291" y="300"/>
                      <a:pt x="15626" y="143"/>
                    </a:cubicBezTo>
                    <a:cubicBezTo>
                      <a:pt x="15988" y="102"/>
                      <a:pt x="16315" y="82"/>
                      <a:pt x="16625" y="82"/>
                    </a:cubicBezTo>
                    <a:close/>
                    <a:moveTo>
                      <a:pt x="16625" y="0"/>
                    </a:moveTo>
                    <a:cubicBezTo>
                      <a:pt x="16312" y="0"/>
                      <a:pt x="15981" y="21"/>
                      <a:pt x="15616" y="61"/>
                    </a:cubicBezTo>
                    <a:cubicBezTo>
                      <a:pt x="14270" y="222"/>
                      <a:pt x="12979" y="627"/>
                      <a:pt x="11728" y="1019"/>
                    </a:cubicBezTo>
                    <a:cubicBezTo>
                      <a:pt x="11237" y="1172"/>
                      <a:pt x="10750" y="1323"/>
                      <a:pt x="10256" y="1462"/>
                    </a:cubicBezTo>
                    <a:lnTo>
                      <a:pt x="10256" y="1462"/>
                    </a:lnTo>
                    <a:lnTo>
                      <a:pt x="10256" y="1462"/>
                    </a:lnTo>
                    <a:cubicBezTo>
                      <a:pt x="10240" y="1467"/>
                      <a:pt x="10227" y="1473"/>
                      <a:pt x="10215" y="1479"/>
                    </a:cubicBezTo>
                    <a:cubicBezTo>
                      <a:pt x="10210" y="1481"/>
                      <a:pt x="10206" y="1484"/>
                      <a:pt x="10202" y="1487"/>
                    </a:cubicBezTo>
                    <a:lnTo>
                      <a:pt x="10202" y="1487"/>
                    </a:lnTo>
                    <a:lnTo>
                      <a:pt x="9822" y="1332"/>
                    </a:lnTo>
                    <a:cubicBezTo>
                      <a:pt x="9594" y="1241"/>
                      <a:pt x="9366" y="1145"/>
                      <a:pt x="9138" y="1057"/>
                    </a:cubicBezTo>
                    <a:cubicBezTo>
                      <a:pt x="8521" y="807"/>
                      <a:pt x="7788" y="532"/>
                      <a:pt x="7018" y="354"/>
                    </a:cubicBezTo>
                    <a:cubicBezTo>
                      <a:pt x="6503" y="239"/>
                      <a:pt x="6003" y="178"/>
                      <a:pt x="5525" y="178"/>
                    </a:cubicBezTo>
                    <a:cubicBezTo>
                      <a:pt x="5303" y="178"/>
                      <a:pt x="5083" y="194"/>
                      <a:pt x="4858" y="218"/>
                    </a:cubicBezTo>
                    <a:cubicBezTo>
                      <a:pt x="4224" y="300"/>
                      <a:pt x="3610" y="494"/>
                      <a:pt x="3030" y="798"/>
                    </a:cubicBezTo>
                    <a:cubicBezTo>
                      <a:pt x="2550" y="1046"/>
                      <a:pt x="2107" y="1384"/>
                      <a:pt x="1718" y="1803"/>
                    </a:cubicBezTo>
                    <a:cubicBezTo>
                      <a:pt x="1017" y="2556"/>
                      <a:pt x="523" y="3555"/>
                      <a:pt x="246" y="4768"/>
                    </a:cubicBezTo>
                    <a:cubicBezTo>
                      <a:pt x="124" y="5310"/>
                      <a:pt x="45" y="5909"/>
                      <a:pt x="15" y="6543"/>
                    </a:cubicBezTo>
                    <a:cubicBezTo>
                      <a:pt x="7" y="6717"/>
                      <a:pt x="1" y="6898"/>
                      <a:pt x="1" y="7078"/>
                    </a:cubicBezTo>
                    <a:cubicBezTo>
                      <a:pt x="1" y="7498"/>
                      <a:pt x="25" y="7937"/>
                      <a:pt x="69" y="8384"/>
                    </a:cubicBezTo>
                    <a:cubicBezTo>
                      <a:pt x="188" y="9607"/>
                      <a:pt x="465" y="10803"/>
                      <a:pt x="880" y="11938"/>
                    </a:cubicBezTo>
                    <a:cubicBezTo>
                      <a:pt x="955" y="12146"/>
                      <a:pt x="1037" y="12344"/>
                      <a:pt x="1119" y="12538"/>
                    </a:cubicBezTo>
                    <a:lnTo>
                      <a:pt x="1129" y="12562"/>
                    </a:lnTo>
                    <a:lnTo>
                      <a:pt x="1152" y="12565"/>
                    </a:lnTo>
                    <a:cubicBezTo>
                      <a:pt x="1279" y="12575"/>
                      <a:pt x="1408" y="12585"/>
                      <a:pt x="1538" y="12593"/>
                    </a:cubicBezTo>
                    <a:lnTo>
                      <a:pt x="1606" y="12596"/>
                    </a:lnTo>
                    <a:lnTo>
                      <a:pt x="1579" y="12535"/>
                    </a:lnTo>
                    <a:cubicBezTo>
                      <a:pt x="1549" y="12468"/>
                      <a:pt x="1518" y="12400"/>
                      <a:pt x="1489" y="12331"/>
                    </a:cubicBezTo>
                    <a:lnTo>
                      <a:pt x="1489" y="12331"/>
                    </a:lnTo>
                    <a:lnTo>
                      <a:pt x="1490" y="12330"/>
                    </a:lnTo>
                    <a:cubicBezTo>
                      <a:pt x="1034" y="11243"/>
                      <a:pt x="720" y="10070"/>
                      <a:pt x="550" y="8851"/>
                    </a:cubicBezTo>
                    <a:cubicBezTo>
                      <a:pt x="468" y="8244"/>
                      <a:pt x="427" y="7651"/>
                      <a:pt x="427" y="7078"/>
                    </a:cubicBezTo>
                    <a:cubicBezTo>
                      <a:pt x="427" y="6578"/>
                      <a:pt x="457" y="6090"/>
                      <a:pt x="523" y="5623"/>
                    </a:cubicBezTo>
                    <a:cubicBezTo>
                      <a:pt x="625" y="4904"/>
                      <a:pt x="798" y="4239"/>
                      <a:pt x="1044" y="3650"/>
                    </a:cubicBezTo>
                    <a:cubicBezTo>
                      <a:pt x="1242" y="3187"/>
                      <a:pt x="1476" y="2781"/>
                      <a:pt x="1759" y="2410"/>
                    </a:cubicBezTo>
                    <a:cubicBezTo>
                      <a:pt x="1991" y="2113"/>
                      <a:pt x="2257" y="1840"/>
                      <a:pt x="2550" y="1605"/>
                    </a:cubicBezTo>
                    <a:lnTo>
                      <a:pt x="2549" y="1603"/>
                    </a:lnTo>
                    <a:lnTo>
                      <a:pt x="2549" y="1603"/>
                    </a:lnTo>
                    <a:lnTo>
                      <a:pt x="2584" y="1581"/>
                    </a:lnTo>
                    <a:cubicBezTo>
                      <a:pt x="2891" y="1353"/>
                      <a:pt x="3225" y="1155"/>
                      <a:pt x="3579" y="1002"/>
                    </a:cubicBezTo>
                    <a:cubicBezTo>
                      <a:pt x="3981" y="832"/>
                      <a:pt x="4426" y="706"/>
                      <a:pt x="4870" y="638"/>
                    </a:cubicBezTo>
                    <a:lnTo>
                      <a:pt x="4870" y="638"/>
                    </a:lnTo>
                    <a:lnTo>
                      <a:pt x="4902" y="641"/>
                    </a:lnTo>
                    <a:lnTo>
                      <a:pt x="4905" y="641"/>
                    </a:lnTo>
                    <a:cubicBezTo>
                      <a:pt x="5109" y="617"/>
                      <a:pt x="5317" y="607"/>
                      <a:pt x="5525" y="607"/>
                    </a:cubicBezTo>
                    <a:cubicBezTo>
                      <a:pt x="5770" y="607"/>
                      <a:pt x="6023" y="620"/>
                      <a:pt x="6278" y="654"/>
                    </a:cubicBezTo>
                    <a:lnTo>
                      <a:pt x="6316" y="658"/>
                    </a:lnTo>
                    <a:cubicBezTo>
                      <a:pt x="6929" y="746"/>
                      <a:pt x="7563" y="917"/>
                      <a:pt x="8381" y="1216"/>
                    </a:cubicBezTo>
                    <a:cubicBezTo>
                      <a:pt x="8814" y="1373"/>
                      <a:pt x="9246" y="1551"/>
                      <a:pt x="9669" y="1724"/>
                    </a:cubicBezTo>
                    <a:lnTo>
                      <a:pt x="9710" y="1741"/>
                    </a:lnTo>
                    <a:cubicBezTo>
                      <a:pt x="9973" y="1850"/>
                      <a:pt x="10235" y="1957"/>
                      <a:pt x="10501" y="2062"/>
                    </a:cubicBezTo>
                    <a:cubicBezTo>
                      <a:pt x="11083" y="2294"/>
                      <a:pt x="11861" y="2583"/>
                      <a:pt x="12675" y="2764"/>
                    </a:cubicBezTo>
                    <a:cubicBezTo>
                      <a:pt x="13227" y="2890"/>
                      <a:pt x="13765" y="2951"/>
                      <a:pt x="14284" y="2951"/>
                    </a:cubicBezTo>
                    <a:cubicBezTo>
                      <a:pt x="14505" y="2951"/>
                      <a:pt x="14730" y="2941"/>
                      <a:pt x="14955" y="2918"/>
                    </a:cubicBezTo>
                    <a:cubicBezTo>
                      <a:pt x="15180" y="2890"/>
                      <a:pt x="15401" y="2852"/>
                      <a:pt x="15620" y="2805"/>
                    </a:cubicBezTo>
                    <a:cubicBezTo>
                      <a:pt x="15643" y="2801"/>
                      <a:pt x="15667" y="2788"/>
                      <a:pt x="15691" y="2770"/>
                    </a:cubicBezTo>
                    <a:cubicBezTo>
                      <a:pt x="15710" y="2758"/>
                      <a:pt x="15727" y="2738"/>
                      <a:pt x="15741" y="2712"/>
                    </a:cubicBezTo>
                    <a:lnTo>
                      <a:pt x="15741" y="2712"/>
                    </a:lnTo>
                    <a:lnTo>
                      <a:pt x="15742" y="2713"/>
                    </a:lnTo>
                    <a:cubicBezTo>
                      <a:pt x="15763" y="2679"/>
                      <a:pt x="15773" y="2638"/>
                      <a:pt x="15773" y="2600"/>
                    </a:cubicBezTo>
                    <a:cubicBezTo>
                      <a:pt x="15773" y="2580"/>
                      <a:pt x="15773" y="2563"/>
                      <a:pt x="15766" y="2542"/>
                    </a:cubicBezTo>
                    <a:cubicBezTo>
                      <a:pt x="15752" y="2498"/>
                      <a:pt x="15728" y="2460"/>
                      <a:pt x="15691" y="2433"/>
                    </a:cubicBezTo>
                    <a:cubicBezTo>
                      <a:pt x="15654" y="2406"/>
                      <a:pt x="15609" y="2389"/>
                      <a:pt x="15562" y="2389"/>
                    </a:cubicBezTo>
                    <a:cubicBezTo>
                      <a:pt x="15544" y="2389"/>
                      <a:pt x="15527" y="2392"/>
                      <a:pt x="15511" y="2396"/>
                    </a:cubicBezTo>
                    <a:cubicBezTo>
                      <a:pt x="15351" y="2430"/>
                      <a:pt x="15193" y="2457"/>
                      <a:pt x="15041" y="2478"/>
                    </a:cubicBezTo>
                    <a:cubicBezTo>
                      <a:pt x="14795" y="2512"/>
                      <a:pt x="14542" y="2525"/>
                      <a:pt x="14284" y="2525"/>
                    </a:cubicBezTo>
                    <a:cubicBezTo>
                      <a:pt x="14015" y="2525"/>
                      <a:pt x="13727" y="2509"/>
                      <a:pt x="13449" y="2475"/>
                    </a:cubicBezTo>
                    <a:lnTo>
                      <a:pt x="13449" y="2475"/>
                    </a:lnTo>
                    <a:lnTo>
                      <a:pt x="13449" y="2474"/>
                    </a:lnTo>
                    <a:cubicBezTo>
                      <a:pt x="12518" y="2347"/>
                      <a:pt x="11634" y="2050"/>
                      <a:pt x="10814" y="1741"/>
                    </a:cubicBezTo>
                    <a:lnTo>
                      <a:pt x="10814" y="1741"/>
                    </a:lnTo>
                    <a:cubicBezTo>
                      <a:pt x="11162" y="1639"/>
                      <a:pt x="11508" y="1531"/>
                      <a:pt x="11854" y="1425"/>
                    </a:cubicBezTo>
                    <a:cubicBezTo>
                      <a:pt x="13046" y="1053"/>
                      <a:pt x="14280" y="668"/>
                      <a:pt x="15524" y="501"/>
                    </a:cubicBezTo>
                    <a:cubicBezTo>
                      <a:pt x="15920" y="450"/>
                      <a:pt x="16277" y="426"/>
                      <a:pt x="16622" y="426"/>
                    </a:cubicBezTo>
                    <a:cubicBezTo>
                      <a:pt x="16911" y="426"/>
                      <a:pt x="17194" y="443"/>
                      <a:pt x="17460" y="480"/>
                    </a:cubicBezTo>
                    <a:cubicBezTo>
                      <a:pt x="17869" y="538"/>
                      <a:pt x="18261" y="648"/>
                      <a:pt x="18622" y="798"/>
                    </a:cubicBezTo>
                    <a:cubicBezTo>
                      <a:pt x="18939" y="937"/>
                      <a:pt x="19242" y="1111"/>
                      <a:pt x="19519" y="1319"/>
                    </a:cubicBezTo>
                    <a:cubicBezTo>
                      <a:pt x="19814" y="1550"/>
                      <a:pt x="20096" y="1832"/>
                      <a:pt x="20357" y="2150"/>
                    </a:cubicBezTo>
                    <a:lnTo>
                      <a:pt x="20357" y="2150"/>
                    </a:lnTo>
                    <a:lnTo>
                      <a:pt x="20357" y="2150"/>
                    </a:lnTo>
                    <a:lnTo>
                      <a:pt x="20373" y="2185"/>
                    </a:lnTo>
                    <a:lnTo>
                      <a:pt x="20377" y="2185"/>
                    </a:lnTo>
                    <a:cubicBezTo>
                      <a:pt x="20653" y="2549"/>
                      <a:pt x="20898" y="2959"/>
                      <a:pt x="21108" y="3408"/>
                    </a:cubicBezTo>
                    <a:lnTo>
                      <a:pt x="21108" y="3408"/>
                    </a:lnTo>
                    <a:lnTo>
                      <a:pt x="21150" y="3511"/>
                    </a:lnTo>
                    <a:cubicBezTo>
                      <a:pt x="21410" y="4131"/>
                      <a:pt x="21590" y="4822"/>
                      <a:pt x="21696" y="5572"/>
                    </a:cubicBezTo>
                    <a:cubicBezTo>
                      <a:pt x="21751" y="6018"/>
                      <a:pt x="21778" y="6479"/>
                      <a:pt x="21778" y="6949"/>
                    </a:cubicBezTo>
                    <a:cubicBezTo>
                      <a:pt x="21778" y="7508"/>
                      <a:pt x="21740" y="8087"/>
                      <a:pt x="21662" y="8697"/>
                    </a:cubicBezTo>
                    <a:cubicBezTo>
                      <a:pt x="21488" y="9975"/>
                      <a:pt x="21161" y="11232"/>
                      <a:pt x="20691" y="12446"/>
                    </a:cubicBezTo>
                    <a:lnTo>
                      <a:pt x="20670" y="12490"/>
                    </a:lnTo>
                    <a:lnTo>
                      <a:pt x="20721" y="12500"/>
                    </a:lnTo>
                    <a:cubicBezTo>
                      <a:pt x="20766" y="12508"/>
                      <a:pt x="20813" y="12514"/>
                      <a:pt x="20857" y="12521"/>
                    </a:cubicBezTo>
                    <a:lnTo>
                      <a:pt x="20868" y="12521"/>
                    </a:lnTo>
                    <a:cubicBezTo>
                      <a:pt x="20869" y="12521"/>
                      <a:pt x="20870" y="12521"/>
                      <a:pt x="20871" y="12521"/>
                    </a:cubicBezTo>
                    <a:lnTo>
                      <a:pt x="20871" y="12521"/>
                    </a:lnTo>
                    <a:cubicBezTo>
                      <a:pt x="20872" y="12522"/>
                      <a:pt x="20872" y="12524"/>
                      <a:pt x="20875" y="12524"/>
                    </a:cubicBezTo>
                    <a:lnTo>
                      <a:pt x="20884" y="12524"/>
                    </a:lnTo>
                    <a:lnTo>
                      <a:pt x="20884" y="12523"/>
                    </a:lnTo>
                    <a:lnTo>
                      <a:pt x="20884" y="12523"/>
                    </a:lnTo>
                    <a:cubicBezTo>
                      <a:pt x="20946" y="12532"/>
                      <a:pt x="21006" y="12538"/>
                      <a:pt x="21069" y="12544"/>
                    </a:cubicBezTo>
                    <a:lnTo>
                      <a:pt x="21100" y="12548"/>
                    </a:lnTo>
                    <a:lnTo>
                      <a:pt x="21109" y="12521"/>
                    </a:lnTo>
                    <a:cubicBezTo>
                      <a:pt x="21488" y="11542"/>
                      <a:pt x="21774" y="10527"/>
                      <a:pt x="21965" y="9485"/>
                    </a:cubicBezTo>
                    <a:cubicBezTo>
                      <a:pt x="22125" y="8609"/>
                      <a:pt x="22204" y="7767"/>
                      <a:pt x="22204" y="6962"/>
                    </a:cubicBezTo>
                    <a:cubicBezTo>
                      <a:pt x="22204" y="6141"/>
                      <a:pt x="22122" y="5361"/>
                      <a:pt x="21955" y="4628"/>
                    </a:cubicBezTo>
                    <a:cubicBezTo>
                      <a:pt x="21774" y="3848"/>
                      <a:pt x="21488" y="3129"/>
                      <a:pt x="21100" y="2491"/>
                    </a:cubicBezTo>
                    <a:cubicBezTo>
                      <a:pt x="20898" y="2157"/>
                      <a:pt x="20656" y="1837"/>
                      <a:pt x="20381" y="1537"/>
                    </a:cubicBezTo>
                    <a:cubicBezTo>
                      <a:pt x="20139" y="1274"/>
                      <a:pt x="19859" y="1036"/>
                      <a:pt x="19552" y="825"/>
                    </a:cubicBezTo>
                    <a:cubicBezTo>
                      <a:pt x="19024" y="460"/>
                      <a:pt x="18377" y="208"/>
                      <a:pt x="17678" y="85"/>
                    </a:cubicBezTo>
                    <a:lnTo>
                      <a:pt x="17674" y="85"/>
                    </a:lnTo>
                    <a:cubicBezTo>
                      <a:pt x="17340" y="27"/>
                      <a:pt x="16990" y="0"/>
                      <a:pt x="16625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33"/>
              <p:cNvSpPr/>
              <p:nvPr/>
            </p:nvSpPr>
            <p:spPr>
              <a:xfrm>
                <a:off x="5747428" y="2826609"/>
                <a:ext cx="583311" cy="356657"/>
              </a:xfrm>
              <a:custGeom>
                <a:rect b="b" l="l" r="r" t="t"/>
                <a:pathLst>
                  <a:path extrusionOk="0" h="11469" w="18759">
                    <a:moveTo>
                      <a:pt x="1" y="0"/>
                    </a:moveTo>
                    <a:cubicBezTo>
                      <a:pt x="14" y="24"/>
                      <a:pt x="28" y="44"/>
                      <a:pt x="41" y="65"/>
                    </a:cubicBezTo>
                    <a:cubicBezTo>
                      <a:pt x="52" y="82"/>
                      <a:pt x="66" y="95"/>
                      <a:pt x="76" y="106"/>
                    </a:cubicBezTo>
                    <a:cubicBezTo>
                      <a:pt x="175" y="511"/>
                      <a:pt x="257" y="947"/>
                      <a:pt x="321" y="1432"/>
                    </a:cubicBezTo>
                    <a:cubicBezTo>
                      <a:pt x="389" y="1922"/>
                      <a:pt x="437" y="2420"/>
                      <a:pt x="481" y="2900"/>
                    </a:cubicBezTo>
                    <a:lnTo>
                      <a:pt x="495" y="3009"/>
                    </a:lnTo>
                    <a:cubicBezTo>
                      <a:pt x="536" y="3456"/>
                      <a:pt x="577" y="3906"/>
                      <a:pt x="631" y="4348"/>
                    </a:cubicBezTo>
                    <a:cubicBezTo>
                      <a:pt x="696" y="4873"/>
                      <a:pt x="774" y="5340"/>
                      <a:pt x="873" y="5784"/>
                    </a:cubicBezTo>
                    <a:cubicBezTo>
                      <a:pt x="979" y="6270"/>
                      <a:pt x="1125" y="6748"/>
                      <a:pt x="1309" y="7204"/>
                    </a:cubicBezTo>
                    <a:cubicBezTo>
                      <a:pt x="1545" y="7797"/>
                      <a:pt x="1872" y="8387"/>
                      <a:pt x="2301" y="9010"/>
                    </a:cubicBezTo>
                    <a:cubicBezTo>
                      <a:pt x="2768" y="9685"/>
                      <a:pt x="3242" y="10221"/>
                      <a:pt x="3750" y="10640"/>
                    </a:cubicBezTo>
                    <a:cubicBezTo>
                      <a:pt x="4043" y="10882"/>
                      <a:pt x="4326" y="11066"/>
                      <a:pt x="4615" y="11202"/>
                    </a:cubicBezTo>
                    <a:cubicBezTo>
                      <a:pt x="4758" y="11273"/>
                      <a:pt x="4905" y="11328"/>
                      <a:pt x="5051" y="11372"/>
                    </a:cubicBezTo>
                    <a:cubicBezTo>
                      <a:pt x="5194" y="11417"/>
                      <a:pt x="5355" y="11444"/>
                      <a:pt x="5542" y="11461"/>
                    </a:cubicBezTo>
                    <a:cubicBezTo>
                      <a:pt x="5593" y="11464"/>
                      <a:pt x="5644" y="11468"/>
                      <a:pt x="5699" y="11468"/>
                    </a:cubicBezTo>
                    <a:cubicBezTo>
                      <a:pt x="5951" y="11468"/>
                      <a:pt x="6217" y="11413"/>
                      <a:pt x="6462" y="11314"/>
                    </a:cubicBezTo>
                    <a:cubicBezTo>
                      <a:pt x="6712" y="11212"/>
                      <a:pt x="6929" y="11062"/>
                      <a:pt x="7113" y="10868"/>
                    </a:cubicBezTo>
                    <a:cubicBezTo>
                      <a:pt x="7427" y="10523"/>
                      <a:pt x="7632" y="10050"/>
                      <a:pt x="7754" y="9375"/>
                    </a:cubicBezTo>
                    <a:cubicBezTo>
                      <a:pt x="7857" y="8793"/>
                      <a:pt x="7880" y="8192"/>
                      <a:pt x="7901" y="7613"/>
                    </a:cubicBezTo>
                    <a:lnTo>
                      <a:pt x="7907" y="7464"/>
                    </a:lnTo>
                    <a:cubicBezTo>
                      <a:pt x="7921" y="7041"/>
                      <a:pt x="7942" y="6561"/>
                      <a:pt x="8000" y="6094"/>
                    </a:cubicBezTo>
                    <a:cubicBezTo>
                      <a:pt x="8047" y="5749"/>
                      <a:pt x="8112" y="5487"/>
                      <a:pt x="8207" y="5245"/>
                    </a:cubicBezTo>
                    <a:cubicBezTo>
                      <a:pt x="8327" y="4976"/>
                      <a:pt x="8466" y="4724"/>
                      <a:pt x="8634" y="4505"/>
                    </a:cubicBezTo>
                    <a:cubicBezTo>
                      <a:pt x="8763" y="4338"/>
                      <a:pt x="8892" y="4205"/>
                      <a:pt x="9035" y="4093"/>
                    </a:cubicBezTo>
                    <a:cubicBezTo>
                      <a:pt x="9158" y="3997"/>
                      <a:pt x="9288" y="3923"/>
                      <a:pt x="9424" y="3865"/>
                    </a:cubicBezTo>
                    <a:cubicBezTo>
                      <a:pt x="9533" y="3827"/>
                      <a:pt x="9636" y="3800"/>
                      <a:pt x="9734" y="3786"/>
                    </a:cubicBezTo>
                    <a:cubicBezTo>
                      <a:pt x="9785" y="3780"/>
                      <a:pt x="9836" y="3780"/>
                      <a:pt x="9884" y="3780"/>
                    </a:cubicBezTo>
                    <a:cubicBezTo>
                      <a:pt x="9935" y="3780"/>
                      <a:pt x="9986" y="3780"/>
                      <a:pt x="10037" y="3786"/>
                    </a:cubicBezTo>
                    <a:cubicBezTo>
                      <a:pt x="10150" y="3800"/>
                      <a:pt x="10262" y="3830"/>
                      <a:pt x="10378" y="3878"/>
                    </a:cubicBezTo>
                    <a:cubicBezTo>
                      <a:pt x="10487" y="3929"/>
                      <a:pt x="10589" y="3987"/>
                      <a:pt x="10695" y="4066"/>
                    </a:cubicBezTo>
                    <a:cubicBezTo>
                      <a:pt x="10831" y="4175"/>
                      <a:pt x="10954" y="4297"/>
                      <a:pt x="11070" y="4447"/>
                    </a:cubicBezTo>
                    <a:cubicBezTo>
                      <a:pt x="11217" y="4645"/>
                      <a:pt x="11343" y="4867"/>
                      <a:pt x="11459" y="5129"/>
                    </a:cubicBezTo>
                    <a:cubicBezTo>
                      <a:pt x="11626" y="5548"/>
                      <a:pt x="11690" y="6018"/>
                      <a:pt x="11745" y="6390"/>
                    </a:cubicBezTo>
                    <a:cubicBezTo>
                      <a:pt x="11778" y="6656"/>
                      <a:pt x="11813" y="6921"/>
                      <a:pt x="11847" y="7211"/>
                    </a:cubicBezTo>
                    <a:cubicBezTo>
                      <a:pt x="11885" y="7522"/>
                      <a:pt x="11918" y="7832"/>
                      <a:pt x="11962" y="8142"/>
                    </a:cubicBezTo>
                    <a:cubicBezTo>
                      <a:pt x="12038" y="8659"/>
                      <a:pt x="12140" y="9270"/>
                      <a:pt x="12341" y="9845"/>
                    </a:cubicBezTo>
                    <a:cubicBezTo>
                      <a:pt x="12539" y="10415"/>
                      <a:pt x="12794" y="10820"/>
                      <a:pt x="13121" y="11083"/>
                    </a:cubicBezTo>
                    <a:cubicBezTo>
                      <a:pt x="13309" y="11233"/>
                      <a:pt x="13517" y="11338"/>
                      <a:pt x="13741" y="11393"/>
                    </a:cubicBezTo>
                    <a:cubicBezTo>
                      <a:pt x="13861" y="11423"/>
                      <a:pt x="13991" y="11437"/>
                      <a:pt x="14123" y="11437"/>
                    </a:cubicBezTo>
                    <a:cubicBezTo>
                      <a:pt x="14257" y="11437"/>
                      <a:pt x="14396" y="11420"/>
                      <a:pt x="14532" y="11393"/>
                    </a:cubicBezTo>
                    <a:cubicBezTo>
                      <a:pt x="14771" y="11338"/>
                      <a:pt x="15023" y="11219"/>
                      <a:pt x="15279" y="11042"/>
                    </a:cubicBezTo>
                    <a:cubicBezTo>
                      <a:pt x="15504" y="10882"/>
                      <a:pt x="15725" y="10684"/>
                      <a:pt x="15947" y="10429"/>
                    </a:cubicBezTo>
                    <a:cubicBezTo>
                      <a:pt x="16332" y="9992"/>
                      <a:pt x="16673" y="9464"/>
                      <a:pt x="17024" y="8765"/>
                    </a:cubicBezTo>
                    <a:cubicBezTo>
                      <a:pt x="17283" y="8258"/>
                      <a:pt x="17511" y="7712"/>
                      <a:pt x="17705" y="7146"/>
                    </a:cubicBezTo>
                    <a:cubicBezTo>
                      <a:pt x="17831" y="6775"/>
                      <a:pt x="17944" y="6383"/>
                      <a:pt x="18035" y="6049"/>
                    </a:cubicBezTo>
                    <a:cubicBezTo>
                      <a:pt x="18175" y="5551"/>
                      <a:pt x="18291" y="5071"/>
                      <a:pt x="18390" y="4584"/>
                    </a:cubicBezTo>
                    <a:cubicBezTo>
                      <a:pt x="18738" y="2883"/>
                      <a:pt x="18758" y="1435"/>
                      <a:pt x="18452" y="153"/>
                    </a:cubicBezTo>
                    <a:cubicBezTo>
                      <a:pt x="18472" y="140"/>
                      <a:pt x="18485" y="123"/>
                      <a:pt x="18496" y="102"/>
                    </a:cubicBezTo>
                    <a:lnTo>
                      <a:pt x="18502" y="92"/>
                    </a:lnTo>
                    <a:lnTo>
                      <a:pt x="18502" y="92"/>
                    </a:lnTo>
                    <a:cubicBezTo>
                      <a:pt x="18370" y="99"/>
                      <a:pt x="18237" y="112"/>
                      <a:pt x="18107" y="129"/>
                    </a:cubicBezTo>
                    <a:cubicBezTo>
                      <a:pt x="18107" y="143"/>
                      <a:pt x="18107" y="160"/>
                      <a:pt x="18111" y="177"/>
                    </a:cubicBezTo>
                    <a:cubicBezTo>
                      <a:pt x="18172" y="419"/>
                      <a:pt x="18219" y="678"/>
                      <a:pt x="18257" y="947"/>
                    </a:cubicBezTo>
                    <a:cubicBezTo>
                      <a:pt x="18359" y="1755"/>
                      <a:pt x="18346" y="2617"/>
                      <a:pt x="18219" y="3579"/>
                    </a:cubicBezTo>
                    <a:cubicBezTo>
                      <a:pt x="18104" y="4386"/>
                      <a:pt x="17917" y="5232"/>
                      <a:pt x="17620" y="6254"/>
                    </a:cubicBezTo>
                    <a:cubicBezTo>
                      <a:pt x="17538" y="6536"/>
                      <a:pt x="17450" y="6836"/>
                      <a:pt x="17348" y="7136"/>
                    </a:cubicBezTo>
                    <a:cubicBezTo>
                      <a:pt x="17266" y="7365"/>
                      <a:pt x="17177" y="7599"/>
                      <a:pt x="17061" y="7873"/>
                    </a:cubicBezTo>
                    <a:cubicBezTo>
                      <a:pt x="16703" y="8711"/>
                      <a:pt x="16322" y="9396"/>
                      <a:pt x="15893" y="9958"/>
                    </a:cubicBezTo>
                    <a:cubicBezTo>
                      <a:pt x="15657" y="10258"/>
                      <a:pt x="15429" y="10493"/>
                      <a:pt x="15187" y="10687"/>
                    </a:cubicBezTo>
                    <a:cubicBezTo>
                      <a:pt x="15013" y="10817"/>
                      <a:pt x="14850" y="10912"/>
                      <a:pt x="14679" y="10987"/>
                    </a:cubicBezTo>
                    <a:cubicBezTo>
                      <a:pt x="14563" y="11031"/>
                      <a:pt x="14444" y="11062"/>
                      <a:pt x="14325" y="11083"/>
                    </a:cubicBezTo>
                    <a:cubicBezTo>
                      <a:pt x="14260" y="11089"/>
                      <a:pt x="14199" y="11093"/>
                      <a:pt x="14134" y="11093"/>
                    </a:cubicBezTo>
                    <a:cubicBezTo>
                      <a:pt x="14069" y="11093"/>
                      <a:pt x="14007" y="11089"/>
                      <a:pt x="13943" y="11083"/>
                    </a:cubicBezTo>
                    <a:cubicBezTo>
                      <a:pt x="13837" y="11066"/>
                      <a:pt x="13725" y="11035"/>
                      <a:pt x="13598" y="10998"/>
                    </a:cubicBezTo>
                    <a:lnTo>
                      <a:pt x="13598" y="10998"/>
                    </a:lnTo>
                    <a:lnTo>
                      <a:pt x="13643" y="11004"/>
                    </a:lnTo>
                    <a:cubicBezTo>
                      <a:pt x="13541" y="10957"/>
                      <a:pt x="13449" y="10902"/>
                      <a:pt x="13364" y="10837"/>
                    </a:cubicBezTo>
                    <a:cubicBezTo>
                      <a:pt x="13261" y="10759"/>
                      <a:pt x="13169" y="10667"/>
                      <a:pt x="13081" y="10554"/>
                    </a:cubicBezTo>
                    <a:cubicBezTo>
                      <a:pt x="12964" y="10397"/>
                      <a:pt x="12859" y="10213"/>
                      <a:pt x="12760" y="9988"/>
                    </a:cubicBezTo>
                    <a:cubicBezTo>
                      <a:pt x="12645" y="9713"/>
                      <a:pt x="12549" y="9399"/>
                      <a:pt x="12464" y="9004"/>
                    </a:cubicBezTo>
                    <a:cubicBezTo>
                      <a:pt x="12371" y="8598"/>
                      <a:pt x="12310" y="8186"/>
                      <a:pt x="12269" y="7873"/>
                    </a:cubicBezTo>
                    <a:cubicBezTo>
                      <a:pt x="12239" y="7630"/>
                      <a:pt x="12208" y="7388"/>
                      <a:pt x="12181" y="7146"/>
                    </a:cubicBezTo>
                    <a:lnTo>
                      <a:pt x="12164" y="7020"/>
                    </a:lnTo>
                    <a:cubicBezTo>
                      <a:pt x="12133" y="6745"/>
                      <a:pt x="12099" y="6465"/>
                      <a:pt x="12058" y="6185"/>
                    </a:cubicBezTo>
                    <a:cubicBezTo>
                      <a:pt x="12017" y="5902"/>
                      <a:pt x="11976" y="5677"/>
                      <a:pt x="11929" y="5477"/>
                    </a:cubicBezTo>
                    <a:cubicBezTo>
                      <a:pt x="11871" y="5232"/>
                      <a:pt x="11775" y="4982"/>
                      <a:pt x="11639" y="4713"/>
                    </a:cubicBezTo>
                    <a:cubicBezTo>
                      <a:pt x="11312" y="4062"/>
                      <a:pt x="10804" y="3612"/>
                      <a:pt x="10245" y="3476"/>
                    </a:cubicBezTo>
                    <a:cubicBezTo>
                      <a:pt x="10133" y="3448"/>
                      <a:pt x="10013" y="3432"/>
                      <a:pt x="9894" y="3432"/>
                    </a:cubicBezTo>
                    <a:cubicBezTo>
                      <a:pt x="9741" y="3432"/>
                      <a:pt x="9581" y="3456"/>
                      <a:pt x="9424" y="3503"/>
                    </a:cubicBezTo>
                    <a:cubicBezTo>
                      <a:pt x="9161" y="3582"/>
                      <a:pt x="8899" y="3739"/>
                      <a:pt x="8647" y="3974"/>
                    </a:cubicBezTo>
                    <a:cubicBezTo>
                      <a:pt x="8494" y="4117"/>
                      <a:pt x="8347" y="4297"/>
                      <a:pt x="8190" y="4540"/>
                    </a:cubicBezTo>
                    <a:cubicBezTo>
                      <a:pt x="8054" y="4751"/>
                      <a:pt x="7938" y="4989"/>
                      <a:pt x="7846" y="5241"/>
                    </a:cubicBezTo>
                    <a:cubicBezTo>
                      <a:pt x="7703" y="5630"/>
                      <a:pt x="7655" y="6049"/>
                      <a:pt x="7621" y="6407"/>
                    </a:cubicBezTo>
                    <a:cubicBezTo>
                      <a:pt x="7587" y="6781"/>
                      <a:pt x="7574" y="7163"/>
                      <a:pt x="7560" y="7563"/>
                    </a:cubicBezTo>
                    <a:lnTo>
                      <a:pt x="7556" y="7617"/>
                    </a:lnTo>
                    <a:cubicBezTo>
                      <a:pt x="7536" y="8097"/>
                      <a:pt x="7519" y="8595"/>
                      <a:pt x="7454" y="9079"/>
                    </a:cubicBezTo>
                    <a:cubicBezTo>
                      <a:pt x="7393" y="9485"/>
                      <a:pt x="7314" y="9804"/>
                      <a:pt x="7198" y="10087"/>
                    </a:cubicBezTo>
                    <a:cubicBezTo>
                      <a:pt x="7127" y="10251"/>
                      <a:pt x="7045" y="10397"/>
                      <a:pt x="6946" y="10531"/>
                    </a:cubicBezTo>
                    <a:cubicBezTo>
                      <a:pt x="6864" y="10633"/>
                      <a:pt x="6779" y="10721"/>
                      <a:pt x="6684" y="10800"/>
                    </a:cubicBezTo>
                    <a:cubicBezTo>
                      <a:pt x="6581" y="10875"/>
                      <a:pt x="6473" y="10940"/>
                      <a:pt x="6347" y="10994"/>
                    </a:cubicBezTo>
                    <a:cubicBezTo>
                      <a:pt x="6217" y="11045"/>
                      <a:pt x="6078" y="11083"/>
                      <a:pt x="5934" y="11107"/>
                    </a:cubicBezTo>
                    <a:cubicBezTo>
                      <a:pt x="5853" y="11116"/>
                      <a:pt x="5771" y="11124"/>
                      <a:pt x="5689" y="11124"/>
                    </a:cubicBezTo>
                    <a:cubicBezTo>
                      <a:pt x="5607" y="11124"/>
                      <a:pt x="5521" y="11116"/>
                      <a:pt x="5436" y="11107"/>
                    </a:cubicBezTo>
                    <a:cubicBezTo>
                      <a:pt x="5256" y="11080"/>
                      <a:pt x="5076" y="11028"/>
                      <a:pt x="4881" y="10950"/>
                    </a:cubicBezTo>
                    <a:cubicBezTo>
                      <a:pt x="4622" y="10837"/>
                      <a:pt x="4370" y="10687"/>
                      <a:pt x="4107" y="10487"/>
                    </a:cubicBezTo>
                    <a:cubicBezTo>
                      <a:pt x="3702" y="10173"/>
                      <a:pt x="3303" y="9767"/>
                      <a:pt x="2894" y="9256"/>
                    </a:cubicBezTo>
                    <a:lnTo>
                      <a:pt x="2891" y="9256"/>
                    </a:lnTo>
                    <a:lnTo>
                      <a:pt x="2880" y="9225"/>
                    </a:lnTo>
                    <a:cubicBezTo>
                      <a:pt x="2383" y="8578"/>
                      <a:pt x="1984" y="7906"/>
                      <a:pt x="1685" y="7222"/>
                    </a:cubicBezTo>
                    <a:cubicBezTo>
                      <a:pt x="1507" y="6795"/>
                      <a:pt x="1357" y="6339"/>
                      <a:pt x="1241" y="5861"/>
                    </a:cubicBezTo>
                    <a:cubicBezTo>
                      <a:pt x="1142" y="5452"/>
                      <a:pt x="1061" y="5013"/>
                      <a:pt x="993" y="4478"/>
                    </a:cubicBezTo>
                    <a:cubicBezTo>
                      <a:pt x="928" y="3994"/>
                      <a:pt x="880" y="3500"/>
                      <a:pt x="832" y="2995"/>
                    </a:cubicBezTo>
                    <a:cubicBezTo>
                      <a:pt x="741" y="2011"/>
                      <a:pt x="642" y="995"/>
                      <a:pt x="406" y="7"/>
                    </a:cubicBezTo>
                    <a:cubicBezTo>
                      <a:pt x="270" y="3"/>
                      <a:pt x="137" y="3"/>
                      <a:pt x="1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33"/>
              <p:cNvSpPr/>
              <p:nvPr/>
            </p:nvSpPr>
            <p:spPr>
              <a:xfrm>
                <a:off x="5745127" y="2825334"/>
                <a:ext cx="584120" cy="359176"/>
              </a:xfrm>
              <a:custGeom>
                <a:rect b="b" l="l" r="r" t="t"/>
                <a:pathLst>
                  <a:path extrusionOk="0" h="11550" w="18785">
                    <a:moveTo>
                      <a:pt x="0" y="0"/>
                    </a:moveTo>
                    <a:lnTo>
                      <a:pt x="41" y="65"/>
                    </a:lnTo>
                    <a:cubicBezTo>
                      <a:pt x="54" y="85"/>
                      <a:pt x="68" y="106"/>
                      <a:pt x="82" y="130"/>
                    </a:cubicBezTo>
                    <a:lnTo>
                      <a:pt x="148" y="84"/>
                    </a:lnTo>
                    <a:lnTo>
                      <a:pt x="148" y="84"/>
                    </a:lnTo>
                    <a:cubicBezTo>
                      <a:pt x="247" y="85"/>
                      <a:pt x="348" y="86"/>
                      <a:pt x="446" y="88"/>
                    </a:cubicBezTo>
                    <a:lnTo>
                      <a:pt x="446" y="88"/>
                    </a:lnTo>
                    <a:cubicBezTo>
                      <a:pt x="677" y="1063"/>
                      <a:pt x="775" y="2065"/>
                      <a:pt x="865" y="3040"/>
                    </a:cubicBezTo>
                    <a:cubicBezTo>
                      <a:pt x="913" y="3544"/>
                      <a:pt x="961" y="4038"/>
                      <a:pt x="1026" y="4526"/>
                    </a:cubicBezTo>
                    <a:cubicBezTo>
                      <a:pt x="1097" y="5061"/>
                      <a:pt x="1175" y="5501"/>
                      <a:pt x="1278" y="5913"/>
                    </a:cubicBezTo>
                    <a:cubicBezTo>
                      <a:pt x="1394" y="6390"/>
                      <a:pt x="1544" y="6850"/>
                      <a:pt x="1721" y="7280"/>
                    </a:cubicBezTo>
                    <a:cubicBezTo>
                      <a:pt x="2020" y="7961"/>
                      <a:pt x="2419" y="8636"/>
                      <a:pt x="2914" y="9281"/>
                    </a:cubicBezTo>
                    <a:lnTo>
                      <a:pt x="2914" y="9281"/>
                    </a:lnTo>
                    <a:lnTo>
                      <a:pt x="2948" y="9369"/>
                    </a:lnTo>
                    <a:lnTo>
                      <a:pt x="2964" y="9355"/>
                    </a:lnTo>
                    <a:lnTo>
                      <a:pt x="2964" y="9355"/>
                    </a:lnTo>
                    <a:cubicBezTo>
                      <a:pt x="3364" y="9853"/>
                      <a:pt x="3754" y="10248"/>
                      <a:pt x="4158" y="10561"/>
                    </a:cubicBezTo>
                    <a:cubicBezTo>
                      <a:pt x="4423" y="10762"/>
                      <a:pt x="4679" y="10916"/>
                      <a:pt x="4938" y="11028"/>
                    </a:cubicBezTo>
                    <a:cubicBezTo>
                      <a:pt x="5136" y="11110"/>
                      <a:pt x="5320" y="11161"/>
                      <a:pt x="5504" y="11188"/>
                    </a:cubicBezTo>
                    <a:cubicBezTo>
                      <a:pt x="5592" y="11198"/>
                      <a:pt x="5677" y="11206"/>
                      <a:pt x="5763" y="11206"/>
                    </a:cubicBezTo>
                    <a:cubicBezTo>
                      <a:pt x="5848" y="11206"/>
                      <a:pt x="5930" y="11198"/>
                      <a:pt x="6015" y="11188"/>
                    </a:cubicBezTo>
                    <a:cubicBezTo>
                      <a:pt x="6161" y="11165"/>
                      <a:pt x="6305" y="11124"/>
                      <a:pt x="6438" y="11072"/>
                    </a:cubicBezTo>
                    <a:cubicBezTo>
                      <a:pt x="6564" y="11014"/>
                      <a:pt x="6676" y="10950"/>
                      <a:pt x="6781" y="10875"/>
                    </a:cubicBezTo>
                    <a:lnTo>
                      <a:pt x="6781" y="10871"/>
                    </a:lnTo>
                    <a:cubicBezTo>
                      <a:pt x="6880" y="10793"/>
                      <a:pt x="6970" y="10701"/>
                      <a:pt x="7051" y="10595"/>
                    </a:cubicBezTo>
                    <a:lnTo>
                      <a:pt x="7055" y="10595"/>
                    </a:lnTo>
                    <a:cubicBezTo>
                      <a:pt x="7154" y="10459"/>
                      <a:pt x="7239" y="10312"/>
                      <a:pt x="7310" y="10146"/>
                    </a:cubicBezTo>
                    <a:lnTo>
                      <a:pt x="7313" y="10146"/>
                    </a:lnTo>
                    <a:cubicBezTo>
                      <a:pt x="7429" y="9856"/>
                      <a:pt x="7508" y="9532"/>
                      <a:pt x="7569" y="9127"/>
                    </a:cubicBezTo>
                    <a:cubicBezTo>
                      <a:pt x="7634" y="8636"/>
                      <a:pt x="7651" y="8142"/>
                      <a:pt x="7671" y="7661"/>
                    </a:cubicBezTo>
                    <a:lnTo>
                      <a:pt x="7675" y="7607"/>
                    </a:lnTo>
                    <a:cubicBezTo>
                      <a:pt x="7688" y="7208"/>
                      <a:pt x="7702" y="6827"/>
                      <a:pt x="7736" y="6451"/>
                    </a:cubicBezTo>
                    <a:cubicBezTo>
                      <a:pt x="7770" y="6094"/>
                      <a:pt x="7818" y="5681"/>
                      <a:pt x="7958" y="5296"/>
                    </a:cubicBezTo>
                    <a:cubicBezTo>
                      <a:pt x="8049" y="5048"/>
                      <a:pt x="8165" y="4812"/>
                      <a:pt x="8299" y="4604"/>
                    </a:cubicBezTo>
                    <a:cubicBezTo>
                      <a:pt x="8455" y="4362"/>
                      <a:pt x="8598" y="4185"/>
                      <a:pt x="8748" y="4046"/>
                    </a:cubicBezTo>
                    <a:cubicBezTo>
                      <a:pt x="8997" y="3813"/>
                      <a:pt x="9252" y="3660"/>
                      <a:pt x="9508" y="3585"/>
                    </a:cubicBezTo>
                    <a:cubicBezTo>
                      <a:pt x="9661" y="3538"/>
                      <a:pt x="9818" y="3514"/>
                      <a:pt x="9968" y="3514"/>
                    </a:cubicBezTo>
                    <a:cubicBezTo>
                      <a:pt x="10084" y="3514"/>
                      <a:pt x="10200" y="3530"/>
                      <a:pt x="10309" y="3558"/>
                    </a:cubicBezTo>
                    <a:cubicBezTo>
                      <a:pt x="10581" y="3623"/>
                      <a:pt x="10844" y="3766"/>
                      <a:pt x="11075" y="3974"/>
                    </a:cubicBezTo>
                    <a:cubicBezTo>
                      <a:pt x="11311" y="4181"/>
                      <a:pt x="11515" y="4451"/>
                      <a:pt x="11679" y="4774"/>
                    </a:cubicBezTo>
                    <a:cubicBezTo>
                      <a:pt x="11812" y="5040"/>
                      <a:pt x="11904" y="5286"/>
                      <a:pt x="11962" y="5524"/>
                    </a:cubicBezTo>
                    <a:cubicBezTo>
                      <a:pt x="12009" y="5726"/>
                      <a:pt x="12054" y="5951"/>
                      <a:pt x="12095" y="6234"/>
                    </a:cubicBezTo>
                    <a:cubicBezTo>
                      <a:pt x="12132" y="6509"/>
                      <a:pt x="12167" y="6789"/>
                      <a:pt x="12197" y="7068"/>
                    </a:cubicBezTo>
                    <a:lnTo>
                      <a:pt x="12214" y="7191"/>
                    </a:lnTo>
                    <a:cubicBezTo>
                      <a:pt x="12241" y="7433"/>
                      <a:pt x="12272" y="7675"/>
                      <a:pt x="12302" y="7917"/>
                    </a:cubicBezTo>
                    <a:cubicBezTo>
                      <a:pt x="12347" y="8233"/>
                      <a:pt x="12405" y="8646"/>
                      <a:pt x="12497" y="9055"/>
                    </a:cubicBezTo>
                    <a:cubicBezTo>
                      <a:pt x="12582" y="9450"/>
                      <a:pt x="12678" y="9767"/>
                      <a:pt x="12797" y="10047"/>
                    </a:cubicBezTo>
                    <a:cubicBezTo>
                      <a:pt x="12895" y="10275"/>
                      <a:pt x="13005" y="10462"/>
                      <a:pt x="13120" y="10619"/>
                    </a:cubicBezTo>
                    <a:cubicBezTo>
                      <a:pt x="13213" y="10735"/>
                      <a:pt x="13308" y="10830"/>
                      <a:pt x="13411" y="10912"/>
                    </a:cubicBezTo>
                    <a:cubicBezTo>
                      <a:pt x="13492" y="10973"/>
                      <a:pt x="13576" y="11022"/>
                      <a:pt x="13665" y="11064"/>
                    </a:cubicBezTo>
                    <a:lnTo>
                      <a:pt x="13665" y="11064"/>
                    </a:lnTo>
                    <a:lnTo>
                      <a:pt x="13662" y="11080"/>
                    </a:lnTo>
                    <a:cubicBezTo>
                      <a:pt x="13788" y="11116"/>
                      <a:pt x="13901" y="11144"/>
                      <a:pt x="14010" y="11161"/>
                    </a:cubicBezTo>
                    <a:lnTo>
                      <a:pt x="14013" y="11161"/>
                    </a:lnTo>
                    <a:cubicBezTo>
                      <a:pt x="14078" y="11171"/>
                      <a:pt x="14143" y="11175"/>
                      <a:pt x="14208" y="11175"/>
                    </a:cubicBezTo>
                    <a:cubicBezTo>
                      <a:pt x="14273" y="11175"/>
                      <a:pt x="14337" y="11171"/>
                      <a:pt x="14405" y="11165"/>
                    </a:cubicBezTo>
                    <a:cubicBezTo>
                      <a:pt x="14528" y="11144"/>
                      <a:pt x="14647" y="11110"/>
                      <a:pt x="14767" y="11066"/>
                    </a:cubicBezTo>
                    <a:cubicBezTo>
                      <a:pt x="14940" y="10991"/>
                      <a:pt x="15111" y="10892"/>
                      <a:pt x="15284" y="10759"/>
                    </a:cubicBezTo>
                    <a:cubicBezTo>
                      <a:pt x="15530" y="10564"/>
                      <a:pt x="15762" y="10326"/>
                      <a:pt x="15997" y="10023"/>
                    </a:cubicBezTo>
                    <a:cubicBezTo>
                      <a:pt x="16429" y="9457"/>
                      <a:pt x="16815" y="8772"/>
                      <a:pt x="17173" y="7931"/>
                    </a:cubicBezTo>
                    <a:cubicBezTo>
                      <a:pt x="17288" y="7654"/>
                      <a:pt x="17381" y="7420"/>
                      <a:pt x="17459" y="7191"/>
                    </a:cubicBezTo>
                    <a:cubicBezTo>
                      <a:pt x="17561" y="6891"/>
                      <a:pt x="17650" y="6591"/>
                      <a:pt x="17735" y="6305"/>
                    </a:cubicBezTo>
                    <a:cubicBezTo>
                      <a:pt x="18028" y="5282"/>
                      <a:pt x="18219" y="4434"/>
                      <a:pt x="18334" y="3626"/>
                    </a:cubicBezTo>
                    <a:lnTo>
                      <a:pt x="18334" y="3623"/>
                    </a:lnTo>
                    <a:cubicBezTo>
                      <a:pt x="18406" y="3088"/>
                      <a:pt x="18441" y="2580"/>
                      <a:pt x="18441" y="2096"/>
                    </a:cubicBezTo>
                    <a:cubicBezTo>
                      <a:pt x="18441" y="1711"/>
                      <a:pt x="18416" y="1342"/>
                      <a:pt x="18372" y="982"/>
                    </a:cubicBezTo>
                    <a:cubicBezTo>
                      <a:pt x="18334" y="713"/>
                      <a:pt x="18287" y="450"/>
                      <a:pt x="18226" y="208"/>
                    </a:cubicBezTo>
                    <a:cubicBezTo>
                      <a:pt x="18225" y="207"/>
                      <a:pt x="18225" y="207"/>
                      <a:pt x="18225" y="206"/>
                    </a:cubicBezTo>
                    <a:lnTo>
                      <a:pt x="18225" y="206"/>
                    </a:lnTo>
                    <a:cubicBezTo>
                      <a:pt x="18312" y="196"/>
                      <a:pt x="18397" y="187"/>
                      <a:pt x="18482" y="180"/>
                    </a:cubicBezTo>
                    <a:lnTo>
                      <a:pt x="18482" y="180"/>
                    </a:lnTo>
                    <a:lnTo>
                      <a:pt x="18488" y="205"/>
                    </a:lnTo>
                    <a:cubicBezTo>
                      <a:pt x="18631" y="801"/>
                      <a:pt x="18702" y="1435"/>
                      <a:pt x="18702" y="2113"/>
                    </a:cubicBezTo>
                    <a:cubicBezTo>
                      <a:pt x="18702" y="2887"/>
                      <a:pt x="18611" y="3714"/>
                      <a:pt x="18427" y="4614"/>
                    </a:cubicBezTo>
                    <a:cubicBezTo>
                      <a:pt x="18325" y="5102"/>
                      <a:pt x="18208" y="5583"/>
                      <a:pt x="18069" y="6080"/>
                    </a:cubicBezTo>
                    <a:cubicBezTo>
                      <a:pt x="17977" y="6414"/>
                      <a:pt x="17864" y="6802"/>
                      <a:pt x="17738" y="7174"/>
                    </a:cubicBezTo>
                    <a:cubicBezTo>
                      <a:pt x="17548" y="7736"/>
                      <a:pt x="17319" y="8282"/>
                      <a:pt x="17063" y="8790"/>
                    </a:cubicBezTo>
                    <a:cubicBezTo>
                      <a:pt x="16712" y="9485"/>
                      <a:pt x="16371" y="10009"/>
                      <a:pt x="15990" y="10446"/>
                    </a:cubicBezTo>
                    <a:cubicBezTo>
                      <a:pt x="15769" y="10694"/>
                      <a:pt x="15553" y="10892"/>
                      <a:pt x="15329" y="11049"/>
                    </a:cubicBezTo>
                    <a:cubicBezTo>
                      <a:pt x="15077" y="11226"/>
                      <a:pt x="14831" y="11341"/>
                      <a:pt x="14597" y="11393"/>
                    </a:cubicBezTo>
                    <a:lnTo>
                      <a:pt x="14597" y="11394"/>
                    </a:lnTo>
                    <a:lnTo>
                      <a:pt x="14597" y="11394"/>
                    </a:lnTo>
                    <a:cubicBezTo>
                      <a:pt x="14461" y="11420"/>
                      <a:pt x="14326" y="11437"/>
                      <a:pt x="14197" y="11437"/>
                    </a:cubicBezTo>
                    <a:cubicBezTo>
                      <a:pt x="14068" y="11437"/>
                      <a:pt x="13942" y="11423"/>
                      <a:pt x="13826" y="11393"/>
                    </a:cubicBezTo>
                    <a:cubicBezTo>
                      <a:pt x="13604" y="11341"/>
                      <a:pt x="13403" y="11239"/>
                      <a:pt x="13219" y="11093"/>
                    </a:cubicBezTo>
                    <a:cubicBezTo>
                      <a:pt x="13059" y="10964"/>
                      <a:pt x="12920" y="10803"/>
                      <a:pt x="12790" y="10599"/>
                    </a:cubicBezTo>
                    <a:cubicBezTo>
                      <a:pt x="12664" y="10398"/>
                      <a:pt x="12552" y="10155"/>
                      <a:pt x="12453" y="9877"/>
                    </a:cubicBezTo>
                    <a:cubicBezTo>
                      <a:pt x="12255" y="9301"/>
                      <a:pt x="12149" y="8694"/>
                      <a:pt x="12077" y="8176"/>
                    </a:cubicBezTo>
                    <a:cubicBezTo>
                      <a:pt x="12033" y="7869"/>
                      <a:pt x="12000" y="7559"/>
                      <a:pt x="11962" y="7249"/>
                    </a:cubicBezTo>
                    <a:cubicBezTo>
                      <a:pt x="11928" y="6959"/>
                      <a:pt x="11893" y="6693"/>
                      <a:pt x="11860" y="6424"/>
                    </a:cubicBezTo>
                    <a:cubicBezTo>
                      <a:pt x="11805" y="6053"/>
                      <a:pt x="11740" y="5583"/>
                      <a:pt x="11570" y="5153"/>
                    </a:cubicBezTo>
                    <a:cubicBezTo>
                      <a:pt x="11454" y="4891"/>
                      <a:pt x="11328" y="4666"/>
                      <a:pt x="11178" y="4464"/>
                    </a:cubicBezTo>
                    <a:cubicBezTo>
                      <a:pt x="11059" y="4311"/>
                      <a:pt x="10932" y="4185"/>
                      <a:pt x="10793" y="4076"/>
                    </a:cubicBezTo>
                    <a:lnTo>
                      <a:pt x="10793" y="4073"/>
                    </a:lnTo>
                    <a:cubicBezTo>
                      <a:pt x="10687" y="3994"/>
                      <a:pt x="10581" y="3933"/>
                      <a:pt x="10469" y="3882"/>
                    </a:cubicBezTo>
                    <a:cubicBezTo>
                      <a:pt x="10350" y="3834"/>
                      <a:pt x="10234" y="3804"/>
                      <a:pt x="10114" y="3786"/>
                    </a:cubicBezTo>
                    <a:cubicBezTo>
                      <a:pt x="10075" y="3782"/>
                      <a:pt x="10038" y="3778"/>
                      <a:pt x="10001" y="3778"/>
                    </a:cubicBezTo>
                    <a:cubicBezTo>
                      <a:pt x="9986" y="3778"/>
                      <a:pt x="9972" y="3779"/>
                      <a:pt x="9958" y="3780"/>
                    </a:cubicBezTo>
                    <a:cubicBezTo>
                      <a:pt x="9944" y="3779"/>
                      <a:pt x="9930" y="3778"/>
                      <a:pt x="9915" y="3778"/>
                    </a:cubicBezTo>
                    <a:cubicBezTo>
                      <a:pt x="9878" y="3778"/>
                      <a:pt x="9841" y="3782"/>
                      <a:pt x="9801" y="3786"/>
                    </a:cubicBezTo>
                    <a:cubicBezTo>
                      <a:pt x="9702" y="3800"/>
                      <a:pt x="9593" y="3827"/>
                      <a:pt x="9485" y="3865"/>
                    </a:cubicBezTo>
                    <a:lnTo>
                      <a:pt x="9485" y="3868"/>
                    </a:lnTo>
                    <a:cubicBezTo>
                      <a:pt x="9341" y="3930"/>
                      <a:pt x="9211" y="4005"/>
                      <a:pt x="9082" y="4100"/>
                    </a:cubicBezTo>
                    <a:lnTo>
                      <a:pt x="9082" y="4103"/>
                    </a:lnTo>
                    <a:cubicBezTo>
                      <a:pt x="8939" y="4216"/>
                      <a:pt x="8806" y="4352"/>
                      <a:pt x="8673" y="4519"/>
                    </a:cubicBezTo>
                    <a:cubicBezTo>
                      <a:pt x="8506" y="4744"/>
                      <a:pt x="8363" y="4996"/>
                      <a:pt x="8244" y="5268"/>
                    </a:cubicBezTo>
                    <a:lnTo>
                      <a:pt x="8244" y="5273"/>
                    </a:lnTo>
                    <a:cubicBezTo>
                      <a:pt x="8148" y="5518"/>
                      <a:pt x="8080" y="5784"/>
                      <a:pt x="8033" y="6131"/>
                    </a:cubicBezTo>
                    <a:cubicBezTo>
                      <a:pt x="7975" y="6598"/>
                      <a:pt x="7954" y="7082"/>
                      <a:pt x="7940" y="7505"/>
                    </a:cubicBezTo>
                    <a:lnTo>
                      <a:pt x="7934" y="7654"/>
                    </a:lnTo>
                    <a:cubicBezTo>
                      <a:pt x="7913" y="8233"/>
                      <a:pt x="7890" y="8830"/>
                      <a:pt x="7787" y="9406"/>
                    </a:cubicBezTo>
                    <a:cubicBezTo>
                      <a:pt x="7726" y="9743"/>
                      <a:pt x="7644" y="10029"/>
                      <a:pt x="7542" y="10272"/>
                    </a:cubicBezTo>
                    <a:cubicBezTo>
                      <a:pt x="7436" y="10514"/>
                      <a:pt x="7310" y="10712"/>
                      <a:pt x="7157" y="10878"/>
                    </a:cubicBezTo>
                    <a:cubicBezTo>
                      <a:pt x="6976" y="11072"/>
                      <a:pt x="6765" y="11219"/>
                      <a:pt x="6520" y="11318"/>
                    </a:cubicBezTo>
                    <a:cubicBezTo>
                      <a:pt x="6281" y="11417"/>
                      <a:pt x="6022" y="11468"/>
                      <a:pt x="5773" y="11468"/>
                    </a:cubicBezTo>
                    <a:cubicBezTo>
                      <a:pt x="5723" y="11468"/>
                      <a:pt x="5673" y="11464"/>
                      <a:pt x="5620" y="11461"/>
                    </a:cubicBezTo>
                    <a:lnTo>
                      <a:pt x="5620" y="11461"/>
                    </a:lnTo>
                    <a:lnTo>
                      <a:pt x="5620" y="11461"/>
                    </a:lnTo>
                    <a:cubicBezTo>
                      <a:pt x="5432" y="11444"/>
                      <a:pt x="5276" y="11417"/>
                      <a:pt x="5139" y="11372"/>
                    </a:cubicBezTo>
                    <a:cubicBezTo>
                      <a:pt x="4993" y="11332"/>
                      <a:pt x="4846" y="11274"/>
                      <a:pt x="4706" y="11209"/>
                    </a:cubicBezTo>
                    <a:cubicBezTo>
                      <a:pt x="4420" y="11069"/>
                      <a:pt x="4140" y="10888"/>
                      <a:pt x="3851" y="10650"/>
                    </a:cubicBezTo>
                    <a:cubicBezTo>
                      <a:pt x="3346" y="10231"/>
                      <a:pt x="2876" y="9699"/>
                      <a:pt x="2410" y="9028"/>
                    </a:cubicBezTo>
                    <a:cubicBezTo>
                      <a:pt x="1980" y="8408"/>
                      <a:pt x="1656" y="7818"/>
                      <a:pt x="1424" y="7228"/>
                    </a:cubicBezTo>
                    <a:cubicBezTo>
                      <a:pt x="1240" y="6775"/>
                      <a:pt x="1094" y="6298"/>
                      <a:pt x="985" y="5814"/>
                    </a:cubicBezTo>
                    <a:cubicBezTo>
                      <a:pt x="889" y="5375"/>
                      <a:pt x="811" y="4908"/>
                      <a:pt x="746" y="4386"/>
                    </a:cubicBezTo>
                    <a:cubicBezTo>
                      <a:pt x="692" y="3939"/>
                      <a:pt x="651" y="3494"/>
                      <a:pt x="610" y="3047"/>
                    </a:cubicBezTo>
                    <a:lnTo>
                      <a:pt x="610" y="3044"/>
                    </a:lnTo>
                    <a:lnTo>
                      <a:pt x="596" y="2937"/>
                    </a:lnTo>
                    <a:cubicBezTo>
                      <a:pt x="549" y="2457"/>
                      <a:pt x="504" y="1956"/>
                      <a:pt x="436" y="1469"/>
                    </a:cubicBezTo>
                    <a:cubicBezTo>
                      <a:pt x="368" y="982"/>
                      <a:pt x="290" y="542"/>
                      <a:pt x="191" y="136"/>
                    </a:cubicBezTo>
                    <a:lnTo>
                      <a:pt x="187" y="120"/>
                    </a:lnTo>
                    <a:lnTo>
                      <a:pt x="174" y="112"/>
                    </a:lnTo>
                    <a:cubicBezTo>
                      <a:pt x="170" y="112"/>
                      <a:pt x="167" y="109"/>
                      <a:pt x="164" y="103"/>
                    </a:cubicBezTo>
                    <a:cubicBezTo>
                      <a:pt x="160" y="99"/>
                      <a:pt x="156" y="92"/>
                      <a:pt x="150" y="85"/>
                    </a:cubicBezTo>
                    <a:lnTo>
                      <a:pt x="82" y="130"/>
                    </a:lnTo>
                    <a:cubicBezTo>
                      <a:pt x="88" y="140"/>
                      <a:pt x="95" y="147"/>
                      <a:pt x="102" y="157"/>
                    </a:cubicBezTo>
                    <a:cubicBezTo>
                      <a:pt x="105" y="160"/>
                      <a:pt x="108" y="164"/>
                      <a:pt x="112" y="168"/>
                    </a:cubicBezTo>
                    <a:lnTo>
                      <a:pt x="112" y="168"/>
                    </a:lnTo>
                    <a:cubicBezTo>
                      <a:pt x="209" y="567"/>
                      <a:pt x="290" y="999"/>
                      <a:pt x="358" y="1479"/>
                    </a:cubicBezTo>
                    <a:cubicBezTo>
                      <a:pt x="422" y="1967"/>
                      <a:pt x="470" y="2464"/>
                      <a:pt x="515" y="2945"/>
                    </a:cubicBezTo>
                    <a:lnTo>
                      <a:pt x="529" y="3054"/>
                    </a:lnTo>
                    <a:cubicBezTo>
                      <a:pt x="569" y="3500"/>
                      <a:pt x="614" y="3950"/>
                      <a:pt x="664" y="4397"/>
                    </a:cubicBezTo>
                    <a:cubicBezTo>
                      <a:pt x="729" y="4921"/>
                      <a:pt x="807" y="5391"/>
                      <a:pt x="906" y="5831"/>
                    </a:cubicBezTo>
                    <a:cubicBezTo>
                      <a:pt x="1012" y="6322"/>
                      <a:pt x="1162" y="6802"/>
                      <a:pt x="1346" y="7259"/>
                    </a:cubicBezTo>
                    <a:cubicBezTo>
                      <a:pt x="1584" y="7855"/>
                      <a:pt x="1912" y="8448"/>
                      <a:pt x="2344" y="9076"/>
                    </a:cubicBezTo>
                    <a:cubicBezTo>
                      <a:pt x="2811" y="9751"/>
                      <a:pt x="3285" y="10289"/>
                      <a:pt x="3800" y="10715"/>
                    </a:cubicBezTo>
                    <a:cubicBezTo>
                      <a:pt x="4093" y="10953"/>
                      <a:pt x="4379" y="11141"/>
                      <a:pt x="4672" y="11280"/>
                    </a:cubicBezTo>
                    <a:cubicBezTo>
                      <a:pt x="4815" y="11352"/>
                      <a:pt x="4966" y="11407"/>
                      <a:pt x="5115" y="11451"/>
                    </a:cubicBezTo>
                    <a:cubicBezTo>
                      <a:pt x="5258" y="11498"/>
                      <a:pt x="5422" y="11525"/>
                      <a:pt x="5609" y="11543"/>
                    </a:cubicBezTo>
                    <a:lnTo>
                      <a:pt x="5613" y="11543"/>
                    </a:lnTo>
                    <a:cubicBezTo>
                      <a:pt x="5664" y="11546"/>
                      <a:pt x="5718" y="11550"/>
                      <a:pt x="5773" y="11550"/>
                    </a:cubicBezTo>
                    <a:cubicBezTo>
                      <a:pt x="6032" y="11550"/>
                      <a:pt x="6301" y="11495"/>
                      <a:pt x="6550" y="11393"/>
                    </a:cubicBezTo>
                    <a:cubicBezTo>
                      <a:pt x="6806" y="11291"/>
                      <a:pt x="7031" y="11137"/>
                      <a:pt x="7218" y="10937"/>
                    </a:cubicBezTo>
                    <a:cubicBezTo>
                      <a:pt x="7378" y="10759"/>
                      <a:pt x="7508" y="10551"/>
                      <a:pt x="7617" y="10303"/>
                    </a:cubicBezTo>
                    <a:cubicBezTo>
                      <a:pt x="7722" y="10053"/>
                      <a:pt x="7808" y="9764"/>
                      <a:pt x="7869" y="9423"/>
                    </a:cubicBezTo>
                    <a:cubicBezTo>
                      <a:pt x="7971" y="8837"/>
                      <a:pt x="7995" y="8237"/>
                      <a:pt x="8016" y="7658"/>
                    </a:cubicBezTo>
                    <a:lnTo>
                      <a:pt x="8022" y="7508"/>
                    </a:lnTo>
                    <a:cubicBezTo>
                      <a:pt x="8036" y="7085"/>
                      <a:pt x="8057" y="6605"/>
                      <a:pt x="8115" y="6141"/>
                    </a:cubicBezTo>
                    <a:cubicBezTo>
                      <a:pt x="8162" y="5798"/>
                      <a:pt x="8226" y="5540"/>
                      <a:pt x="8318" y="5302"/>
                    </a:cubicBezTo>
                    <a:lnTo>
                      <a:pt x="8318" y="5302"/>
                    </a:lnTo>
                    <a:lnTo>
                      <a:pt x="8319" y="5303"/>
                    </a:lnTo>
                    <a:cubicBezTo>
                      <a:pt x="8434" y="5034"/>
                      <a:pt x="8578" y="4788"/>
                      <a:pt x="8738" y="4570"/>
                    </a:cubicBezTo>
                    <a:cubicBezTo>
                      <a:pt x="8867" y="4407"/>
                      <a:pt x="8996" y="4278"/>
                      <a:pt x="9131" y="4166"/>
                    </a:cubicBezTo>
                    <a:lnTo>
                      <a:pt x="9131" y="4166"/>
                    </a:lnTo>
                    <a:lnTo>
                      <a:pt x="9133" y="4168"/>
                    </a:lnTo>
                    <a:cubicBezTo>
                      <a:pt x="9256" y="4073"/>
                      <a:pt x="9378" y="4001"/>
                      <a:pt x="9515" y="3943"/>
                    </a:cubicBezTo>
                    <a:lnTo>
                      <a:pt x="9514" y="3942"/>
                    </a:lnTo>
                    <a:lnTo>
                      <a:pt x="9514" y="3942"/>
                    </a:lnTo>
                    <a:cubicBezTo>
                      <a:pt x="9619" y="3905"/>
                      <a:pt x="9720" y="3882"/>
                      <a:pt x="9812" y="3868"/>
                    </a:cubicBezTo>
                    <a:cubicBezTo>
                      <a:pt x="9862" y="3862"/>
                      <a:pt x="9910" y="3862"/>
                      <a:pt x="9958" y="3858"/>
                    </a:cubicBezTo>
                    <a:cubicBezTo>
                      <a:pt x="10005" y="3862"/>
                      <a:pt x="10055" y="3862"/>
                      <a:pt x="10105" y="3868"/>
                    </a:cubicBezTo>
                    <a:lnTo>
                      <a:pt x="10105" y="3868"/>
                    </a:lnTo>
                    <a:lnTo>
                      <a:pt x="10105" y="3868"/>
                    </a:lnTo>
                    <a:cubicBezTo>
                      <a:pt x="10216" y="3882"/>
                      <a:pt x="10321" y="3912"/>
                      <a:pt x="10436" y="3955"/>
                    </a:cubicBezTo>
                    <a:lnTo>
                      <a:pt x="10436" y="3955"/>
                    </a:lnTo>
                    <a:lnTo>
                      <a:pt x="10435" y="3957"/>
                    </a:lnTo>
                    <a:cubicBezTo>
                      <a:pt x="10540" y="4004"/>
                      <a:pt x="10641" y="4065"/>
                      <a:pt x="10743" y="4139"/>
                    </a:cubicBezTo>
                    <a:lnTo>
                      <a:pt x="10743" y="4139"/>
                    </a:lnTo>
                    <a:lnTo>
                      <a:pt x="10742" y="4141"/>
                    </a:lnTo>
                    <a:cubicBezTo>
                      <a:pt x="10878" y="4246"/>
                      <a:pt x="10998" y="4369"/>
                      <a:pt x="11113" y="4516"/>
                    </a:cubicBezTo>
                    <a:lnTo>
                      <a:pt x="11115" y="4514"/>
                    </a:lnTo>
                    <a:lnTo>
                      <a:pt x="11115" y="4514"/>
                    </a:lnTo>
                    <a:cubicBezTo>
                      <a:pt x="11257" y="4708"/>
                      <a:pt x="11382" y="4929"/>
                      <a:pt x="11495" y="5182"/>
                    </a:cubicBezTo>
                    <a:lnTo>
                      <a:pt x="11495" y="5182"/>
                    </a:lnTo>
                    <a:lnTo>
                      <a:pt x="11492" y="5183"/>
                    </a:lnTo>
                    <a:cubicBezTo>
                      <a:pt x="11659" y="5600"/>
                      <a:pt x="11726" y="6063"/>
                      <a:pt x="11778" y="6434"/>
                    </a:cubicBezTo>
                    <a:cubicBezTo>
                      <a:pt x="11816" y="6704"/>
                      <a:pt x="11846" y="6970"/>
                      <a:pt x="11880" y="7259"/>
                    </a:cubicBezTo>
                    <a:cubicBezTo>
                      <a:pt x="11918" y="7566"/>
                      <a:pt x="11951" y="7879"/>
                      <a:pt x="11996" y="8186"/>
                    </a:cubicBezTo>
                    <a:cubicBezTo>
                      <a:pt x="12071" y="8708"/>
                      <a:pt x="12173" y="9317"/>
                      <a:pt x="12378" y="9900"/>
                    </a:cubicBezTo>
                    <a:cubicBezTo>
                      <a:pt x="12477" y="10190"/>
                      <a:pt x="12589" y="10435"/>
                      <a:pt x="12722" y="10643"/>
                    </a:cubicBezTo>
                    <a:cubicBezTo>
                      <a:pt x="12851" y="10851"/>
                      <a:pt x="13002" y="11022"/>
                      <a:pt x="13168" y="11157"/>
                    </a:cubicBezTo>
                    <a:cubicBezTo>
                      <a:pt x="13362" y="11311"/>
                      <a:pt x="13574" y="11417"/>
                      <a:pt x="13806" y="11471"/>
                    </a:cubicBezTo>
                    <a:cubicBezTo>
                      <a:pt x="13928" y="11505"/>
                      <a:pt x="14061" y="11519"/>
                      <a:pt x="14197" y="11519"/>
                    </a:cubicBezTo>
                    <a:cubicBezTo>
                      <a:pt x="14334" y="11519"/>
                      <a:pt x="14477" y="11502"/>
                      <a:pt x="14617" y="11471"/>
                    </a:cubicBezTo>
                    <a:cubicBezTo>
                      <a:pt x="14862" y="11417"/>
                      <a:pt x="15118" y="11297"/>
                      <a:pt x="15374" y="11116"/>
                    </a:cubicBezTo>
                    <a:cubicBezTo>
                      <a:pt x="15605" y="10957"/>
                      <a:pt x="15827" y="10753"/>
                      <a:pt x="16052" y="10497"/>
                    </a:cubicBezTo>
                    <a:cubicBezTo>
                      <a:pt x="16440" y="10057"/>
                      <a:pt x="16784" y="9526"/>
                      <a:pt x="17135" y="8826"/>
                    </a:cubicBezTo>
                    <a:cubicBezTo>
                      <a:pt x="17394" y="8315"/>
                      <a:pt x="17623" y="7767"/>
                      <a:pt x="17817" y="7201"/>
                    </a:cubicBezTo>
                    <a:cubicBezTo>
                      <a:pt x="17943" y="6827"/>
                      <a:pt x="18055" y="6434"/>
                      <a:pt x="18147" y="6100"/>
                    </a:cubicBezTo>
                    <a:cubicBezTo>
                      <a:pt x="18287" y="5603"/>
                      <a:pt x="18406" y="5122"/>
                      <a:pt x="18505" y="4631"/>
                    </a:cubicBezTo>
                    <a:cubicBezTo>
                      <a:pt x="18689" y="3728"/>
                      <a:pt x="18784" y="2893"/>
                      <a:pt x="18784" y="2113"/>
                    </a:cubicBezTo>
                    <a:cubicBezTo>
                      <a:pt x="18784" y="1438"/>
                      <a:pt x="18715" y="806"/>
                      <a:pt x="18573" y="211"/>
                    </a:cubicBezTo>
                    <a:lnTo>
                      <a:pt x="18573" y="211"/>
                    </a:lnTo>
                    <a:cubicBezTo>
                      <a:pt x="18587" y="196"/>
                      <a:pt x="18598" y="179"/>
                      <a:pt x="18608" y="161"/>
                    </a:cubicBezTo>
                    <a:lnTo>
                      <a:pt x="18614" y="150"/>
                    </a:lnTo>
                    <a:lnTo>
                      <a:pt x="18641" y="85"/>
                    </a:lnTo>
                    <a:lnTo>
                      <a:pt x="18573" y="92"/>
                    </a:lnTo>
                    <a:cubicBezTo>
                      <a:pt x="18441" y="99"/>
                      <a:pt x="18307" y="112"/>
                      <a:pt x="18175" y="130"/>
                    </a:cubicBezTo>
                    <a:lnTo>
                      <a:pt x="18141" y="133"/>
                    </a:lnTo>
                    <a:lnTo>
                      <a:pt x="18141" y="170"/>
                    </a:lnTo>
                    <a:lnTo>
                      <a:pt x="18141" y="174"/>
                    </a:lnTo>
                    <a:cubicBezTo>
                      <a:pt x="18141" y="191"/>
                      <a:pt x="18141" y="211"/>
                      <a:pt x="18147" y="228"/>
                    </a:cubicBezTo>
                    <a:cubicBezTo>
                      <a:pt x="18205" y="467"/>
                      <a:pt x="18253" y="729"/>
                      <a:pt x="18290" y="992"/>
                    </a:cubicBezTo>
                    <a:cubicBezTo>
                      <a:pt x="18338" y="1350"/>
                      <a:pt x="18359" y="1715"/>
                      <a:pt x="18359" y="2096"/>
                    </a:cubicBezTo>
                    <a:cubicBezTo>
                      <a:pt x="18359" y="2577"/>
                      <a:pt x="18325" y="3081"/>
                      <a:pt x="18253" y="3612"/>
                    </a:cubicBezTo>
                    <a:cubicBezTo>
                      <a:pt x="18137" y="4417"/>
                      <a:pt x="17950" y="5262"/>
                      <a:pt x="17656" y="6284"/>
                    </a:cubicBezTo>
                    <a:cubicBezTo>
                      <a:pt x="17571" y="6567"/>
                      <a:pt x="17483" y="6867"/>
                      <a:pt x="17381" y="7164"/>
                    </a:cubicBezTo>
                    <a:cubicBezTo>
                      <a:pt x="17302" y="7392"/>
                      <a:pt x="17214" y="7624"/>
                      <a:pt x="17098" y="7900"/>
                    </a:cubicBezTo>
                    <a:lnTo>
                      <a:pt x="17098" y="7896"/>
                    </a:lnTo>
                    <a:cubicBezTo>
                      <a:pt x="16739" y="8735"/>
                      <a:pt x="16362" y="9413"/>
                      <a:pt x="15932" y="9976"/>
                    </a:cubicBezTo>
                    <a:cubicBezTo>
                      <a:pt x="15701" y="10272"/>
                      <a:pt x="15472" y="10507"/>
                      <a:pt x="15234" y="10694"/>
                    </a:cubicBezTo>
                    <a:cubicBezTo>
                      <a:pt x="15067" y="10824"/>
                      <a:pt x="14903" y="10919"/>
                      <a:pt x="14736" y="10991"/>
                    </a:cubicBezTo>
                    <a:cubicBezTo>
                      <a:pt x="14624" y="11031"/>
                      <a:pt x="14507" y="11066"/>
                      <a:pt x="14392" y="11083"/>
                    </a:cubicBezTo>
                    <a:lnTo>
                      <a:pt x="14392" y="11083"/>
                    </a:lnTo>
                    <a:lnTo>
                      <a:pt x="14392" y="11083"/>
                    </a:lnTo>
                    <a:cubicBezTo>
                      <a:pt x="14329" y="11090"/>
                      <a:pt x="14268" y="11093"/>
                      <a:pt x="14208" y="11093"/>
                    </a:cubicBezTo>
                    <a:cubicBezTo>
                      <a:pt x="14147" y="11093"/>
                      <a:pt x="14085" y="11089"/>
                      <a:pt x="14024" y="11083"/>
                    </a:cubicBezTo>
                    <a:cubicBezTo>
                      <a:pt x="13947" y="11070"/>
                      <a:pt x="13864" y="11049"/>
                      <a:pt x="13773" y="11025"/>
                    </a:cubicBezTo>
                    <a:lnTo>
                      <a:pt x="13773" y="11025"/>
                    </a:lnTo>
                    <a:lnTo>
                      <a:pt x="13734" y="11008"/>
                    </a:lnTo>
                    <a:cubicBezTo>
                      <a:pt x="13635" y="10964"/>
                      <a:pt x="13546" y="10909"/>
                      <a:pt x="13461" y="10847"/>
                    </a:cubicBezTo>
                    <a:cubicBezTo>
                      <a:pt x="13362" y="10769"/>
                      <a:pt x="13271" y="10681"/>
                      <a:pt x="13186" y="10568"/>
                    </a:cubicBezTo>
                    <a:lnTo>
                      <a:pt x="13184" y="10570"/>
                    </a:lnTo>
                    <a:lnTo>
                      <a:pt x="13184" y="10570"/>
                    </a:lnTo>
                    <a:cubicBezTo>
                      <a:pt x="13072" y="10416"/>
                      <a:pt x="12970" y="10236"/>
                      <a:pt x="12872" y="10016"/>
                    </a:cubicBezTo>
                    <a:cubicBezTo>
                      <a:pt x="12756" y="9740"/>
                      <a:pt x="12661" y="9430"/>
                      <a:pt x="12575" y="9038"/>
                    </a:cubicBezTo>
                    <a:cubicBezTo>
                      <a:pt x="12486" y="8633"/>
                      <a:pt x="12425" y="8220"/>
                      <a:pt x="12384" y="7906"/>
                    </a:cubicBezTo>
                    <a:cubicBezTo>
                      <a:pt x="12351" y="7665"/>
                      <a:pt x="12323" y="7423"/>
                      <a:pt x="12296" y="7181"/>
                    </a:cubicBezTo>
                    <a:lnTo>
                      <a:pt x="12279" y="7058"/>
                    </a:lnTo>
                    <a:cubicBezTo>
                      <a:pt x="12245" y="6778"/>
                      <a:pt x="12214" y="6499"/>
                      <a:pt x="12173" y="6223"/>
                    </a:cubicBezTo>
                    <a:cubicBezTo>
                      <a:pt x="12132" y="5937"/>
                      <a:pt x="12091" y="5708"/>
                      <a:pt x="12044" y="5507"/>
                    </a:cubicBezTo>
                    <a:cubicBezTo>
                      <a:pt x="11982" y="5259"/>
                      <a:pt x="11887" y="5010"/>
                      <a:pt x="11750" y="4737"/>
                    </a:cubicBezTo>
                    <a:cubicBezTo>
                      <a:pt x="11583" y="4406"/>
                      <a:pt x="11372" y="4127"/>
                      <a:pt x="11130" y="3912"/>
                    </a:cubicBezTo>
                    <a:cubicBezTo>
                      <a:pt x="10888" y="3698"/>
                      <a:pt x="10616" y="3548"/>
                      <a:pt x="10330" y="3476"/>
                    </a:cubicBezTo>
                    <a:cubicBezTo>
                      <a:pt x="10213" y="3449"/>
                      <a:pt x="10091" y="3432"/>
                      <a:pt x="9968" y="3432"/>
                    </a:cubicBezTo>
                    <a:cubicBezTo>
                      <a:pt x="9808" y="3432"/>
                      <a:pt x="9648" y="3459"/>
                      <a:pt x="9485" y="3507"/>
                    </a:cubicBezTo>
                    <a:cubicBezTo>
                      <a:pt x="9215" y="3588"/>
                      <a:pt x="8949" y="3749"/>
                      <a:pt x="8694" y="3984"/>
                    </a:cubicBezTo>
                    <a:cubicBezTo>
                      <a:pt x="8537" y="4131"/>
                      <a:pt x="8390" y="4315"/>
                      <a:pt x="8230" y="4560"/>
                    </a:cubicBezTo>
                    <a:cubicBezTo>
                      <a:pt x="8094" y="4774"/>
                      <a:pt x="7975" y="5013"/>
                      <a:pt x="7879" y="5268"/>
                    </a:cubicBezTo>
                    <a:cubicBezTo>
                      <a:pt x="7736" y="5664"/>
                      <a:pt x="7688" y="6083"/>
                      <a:pt x="7654" y="6445"/>
                    </a:cubicBezTo>
                    <a:cubicBezTo>
                      <a:pt x="7620" y="6822"/>
                      <a:pt x="7607" y="7204"/>
                      <a:pt x="7593" y="7604"/>
                    </a:cubicBezTo>
                    <a:lnTo>
                      <a:pt x="7590" y="7658"/>
                    </a:lnTo>
                    <a:cubicBezTo>
                      <a:pt x="7569" y="8138"/>
                      <a:pt x="7552" y="8633"/>
                      <a:pt x="7487" y="9117"/>
                    </a:cubicBezTo>
                    <a:cubicBezTo>
                      <a:pt x="7429" y="9518"/>
                      <a:pt x="7347" y="9836"/>
                      <a:pt x="7235" y="10115"/>
                    </a:cubicBezTo>
                    <a:lnTo>
                      <a:pt x="7237" y="10115"/>
                    </a:lnTo>
                    <a:lnTo>
                      <a:pt x="7237" y="10115"/>
                    </a:lnTo>
                    <a:cubicBezTo>
                      <a:pt x="7165" y="10277"/>
                      <a:pt x="7084" y="10419"/>
                      <a:pt x="6986" y="10548"/>
                    </a:cubicBezTo>
                    <a:lnTo>
                      <a:pt x="6986" y="10548"/>
                    </a:lnTo>
                    <a:lnTo>
                      <a:pt x="6986" y="10548"/>
                    </a:lnTo>
                    <a:cubicBezTo>
                      <a:pt x="6906" y="10648"/>
                      <a:pt x="6822" y="10732"/>
                      <a:pt x="6732" y="10808"/>
                    </a:cubicBezTo>
                    <a:lnTo>
                      <a:pt x="6732" y="10808"/>
                    </a:lnTo>
                    <a:lnTo>
                      <a:pt x="6731" y="10807"/>
                    </a:lnTo>
                    <a:cubicBezTo>
                      <a:pt x="6632" y="10882"/>
                      <a:pt x="6526" y="10943"/>
                      <a:pt x="6407" y="10998"/>
                    </a:cubicBezTo>
                    <a:cubicBezTo>
                      <a:pt x="6281" y="11045"/>
                      <a:pt x="6144" y="11086"/>
                      <a:pt x="6001" y="11107"/>
                    </a:cubicBezTo>
                    <a:lnTo>
                      <a:pt x="6001" y="11107"/>
                    </a:lnTo>
                    <a:lnTo>
                      <a:pt x="6001" y="11107"/>
                    </a:lnTo>
                    <a:cubicBezTo>
                      <a:pt x="5921" y="11117"/>
                      <a:pt x="5844" y="11124"/>
                      <a:pt x="5763" y="11124"/>
                    </a:cubicBezTo>
                    <a:cubicBezTo>
                      <a:pt x="5681" y="11124"/>
                      <a:pt x="5600" y="11116"/>
                      <a:pt x="5514" y="11107"/>
                    </a:cubicBezTo>
                    <a:cubicBezTo>
                      <a:pt x="5340" y="11080"/>
                      <a:pt x="5160" y="11031"/>
                      <a:pt x="4969" y="10953"/>
                    </a:cubicBezTo>
                    <a:cubicBezTo>
                      <a:pt x="4716" y="10844"/>
                      <a:pt x="4468" y="10694"/>
                      <a:pt x="4205" y="10497"/>
                    </a:cubicBezTo>
                    <a:cubicBezTo>
                      <a:pt x="3803" y="10183"/>
                      <a:pt x="3408" y="9781"/>
                      <a:pt x="3003" y="9270"/>
                    </a:cubicBezTo>
                    <a:lnTo>
                      <a:pt x="2996" y="9261"/>
                    </a:lnTo>
                    <a:lnTo>
                      <a:pt x="2996" y="9261"/>
                    </a:lnTo>
                    <a:lnTo>
                      <a:pt x="2989" y="9246"/>
                    </a:lnTo>
                    <a:lnTo>
                      <a:pt x="2986" y="9239"/>
                    </a:lnTo>
                    <a:cubicBezTo>
                      <a:pt x="2491" y="8595"/>
                      <a:pt x="2092" y="7927"/>
                      <a:pt x="1796" y="7249"/>
                    </a:cubicBezTo>
                    <a:cubicBezTo>
                      <a:pt x="1619" y="6822"/>
                      <a:pt x="1472" y="6369"/>
                      <a:pt x="1356" y="5893"/>
                    </a:cubicBezTo>
                    <a:cubicBezTo>
                      <a:pt x="1257" y="5487"/>
                      <a:pt x="1175" y="5048"/>
                      <a:pt x="1108" y="4516"/>
                    </a:cubicBezTo>
                    <a:cubicBezTo>
                      <a:pt x="1043" y="4032"/>
                      <a:pt x="995" y="3538"/>
                      <a:pt x="947" y="3033"/>
                    </a:cubicBezTo>
                    <a:cubicBezTo>
                      <a:pt x="856" y="2048"/>
                      <a:pt x="757" y="1029"/>
                      <a:pt x="518" y="38"/>
                    </a:cubicBezTo>
                    <a:lnTo>
                      <a:pt x="511" y="7"/>
                    </a:lnTo>
                    <a:lnTo>
                      <a:pt x="480" y="7"/>
                    </a:lnTo>
                    <a:cubicBezTo>
                      <a:pt x="344" y="4"/>
                      <a:pt x="211" y="4"/>
                      <a:pt x="75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21" name="Google Shape;1321;p33"/>
            <p:cNvSpPr/>
            <p:nvPr/>
          </p:nvSpPr>
          <p:spPr>
            <a:xfrm>
              <a:off x="4440463" y="2624725"/>
              <a:ext cx="339300" cy="309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2" name="Google Shape;1322;p33"/>
            <p:cNvGrpSpPr/>
            <p:nvPr/>
          </p:nvGrpSpPr>
          <p:grpSpPr>
            <a:xfrm>
              <a:off x="2839710" y="2393033"/>
              <a:ext cx="691802" cy="791477"/>
              <a:chOff x="5688723" y="2393033"/>
              <a:chExt cx="691802" cy="791477"/>
            </a:xfrm>
          </p:grpSpPr>
          <p:sp>
            <p:nvSpPr>
              <p:cNvPr id="1323" name="Google Shape;1323;p33"/>
              <p:cNvSpPr/>
              <p:nvPr/>
            </p:nvSpPr>
            <p:spPr>
              <a:xfrm>
                <a:off x="5692983" y="2399688"/>
                <a:ext cx="679301" cy="382313"/>
              </a:xfrm>
              <a:custGeom>
                <a:rect b="b" l="l" r="r" t="t"/>
                <a:pathLst>
                  <a:path extrusionOk="0" h="12294" w="21846">
                    <a:moveTo>
                      <a:pt x="16525" y="0"/>
                    </a:moveTo>
                    <a:cubicBezTo>
                      <a:pt x="16345" y="0"/>
                      <a:pt x="16161" y="11"/>
                      <a:pt x="15980" y="18"/>
                    </a:cubicBezTo>
                    <a:cubicBezTo>
                      <a:pt x="15701" y="31"/>
                      <a:pt x="15404" y="58"/>
                      <a:pt x="15074" y="99"/>
                    </a:cubicBezTo>
                    <a:cubicBezTo>
                      <a:pt x="14773" y="134"/>
                      <a:pt x="14481" y="198"/>
                      <a:pt x="14208" y="260"/>
                    </a:cubicBezTo>
                    <a:cubicBezTo>
                      <a:pt x="13646" y="389"/>
                      <a:pt x="13076" y="546"/>
                      <a:pt x="12474" y="741"/>
                    </a:cubicBezTo>
                    <a:cubicBezTo>
                      <a:pt x="12231" y="818"/>
                      <a:pt x="11989" y="900"/>
                      <a:pt x="11750" y="986"/>
                    </a:cubicBezTo>
                    <a:lnTo>
                      <a:pt x="11553" y="1054"/>
                    </a:lnTo>
                    <a:cubicBezTo>
                      <a:pt x="11448" y="1091"/>
                      <a:pt x="11338" y="1125"/>
                      <a:pt x="11236" y="1166"/>
                    </a:cubicBezTo>
                    <a:cubicBezTo>
                      <a:pt x="11090" y="1221"/>
                      <a:pt x="10943" y="1276"/>
                      <a:pt x="10800" y="1326"/>
                    </a:cubicBezTo>
                    <a:lnTo>
                      <a:pt x="10766" y="1340"/>
                    </a:lnTo>
                    <a:lnTo>
                      <a:pt x="10766" y="1343"/>
                    </a:lnTo>
                    <a:cubicBezTo>
                      <a:pt x="10722" y="1350"/>
                      <a:pt x="10660" y="1374"/>
                      <a:pt x="10602" y="1398"/>
                    </a:cubicBezTo>
                    <a:lnTo>
                      <a:pt x="10643" y="1388"/>
                    </a:lnTo>
                    <a:lnTo>
                      <a:pt x="10643" y="1388"/>
                    </a:lnTo>
                    <a:cubicBezTo>
                      <a:pt x="10511" y="1425"/>
                      <a:pt x="10377" y="1469"/>
                      <a:pt x="10248" y="1510"/>
                    </a:cubicBezTo>
                    <a:cubicBezTo>
                      <a:pt x="10231" y="1507"/>
                      <a:pt x="10224" y="1497"/>
                      <a:pt x="10214" y="1483"/>
                    </a:cubicBezTo>
                    <a:cubicBezTo>
                      <a:pt x="10183" y="1449"/>
                      <a:pt x="10146" y="1436"/>
                      <a:pt x="10098" y="1428"/>
                    </a:cubicBezTo>
                    <a:lnTo>
                      <a:pt x="10030" y="1419"/>
                    </a:lnTo>
                    <a:lnTo>
                      <a:pt x="9965" y="1405"/>
                    </a:lnTo>
                    <a:cubicBezTo>
                      <a:pt x="9754" y="1364"/>
                      <a:pt x="9550" y="1296"/>
                      <a:pt x="9348" y="1227"/>
                    </a:cubicBezTo>
                    <a:lnTo>
                      <a:pt x="9256" y="1197"/>
                    </a:lnTo>
                    <a:cubicBezTo>
                      <a:pt x="9031" y="1122"/>
                      <a:pt x="8810" y="1027"/>
                      <a:pt x="8595" y="938"/>
                    </a:cubicBezTo>
                    <a:lnTo>
                      <a:pt x="8455" y="880"/>
                    </a:lnTo>
                    <a:cubicBezTo>
                      <a:pt x="8230" y="785"/>
                      <a:pt x="7992" y="706"/>
                      <a:pt x="7760" y="631"/>
                    </a:cubicBezTo>
                    <a:lnTo>
                      <a:pt x="7634" y="587"/>
                    </a:lnTo>
                    <a:cubicBezTo>
                      <a:pt x="7491" y="543"/>
                      <a:pt x="7351" y="502"/>
                      <a:pt x="7208" y="461"/>
                    </a:cubicBezTo>
                    <a:cubicBezTo>
                      <a:pt x="7034" y="409"/>
                      <a:pt x="6881" y="373"/>
                      <a:pt x="6731" y="338"/>
                    </a:cubicBezTo>
                    <a:cubicBezTo>
                      <a:pt x="6401" y="270"/>
                      <a:pt x="6107" y="222"/>
                      <a:pt x="5838" y="195"/>
                    </a:cubicBezTo>
                    <a:cubicBezTo>
                      <a:pt x="5695" y="184"/>
                      <a:pt x="5552" y="175"/>
                      <a:pt x="5412" y="168"/>
                    </a:cubicBezTo>
                    <a:lnTo>
                      <a:pt x="5337" y="161"/>
                    </a:lnTo>
                    <a:cubicBezTo>
                      <a:pt x="5242" y="154"/>
                      <a:pt x="5143" y="148"/>
                      <a:pt x="5044" y="148"/>
                    </a:cubicBezTo>
                    <a:cubicBezTo>
                      <a:pt x="5023" y="148"/>
                      <a:pt x="5007" y="148"/>
                      <a:pt x="4986" y="151"/>
                    </a:cubicBezTo>
                    <a:cubicBezTo>
                      <a:pt x="4809" y="154"/>
                      <a:pt x="4649" y="168"/>
                      <a:pt x="4499" y="195"/>
                    </a:cubicBezTo>
                    <a:cubicBezTo>
                      <a:pt x="4366" y="216"/>
                      <a:pt x="4222" y="250"/>
                      <a:pt x="4049" y="301"/>
                    </a:cubicBezTo>
                    <a:cubicBezTo>
                      <a:pt x="3875" y="352"/>
                      <a:pt x="3708" y="420"/>
                      <a:pt x="3571" y="478"/>
                    </a:cubicBezTo>
                    <a:cubicBezTo>
                      <a:pt x="3428" y="539"/>
                      <a:pt x="3289" y="607"/>
                      <a:pt x="3153" y="679"/>
                    </a:cubicBezTo>
                    <a:cubicBezTo>
                      <a:pt x="2934" y="798"/>
                      <a:pt x="2727" y="928"/>
                      <a:pt x="2508" y="1081"/>
                    </a:cubicBezTo>
                    <a:cubicBezTo>
                      <a:pt x="2423" y="1142"/>
                      <a:pt x="2341" y="1200"/>
                      <a:pt x="2256" y="1262"/>
                    </a:cubicBezTo>
                    <a:cubicBezTo>
                      <a:pt x="2229" y="1282"/>
                      <a:pt x="2201" y="1303"/>
                      <a:pt x="2174" y="1326"/>
                    </a:cubicBezTo>
                    <a:cubicBezTo>
                      <a:pt x="2113" y="1343"/>
                      <a:pt x="2075" y="1384"/>
                      <a:pt x="2048" y="1425"/>
                    </a:cubicBezTo>
                    <a:lnTo>
                      <a:pt x="1997" y="1466"/>
                    </a:lnTo>
                    <a:lnTo>
                      <a:pt x="1943" y="1510"/>
                    </a:lnTo>
                    <a:cubicBezTo>
                      <a:pt x="1905" y="1541"/>
                      <a:pt x="1888" y="1585"/>
                      <a:pt x="1888" y="1636"/>
                    </a:cubicBezTo>
                    <a:lnTo>
                      <a:pt x="1608" y="1977"/>
                    </a:lnTo>
                    <a:lnTo>
                      <a:pt x="1534" y="2073"/>
                    </a:lnTo>
                    <a:cubicBezTo>
                      <a:pt x="1411" y="2223"/>
                      <a:pt x="1285" y="2380"/>
                      <a:pt x="1183" y="2547"/>
                    </a:cubicBezTo>
                    <a:cubicBezTo>
                      <a:pt x="1060" y="2748"/>
                      <a:pt x="944" y="2973"/>
                      <a:pt x="818" y="3256"/>
                    </a:cubicBezTo>
                    <a:cubicBezTo>
                      <a:pt x="699" y="3525"/>
                      <a:pt x="603" y="3808"/>
                      <a:pt x="508" y="4080"/>
                    </a:cubicBezTo>
                    <a:cubicBezTo>
                      <a:pt x="406" y="4390"/>
                      <a:pt x="331" y="4673"/>
                      <a:pt x="283" y="4939"/>
                    </a:cubicBezTo>
                    <a:lnTo>
                      <a:pt x="263" y="5044"/>
                    </a:lnTo>
                    <a:lnTo>
                      <a:pt x="246" y="5153"/>
                    </a:lnTo>
                    <a:cubicBezTo>
                      <a:pt x="232" y="5228"/>
                      <a:pt x="218" y="5307"/>
                      <a:pt x="205" y="5386"/>
                    </a:cubicBezTo>
                    <a:cubicBezTo>
                      <a:pt x="188" y="5491"/>
                      <a:pt x="174" y="5597"/>
                      <a:pt x="161" y="5699"/>
                    </a:cubicBezTo>
                    <a:lnTo>
                      <a:pt x="147" y="5801"/>
                    </a:lnTo>
                    <a:lnTo>
                      <a:pt x="116" y="6019"/>
                    </a:lnTo>
                    <a:lnTo>
                      <a:pt x="89" y="6237"/>
                    </a:lnTo>
                    <a:lnTo>
                      <a:pt x="72" y="6364"/>
                    </a:lnTo>
                    <a:cubicBezTo>
                      <a:pt x="58" y="6473"/>
                      <a:pt x="45" y="6585"/>
                      <a:pt x="34" y="6701"/>
                    </a:cubicBezTo>
                    <a:cubicBezTo>
                      <a:pt x="10" y="6990"/>
                      <a:pt x="0" y="7277"/>
                      <a:pt x="4" y="7580"/>
                    </a:cubicBezTo>
                    <a:cubicBezTo>
                      <a:pt x="4" y="7798"/>
                      <a:pt x="10" y="8040"/>
                      <a:pt x="31" y="8282"/>
                    </a:cubicBezTo>
                    <a:cubicBezTo>
                      <a:pt x="48" y="8503"/>
                      <a:pt x="72" y="8756"/>
                      <a:pt x="126" y="9001"/>
                    </a:cubicBezTo>
                    <a:cubicBezTo>
                      <a:pt x="171" y="9230"/>
                      <a:pt x="222" y="9458"/>
                      <a:pt x="279" y="9683"/>
                    </a:cubicBezTo>
                    <a:lnTo>
                      <a:pt x="324" y="9850"/>
                    </a:lnTo>
                    <a:lnTo>
                      <a:pt x="368" y="10017"/>
                    </a:lnTo>
                    <a:cubicBezTo>
                      <a:pt x="389" y="10092"/>
                      <a:pt x="409" y="10163"/>
                      <a:pt x="430" y="10238"/>
                    </a:cubicBezTo>
                    <a:lnTo>
                      <a:pt x="467" y="10361"/>
                    </a:lnTo>
                    <a:cubicBezTo>
                      <a:pt x="515" y="10528"/>
                      <a:pt x="562" y="10691"/>
                      <a:pt x="620" y="10852"/>
                    </a:cubicBezTo>
                    <a:cubicBezTo>
                      <a:pt x="644" y="10924"/>
                      <a:pt x="672" y="10991"/>
                      <a:pt x="696" y="11059"/>
                    </a:cubicBezTo>
                    <a:cubicBezTo>
                      <a:pt x="723" y="11131"/>
                      <a:pt x="750" y="11202"/>
                      <a:pt x="774" y="11271"/>
                    </a:cubicBezTo>
                    <a:cubicBezTo>
                      <a:pt x="818" y="11394"/>
                      <a:pt x="872" y="11512"/>
                      <a:pt x="927" y="11632"/>
                    </a:cubicBezTo>
                    <a:lnTo>
                      <a:pt x="941" y="11666"/>
                    </a:lnTo>
                    <a:cubicBezTo>
                      <a:pt x="968" y="11721"/>
                      <a:pt x="992" y="11775"/>
                      <a:pt x="1012" y="11830"/>
                    </a:cubicBezTo>
                    <a:cubicBezTo>
                      <a:pt x="1047" y="11908"/>
                      <a:pt x="1081" y="11987"/>
                      <a:pt x="1114" y="12061"/>
                    </a:cubicBezTo>
                    <a:cubicBezTo>
                      <a:pt x="1138" y="12099"/>
                      <a:pt x="1152" y="12137"/>
                      <a:pt x="1172" y="12177"/>
                    </a:cubicBezTo>
                    <a:lnTo>
                      <a:pt x="1646" y="12177"/>
                    </a:lnTo>
                    <a:cubicBezTo>
                      <a:pt x="1797" y="12177"/>
                      <a:pt x="1950" y="12177"/>
                      <a:pt x="2103" y="12171"/>
                    </a:cubicBezTo>
                    <a:lnTo>
                      <a:pt x="2215" y="12164"/>
                    </a:lnTo>
                    <a:cubicBezTo>
                      <a:pt x="2324" y="12160"/>
                      <a:pt x="2434" y="12157"/>
                      <a:pt x="2542" y="12157"/>
                    </a:cubicBezTo>
                    <a:lnTo>
                      <a:pt x="3428" y="12157"/>
                    </a:lnTo>
                    <a:cubicBezTo>
                      <a:pt x="3592" y="12157"/>
                      <a:pt x="3755" y="12157"/>
                      <a:pt x="3919" y="12150"/>
                    </a:cubicBezTo>
                    <a:lnTo>
                      <a:pt x="4008" y="12146"/>
                    </a:lnTo>
                    <a:cubicBezTo>
                      <a:pt x="4137" y="12143"/>
                      <a:pt x="4263" y="12140"/>
                      <a:pt x="4393" y="12140"/>
                    </a:cubicBezTo>
                    <a:lnTo>
                      <a:pt x="6455" y="12140"/>
                    </a:lnTo>
                    <a:cubicBezTo>
                      <a:pt x="6670" y="12140"/>
                      <a:pt x="6891" y="12140"/>
                      <a:pt x="7093" y="12160"/>
                    </a:cubicBezTo>
                    <a:cubicBezTo>
                      <a:pt x="7096" y="12116"/>
                      <a:pt x="7096" y="12069"/>
                      <a:pt x="7096" y="12024"/>
                    </a:cubicBezTo>
                    <a:lnTo>
                      <a:pt x="7096" y="11789"/>
                    </a:lnTo>
                    <a:lnTo>
                      <a:pt x="7096" y="11472"/>
                    </a:lnTo>
                    <a:cubicBezTo>
                      <a:pt x="7093" y="11196"/>
                      <a:pt x="7088" y="10865"/>
                      <a:pt x="7109" y="10515"/>
                    </a:cubicBezTo>
                    <a:cubicBezTo>
                      <a:pt x="7116" y="10331"/>
                      <a:pt x="7126" y="10142"/>
                      <a:pt x="7140" y="9938"/>
                    </a:cubicBezTo>
                    <a:lnTo>
                      <a:pt x="7157" y="9645"/>
                    </a:lnTo>
                    <a:cubicBezTo>
                      <a:pt x="7167" y="9468"/>
                      <a:pt x="7184" y="9325"/>
                      <a:pt x="7208" y="9202"/>
                    </a:cubicBezTo>
                    <a:cubicBezTo>
                      <a:pt x="7222" y="9131"/>
                      <a:pt x="7242" y="9063"/>
                      <a:pt x="7272" y="8988"/>
                    </a:cubicBezTo>
                    <a:cubicBezTo>
                      <a:pt x="7293" y="8933"/>
                      <a:pt x="7331" y="8838"/>
                      <a:pt x="7382" y="8759"/>
                    </a:cubicBezTo>
                    <a:cubicBezTo>
                      <a:pt x="7474" y="8613"/>
                      <a:pt x="7604" y="8494"/>
                      <a:pt x="7757" y="8415"/>
                    </a:cubicBezTo>
                    <a:cubicBezTo>
                      <a:pt x="7801" y="8391"/>
                      <a:pt x="7845" y="8371"/>
                      <a:pt x="7920" y="8337"/>
                    </a:cubicBezTo>
                    <a:lnTo>
                      <a:pt x="7958" y="8319"/>
                    </a:lnTo>
                    <a:lnTo>
                      <a:pt x="7999" y="8299"/>
                    </a:lnTo>
                    <a:cubicBezTo>
                      <a:pt x="8040" y="8278"/>
                      <a:pt x="8081" y="8269"/>
                      <a:pt x="8121" y="8269"/>
                    </a:cubicBezTo>
                    <a:cubicBezTo>
                      <a:pt x="8210" y="8269"/>
                      <a:pt x="8299" y="8316"/>
                      <a:pt x="8326" y="8377"/>
                    </a:cubicBezTo>
                    <a:cubicBezTo>
                      <a:pt x="8472" y="8368"/>
                      <a:pt x="8615" y="8364"/>
                      <a:pt x="8762" y="8364"/>
                    </a:cubicBezTo>
                    <a:lnTo>
                      <a:pt x="8861" y="8364"/>
                    </a:lnTo>
                    <a:cubicBezTo>
                      <a:pt x="8953" y="8364"/>
                      <a:pt x="9045" y="8360"/>
                      <a:pt x="9137" y="8360"/>
                    </a:cubicBezTo>
                    <a:lnTo>
                      <a:pt x="9229" y="8357"/>
                    </a:lnTo>
                    <a:lnTo>
                      <a:pt x="9386" y="8357"/>
                    </a:lnTo>
                    <a:cubicBezTo>
                      <a:pt x="9460" y="8357"/>
                      <a:pt x="9536" y="8357"/>
                      <a:pt x="9611" y="8350"/>
                    </a:cubicBezTo>
                    <a:cubicBezTo>
                      <a:pt x="9743" y="8340"/>
                      <a:pt x="9877" y="8337"/>
                      <a:pt x="10012" y="8337"/>
                    </a:cubicBezTo>
                    <a:cubicBezTo>
                      <a:pt x="10156" y="8337"/>
                      <a:pt x="10299" y="8347"/>
                      <a:pt x="10446" y="8364"/>
                    </a:cubicBezTo>
                    <a:cubicBezTo>
                      <a:pt x="10728" y="8398"/>
                      <a:pt x="11001" y="8432"/>
                      <a:pt x="11284" y="8445"/>
                    </a:cubicBezTo>
                    <a:cubicBezTo>
                      <a:pt x="11553" y="8462"/>
                      <a:pt x="11802" y="8470"/>
                      <a:pt x="12047" y="8470"/>
                    </a:cubicBezTo>
                    <a:lnTo>
                      <a:pt x="12255" y="8470"/>
                    </a:lnTo>
                    <a:cubicBezTo>
                      <a:pt x="12572" y="8462"/>
                      <a:pt x="12886" y="8456"/>
                      <a:pt x="13202" y="8445"/>
                    </a:cubicBezTo>
                    <a:lnTo>
                      <a:pt x="13394" y="8445"/>
                    </a:lnTo>
                    <a:cubicBezTo>
                      <a:pt x="13543" y="8445"/>
                      <a:pt x="13690" y="8449"/>
                      <a:pt x="13840" y="8453"/>
                    </a:cubicBezTo>
                    <a:lnTo>
                      <a:pt x="13952" y="8456"/>
                    </a:lnTo>
                    <a:lnTo>
                      <a:pt x="14028" y="8459"/>
                    </a:lnTo>
                    <a:lnTo>
                      <a:pt x="14177" y="8459"/>
                    </a:lnTo>
                    <a:cubicBezTo>
                      <a:pt x="14218" y="8462"/>
                      <a:pt x="14262" y="8462"/>
                      <a:pt x="14303" y="8462"/>
                    </a:cubicBezTo>
                    <a:cubicBezTo>
                      <a:pt x="14419" y="8462"/>
                      <a:pt x="14539" y="8462"/>
                      <a:pt x="14641" y="8483"/>
                    </a:cubicBezTo>
                    <a:cubicBezTo>
                      <a:pt x="14651" y="8462"/>
                      <a:pt x="14661" y="8449"/>
                      <a:pt x="14679" y="8435"/>
                    </a:cubicBezTo>
                    <a:cubicBezTo>
                      <a:pt x="14706" y="8408"/>
                      <a:pt x="14767" y="8368"/>
                      <a:pt x="14869" y="8368"/>
                    </a:cubicBezTo>
                    <a:cubicBezTo>
                      <a:pt x="14961" y="8377"/>
                      <a:pt x="15043" y="8404"/>
                      <a:pt x="15142" y="8445"/>
                    </a:cubicBezTo>
                    <a:cubicBezTo>
                      <a:pt x="15203" y="8473"/>
                      <a:pt x="15272" y="8503"/>
                      <a:pt x="15326" y="8544"/>
                    </a:cubicBezTo>
                    <a:cubicBezTo>
                      <a:pt x="15415" y="8626"/>
                      <a:pt x="15492" y="8728"/>
                      <a:pt x="15561" y="8862"/>
                    </a:cubicBezTo>
                    <a:cubicBezTo>
                      <a:pt x="15656" y="9035"/>
                      <a:pt x="15681" y="9239"/>
                      <a:pt x="15694" y="9397"/>
                    </a:cubicBezTo>
                    <a:cubicBezTo>
                      <a:pt x="15701" y="9549"/>
                      <a:pt x="15711" y="9703"/>
                      <a:pt x="15714" y="9853"/>
                    </a:cubicBezTo>
                    <a:cubicBezTo>
                      <a:pt x="15714" y="9966"/>
                      <a:pt x="15717" y="10081"/>
                      <a:pt x="15721" y="10197"/>
                    </a:cubicBezTo>
                    <a:lnTo>
                      <a:pt x="15728" y="10290"/>
                    </a:lnTo>
                    <a:cubicBezTo>
                      <a:pt x="15728" y="10326"/>
                      <a:pt x="15731" y="10364"/>
                      <a:pt x="15735" y="10405"/>
                    </a:cubicBezTo>
                    <a:cubicBezTo>
                      <a:pt x="15735" y="10466"/>
                      <a:pt x="15738" y="10528"/>
                      <a:pt x="15742" y="10589"/>
                    </a:cubicBezTo>
                    <a:lnTo>
                      <a:pt x="15762" y="10740"/>
                    </a:lnTo>
                    <a:cubicBezTo>
                      <a:pt x="15775" y="10814"/>
                      <a:pt x="15786" y="10886"/>
                      <a:pt x="15793" y="10957"/>
                    </a:cubicBezTo>
                    <a:cubicBezTo>
                      <a:pt x="15803" y="11059"/>
                      <a:pt x="15803" y="11165"/>
                      <a:pt x="15807" y="11267"/>
                    </a:cubicBezTo>
                    <a:lnTo>
                      <a:pt x="15810" y="11414"/>
                    </a:lnTo>
                    <a:cubicBezTo>
                      <a:pt x="15813" y="11537"/>
                      <a:pt x="15810" y="11663"/>
                      <a:pt x="15803" y="11786"/>
                    </a:cubicBezTo>
                    <a:cubicBezTo>
                      <a:pt x="15793" y="11912"/>
                      <a:pt x="15786" y="12061"/>
                      <a:pt x="15796" y="12208"/>
                    </a:cubicBezTo>
                    <a:cubicBezTo>
                      <a:pt x="15803" y="12232"/>
                      <a:pt x="15807" y="12266"/>
                      <a:pt x="15796" y="12283"/>
                    </a:cubicBezTo>
                    <a:cubicBezTo>
                      <a:pt x="15793" y="12286"/>
                      <a:pt x="15793" y="12286"/>
                      <a:pt x="15793" y="12289"/>
                    </a:cubicBezTo>
                    <a:lnTo>
                      <a:pt x="15830" y="12289"/>
                    </a:lnTo>
                    <a:lnTo>
                      <a:pt x="15926" y="12286"/>
                    </a:lnTo>
                    <a:cubicBezTo>
                      <a:pt x="16014" y="12286"/>
                      <a:pt x="16103" y="12289"/>
                      <a:pt x="16192" y="12289"/>
                    </a:cubicBezTo>
                    <a:lnTo>
                      <a:pt x="16417" y="12294"/>
                    </a:lnTo>
                    <a:lnTo>
                      <a:pt x="16580" y="12289"/>
                    </a:lnTo>
                    <a:cubicBezTo>
                      <a:pt x="16730" y="12286"/>
                      <a:pt x="16880" y="12286"/>
                      <a:pt x="17033" y="12283"/>
                    </a:cubicBezTo>
                    <a:lnTo>
                      <a:pt x="17173" y="12280"/>
                    </a:lnTo>
                    <a:cubicBezTo>
                      <a:pt x="17238" y="12280"/>
                      <a:pt x="17299" y="12276"/>
                      <a:pt x="17364" y="12276"/>
                    </a:cubicBezTo>
                    <a:cubicBezTo>
                      <a:pt x="17405" y="12276"/>
                      <a:pt x="17449" y="12276"/>
                      <a:pt x="17490" y="12280"/>
                    </a:cubicBezTo>
                    <a:cubicBezTo>
                      <a:pt x="17554" y="12283"/>
                      <a:pt x="17619" y="12283"/>
                      <a:pt x="17680" y="12283"/>
                    </a:cubicBezTo>
                    <a:cubicBezTo>
                      <a:pt x="17817" y="12283"/>
                      <a:pt x="17950" y="12280"/>
                      <a:pt x="18083" y="12273"/>
                    </a:cubicBezTo>
                    <a:cubicBezTo>
                      <a:pt x="18192" y="12273"/>
                      <a:pt x="18301" y="12269"/>
                      <a:pt x="18410" y="12269"/>
                    </a:cubicBezTo>
                    <a:cubicBezTo>
                      <a:pt x="18580" y="12269"/>
                      <a:pt x="18768" y="12262"/>
                      <a:pt x="18989" y="12256"/>
                    </a:cubicBezTo>
                    <a:lnTo>
                      <a:pt x="19112" y="12262"/>
                    </a:lnTo>
                    <a:cubicBezTo>
                      <a:pt x="19157" y="12259"/>
                      <a:pt x="19204" y="12256"/>
                      <a:pt x="19248" y="12253"/>
                    </a:cubicBezTo>
                    <a:lnTo>
                      <a:pt x="19248" y="12249"/>
                    </a:lnTo>
                    <a:lnTo>
                      <a:pt x="19242" y="12249"/>
                    </a:lnTo>
                    <a:lnTo>
                      <a:pt x="19234" y="12245"/>
                    </a:lnTo>
                    <a:lnTo>
                      <a:pt x="19238" y="12245"/>
                    </a:lnTo>
                    <a:lnTo>
                      <a:pt x="19234" y="12242"/>
                    </a:lnTo>
                    <a:lnTo>
                      <a:pt x="19238" y="12242"/>
                    </a:lnTo>
                    <a:lnTo>
                      <a:pt x="19234" y="12239"/>
                    </a:lnTo>
                    <a:lnTo>
                      <a:pt x="19238" y="12239"/>
                    </a:lnTo>
                    <a:lnTo>
                      <a:pt x="19234" y="12235"/>
                    </a:lnTo>
                    <a:lnTo>
                      <a:pt x="19238" y="12235"/>
                    </a:lnTo>
                    <a:lnTo>
                      <a:pt x="19234" y="12232"/>
                    </a:lnTo>
                    <a:cubicBezTo>
                      <a:pt x="19582" y="12201"/>
                      <a:pt x="19821" y="12184"/>
                      <a:pt x="20036" y="12184"/>
                    </a:cubicBezTo>
                    <a:cubicBezTo>
                      <a:pt x="20134" y="12184"/>
                      <a:pt x="20236" y="12181"/>
                      <a:pt x="20335" y="12174"/>
                    </a:cubicBezTo>
                    <a:cubicBezTo>
                      <a:pt x="20451" y="12167"/>
                      <a:pt x="20568" y="12164"/>
                      <a:pt x="20683" y="12164"/>
                    </a:cubicBezTo>
                    <a:lnTo>
                      <a:pt x="20768" y="12164"/>
                    </a:lnTo>
                    <a:cubicBezTo>
                      <a:pt x="20846" y="11973"/>
                      <a:pt x="20925" y="11778"/>
                      <a:pt x="20993" y="11584"/>
                    </a:cubicBezTo>
                    <a:cubicBezTo>
                      <a:pt x="21085" y="11312"/>
                      <a:pt x="21167" y="11036"/>
                      <a:pt x="21249" y="10756"/>
                    </a:cubicBezTo>
                    <a:cubicBezTo>
                      <a:pt x="21259" y="10726"/>
                      <a:pt x="21269" y="10691"/>
                      <a:pt x="21276" y="10658"/>
                    </a:cubicBezTo>
                    <a:lnTo>
                      <a:pt x="21300" y="10586"/>
                    </a:lnTo>
                    <a:lnTo>
                      <a:pt x="21331" y="10480"/>
                    </a:lnTo>
                    <a:lnTo>
                      <a:pt x="21365" y="10375"/>
                    </a:lnTo>
                    <a:cubicBezTo>
                      <a:pt x="21406" y="10238"/>
                      <a:pt x="21447" y="10106"/>
                      <a:pt x="21480" y="9969"/>
                    </a:cubicBezTo>
                    <a:lnTo>
                      <a:pt x="21525" y="9802"/>
                    </a:lnTo>
                    <a:cubicBezTo>
                      <a:pt x="21542" y="9730"/>
                      <a:pt x="21559" y="9659"/>
                      <a:pt x="21576" y="9590"/>
                    </a:cubicBezTo>
                    <a:cubicBezTo>
                      <a:pt x="21603" y="9475"/>
                      <a:pt x="21627" y="9356"/>
                      <a:pt x="21647" y="9239"/>
                    </a:cubicBezTo>
                    <a:lnTo>
                      <a:pt x="21664" y="9154"/>
                    </a:lnTo>
                    <a:cubicBezTo>
                      <a:pt x="21722" y="8868"/>
                      <a:pt x="21760" y="8606"/>
                      <a:pt x="21787" y="8357"/>
                    </a:cubicBezTo>
                    <a:cubicBezTo>
                      <a:pt x="21801" y="8207"/>
                      <a:pt x="21815" y="8064"/>
                      <a:pt x="21818" y="7921"/>
                    </a:cubicBezTo>
                    <a:cubicBezTo>
                      <a:pt x="21821" y="7775"/>
                      <a:pt x="21828" y="7627"/>
                      <a:pt x="21831" y="7484"/>
                    </a:cubicBezTo>
                    <a:lnTo>
                      <a:pt x="21835" y="7335"/>
                    </a:lnTo>
                    <a:cubicBezTo>
                      <a:pt x="21839" y="7232"/>
                      <a:pt x="21842" y="7133"/>
                      <a:pt x="21845" y="7034"/>
                    </a:cubicBezTo>
                    <a:cubicBezTo>
                      <a:pt x="21845" y="6916"/>
                      <a:pt x="21845" y="6793"/>
                      <a:pt x="21839" y="6674"/>
                    </a:cubicBezTo>
                    <a:lnTo>
                      <a:pt x="21839" y="6585"/>
                    </a:lnTo>
                    <a:cubicBezTo>
                      <a:pt x="21831" y="6295"/>
                      <a:pt x="21825" y="6002"/>
                      <a:pt x="21798" y="5713"/>
                    </a:cubicBezTo>
                    <a:cubicBezTo>
                      <a:pt x="21781" y="5556"/>
                      <a:pt x="21760" y="5403"/>
                      <a:pt x="21733" y="5249"/>
                    </a:cubicBezTo>
                    <a:cubicBezTo>
                      <a:pt x="21709" y="5071"/>
                      <a:pt x="21678" y="4928"/>
                      <a:pt x="21641" y="4796"/>
                    </a:cubicBezTo>
                    <a:cubicBezTo>
                      <a:pt x="21610" y="4676"/>
                      <a:pt x="21579" y="4560"/>
                      <a:pt x="21542" y="4442"/>
                    </a:cubicBezTo>
                    <a:cubicBezTo>
                      <a:pt x="21525" y="4390"/>
                      <a:pt x="21508" y="4339"/>
                      <a:pt x="21491" y="4285"/>
                    </a:cubicBezTo>
                    <a:cubicBezTo>
                      <a:pt x="21471" y="4223"/>
                      <a:pt x="21450" y="4165"/>
                      <a:pt x="21433" y="4104"/>
                    </a:cubicBezTo>
                    <a:cubicBezTo>
                      <a:pt x="21412" y="4036"/>
                      <a:pt x="21395" y="3971"/>
                      <a:pt x="21378" y="3903"/>
                    </a:cubicBezTo>
                    <a:cubicBezTo>
                      <a:pt x="21368" y="3855"/>
                      <a:pt x="21358" y="3811"/>
                      <a:pt x="21348" y="3767"/>
                    </a:cubicBezTo>
                    <a:cubicBezTo>
                      <a:pt x="21324" y="3674"/>
                      <a:pt x="21296" y="3579"/>
                      <a:pt x="21269" y="3484"/>
                    </a:cubicBezTo>
                    <a:cubicBezTo>
                      <a:pt x="21215" y="3300"/>
                      <a:pt x="21143" y="3108"/>
                      <a:pt x="21041" y="2880"/>
                    </a:cubicBezTo>
                    <a:cubicBezTo>
                      <a:pt x="20993" y="2771"/>
                      <a:pt x="20939" y="2663"/>
                      <a:pt x="20881" y="2553"/>
                    </a:cubicBezTo>
                    <a:cubicBezTo>
                      <a:pt x="20833" y="2461"/>
                      <a:pt x="20785" y="2369"/>
                      <a:pt x="20731" y="2284"/>
                    </a:cubicBezTo>
                    <a:cubicBezTo>
                      <a:pt x="20612" y="2097"/>
                      <a:pt x="20472" y="1913"/>
                      <a:pt x="20318" y="1735"/>
                    </a:cubicBezTo>
                    <a:cubicBezTo>
                      <a:pt x="20288" y="1698"/>
                      <a:pt x="20261" y="1664"/>
                      <a:pt x="20226" y="1630"/>
                    </a:cubicBezTo>
                    <a:cubicBezTo>
                      <a:pt x="20203" y="1606"/>
                      <a:pt x="20175" y="1582"/>
                      <a:pt x="20148" y="1559"/>
                    </a:cubicBezTo>
                    <a:lnTo>
                      <a:pt x="20114" y="1531"/>
                    </a:lnTo>
                    <a:cubicBezTo>
                      <a:pt x="20087" y="1504"/>
                      <a:pt x="20056" y="1477"/>
                      <a:pt x="20032" y="1446"/>
                    </a:cubicBezTo>
                    <a:cubicBezTo>
                      <a:pt x="20002" y="1419"/>
                      <a:pt x="19975" y="1391"/>
                      <a:pt x="19943" y="1367"/>
                    </a:cubicBezTo>
                    <a:cubicBezTo>
                      <a:pt x="19893" y="1323"/>
                      <a:pt x="19845" y="1279"/>
                      <a:pt x="19794" y="1235"/>
                    </a:cubicBezTo>
                    <a:cubicBezTo>
                      <a:pt x="19811" y="1207"/>
                      <a:pt x="19818" y="1166"/>
                      <a:pt x="19807" y="1129"/>
                    </a:cubicBezTo>
                    <a:cubicBezTo>
                      <a:pt x="19800" y="1091"/>
                      <a:pt x="19773" y="1043"/>
                      <a:pt x="19736" y="1023"/>
                    </a:cubicBezTo>
                    <a:cubicBezTo>
                      <a:pt x="19674" y="993"/>
                      <a:pt x="19610" y="961"/>
                      <a:pt x="19548" y="934"/>
                    </a:cubicBezTo>
                    <a:lnTo>
                      <a:pt x="19422" y="873"/>
                    </a:lnTo>
                    <a:cubicBezTo>
                      <a:pt x="19337" y="829"/>
                      <a:pt x="19252" y="777"/>
                      <a:pt x="19170" y="730"/>
                    </a:cubicBezTo>
                    <a:lnTo>
                      <a:pt x="19041" y="655"/>
                    </a:lnTo>
                    <a:cubicBezTo>
                      <a:pt x="18921" y="580"/>
                      <a:pt x="18785" y="512"/>
                      <a:pt x="18621" y="437"/>
                    </a:cubicBezTo>
                    <a:cubicBezTo>
                      <a:pt x="18488" y="376"/>
                      <a:pt x="18355" y="321"/>
                      <a:pt x="18219" y="270"/>
                    </a:cubicBezTo>
                    <a:cubicBezTo>
                      <a:pt x="18083" y="219"/>
                      <a:pt x="17957" y="181"/>
                      <a:pt x="17834" y="151"/>
                    </a:cubicBezTo>
                    <a:cubicBezTo>
                      <a:pt x="17674" y="113"/>
                      <a:pt x="17517" y="86"/>
                      <a:pt x="17364" y="69"/>
                    </a:cubicBezTo>
                    <a:cubicBezTo>
                      <a:pt x="17316" y="62"/>
                      <a:pt x="17268" y="58"/>
                      <a:pt x="17221" y="52"/>
                    </a:cubicBezTo>
                    <a:lnTo>
                      <a:pt x="17149" y="45"/>
                    </a:lnTo>
                    <a:lnTo>
                      <a:pt x="17078" y="38"/>
                    </a:lnTo>
                    <a:cubicBezTo>
                      <a:pt x="17013" y="28"/>
                      <a:pt x="16948" y="21"/>
                      <a:pt x="16883" y="14"/>
                    </a:cubicBezTo>
                    <a:cubicBezTo>
                      <a:pt x="16764" y="4"/>
                      <a:pt x="16645" y="0"/>
                      <a:pt x="16525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33"/>
              <p:cNvSpPr/>
              <p:nvPr/>
            </p:nvSpPr>
            <p:spPr>
              <a:xfrm>
                <a:off x="5754860" y="2828164"/>
                <a:ext cx="568541" cy="353579"/>
              </a:xfrm>
              <a:custGeom>
                <a:rect b="b" l="l" r="r" t="t"/>
                <a:pathLst>
                  <a:path extrusionOk="0" h="11370" w="18284">
                    <a:moveTo>
                      <a:pt x="5266" y="2060"/>
                    </a:moveTo>
                    <a:lnTo>
                      <a:pt x="5266" y="2066"/>
                    </a:lnTo>
                    <a:lnTo>
                      <a:pt x="5269" y="2060"/>
                    </a:lnTo>
                    <a:close/>
                    <a:moveTo>
                      <a:pt x="16413" y="1"/>
                    </a:moveTo>
                    <a:lnTo>
                      <a:pt x="16352" y="4"/>
                    </a:lnTo>
                    <a:cubicBezTo>
                      <a:pt x="16226" y="4"/>
                      <a:pt x="16099" y="12"/>
                      <a:pt x="15977" y="18"/>
                    </a:cubicBezTo>
                    <a:lnTo>
                      <a:pt x="15868" y="29"/>
                    </a:lnTo>
                    <a:lnTo>
                      <a:pt x="15756" y="39"/>
                    </a:lnTo>
                    <a:lnTo>
                      <a:pt x="15684" y="42"/>
                    </a:lnTo>
                    <a:lnTo>
                      <a:pt x="15500" y="59"/>
                    </a:lnTo>
                    <a:lnTo>
                      <a:pt x="15339" y="70"/>
                    </a:lnTo>
                    <a:lnTo>
                      <a:pt x="15213" y="70"/>
                    </a:lnTo>
                    <a:cubicBezTo>
                      <a:pt x="15196" y="70"/>
                      <a:pt x="15179" y="70"/>
                      <a:pt x="15163" y="66"/>
                    </a:cubicBezTo>
                    <a:lnTo>
                      <a:pt x="15125" y="79"/>
                    </a:lnTo>
                    <a:lnTo>
                      <a:pt x="15081" y="86"/>
                    </a:lnTo>
                    <a:lnTo>
                      <a:pt x="15033" y="90"/>
                    </a:lnTo>
                    <a:lnTo>
                      <a:pt x="14999" y="93"/>
                    </a:lnTo>
                    <a:cubicBezTo>
                      <a:pt x="14910" y="103"/>
                      <a:pt x="14811" y="114"/>
                      <a:pt x="14688" y="114"/>
                    </a:cubicBezTo>
                    <a:cubicBezTo>
                      <a:pt x="14624" y="114"/>
                      <a:pt x="14559" y="110"/>
                      <a:pt x="14491" y="110"/>
                    </a:cubicBezTo>
                    <a:cubicBezTo>
                      <a:pt x="14413" y="110"/>
                      <a:pt x="14334" y="114"/>
                      <a:pt x="14256" y="117"/>
                    </a:cubicBezTo>
                    <a:cubicBezTo>
                      <a:pt x="14174" y="127"/>
                      <a:pt x="14092" y="137"/>
                      <a:pt x="14010" y="141"/>
                    </a:cubicBezTo>
                    <a:lnTo>
                      <a:pt x="13969" y="144"/>
                    </a:lnTo>
                    <a:cubicBezTo>
                      <a:pt x="13925" y="151"/>
                      <a:pt x="13884" y="155"/>
                      <a:pt x="13834" y="155"/>
                    </a:cubicBezTo>
                    <a:cubicBezTo>
                      <a:pt x="13820" y="155"/>
                      <a:pt x="13803" y="155"/>
                      <a:pt x="13799" y="144"/>
                    </a:cubicBezTo>
                    <a:lnTo>
                      <a:pt x="13799" y="202"/>
                    </a:lnTo>
                    <a:cubicBezTo>
                      <a:pt x="13796" y="263"/>
                      <a:pt x="13799" y="328"/>
                      <a:pt x="13803" y="389"/>
                    </a:cubicBezTo>
                    <a:cubicBezTo>
                      <a:pt x="13803" y="454"/>
                      <a:pt x="13806" y="519"/>
                      <a:pt x="13806" y="581"/>
                    </a:cubicBezTo>
                    <a:cubicBezTo>
                      <a:pt x="13803" y="625"/>
                      <a:pt x="13799" y="666"/>
                      <a:pt x="13796" y="727"/>
                    </a:cubicBezTo>
                    <a:lnTo>
                      <a:pt x="13789" y="836"/>
                    </a:lnTo>
                    <a:cubicBezTo>
                      <a:pt x="13782" y="908"/>
                      <a:pt x="13779" y="979"/>
                      <a:pt x="13776" y="1051"/>
                    </a:cubicBezTo>
                    <a:cubicBezTo>
                      <a:pt x="13772" y="1177"/>
                      <a:pt x="13765" y="1303"/>
                      <a:pt x="13755" y="1429"/>
                    </a:cubicBezTo>
                    <a:lnTo>
                      <a:pt x="13748" y="1511"/>
                    </a:lnTo>
                    <a:cubicBezTo>
                      <a:pt x="13745" y="1603"/>
                      <a:pt x="13741" y="1695"/>
                      <a:pt x="13741" y="1783"/>
                    </a:cubicBezTo>
                    <a:lnTo>
                      <a:pt x="13738" y="1824"/>
                    </a:lnTo>
                    <a:cubicBezTo>
                      <a:pt x="13738" y="1940"/>
                      <a:pt x="13735" y="2056"/>
                      <a:pt x="13724" y="2168"/>
                    </a:cubicBezTo>
                    <a:cubicBezTo>
                      <a:pt x="13714" y="2278"/>
                      <a:pt x="13694" y="2380"/>
                      <a:pt x="13653" y="2560"/>
                    </a:cubicBezTo>
                    <a:cubicBezTo>
                      <a:pt x="13636" y="2629"/>
                      <a:pt x="13619" y="2707"/>
                      <a:pt x="13584" y="2779"/>
                    </a:cubicBezTo>
                    <a:cubicBezTo>
                      <a:pt x="13557" y="2833"/>
                      <a:pt x="13530" y="2895"/>
                      <a:pt x="13486" y="2953"/>
                    </a:cubicBezTo>
                    <a:cubicBezTo>
                      <a:pt x="13452" y="2997"/>
                      <a:pt x="13417" y="3038"/>
                      <a:pt x="13376" y="3075"/>
                    </a:cubicBezTo>
                    <a:cubicBezTo>
                      <a:pt x="13271" y="3167"/>
                      <a:pt x="13145" y="3228"/>
                      <a:pt x="13039" y="3246"/>
                    </a:cubicBezTo>
                    <a:cubicBezTo>
                      <a:pt x="12978" y="3255"/>
                      <a:pt x="12917" y="3263"/>
                      <a:pt x="12855" y="3263"/>
                    </a:cubicBezTo>
                    <a:cubicBezTo>
                      <a:pt x="12838" y="3263"/>
                      <a:pt x="12818" y="3263"/>
                      <a:pt x="12797" y="3259"/>
                    </a:cubicBezTo>
                    <a:lnTo>
                      <a:pt x="12733" y="3255"/>
                    </a:lnTo>
                    <a:lnTo>
                      <a:pt x="12528" y="3242"/>
                    </a:lnTo>
                    <a:cubicBezTo>
                      <a:pt x="12474" y="3242"/>
                      <a:pt x="12419" y="3239"/>
                      <a:pt x="12334" y="3225"/>
                    </a:cubicBezTo>
                    <a:cubicBezTo>
                      <a:pt x="12239" y="3208"/>
                      <a:pt x="12137" y="3194"/>
                      <a:pt x="12061" y="3116"/>
                    </a:cubicBezTo>
                    <a:cubicBezTo>
                      <a:pt x="12051" y="3102"/>
                      <a:pt x="12024" y="3068"/>
                      <a:pt x="12030" y="3048"/>
                    </a:cubicBezTo>
                    <a:lnTo>
                      <a:pt x="12030" y="3044"/>
                    </a:lnTo>
                    <a:lnTo>
                      <a:pt x="11799" y="3058"/>
                    </a:lnTo>
                    <a:lnTo>
                      <a:pt x="11567" y="3071"/>
                    </a:lnTo>
                    <a:lnTo>
                      <a:pt x="11373" y="3092"/>
                    </a:lnTo>
                    <a:lnTo>
                      <a:pt x="11315" y="3099"/>
                    </a:lnTo>
                    <a:lnTo>
                      <a:pt x="11270" y="3102"/>
                    </a:lnTo>
                    <a:cubicBezTo>
                      <a:pt x="11042" y="3126"/>
                      <a:pt x="10824" y="3147"/>
                      <a:pt x="10609" y="3153"/>
                    </a:cubicBezTo>
                    <a:lnTo>
                      <a:pt x="10531" y="3153"/>
                    </a:lnTo>
                    <a:lnTo>
                      <a:pt x="10344" y="3150"/>
                    </a:lnTo>
                    <a:lnTo>
                      <a:pt x="10276" y="3150"/>
                    </a:lnTo>
                    <a:lnTo>
                      <a:pt x="10129" y="3147"/>
                    </a:lnTo>
                    <a:lnTo>
                      <a:pt x="10078" y="3147"/>
                    </a:lnTo>
                    <a:lnTo>
                      <a:pt x="9819" y="3150"/>
                    </a:lnTo>
                    <a:lnTo>
                      <a:pt x="9553" y="3157"/>
                    </a:lnTo>
                    <a:cubicBezTo>
                      <a:pt x="9433" y="3157"/>
                      <a:pt x="9307" y="3164"/>
                      <a:pt x="9178" y="3170"/>
                    </a:cubicBezTo>
                    <a:lnTo>
                      <a:pt x="9100" y="3178"/>
                    </a:lnTo>
                    <a:cubicBezTo>
                      <a:pt x="9052" y="3178"/>
                      <a:pt x="9008" y="3181"/>
                      <a:pt x="8960" y="3181"/>
                    </a:cubicBezTo>
                    <a:cubicBezTo>
                      <a:pt x="8889" y="3184"/>
                      <a:pt x="8817" y="3184"/>
                      <a:pt x="8745" y="3191"/>
                    </a:cubicBezTo>
                    <a:cubicBezTo>
                      <a:pt x="8609" y="3205"/>
                      <a:pt x="8472" y="3211"/>
                      <a:pt x="8333" y="3222"/>
                    </a:cubicBezTo>
                    <a:lnTo>
                      <a:pt x="8197" y="3232"/>
                    </a:lnTo>
                    <a:lnTo>
                      <a:pt x="7958" y="3246"/>
                    </a:lnTo>
                    <a:lnTo>
                      <a:pt x="7859" y="3252"/>
                    </a:lnTo>
                    <a:lnTo>
                      <a:pt x="7798" y="3255"/>
                    </a:lnTo>
                    <a:cubicBezTo>
                      <a:pt x="7675" y="3266"/>
                      <a:pt x="7549" y="3273"/>
                      <a:pt x="7423" y="3276"/>
                    </a:cubicBezTo>
                    <a:cubicBezTo>
                      <a:pt x="7382" y="3276"/>
                      <a:pt x="7341" y="3276"/>
                      <a:pt x="7304" y="3280"/>
                    </a:cubicBezTo>
                    <a:lnTo>
                      <a:pt x="7212" y="3286"/>
                    </a:lnTo>
                    <a:lnTo>
                      <a:pt x="6762" y="3286"/>
                    </a:lnTo>
                    <a:cubicBezTo>
                      <a:pt x="6619" y="3286"/>
                      <a:pt x="6479" y="3283"/>
                      <a:pt x="6336" y="3266"/>
                    </a:cubicBezTo>
                    <a:cubicBezTo>
                      <a:pt x="6186" y="3246"/>
                      <a:pt x="6029" y="3222"/>
                      <a:pt x="5883" y="3157"/>
                    </a:cubicBezTo>
                    <a:cubicBezTo>
                      <a:pt x="5773" y="3112"/>
                      <a:pt x="5688" y="3058"/>
                      <a:pt x="5606" y="2986"/>
                    </a:cubicBezTo>
                    <a:cubicBezTo>
                      <a:pt x="5518" y="2918"/>
                      <a:pt x="5453" y="2854"/>
                      <a:pt x="5405" y="2761"/>
                    </a:cubicBezTo>
                    <a:cubicBezTo>
                      <a:pt x="5354" y="2676"/>
                      <a:pt x="5320" y="2577"/>
                      <a:pt x="5300" y="2469"/>
                    </a:cubicBezTo>
                    <a:lnTo>
                      <a:pt x="5293" y="2431"/>
                    </a:lnTo>
                    <a:cubicBezTo>
                      <a:pt x="5282" y="2380"/>
                      <a:pt x="5273" y="2332"/>
                      <a:pt x="5269" y="2284"/>
                    </a:cubicBezTo>
                    <a:cubicBezTo>
                      <a:pt x="5262" y="2223"/>
                      <a:pt x="5255" y="2162"/>
                      <a:pt x="5252" y="2094"/>
                    </a:cubicBezTo>
                    <a:lnTo>
                      <a:pt x="5266" y="2073"/>
                    </a:lnTo>
                    <a:lnTo>
                      <a:pt x="5266" y="2066"/>
                    </a:lnTo>
                    <a:lnTo>
                      <a:pt x="5262" y="2073"/>
                    </a:lnTo>
                    <a:lnTo>
                      <a:pt x="5262" y="2066"/>
                    </a:lnTo>
                    <a:lnTo>
                      <a:pt x="5259" y="2073"/>
                    </a:lnTo>
                    <a:lnTo>
                      <a:pt x="5259" y="2069"/>
                    </a:lnTo>
                    <a:lnTo>
                      <a:pt x="5255" y="2073"/>
                    </a:lnTo>
                    <a:lnTo>
                      <a:pt x="5255" y="2069"/>
                    </a:lnTo>
                    <a:lnTo>
                      <a:pt x="5252" y="2073"/>
                    </a:lnTo>
                    <a:cubicBezTo>
                      <a:pt x="5232" y="1879"/>
                      <a:pt x="5225" y="1685"/>
                      <a:pt x="5218" y="1490"/>
                    </a:cubicBezTo>
                    <a:lnTo>
                      <a:pt x="5215" y="1395"/>
                    </a:lnTo>
                    <a:lnTo>
                      <a:pt x="5205" y="1204"/>
                    </a:lnTo>
                    <a:lnTo>
                      <a:pt x="5201" y="1143"/>
                    </a:lnTo>
                    <a:cubicBezTo>
                      <a:pt x="5194" y="1017"/>
                      <a:pt x="5191" y="894"/>
                      <a:pt x="5191" y="771"/>
                    </a:cubicBezTo>
                    <a:lnTo>
                      <a:pt x="5191" y="690"/>
                    </a:lnTo>
                    <a:cubicBezTo>
                      <a:pt x="5188" y="512"/>
                      <a:pt x="5188" y="331"/>
                      <a:pt x="5205" y="151"/>
                    </a:cubicBezTo>
                    <a:lnTo>
                      <a:pt x="5215" y="137"/>
                    </a:lnTo>
                    <a:lnTo>
                      <a:pt x="5215" y="131"/>
                    </a:lnTo>
                    <a:lnTo>
                      <a:pt x="5218" y="124"/>
                    </a:lnTo>
                    <a:lnTo>
                      <a:pt x="5184" y="127"/>
                    </a:lnTo>
                    <a:lnTo>
                      <a:pt x="4768" y="127"/>
                    </a:lnTo>
                    <a:lnTo>
                      <a:pt x="4625" y="124"/>
                    </a:lnTo>
                    <a:lnTo>
                      <a:pt x="4516" y="120"/>
                    </a:lnTo>
                    <a:cubicBezTo>
                      <a:pt x="4458" y="120"/>
                      <a:pt x="4411" y="114"/>
                      <a:pt x="4376" y="100"/>
                    </a:cubicBezTo>
                    <a:lnTo>
                      <a:pt x="4332" y="100"/>
                    </a:lnTo>
                    <a:lnTo>
                      <a:pt x="4199" y="93"/>
                    </a:lnTo>
                    <a:lnTo>
                      <a:pt x="4066" y="86"/>
                    </a:lnTo>
                    <a:lnTo>
                      <a:pt x="3923" y="79"/>
                    </a:lnTo>
                    <a:cubicBezTo>
                      <a:pt x="3763" y="70"/>
                      <a:pt x="3602" y="62"/>
                      <a:pt x="3439" y="59"/>
                    </a:cubicBezTo>
                    <a:cubicBezTo>
                      <a:pt x="3170" y="52"/>
                      <a:pt x="2897" y="49"/>
                      <a:pt x="2624" y="49"/>
                    </a:cubicBezTo>
                    <a:lnTo>
                      <a:pt x="2147" y="52"/>
                    </a:lnTo>
                    <a:lnTo>
                      <a:pt x="1210" y="52"/>
                    </a:lnTo>
                    <a:cubicBezTo>
                      <a:pt x="1132" y="52"/>
                      <a:pt x="1050" y="56"/>
                      <a:pt x="972" y="59"/>
                    </a:cubicBezTo>
                    <a:cubicBezTo>
                      <a:pt x="900" y="62"/>
                      <a:pt x="829" y="66"/>
                      <a:pt x="754" y="70"/>
                    </a:cubicBezTo>
                    <a:lnTo>
                      <a:pt x="587" y="70"/>
                    </a:lnTo>
                    <a:cubicBezTo>
                      <a:pt x="474" y="70"/>
                      <a:pt x="362" y="70"/>
                      <a:pt x="249" y="76"/>
                    </a:cubicBezTo>
                    <a:cubicBezTo>
                      <a:pt x="167" y="79"/>
                      <a:pt x="85" y="83"/>
                      <a:pt x="0" y="86"/>
                    </a:cubicBezTo>
                    <a:cubicBezTo>
                      <a:pt x="68" y="223"/>
                      <a:pt x="126" y="369"/>
                      <a:pt x="175" y="526"/>
                    </a:cubicBezTo>
                    <a:cubicBezTo>
                      <a:pt x="232" y="740"/>
                      <a:pt x="263" y="965"/>
                      <a:pt x="290" y="1184"/>
                    </a:cubicBezTo>
                    <a:lnTo>
                      <a:pt x="301" y="1262"/>
                    </a:lnTo>
                    <a:cubicBezTo>
                      <a:pt x="338" y="1545"/>
                      <a:pt x="375" y="1828"/>
                      <a:pt x="403" y="2114"/>
                    </a:cubicBezTo>
                    <a:cubicBezTo>
                      <a:pt x="423" y="2288"/>
                      <a:pt x="433" y="2465"/>
                      <a:pt x="444" y="2639"/>
                    </a:cubicBezTo>
                    <a:cubicBezTo>
                      <a:pt x="450" y="2761"/>
                      <a:pt x="457" y="2881"/>
                      <a:pt x="464" y="3000"/>
                    </a:cubicBezTo>
                    <a:cubicBezTo>
                      <a:pt x="471" y="3085"/>
                      <a:pt x="477" y="3174"/>
                      <a:pt x="481" y="3259"/>
                    </a:cubicBezTo>
                    <a:lnTo>
                      <a:pt x="491" y="3467"/>
                    </a:lnTo>
                    <a:lnTo>
                      <a:pt x="508" y="3678"/>
                    </a:lnTo>
                    <a:lnTo>
                      <a:pt x="525" y="3889"/>
                    </a:lnTo>
                    <a:cubicBezTo>
                      <a:pt x="570" y="4537"/>
                      <a:pt x="645" y="5110"/>
                      <a:pt x="750" y="5641"/>
                    </a:cubicBezTo>
                    <a:cubicBezTo>
                      <a:pt x="812" y="5931"/>
                      <a:pt x="894" y="6220"/>
                      <a:pt x="993" y="6500"/>
                    </a:cubicBezTo>
                    <a:cubicBezTo>
                      <a:pt x="1095" y="6786"/>
                      <a:pt x="1213" y="7066"/>
                      <a:pt x="1343" y="7329"/>
                    </a:cubicBezTo>
                    <a:cubicBezTo>
                      <a:pt x="1438" y="7522"/>
                      <a:pt x="1545" y="7710"/>
                      <a:pt x="1650" y="7901"/>
                    </a:cubicBezTo>
                    <a:lnTo>
                      <a:pt x="1742" y="8068"/>
                    </a:lnTo>
                    <a:cubicBezTo>
                      <a:pt x="1895" y="8344"/>
                      <a:pt x="2069" y="8613"/>
                      <a:pt x="2232" y="8862"/>
                    </a:cubicBezTo>
                    <a:cubicBezTo>
                      <a:pt x="2318" y="8985"/>
                      <a:pt x="2399" y="9107"/>
                      <a:pt x="2492" y="9223"/>
                    </a:cubicBezTo>
                    <a:lnTo>
                      <a:pt x="2539" y="9284"/>
                    </a:lnTo>
                    <a:lnTo>
                      <a:pt x="2754" y="9557"/>
                    </a:lnTo>
                    <a:cubicBezTo>
                      <a:pt x="2894" y="9745"/>
                      <a:pt x="3064" y="9959"/>
                      <a:pt x="3255" y="10157"/>
                    </a:cubicBezTo>
                    <a:cubicBezTo>
                      <a:pt x="3439" y="10341"/>
                      <a:pt x="3623" y="10518"/>
                      <a:pt x="3827" y="10654"/>
                    </a:cubicBezTo>
                    <a:lnTo>
                      <a:pt x="3917" y="10716"/>
                    </a:lnTo>
                    <a:cubicBezTo>
                      <a:pt x="3994" y="10767"/>
                      <a:pt x="4073" y="10821"/>
                      <a:pt x="4158" y="10869"/>
                    </a:cubicBezTo>
                    <a:cubicBezTo>
                      <a:pt x="4267" y="10934"/>
                      <a:pt x="4379" y="10985"/>
                      <a:pt x="4496" y="11039"/>
                    </a:cubicBezTo>
                    <a:cubicBezTo>
                      <a:pt x="4546" y="11060"/>
                      <a:pt x="4598" y="11087"/>
                      <a:pt x="4645" y="11111"/>
                    </a:cubicBezTo>
                    <a:cubicBezTo>
                      <a:pt x="4714" y="11145"/>
                      <a:pt x="4782" y="11179"/>
                      <a:pt x="4853" y="11206"/>
                    </a:cubicBezTo>
                    <a:cubicBezTo>
                      <a:pt x="4911" y="11230"/>
                      <a:pt x="4972" y="11250"/>
                      <a:pt x="5031" y="11264"/>
                    </a:cubicBezTo>
                    <a:lnTo>
                      <a:pt x="5106" y="11285"/>
                    </a:lnTo>
                    <a:cubicBezTo>
                      <a:pt x="5150" y="11302"/>
                      <a:pt x="5197" y="11312"/>
                      <a:pt x="5242" y="11322"/>
                    </a:cubicBezTo>
                    <a:cubicBezTo>
                      <a:pt x="5307" y="11340"/>
                      <a:pt x="5368" y="11349"/>
                      <a:pt x="5433" y="11360"/>
                    </a:cubicBezTo>
                    <a:cubicBezTo>
                      <a:pt x="5491" y="11370"/>
                      <a:pt x="5548" y="11370"/>
                      <a:pt x="5606" y="11370"/>
                    </a:cubicBezTo>
                    <a:lnTo>
                      <a:pt x="5651" y="11370"/>
                    </a:lnTo>
                    <a:cubicBezTo>
                      <a:pt x="5749" y="11367"/>
                      <a:pt x="5848" y="11357"/>
                      <a:pt x="5947" y="11340"/>
                    </a:cubicBezTo>
                    <a:cubicBezTo>
                      <a:pt x="6128" y="11305"/>
                      <a:pt x="6298" y="11234"/>
                      <a:pt x="6428" y="11176"/>
                    </a:cubicBezTo>
                    <a:cubicBezTo>
                      <a:pt x="6489" y="11145"/>
                      <a:pt x="6550" y="11111"/>
                      <a:pt x="6608" y="11070"/>
                    </a:cubicBezTo>
                    <a:cubicBezTo>
                      <a:pt x="6632" y="11053"/>
                      <a:pt x="6657" y="11033"/>
                      <a:pt x="6680" y="11009"/>
                    </a:cubicBezTo>
                    <a:cubicBezTo>
                      <a:pt x="6734" y="10958"/>
                      <a:pt x="6765" y="10923"/>
                      <a:pt x="6800" y="10890"/>
                    </a:cubicBezTo>
                    <a:cubicBezTo>
                      <a:pt x="6949" y="10719"/>
                      <a:pt x="7055" y="10511"/>
                      <a:pt x="7140" y="10327"/>
                    </a:cubicBezTo>
                    <a:lnTo>
                      <a:pt x="7160" y="10276"/>
                    </a:lnTo>
                    <a:cubicBezTo>
                      <a:pt x="7195" y="10198"/>
                      <a:pt x="7229" y="10123"/>
                      <a:pt x="7256" y="10044"/>
                    </a:cubicBezTo>
                    <a:cubicBezTo>
                      <a:pt x="7297" y="9918"/>
                      <a:pt x="7331" y="9792"/>
                      <a:pt x="7362" y="9666"/>
                    </a:cubicBezTo>
                    <a:cubicBezTo>
                      <a:pt x="7385" y="9567"/>
                      <a:pt x="7396" y="9485"/>
                      <a:pt x="7409" y="9404"/>
                    </a:cubicBezTo>
                    <a:cubicBezTo>
                      <a:pt x="7423" y="9315"/>
                      <a:pt x="7437" y="9230"/>
                      <a:pt x="7447" y="9141"/>
                    </a:cubicBezTo>
                    <a:cubicBezTo>
                      <a:pt x="7467" y="8954"/>
                      <a:pt x="7467" y="8763"/>
                      <a:pt x="7467" y="8600"/>
                    </a:cubicBezTo>
                    <a:lnTo>
                      <a:pt x="7467" y="8600"/>
                    </a:lnTo>
                    <a:lnTo>
                      <a:pt x="7461" y="8644"/>
                    </a:lnTo>
                    <a:cubicBezTo>
                      <a:pt x="7464" y="8515"/>
                      <a:pt x="7464" y="8388"/>
                      <a:pt x="7461" y="8262"/>
                    </a:cubicBezTo>
                    <a:lnTo>
                      <a:pt x="7454" y="8081"/>
                    </a:lnTo>
                    <a:lnTo>
                      <a:pt x="7454" y="8071"/>
                    </a:lnTo>
                    <a:lnTo>
                      <a:pt x="7454" y="8010"/>
                    </a:lnTo>
                    <a:lnTo>
                      <a:pt x="7454" y="7935"/>
                    </a:lnTo>
                    <a:lnTo>
                      <a:pt x="7454" y="7815"/>
                    </a:lnTo>
                    <a:lnTo>
                      <a:pt x="7454" y="7778"/>
                    </a:lnTo>
                    <a:lnTo>
                      <a:pt x="7454" y="7727"/>
                    </a:lnTo>
                    <a:lnTo>
                      <a:pt x="7450" y="7672"/>
                    </a:lnTo>
                    <a:lnTo>
                      <a:pt x="7443" y="7717"/>
                    </a:lnTo>
                    <a:cubicBezTo>
                      <a:pt x="7450" y="7601"/>
                      <a:pt x="7447" y="7485"/>
                      <a:pt x="7443" y="7365"/>
                    </a:cubicBezTo>
                    <a:lnTo>
                      <a:pt x="7440" y="7090"/>
                    </a:lnTo>
                    <a:cubicBezTo>
                      <a:pt x="7440" y="6848"/>
                      <a:pt x="7437" y="6599"/>
                      <a:pt x="7454" y="6357"/>
                    </a:cubicBezTo>
                    <a:cubicBezTo>
                      <a:pt x="7467" y="6220"/>
                      <a:pt x="7481" y="6091"/>
                      <a:pt x="7498" y="5954"/>
                    </a:cubicBezTo>
                    <a:cubicBezTo>
                      <a:pt x="7515" y="5819"/>
                      <a:pt x="7536" y="5685"/>
                      <a:pt x="7566" y="5553"/>
                    </a:cubicBezTo>
                    <a:cubicBezTo>
                      <a:pt x="7627" y="5341"/>
                      <a:pt x="7723" y="5120"/>
                      <a:pt x="7846" y="4902"/>
                    </a:cubicBezTo>
                    <a:cubicBezTo>
                      <a:pt x="8006" y="4629"/>
                      <a:pt x="8217" y="4360"/>
                      <a:pt x="8466" y="4101"/>
                    </a:cubicBezTo>
                    <a:cubicBezTo>
                      <a:pt x="8643" y="3930"/>
                      <a:pt x="8820" y="3791"/>
                      <a:pt x="9008" y="3678"/>
                    </a:cubicBezTo>
                    <a:cubicBezTo>
                      <a:pt x="9042" y="3658"/>
                      <a:pt x="9076" y="3641"/>
                      <a:pt x="9110" y="3628"/>
                    </a:cubicBezTo>
                    <a:lnTo>
                      <a:pt x="9154" y="3628"/>
                    </a:lnTo>
                    <a:cubicBezTo>
                      <a:pt x="9249" y="3628"/>
                      <a:pt x="9307" y="3590"/>
                      <a:pt x="9338" y="3535"/>
                    </a:cubicBezTo>
                    <a:cubicBezTo>
                      <a:pt x="9383" y="3529"/>
                      <a:pt x="9430" y="3525"/>
                      <a:pt x="9478" y="3525"/>
                    </a:cubicBezTo>
                    <a:cubicBezTo>
                      <a:pt x="9540" y="3525"/>
                      <a:pt x="9601" y="3529"/>
                      <a:pt x="9662" y="3535"/>
                    </a:cubicBezTo>
                    <a:cubicBezTo>
                      <a:pt x="9740" y="3546"/>
                      <a:pt x="9819" y="3562"/>
                      <a:pt x="9897" y="3583"/>
                    </a:cubicBezTo>
                    <a:lnTo>
                      <a:pt x="9955" y="3596"/>
                    </a:lnTo>
                    <a:cubicBezTo>
                      <a:pt x="10013" y="3614"/>
                      <a:pt x="10075" y="3628"/>
                      <a:pt x="10133" y="3648"/>
                    </a:cubicBezTo>
                    <a:cubicBezTo>
                      <a:pt x="10235" y="3692"/>
                      <a:pt x="10337" y="3740"/>
                      <a:pt x="10443" y="3787"/>
                    </a:cubicBezTo>
                    <a:cubicBezTo>
                      <a:pt x="10538" y="3828"/>
                      <a:pt x="10613" y="3873"/>
                      <a:pt x="10681" y="3917"/>
                    </a:cubicBezTo>
                    <a:cubicBezTo>
                      <a:pt x="10742" y="3964"/>
                      <a:pt x="10803" y="4019"/>
                      <a:pt x="10861" y="4073"/>
                    </a:cubicBezTo>
                    <a:cubicBezTo>
                      <a:pt x="10954" y="4162"/>
                      <a:pt x="11022" y="4230"/>
                      <a:pt x="11090" y="4306"/>
                    </a:cubicBezTo>
                    <a:lnTo>
                      <a:pt x="11114" y="4333"/>
                    </a:lnTo>
                    <a:lnTo>
                      <a:pt x="11117" y="4329"/>
                    </a:lnTo>
                    <a:cubicBezTo>
                      <a:pt x="11130" y="4353"/>
                      <a:pt x="11155" y="4387"/>
                      <a:pt x="11179" y="4428"/>
                    </a:cubicBezTo>
                    <a:cubicBezTo>
                      <a:pt x="11212" y="4479"/>
                      <a:pt x="11240" y="4534"/>
                      <a:pt x="11267" y="4592"/>
                    </a:cubicBezTo>
                    <a:cubicBezTo>
                      <a:pt x="11376" y="4844"/>
                      <a:pt x="11465" y="5075"/>
                      <a:pt x="11539" y="5297"/>
                    </a:cubicBezTo>
                    <a:lnTo>
                      <a:pt x="11557" y="5355"/>
                    </a:lnTo>
                    <a:cubicBezTo>
                      <a:pt x="11588" y="5451"/>
                      <a:pt x="11621" y="5550"/>
                      <a:pt x="11646" y="5648"/>
                    </a:cubicBezTo>
                    <a:cubicBezTo>
                      <a:pt x="11666" y="5730"/>
                      <a:pt x="11683" y="5808"/>
                      <a:pt x="11696" y="5890"/>
                    </a:cubicBezTo>
                    <a:cubicBezTo>
                      <a:pt x="11723" y="6064"/>
                      <a:pt x="11751" y="6265"/>
                      <a:pt x="11768" y="6473"/>
                    </a:cubicBezTo>
                    <a:lnTo>
                      <a:pt x="11772" y="6616"/>
                    </a:lnTo>
                    <a:lnTo>
                      <a:pt x="11782" y="6759"/>
                    </a:lnTo>
                    <a:cubicBezTo>
                      <a:pt x="11782" y="6810"/>
                      <a:pt x="11789" y="6865"/>
                      <a:pt x="11795" y="6915"/>
                    </a:cubicBezTo>
                    <a:cubicBezTo>
                      <a:pt x="11799" y="6967"/>
                      <a:pt x="11802" y="7014"/>
                      <a:pt x="11805" y="7069"/>
                    </a:cubicBezTo>
                    <a:lnTo>
                      <a:pt x="11819" y="7291"/>
                    </a:lnTo>
                    <a:cubicBezTo>
                      <a:pt x="11840" y="7652"/>
                      <a:pt x="11863" y="8027"/>
                      <a:pt x="11921" y="8392"/>
                    </a:cubicBezTo>
                    <a:cubicBezTo>
                      <a:pt x="11945" y="8524"/>
                      <a:pt x="11973" y="8658"/>
                      <a:pt x="12000" y="8787"/>
                    </a:cubicBezTo>
                    <a:cubicBezTo>
                      <a:pt x="12020" y="8892"/>
                      <a:pt x="12041" y="8974"/>
                      <a:pt x="12065" y="9056"/>
                    </a:cubicBezTo>
                    <a:lnTo>
                      <a:pt x="12099" y="9196"/>
                    </a:lnTo>
                    <a:cubicBezTo>
                      <a:pt x="12157" y="9435"/>
                      <a:pt x="12245" y="9663"/>
                      <a:pt x="12357" y="9935"/>
                    </a:cubicBezTo>
                    <a:cubicBezTo>
                      <a:pt x="12409" y="10069"/>
                      <a:pt x="12474" y="10198"/>
                      <a:pt x="12538" y="10327"/>
                    </a:cubicBezTo>
                    <a:cubicBezTo>
                      <a:pt x="12582" y="10412"/>
                      <a:pt x="12627" y="10498"/>
                      <a:pt x="12678" y="10576"/>
                    </a:cubicBezTo>
                    <a:cubicBezTo>
                      <a:pt x="12753" y="10692"/>
                      <a:pt x="12845" y="10801"/>
                      <a:pt x="12947" y="10896"/>
                    </a:cubicBezTo>
                    <a:cubicBezTo>
                      <a:pt x="13057" y="10995"/>
                      <a:pt x="13165" y="11074"/>
                      <a:pt x="13278" y="11121"/>
                    </a:cubicBezTo>
                    <a:cubicBezTo>
                      <a:pt x="13373" y="11165"/>
                      <a:pt x="13469" y="11196"/>
                      <a:pt x="13557" y="11206"/>
                    </a:cubicBezTo>
                    <a:cubicBezTo>
                      <a:pt x="13619" y="11217"/>
                      <a:pt x="13677" y="11220"/>
                      <a:pt x="13735" y="11220"/>
                    </a:cubicBezTo>
                    <a:cubicBezTo>
                      <a:pt x="13768" y="11220"/>
                      <a:pt x="13799" y="11220"/>
                      <a:pt x="13834" y="11217"/>
                    </a:cubicBezTo>
                    <a:cubicBezTo>
                      <a:pt x="13939" y="11214"/>
                      <a:pt x="14086" y="11203"/>
                      <a:pt x="14225" y="11165"/>
                    </a:cubicBezTo>
                    <a:cubicBezTo>
                      <a:pt x="14334" y="11135"/>
                      <a:pt x="14436" y="11084"/>
                      <a:pt x="14532" y="11033"/>
                    </a:cubicBezTo>
                    <a:cubicBezTo>
                      <a:pt x="14661" y="10968"/>
                      <a:pt x="14781" y="10896"/>
                      <a:pt x="14897" y="10825"/>
                    </a:cubicBezTo>
                    <a:cubicBezTo>
                      <a:pt x="15026" y="10747"/>
                      <a:pt x="15132" y="10654"/>
                      <a:pt x="15210" y="10583"/>
                    </a:cubicBezTo>
                    <a:cubicBezTo>
                      <a:pt x="15360" y="10443"/>
                      <a:pt x="15486" y="10276"/>
                      <a:pt x="15609" y="10113"/>
                    </a:cubicBezTo>
                    <a:lnTo>
                      <a:pt x="15803" y="9857"/>
                    </a:lnTo>
                    <a:cubicBezTo>
                      <a:pt x="15858" y="9789"/>
                      <a:pt x="15905" y="9717"/>
                      <a:pt x="15953" y="9646"/>
                    </a:cubicBezTo>
                    <a:lnTo>
                      <a:pt x="16008" y="9564"/>
                    </a:lnTo>
                    <a:lnTo>
                      <a:pt x="16017" y="9547"/>
                    </a:lnTo>
                    <a:lnTo>
                      <a:pt x="16035" y="9520"/>
                    </a:lnTo>
                    <a:lnTo>
                      <a:pt x="16083" y="9451"/>
                    </a:lnTo>
                    <a:cubicBezTo>
                      <a:pt x="16083" y="9451"/>
                      <a:pt x="16093" y="9435"/>
                      <a:pt x="16089" y="9435"/>
                    </a:cubicBezTo>
                    <a:lnTo>
                      <a:pt x="16096" y="9421"/>
                    </a:lnTo>
                    <a:cubicBezTo>
                      <a:pt x="16188" y="9301"/>
                      <a:pt x="16270" y="9182"/>
                      <a:pt x="16349" y="9063"/>
                    </a:cubicBezTo>
                    <a:cubicBezTo>
                      <a:pt x="16426" y="8940"/>
                      <a:pt x="16505" y="8817"/>
                      <a:pt x="16587" y="8694"/>
                    </a:cubicBezTo>
                    <a:lnTo>
                      <a:pt x="16624" y="8640"/>
                    </a:lnTo>
                    <a:cubicBezTo>
                      <a:pt x="16679" y="8562"/>
                      <a:pt x="16730" y="8483"/>
                      <a:pt x="16778" y="8402"/>
                    </a:cubicBezTo>
                    <a:cubicBezTo>
                      <a:pt x="16832" y="8310"/>
                      <a:pt x="16873" y="8211"/>
                      <a:pt x="16917" y="8115"/>
                    </a:cubicBezTo>
                    <a:lnTo>
                      <a:pt x="16969" y="8003"/>
                    </a:lnTo>
                    <a:cubicBezTo>
                      <a:pt x="16996" y="7942"/>
                      <a:pt x="17024" y="7884"/>
                      <a:pt x="17051" y="7823"/>
                    </a:cubicBezTo>
                    <a:lnTo>
                      <a:pt x="17074" y="7774"/>
                    </a:lnTo>
                    <a:cubicBezTo>
                      <a:pt x="17098" y="7720"/>
                      <a:pt x="17126" y="7669"/>
                      <a:pt x="17149" y="7615"/>
                    </a:cubicBezTo>
                    <a:cubicBezTo>
                      <a:pt x="17194" y="7505"/>
                      <a:pt x="17231" y="7390"/>
                      <a:pt x="17265" y="7277"/>
                    </a:cubicBezTo>
                    <a:lnTo>
                      <a:pt x="17282" y="7226"/>
                    </a:lnTo>
                    <a:lnTo>
                      <a:pt x="17310" y="7148"/>
                    </a:lnTo>
                    <a:cubicBezTo>
                      <a:pt x="17340" y="7049"/>
                      <a:pt x="17374" y="6947"/>
                      <a:pt x="17401" y="6844"/>
                    </a:cubicBezTo>
                    <a:lnTo>
                      <a:pt x="17422" y="6769"/>
                    </a:lnTo>
                    <a:cubicBezTo>
                      <a:pt x="17446" y="6670"/>
                      <a:pt x="17473" y="6575"/>
                      <a:pt x="17494" y="6473"/>
                    </a:cubicBezTo>
                    <a:lnTo>
                      <a:pt x="17510" y="6388"/>
                    </a:lnTo>
                    <a:cubicBezTo>
                      <a:pt x="17535" y="6269"/>
                      <a:pt x="17558" y="6149"/>
                      <a:pt x="17596" y="6033"/>
                    </a:cubicBezTo>
                    <a:cubicBezTo>
                      <a:pt x="17640" y="5890"/>
                      <a:pt x="17684" y="5750"/>
                      <a:pt x="17725" y="5607"/>
                    </a:cubicBezTo>
                    <a:cubicBezTo>
                      <a:pt x="17763" y="5474"/>
                      <a:pt x="17783" y="5338"/>
                      <a:pt x="17807" y="5205"/>
                    </a:cubicBezTo>
                    <a:cubicBezTo>
                      <a:pt x="17817" y="5137"/>
                      <a:pt x="17834" y="5079"/>
                      <a:pt x="17848" y="5018"/>
                    </a:cubicBezTo>
                    <a:cubicBezTo>
                      <a:pt x="17862" y="4957"/>
                      <a:pt x="17875" y="4895"/>
                      <a:pt x="17889" y="4834"/>
                    </a:cubicBezTo>
                    <a:cubicBezTo>
                      <a:pt x="17906" y="4738"/>
                      <a:pt x="17919" y="4643"/>
                      <a:pt x="17930" y="4544"/>
                    </a:cubicBezTo>
                    <a:lnTo>
                      <a:pt x="17947" y="4408"/>
                    </a:lnTo>
                    <a:cubicBezTo>
                      <a:pt x="17967" y="4268"/>
                      <a:pt x="17988" y="4128"/>
                      <a:pt x="18012" y="3988"/>
                    </a:cubicBezTo>
                    <a:cubicBezTo>
                      <a:pt x="18029" y="3886"/>
                      <a:pt x="18056" y="3787"/>
                      <a:pt x="18079" y="3685"/>
                    </a:cubicBezTo>
                    <a:lnTo>
                      <a:pt x="18100" y="3590"/>
                    </a:lnTo>
                    <a:cubicBezTo>
                      <a:pt x="18117" y="3525"/>
                      <a:pt x="18131" y="3453"/>
                      <a:pt x="18144" y="3389"/>
                    </a:cubicBezTo>
                    <a:cubicBezTo>
                      <a:pt x="18155" y="3345"/>
                      <a:pt x="18161" y="3296"/>
                      <a:pt x="18169" y="3252"/>
                    </a:cubicBezTo>
                    <a:lnTo>
                      <a:pt x="18182" y="3184"/>
                    </a:lnTo>
                    <a:lnTo>
                      <a:pt x="18192" y="3126"/>
                    </a:lnTo>
                    <a:cubicBezTo>
                      <a:pt x="18205" y="3044"/>
                      <a:pt x="18219" y="2963"/>
                      <a:pt x="18233" y="2881"/>
                    </a:cubicBezTo>
                    <a:cubicBezTo>
                      <a:pt x="18243" y="2792"/>
                      <a:pt x="18250" y="2703"/>
                      <a:pt x="18257" y="2615"/>
                    </a:cubicBezTo>
                    <a:lnTo>
                      <a:pt x="18260" y="2567"/>
                    </a:lnTo>
                    <a:cubicBezTo>
                      <a:pt x="18271" y="2445"/>
                      <a:pt x="18277" y="2319"/>
                      <a:pt x="18281" y="2196"/>
                    </a:cubicBezTo>
                    <a:lnTo>
                      <a:pt x="18281" y="2005"/>
                    </a:lnTo>
                    <a:lnTo>
                      <a:pt x="18284" y="1814"/>
                    </a:lnTo>
                    <a:cubicBezTo>
                      <a:pt x="18284" y="1678"/>
                      <a:pt x="18284" y="1542"/>
                      <a:pt x="18274" y="1409"/>
                    </a:cubicBezTo>
                    <a:lnTo>
                      <a:pt x="18263" y="1292"/>
                    </a:lnTo>
                    <a:cubicBezTo>
                      <a:pt x="18260" y="1235"/>
                      <a:pt x="18254" y="1180"/>
                      <a:pt x="18250" y="1122"/>
                    </a:cubicBezTo>
                    <a:lnTo>
                      <a:pt x="18246" y="1051"/>
                    </a:lnTo>
                    <a:cubicBezTo>
                      <a:pt x="18240" y="969"/>
                      <a:pt x="18236" y="888"/>
                      <a:pt x="18226" y="806"/>
                    </a:cubicBezTo>
                    <a:cubicBezTo>
                      <a:pt x="18216" y="740"/>
                      <a:pt x="18205" y="676"/>
                      <a:pt x="18192" y="614"/>
                    </a:cubicBezTo>
                    <a:lnTo>
                      <a:pt x="18175" y="509"/>
                    </a:lnTo>
                    <a:cubicBezTo>
                      <a:pt x="18165" y="458"/>
                      <a:pt x="18161" y="403"/>
                      <a:pt x="18155" y="352"/>
                    </a:cubicBezTo>
                    <a:cubicBezTo>
                      <a:pt x="18151" y="301"/>
                      <a:pt x="18144" y="254"/>
                      <a:pt x="18138" y="205"/>
                    </a:cubicBezTo>
                    <a:cubicBezTo>
                      <a:pt x="18128" y="144"/>
                      <a:pt x="18117" y="83"/>
                      <a:pt x="18100" y="21"/>
                    </a:cubicBezTo>
                    <a:lnTo>
                      <a:pt x="17974" y="21"/>
                    </a:lnTo>
                    <a:cubicBezTo>
                      <a:pt x="17882" y="21"/>
                      <a:pt x="17790" y="21"/>
                      <a:pt x="17694" y="25"/>
                    </a:cubicBezTo>
                    <a:lnTo>
                      <a:pt x="17620" y="25"/>
                    </a:lnTo>
                    <a:cubicBezTo>
                      <a:pt x="17572" y="29"/>
                      <a:pt x="17521" y="29"/>
                      <a:pt x="17469" y="29"/>
                    </a:cubicBezTo>
                    <a:cubicBezTo>
                      <a:pt x="17422" y="29"/>
                      <a:pt x="17371" y="29"/>
                      <a:pt x="17320" y="25"/>
                    </a:cubicBezTo>
                    <a:lnTo>
                      <a:pt x="17228" y="21"/>
                    </a:lnTo>
                    <a:cubicBezTo>
                      <a:pt x="17180" y="18"/>
                      <a:pt x="17132" y="15"/>
                      <a:pt x="17088" y="15"/>
                    </a:cubicBezTo>
                    <a:cubicBezTo>
                      <a:pt x="17019" y="12"/>
                      <a:pt x="16952" y="12"/>
                      <a:pt x="16887" y="12"/>
                    </a:cubicBezTo>
                    <a:lnTo>
                      <a:pt x="16788" y="12"/>
                    </a:lnTo>
                    <a:lnTo>
                      <a:pt x="16662" y="4"/>
                    </a:lnTo>
                    <a:cubicBezTo>
                      <a:pt x="16601" y="4"/>
                      <a:pt x="16539" y="1"/>
                      <a:pt x="16478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33"/>
              <p:cNvSpPr/>
              <p:nvPr/>
            </p:nvSpPr>
            <p:spPr>
              <a:xfrm>
                <a:off x="5698486" y="2406592"/>
                <a:ext cx="203392" cy="373512"/>
              </a:xfrm>
              <a:custGeom>
                <a:rect b="b" l="l" r="r" t="t"/>
                <a:pathLst>
                  <a:path extrusionOk="0" h="12011" w="6541">
                    <a:moveTo>
                      <a:pt x="5007" y="0"/>
                    </a:moveTo>
                    <a:cubicBezTo>
                      <a:pt x="4956" y="0"/>
                      <a:pt x="4901" y="0"/>
                      <a:pt x="4846" y="3"/>
                    </a:cubicBezTo>
                    <a:cubicBezTo>
                      <a:pt x="4775" y="3"/>
                      <a:pt x="4703" y="7"/>
                      <a:pt x="4632" y="11"/>
                    </a:cubicBezTo>
                    <a:cubicBezTo>
                      <a:pt x="4544" y="17"/>
                      <a:pt x="4458" y="31"/>
                      <a:pt x="4373" y="44"/>
                    </a:cubicBezTo>
                    <a:cubicBezTo>
                      <a:pt x="4257" y="65"/>
                      <a:pt x="4144" y="92"/>
                      <a:pt x="4032" y="119"/>
                    </a:cubicBezTo>
                    <a:lnTo>
                      <a:pt x="3995" y="126"/>
                    </a:lnTo>
                    <a:cubicBezTo>
                      <a:pt x="3916" y="146"/>
                      <a:pt x="3841" y="171"/>
                      <a:pt x="3762" y="195"/>
                    </a:cubicBezTo>
                    <a:lnTo>
                      <a:pt x="3691" y="215"/>
                    </a:lnTo>
                    <a:lnTo>
                      <a:pt x="3575" y="249"/>
                    </a:lnTo>
                    <a:cubicBezTo>
                      <a:pt x="3517" y="269"/>
                      <a:pt x="3456" y="283"/>
                      <a:pt x="3394" y="303"/>
                    </a:cubicBezTo>
                    <a:cubicBezTo>
                      <a:pt x="3272" y="341"/>
                      <a:pt x="3149" y="396"/>
                      <a:pt x="3037" y="447"/>
                    </a:cubicBezTo>
                    <a:cubicBezTo>
                      <a:pt x="2894" y="511"/>
                      <a:pt x="2757" y="573"/>
                      <a:pt x="2635" y="645"/>
                    </a:cubicBezTo>
                    <a:cubicBezTo>
                      <a:pt x="2495" y="723"/>
                      <a:pt x="2362" y="808"/>
                      <a:pt x="2226" y="893"/>
                    </a:cubicBezTo>
                    <a:cubicBezTo>
                      <a:pt x="1957" y="1060"/>
                      <a:pt x="1735" y="1278"/>
                      <a:pt x="1513" y="1507"/>
                    </a:cubicBezTo>
                    <a:lnTo>
                      <a:pt x="1469" y="1554"/>
                    </a:lnTo>
                    <a:cubicBezTo>
                      <a:pt x="1442" y="1578"/>
                      <a:pt x="1415" y="1606"/>
                      <a:pt x="1391" y="1633"/>
                    </a:cubicBezTo>
                    <a:cubicBezTo>
                      <a:pt x="1346" y="1684"/>
                      <a:pt x="1305" y="1735"/>
                      <a:pt x="1268" y="1786"/>
                    </a:cubicBezTo>
                    <a:cubicBezTo>
                      <a:pt x="1207" y="1868"/>
                      <a:pt x="1149" y="1953"/>
                      <a:pt x="1094" y="2038"/>
                    </a:cubicBezTo>
                    <a:lnTo>
                      <a:pt x="1030" y="2141"/>
                    </a:lnTo>
                    <a:cubicBezTo>
                      <a:pt x="951" y="2260"/>
                      <a:pt x="879" y="2383"/>
                      <a:pt x="811" y="2512"/>
                    </a:cubicBezTo>
                    <a:lnTo>
                      <a:pt x="747" y="2641"/>
                    </a:lnTo>
                    <a:lnTo>
                      <a:pt x="712" y="2707"/>
                    </a:lnTo>
                    <a:cubicBezTo>
                      <a:pt x="675" y="2781"/>
                      <a:pt x="638" y="2856"/>
                      <a:pt x="600" y="2931"/>
                    </a:cubicBezTo>
                    <a:cubicBezTo>
                      <a:pt x="528" y="3084"/>
                      <a:pt x="464" y="3241"/>
                      <a:pt x="403" y="3402"/>
                    </a:cubicBezTo>
                    <a:cubicBezTo>
                      <a:pt x="352" y="3538"/>
                      <a:pt x="311" y="3677"/>
                      <a:pt x="273" y="3817"/>
                    </a:cubicBezTo>
                    <a:cubicBezTo>
                      <a:pt x="218" y="4008"/>
                      <a:pt x="184" y="4206"/>
                      <a:pt x="164" y="4355"/>
                    </a:cubicBezTo>
                    <a:cubicBezTo>
                      <a:pt x="130" y="4560"/>
                      <a:pt x="102" y="4768"/>
                      <a:pt x="86" y="4976"/>
                    </a:cubicBezTo>
                    <a:lnTo>
                      <a:pt x="96" y="4931"/>
                    </a:lnTo>
                    <a:lnTo>
                      <a:pt x="96" y="4931"/>
                    </a:lnTo>
                    <a:cubicBezTo>
                      <a:pt x="58" y="5231"/>
                      <a:pt x="38" y="5532"/>
                      <a:pt x="21" y="5831"/>
                    </a:cubicBezTo>
                    <a:lnTo>
                      <a:pt x="17" y="5917"/>
                    </a:lnTo>
                    <a:cubicBezTo>
                      <a:pt x="14" y="6032"/>
                      <a:pt x="7" y="6152"/>
                      <a:pt x="7" y="6268"/>
                    </a:cubicBezTo>
                    <a:lnTo>
                      <a:pt x="4" y="6359"/>
                    </a:lnTo>
                    <a:cubicBezTo>
                      <a:pt x="0" y="6485"/>
                      <a:pt x="0" y="6612"/>
                      <a:pt x="0" y="6738"/>
                    </a:cubicBezTo>
                    <a:cubicBezTo>
                      <a:pt x="0" y="6799"/>
                      <a:pt x="4" y="6861"/>
                      <a:pt x="4" y="6925"/>
                    </a:cubicBezTo>
                    <a:cubicBezTo>
                      <a:pt x="7" y="7010"/>
                      <a:pt x="11" y="7099"/>
                      <a:pt x="7" y="7185"/>
                    </a:cubicBezTo>
                    <a:cubicBezTo>
                      <a:pt x="7" y="7334"/>
                      <a:pt x="7" y="7481"/>
                      <a:pt x="14" y="7627"/>
                    </a:cubicBezTo>
                    <a:cubicBezTo>
                      <a:pt x="17" y="7778"/>
                      <a:pt x="38" y="7921"/>
                      <a:pt x="55" y="8067"/>
                    </a:cubicBezTo>
                    <a:lnTo>
                      <a:pt x="58" y="8105"/>
                    </a:lnTo>
                    <a:lnTo>
                      <a:pt x="79" y="8254"/>
                    </a:lnTo>
                    <a:lnTo>
                      <a:pt x="116" y="8555"/>
                    </a:lnTo>
                    <a:cubicBezTo>
                      <a:pt x="137" y="8708"/>
                      <a:pt x="164" y="8861"/>
                      <a:pt x="195" y="9014"/>
                    </a:cubicBezTo>
                    <a:lnTo>
                      <a:pt x="239" y="9250"/>
                    </a:lnTo>
                    <a:lnTo>
                      <a:pt x="277" y="9464"/>
                    </a:lnTo>
                    <a:cubicBezTo>
                      <a:pt x="304" y="9604"/>
                      <a:pt x="335" y="9744"/>
                      <a:pt x="365" y="9884"/>
                    </a:cubicBezTo>
                    <a:cubicBezTo>
                      <a:pt x="396" y="10019"/>
                      <a:pt x="437" y="10156"/>
                      <a:pt x="481" y="10289"/>
                    </a:cubicBezTo>
                    <a:cubicBezTo>
                      <a:pt x="515" y="10398"/>
                      <a:pt x="546" y="10507"/>
                      <a:pt x="580" y="10616"/>
                    </a:cubicBezTo>
                    <a:lnTo>
                      <a:pt x="607" y="10708"/>
                    </a:lnTo>
                    <a:lnTo>
                      <a:pt x="627" y="10779"/>
                    </a:lnTo>
                    <a:lnTo>
                      <a:pt x="726" y="11114"/>
                    </a:lnTo>
                    <a:cubicBezTo>
                      <a:pt x="781" y="11290"/>
                      <a:pt x="849" y="11468"/>
                      <a:pt x="917" y="11645"/>
                    </a:cubicBezTo>
                    <a:lnTo>
                      <a:pt x="999" y="11867"/>
                    </a:lnTo>
                    <a:cubicBezTo>
                      <a:pt x="1009" y="11897"/>
                      <a:pt x="1022" y="11928"/>
                      <a:pt x="1033" y="11959"/>
                    </a:cubicBezTo>
                    <a:cubicBezTo>
                      <a:pt x="1054" y="11959"/>
                      <a:pt x="1071" y="11959"/>
                      <a:pt x="1088" y="11962"/>
                    </a:cubicBezTo>
                    <a:cubicBezTo>
                      <a:pt x="1228" y="11964"/>
                      <a:pt x="1368" y="11967"/>
                      <a:pt x="1508" y="11967"/>
                    </a:cubicBezTo>
                    <a:cubicBezTo>
                      <a:pt x="1567" y="11967"/>
                      <a:pt x="1627" y="11966"/>
                      <a:pt x="1687" y="11965"/>
                    </a:cubicBezTo>
                    <a:lnTo>
                      <a:pt x="1684" y="11965"/>
                    </a:lnTo>
                    <a:cubicBezTo>
                      <a:pt x="1926" y="11959"/>
                      <a:pt x="2168" y="11955"/>
                      <a:pt x="2413" y="11955"/>
                    </a:cubicBezTo>
                    <a:lnTo>
                      <a:pt x="2556" y="11955"/>
                    </a:lnTo>
                    <a:cubicBezTo>
                      <a:pt x="2703" y="11959"/>
                      <a:pt x="2846" y="11959"/>
                      <a:pt x="2990" y="11959"/>
                    </a:cubicBezTo>
                    <a:cubicBezTo>
                      <a:pt x="3094" y="11959"/>
                      <a:pt x="3197" y="11960"/>
                      <a:pt x="3299" y="11960"/>
                    </a:cubicBezTo>
                    <a:cubicBezTo>
                      <a:pt x="3350" y="11960"/>
                      <a:pt x="3402" y="11960"/>
                      <a:pt x="3452" y="11959"/>
                    </a:cubicBezTo>
                    <a:cubicBezTo>
                      <a:pt x="3586" y="11959"/>
                      <a:pt x="3722" y="11959"/>
                      <a:pt x="3858" y="11962"/>
                    </a:cubicBezTo>
                    <a:cubicBezTo>
                      <a:pt x="4001" y="11965"/>
                      <a:pt x="4151" y="11976"/>
                      <a:pt x="4294" y="11982"/>
                    </a:cubicBezTo>
                    <a:cubicBezTo>
                      <a:pt x="4445" y="11990"/>
                      <a:pt x="4591" y="12000"/>
                      <a:pt x="4737" y="12010"/>
                    </a:cubicBezTo>
                    <a:lnTo>
                      <a:pt x="4751" y="12010"/>
                    </a:lnTo>
                    <a:lnTo>
                      <a:pt x="4822" y="12006"/>
                    </a:lnTo>
                    <a:cubicBezTo>
                      <a:pt x="4857" y="12003"/>
                      <a:pt x="4891" y="12000"/>
                      <a:pt x="4932" y="12000"/>
                    </a:cubicBezTo>
                    <a:lnTo>
                      <a:pt x="4948" y="12000"/>
                    </a:lnTo>
                    <a:cubicBezTo>
                      <a:pt x="4939" y="11911"/>
                      <a:pt x="4997" y="11829"/>
                      <a:pt x="5082" y="11812"/>
                    </a:cubicBezTo>
                    <a:lnTo>
                      <a:pt x="5112" y="11809"/>
                    </a:lnTo>
                    <a:cubicBezTo>
                      <a:pt x="5071" y="11652"/>
                      <a:pt x="5017" y="11492"/>
                      <a:pt x="4956" y="11315"/>
                    </a:cubicBezTo>
                    <a:cubicBezTo>
                      <a:pt x="4921" y="11229"/>
                      <a:pt x="4891" y="11144"/>
                      <a:pt x="4860" y="11059"/>
                    </a:cubicBezTo>
                    <a:cubicBezTo>
                      <a:pt x="4826" y="10977"/>
                      <a:pt x="4792" y="10892"/>
                      <a:pt x="4761" y="10804"/>
                    </a:cubicBezTo>
                    <a:lnTo>
                      <a:pt x="4714" y="10674"/>
                    </a:lnTo>
                    <a:cubicBezTo>
                      <a:pt x="4666" y="10541"/>
                      <a:pt x="4618" y="10408"/>
                      <a:pt x="4577" y="10272"/>
                    </a:cubicBezTo>
                    <a:cubicBezTo>
                      <a:pt x="4530" y="10109"/>
                      <a:pt x="4486" y="9948"/>
                      <a:pt x="4451" y="9781"/>
                    </a:cubicBezTo>
                    <a:cubicBezTo>
                      <a:pt x="4407" y="9601"/>
                      <a:pt x="4373" y="9420"/>
                      <a:pt x="4339" y="9236"/>
                    </a:cubicBezTo>
                    <a:cubicBezTo>
                      <a:pt x="4335" y="9205"/>
                      <a:pt x="4328" y="9171"/>
                      <a:pt x="4322" y="9134"/>
                    </a:cubicBezTo>
                    <a:cubicBezTo>
                      <a:pt x="4274" y="8857"/>
                      <a:pt x="4243" y="8640"/>
                      <a:pt x="4226" y="8435"/>
                    </a:cubicBezTo>
                    <a:cubicBezTo>
                      <a:pt x="4206" y="8190"/>
                      <a:pt x="4203" y="7937"/>
                      <a:pt x="4199" y="7696"/>
                    </a:cubicBezTo>
                    <a:cubicBezTo>
                      <a:pt x="4192" y="7443"/>
                      <a:pt x="4203" y="7198"/>
                      <a:pt x="4212" y="6949"/>
                    </a:cubicBezTo>
                    <a:cubicBezTo>
                      <a:pt x="4223" y="6707"/>
                      <a:pt x="4240" y="6469"/>
                      <a:pt x="4261" y="6227"/>
                    </a:cubicBezTo>
                    <a:cubicBezTo>
                      <a:pt x="4274" y="6104"/>
                      <a:pt x="4284" y="5985"/>
                      <a:pt x="4298" y="5865"/>
                    </a:cubicBezTo>
                    <a:cubicBezTo>
                      <a:pt x="4369" y="5313"/>
                      <a:pt x="4451" y="4836"/>
                      <a:pt x="4553" y="4407"/>
                    </a:cubicBezTo>
                    <a:cubicBezTo>
                      <a:pt x="4618" y="4130"/>
                      <a:pt x="4683" y="3888"/>
                      <a:pt x="4755" y="3660"/>
                    </a:cubicBezTo>
                    <a:lnTo>
                      <a:pt x="4795" y="3528"/>
                    </a:lnTo>
                    <a:cubicBezTo>
                      <a:pt x="4816" y="3456"/>
                      <a:pt x="4840" y="3385"/>
                      <a:pt x="4863" y="3313"/>
                    </a:cubicBezTo>
                    <a:cubicBezTo>
                      <a:pt x="4901" y="3207"/>
                      <a:pt x="4939" y="3108"/>
                      <a:pt x="4976" y="3006"/>
                    </a:cubicBezTo>
                    <a:lnTo>
                      <a:pt x="4989" y="2965"/>
                    </a:lnTo>
                    <a:cubicBezTo>
                      <a:pt x="5068" y="2774"/>
                      <a:pt x="5143" y="2594"/>
                      <a:pt x="5218" y="2413"/>
                    </a:cubicBezTo>
                    <a:cubicBezTo>
                      <a:pt x="5303" y="2216"/>
                      <a:pt x="5392" y="2015"/>
                      <a:pt x="5491" y="1823"/>
                    </a:cubicBezTo>
                    <a:cubicBezTo>
                      <a:pt x="5518" y="1772"/>
                      <a:pt x="5546" y="1721"/>
                      <a:pt x="5573" y="1670"/>
                    </a:cubicBezTo>
                    <a:lnTo>
                      <a:pt x="5627" y="1571"/>
                    </a:lnTo>
                    <a:lnTo>
                      <a:pt x="5698" y="1431"/>
                    </a:lnTo>
                    <a:lnTo>
                      <a:pt x="5774" y="1296"/>
                    </a:lnTo>
                    <a:lnTo>
                      <a:pt x="5811" y="1227"/>
                    </a:lnTo>
                    <a:cubicBezTo>
                      <a:pt x="5848" y="1156"/>
                      <a:pt x="5886" y="1084"/>
                      <a:pt x="5930" y="1019"/>
                    </a:cubicBezTo>
                    <a:cubicBezTo>
                      <a:pt x="5981" y="941"/>
                      <a:pt x="6029" y="869"/>
                      <a:pt x="6084" y="794"/>
                    </a:cubicBezTo>
                    <a:cubicBezTo>
                      <a:pt x="6192" y="645"/>
                      <a:pt x="6295" y="511"/>
                      <a:pt x="6421" y="402"/>
                    </a:cubicBezTo>
                    <a:lnTo>
                      <a:pt x="6455" y="368"/>
                    </a:lnTo>
                    <a:lnTo>
                      <a:pt x="6458" y="371"/>
                    </a:lnTo>
                    <a:cubicBezTo>
                      <a:pt x="6489" y="348"/>
                      <a:pt x="6520" y="317"/>
                      <a:pt x="6530" y="269"/>
                    </a:cubicBezTo>
                    <a:cubicBezTo>
                      <a:pt x="6540" y="225"/>
                      <a:pt x="6534" y="181"/>
                      <a:pt x="6510" y="140"/>
                    </a:cubicBezTo>
                    <a:cubicBezTo>
                      <a:pt x="6486" y="106"/>
                      <a:pt x="6448" y="79"/>
                      <a:pt x="6408" y="69"/>
                    </a:cubicBezTo>
                    <a:cubicBezTo>
                      <a:pt x="6397" y="65"/>
                      <a:pt x="6380" y="61"/>
                      <a:pt x="6363" y="61"/>
                    </a:cubicBezTo>
                    <a:cubicBezTo>
                      <a:pt x="6329" y="61"/>
                      <a:pt x="6295" y="72"/>
                      <a:pt x="6274" y="89"/>
                    </a:cubicBezTo>
                    <a:lnTo>
                      <a:pt x="6241" y="116"/>
                    </a:lnTo>
                    <a:lnTo>
                      <a:pt x="6206" y="146"/>
                    </a:lnTo>
                    <a:cubicBezTo>
                      <a:pt x="6189" y="123"/>
                      <a:pt x="6159" y="106"/>
                      <a:pt x="6125" y="99"/>
                    </a:cubicBezTo>
                    <a:cubicBezTo>
                      <a:pt x="6046" y="85"/>
                      <a:pt x="5968" y="75"/>
                      <a:pt x="5893" y="69"/>
                    </a:cubicBezTo>
                    <a:cubicBezTo>
                      <a:pt x="5845" y="65"/>
                      <a:pt x="5797" y="61"/>
                      <a:pt x="5750" y="58"/>
                    </a:cubicBezTo>
                    <a:cubicBezTo>
                      <a:pt x="5668" y="52"/>
                      <a:pt x="5586" y="41"/>
                      <a:pt x="5501" y="31"/>
                    </a:cubicBezTo>
                    <a:lnTo>
                      <a:pt x="5467" y="31"/>
                    </a:lnTo>
                    <a:lnTo>
                      <a:pt x="5412" y="28"/>
                    </a:lnTo>
                    <a:lnTo>
                      <a:pt x="5348" y="20"/>
                    </a:lnTo>
                    <a:lnTo>
                      <a:pt x="5280" y="14"/>
                    </a:lnTo>
                    <a:cubicBezTo>
                      <a:pt x="5228" y="7"/>
                      <a:pt x="5170" y="3"/>
                      <a:pt x="5109" y="0"/>
                    </a:cubicBez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33"/>
              <p:cNvSpPr/>
              <p:nvPr/>
            </p:nvSpPr>
            <p:spPr>
              <a:xfrm>
                <a:off x="5756135" y="2830185"/>
                <a:ext cx="178050" cy="347110"/>
              </a:xfrm>
              <a:custGeom>
                <a:rect b="b" l="l" r="r" t="t"/>
                <a:pathLst>
                  <a:path extrusionOk="0" h="11162" w="5726">
                    <a:moveTo>
                      <a:pt x="3319" y="1"/>
                    </a:moveTo>
                    <a:cubicBezTo>
                      <a:pt x="3251" y="18"/>
                      <a:pt x="3180" y="21"/>
                      <a:pt x="3112" y="21"/>
                    </a:cubicBezTo>
                    <a:lnTo>
                      <a:pt x="3050" y="25"/>
                    </a:lnTo>
                    <a:cubicBezTo>
                      <a:pt x="2924" y="35"/>
                      <a:pt x="2798" y="41"/>
                      <a:pt x="2672" y="45"/>
                    </a:cubicBezTo>
                    <a:cubicBezTo>
                      <a:pt x="2533" y="49"/>
                      <a:pt x="2389" y="52"/>
                      <a:pt x="2240" y="59"/>
                    </a:cubicBezTo>
                    <a:cubicBezTo>
                      <a:pt x="2113" y="59"/>
                      <a:pt x="1987" y="62"/>
                      <a:pt x="1864" y="62"/>
                    </a:cubicBezTo>
                    <a:lnTo>
                      <a:pt x="1711" y="62"/>
                    </a:lnTo>
                    <a:cubicBezTo>
                      <a:pt x="1595" y="62"/>
                      <a:pt x="1476" y="66"/>
                      <a:pt x="1356" y="66"/>
                    </a:cubicBezTo>
                    <a:cubicBezTo>
                      <a:pt x="1221" y="69"/>
                      <a:pt x="1081" y="72"/>
                      <a:pt x="944" y="72"/>
                    </a:cubicBezTo>
                    <a:lnTo>
                      <a:pt x="849" y="72"/>
                    </a:lnTo>
                    <a:cubicBezTo>
                      <a:pt x="678" y="69"/>
                      <a:pt x="508" y="62"/>
                      <a:pt x="334" y="59"/>
                    </a:cubicBezTo>
                    <a:cubicBezTo>
                      <a:pt x="225" y="52"/>
                      <a:pt x="113" y="49"/>
                      <a:pt x="0" y="45"/>
                    </a:cubicBezTo>
                    <a:lnTo>
                      <a:pt x="0" y="45"/>
                    </a:lnTo>
                    <a:cubicBezTo>
                      <a:pt x="24" y="110"/>
                      <a:pt x="44" y="181"/>
                      <a:pt x="62" y="260"/>
                    </a:cubicBezTo>
                    <a:cubicBezTo>
                      <a:pt x="99" y="417"/>
                      <a:pt x="130" y="573"/>
                      <a:pt x="157" y="730"/>
                    </a:cubicBezTo>
                    <a:lnTo>
                      <a:pt x="181" y="863"/>
                    </a:lnTo>
                    <a:cubicBezTo>
                      <a:pt x="183" y="858"/>
                      <a:pt x="184" y="852"/>
                      <a:pt x="185" y="847"/>
                    </a:cubicBezTo>
                    <a:lnTo>
                      <a:pt x="185" y="847"/>
                    </a:lnTo>
                    <a:cubicBezTo>
                      <a:pt x="210" y="1046"/>
                      <a:pt x="230" y="1244"/>
                      <a:pt x="252" y="1442"/>
                    </a:cubicBezTo>
                    <a:lnTo>
                      <a:pt x="273" y="1620"/>
                    </a:lnTo>
                    <a:cubicBezTo>
                      <a:pt x="280" y="1691"/>
                      <a:pt x="287" y="1763"/>
                      <a:pt x="293" y="1838"/>
                    </a:cubicBezTo>
                    <a:lnTo>
                      <a:pt x="304" y="1984"/>
                    </a:lnTo>
                    <a:lnTo>
                      <a:pt x="314" y="2080"/>
                    </a:lnTo>
                    <a:cubicBezTo>
                      <a:pt x="321" y="2182"/>
                      <a:pt x="331" y="2284"/>
                      <a:pt x="341" y="2386"/>
                    </a:cubicBezTo>
                    <a:cubicBezTo>
                      <a:pt x="348" y="2451"/>
                      <a:pt x="354" y="2516"/>
                      <a:pt x="365" y="2581"/>
                    </a:cubicBezTo>
                    <a:cubicBezTo>
                      <a:pt x="372" y="2646"/>
                      <a:pt x="382" y="2714"/>
                      <a:pt x="389" y="2778"/>
                    </a:cubicBezTo>
                    <a:cubicBezTo>
                      <a:pt x="399" y="2867"/>
                      <a:pt x="409" y="2956"/>
                      <a:pt x="423" y="3044"/>
                    </a:cubicBezTo>
                    <a:lnTo>
                      <a:pt x="440" y="3187"/>
                    </a:lnTo>
                    <a:lnTo>
                      <a:pt x="464" y="3385"/>
                    </a:lnTo>
                    <a:lnTo>
                      <a:pt x="488" y="3586"/>
                    </a:lnTo>
                    <a:cubicBezTo>
                      <a:pt x="508" y="3733"/>
                      <a:pt x="532" y="3879"/>
                      <a:pt x="556" y="4022"/>
                    </a:cubicBezTo>
                    <a:lnTo>
                      <a:pt x="583" y="4206"/>
                    </a:lnTo>
                    <a:lnTo>
                      <a:pt x="610" y="4414"/>
                    </a:lnTo>
                    <a:cubicBezTo>
                      <a:pt x="634" y="4578"/>
                      <a:pt x="665" y="4741"/>
                      <a:pt x="692" y="4905"/>
                    </a:cubicBezTo>
                    <a:cubicBezTo>
                      <a:pt x="730" y="5103"/>
                      <a:pt x="774" y="5301"/>
                      <a:pt x="818" y="5498"/>
                    </a:cubicBezTo>
                    <a:lnTo>
                      <a:pt x="866" y="5713"/>
                    </a:lnTo>
                    <a:cubicBezTo>
                      <a:pt x="938" y="6037"/>
                      <a:pt x="1002" y="6302"/>
                      <a:pt x="1070" y="6541"/>
                    </a:cubicBezTo>
                    <a:lnTo>
                      <a:pt x="1115" y="6687"/>
                    </a:lnTo>
                    <a:cubicBezTo>
                      <a:pt x="1176" y="6916"/>
                      <a:pt x="1244" y="7151"/>
                      <a:pt x="1333" y="7372"/>
                    </a:cubicBezTo>
                    <a:cubicBezTo>
                      <a:pt x="1381" y="7488"/>
                      <a:pt x="1428" y="7607"/>
                      <a:pt x="1479" y="7726"/>
                    </a:cubicBezTo>
                    <a:lnTo>
                      <a:pt x="1517" y="7816"/>
                    </a:lnTo>
                    <a:cubicBezTo>
                      <a:pt x="1561" y="7914"/>
                      <a:pt x="1606" y="8020"/>
                      <a:pt x="1660" y="8118"/>
                    </a:cubicBezTo>
                    <a:cubicBezTo>
                      <a:pt x="1738" y="8269"/>
                      <a:pt x="1806" y="8381"/>
                      <a:pt x="1878" y="8483"/>
                    </a:cubicBezTo>
                    <a:cubicBezTo>
                      <a:pt x="1953" y="8596"/>
                      <a:pt x="2042" y="8701"/>
                      <a:pt x="2130" y="8810"/>
                    </a:cubicBezTo>
                    <a:lnTo>
                      <a:pt x="2154" y="8841"/>
                    </a:lnTo>
                    <a:lnTo>
                      <a:pt x="2243" y="8947"/>
                    </a:lnTo>
                    <a:lnTo>
                      <a:pt x="2457" y="9209"/>
                    </a:lnTo>
                    <a:cubicBezTo>
                      <a:pt x="2618" y="9406"/>
                      <a:pt x="2798" y="9611"/>
                      <a:pt x="2982" y="9809"/>
                    </a:cubicBezTo>
                    <a:cubicBezTo>
                      <a:pt x="3085" y="9914"/>
                      <a:pt x="3187" y="10017"/>
                      <a:pt x="3296" y="10116"/>
                    </a:cubicBezTo>
                    <a:cubicBezTo>
                      <a:pt x="3385" y="10197"/>
                      <a:pt x="3483" y="10265"/>
                      <a:pt x="3579" y="10334"/>
                    </a:cubicBezTo>
                    <a:lnTo>
                      <a:pt x="3623" y="10364"/>
                    </a:lnTo>
                    <a:lnTo>
                      <a:pt x="3674" y="10402"/>
                    </a:lnTo>
                    <a:cubicBezTo>
                      <a:pt x="3821" y="10507"/>
                      <a:pt x="3970" y="10617"/>
                      <a:pt x="4134" y="10702"/>
                    </a:cubicBezTo>
                    <a:lnTo>
                      <a:pt x="4175" y="10726"/>
                    </a:lnTo>
                    <a:cubicBezTo>
                      <a:pt x="4271" y="10776"/>
                      <a:pt x="4362" y="10828"/>
                      <a:pt x="4464" y="10872"/>
                    </a:cubicBezTo>
                    <a:cubicBezTo>
                      <a:pt x="4577" y="10916"/>
                      <a:pt x="4689" y="10971"/>
                      <a:pt x="4799" y="11022"/>
                    </a:cubicBezTo>
                    <a:lnTo>
                      <a:pt x="4867" y="11056"/>
                    </a:lnTo>
                    <a:cubicBezTo>
                      <a:pt x="4922" y="11080"/>
                      <a:pt x="4972" y="11104"/>
                      <a:pt x="5027" y="11128"/>
                    </a:cubicBezTo>
                    <a:lnTo>
                      <a:pt x="5057" y="11141"/>
                    </a:lnTo>
                    <a:lnTo>
                      <a:pt x="5095" y="11155"/>
                    </a:lnTo>
                    <a:cubicBezTo>
                      <a:pt x="5106" y="11155"/>
                      <a:pt x="5119" y="11158"/>
                      <a:pt x="5129" y="11158"/>
                    </a:cubicBezTo>
                    <a:cubicBezTo>
                      <a:pt x="5156" y="11158"/>
                      <a:pt x="5184" y="11162"/>
                      <a:pt x="5208" y="11162"/>
                    </a:cubicBezTo>
                    <a:lnTo>
                      <a:pt x="5375" y="11162"/>
                    </a:lnTo>
                    <a:cubicBezTo>
                      <a:pt x="5463" y="11162"/>
                      <a:pt x="5556" y="11155"/>
                      <a:pt x="5644" y="11155"/>
                    </a:cubicBezTo>
                    <a:lnTo>
                      <a:pt x="5620" y="11155"/>
                    </a:lnTo>
                    <a:cubicBezTo>
                      <a:pt x="5658" y="11152"/>
                      <a:pt x="5691" y="11149"/>
                      <a:pt x="5726" y="11149"/>
                    </a:cubicBezTo>
                    <a:lnTo>
                      <a:pt x="5641" y="11039"/>
                    </a:lnTo>
                    <a:cubicBezTo>
                      <a:pt x="5491" y="10848"/>
                      <a:pt x="5351" y="10647"/>
                      <a:pt x="5221" y="10443"/>
                    </a:cubicBezTo>
                    <a:cubicBezTo>
                      <a:pt x="5109" y="10265"/>
                      <a:pt x="5007" y="10081"/>
                      <a:pt x="4904" y="9901"/>
                    </a:cubicBezTo>
                    <a:lnTo>
                      <a:pt x="4887" y="9870"/>
                    </a:lnTo>
                    <a:cubicBezTo>
                      <a:pt x="4792" y="9703"/>
                      <a:pt x="4700" y="9523"/>
                      <a:pt x="4587" y="9281"/>
                    </a:cubicBezTo>
                    <a:cubicBezTo>
                      <a:pt x="4509" y="9107"/>
                      <a:pt x="4434" y="8930"/>
                      <a:pt x="4356" y="8752"/>
                    </a:cubicBezTo>
                    <a:lnTo>
                      <a:pt x="4260" y="8527"/>
                    </a:lnTo>
                    <a:cubicBezTo>
                      <a:pt x="4175" y="8330"/>
                      <a:pt x="4107" y="8126"/>
                      <a:pt x="4035" y="7924"/>
                    </a:cubicBezTo>
                    <a:lnTo>
                      <a:pt x="3970" y="7737"/>
                    </a:lnTo>
                    <a:cubicBezTo>
                      <a:pt x="3889" y="7502"/>
                      <a:pt x="3817" y="7253"/>
                      <a:pt x="3753" y="6981"/>
                    </a:cubicBezTo>
                    <a:cubicBezTo>
                      <a:pt x="3705" y="6789"/>
                      <a:pt x="3671" y="6599"/>
                      <a:pt x="3637" y="6408"/>
                    </a:cubicBezTo>
                    <a:lnTo>
                      <a:pt x="3596" y="6196"/>
                    </a:lnTo>
                    <a:cubicBezTo>
                      <a:pt x="3589" y="6149"/>
                      <a:pt x="3582" y="6105"/>
                      <a:pt x="3575" y="6057"/>
                    </a:cubicBezTo>
                    <a:lnTo>
                      <a:pt x="3569" y="6033"/>
                    </a:lnTo>
                    <a:lnTo>
                      <a:pt x="3548" y="5907"/>
                    </a:lnTo>
                    <a:lnTo>
                      <a:pt x="3528" y="5784"/>
                    </a:lnTo>
                    <a:lnTo>
                      <a:pt x="3528" y="5828"/>
                    </a:lnTo>
                    <a:lnTo>
                      <a:pt x="3517" y="5710"/>
                    </a:lnTo>
                    <a:cubicBezTo>
                      <a:pt x="3497" y="5600"/>
                      <a:pt x="3480" y="5491"/>
                      <a:pt x="3459" y="5386"/>
                    </a:cubicBezTo>
                    <a:lnTo>
                      <a:pt x="3449" y="5341"/>
                    </a:lnTo>
                    <a:cubicBezTo>
                      <a:pt x="3405" y="5051"/>
                      <a:pt x="3364" y="4738"/>
                      <a:pt x="3323" y="4387"/>
                    </a:cubicBezTo>
                    <a:cubicBezTo>
                      <a:pt x="3289" y="4063"/>
                      <a:pt x="3265" y="3729"/>
                      <a:pt x="3255" y="3392"/>
                    </a:cubicBezTo>
                    <a:lnTo>
                      <a:pt x="3245" y="3181"/>
                    </a:lnTo>
                    <a:cubicBezTo>
                      <a:pt x="3234" y="2918"/>
                      <a:pt x="3224" y="2659"/>
                      <a:pt x="3224" y="2397"/>
                    </a:cubicBezTo>
                    <a:cubicBezTo>
                      <a:pt x="3224" y="2291"/>
                      <a:pt x="3228" y="2185"/>
                      <a:pt x="3231" y="2080"/>
                    </a:cubicBezTo>
                    <a:lnTo>
                      <a:pt x="3234" y="1869"/>
                    </a:lnTo>
                    <a:cubicBezTo>
                      <a:pt x="3238" y="1746"/>
                      <a:pt x="3242" y="1627"/>
                      <a:pt x="3248" y="1504"/>
                    </a:cubicBezTo>
                    <a:lnTo>
                      <a:pt x="3251" y="1411"/>
                    </a:lnTo>
                    <a:cubicBezTo>
                      <a:pt x="3265" y="1115"/>
                      <a:pt x="3289" y="818"/>
                      <a:pt x="3313" y="522"/>
                    </a:cubicBezTo>
                    <a:cubicBezTo>
                      <a:pt x="3327" y="352"/>
                      <a:pt x="3340" y="178"/>
                      <a:pt x="3350" y="5"/>
                    </a:cubicBezTo>
                    <a:lnTo>
                      <a:pt x="3319" y="1"/>
                    </a:ln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33"/>
              <p:cNvSpPr/>
              <p:nvPr/>
            </p:nvSpPr>
            <p:spPr>
              <a:xfrm>
                <a:off x="6020310" y="2434550"/>
                <a:ext cx="155382" cy="46366"/>
              </a:xfrm>
              <a:custGeom>
                <a:rect b="b" l="l" r="r" t="t"/>
                <a:pathLst>
                  <a:path extrusionOk="0" h="1491" w="4997">
                    <a:moveTo>
                      <a:pt x="1374" y="1"/>
                    </a:moveTo>
                    <a:cubicBezTo>
                      <a:pt x="1350" y="1"/>
                      <a:pt x="1330" y="1"/>
                      <a:pt x="1305" y="4"/>
                    </a:cubicBezTo>
                    <a:cubicBezTo>
                      <a:pt x="1159" y="11"/>
                      <a:pt x="1006" y="52"/>
                      <a:pt x="866" y="93"/>
                    </a:cubicBezTo>
                    <a:lnTo>
                      <a:pt x="788" y="114"/>
                    </a:lnTo>
                    <a:cubicBezTo>
                      <a:pt x="676" y="147"/>
                      <a:pt x="566" y="178"/>
                      <a:pt x="454" y="216"/>
                    </a:cubicBezTo>
                    <a:lnTo>
                      <a:pt x="423" y="226"/>
                    </a:lnTo>
                    <a:lnTo>
                      <a:pt x="426" y="229"/>
                    </a:lnTo>
                    <a:lnTo>
                      <a:pt x="375" y="240"/>
                    </a:lnTo>
                    <a:lnTo>
                      <a:pt x="324" y="253"/>
                    </a:lnTo>
                    <a:lnTo>
                      <a:pt x="262" y="274"/>
                    </a:lnTo>
                    <a:cubicBezTo>
                      <a:pt x="215" y="287"/>
                      <a:pt x="191" y="294"/>
                      <a:pt x="168" y="298"/>
                    </a:cubicBezTo>
                    <a:cubicBezTo>
                      <a:pt x="116" y="307"/>
                      <a:pt x="83" y="328"/>
                      <a:pt x="45" y="369"/>
                    </a:cubicBezTo>
                    <a:cubicBezTo>
                      <a:pt x="11" y="413"/>
                      <a:pt x="1" y="491"/>
                      <a:pt x="28" y="543"/>
                    </a:cubicBezTo>
                    <a:cubicBezTo>
                      <a:pt x="58" y="601"/>
                      <a:pt x="106" y="635"/>
                      <a:pt x="164" y="666"/>
                    </a:cubicBezTo>
                    <a:cubicBezTo>
                      <a:pt x="273" y="724"/>
                      <a:pt x="389" y="768"/>
                      <a:pt x="501" y="809"/>
                    </a:cubicBezTo>
                    <a:lnTo>
                      <a:pt x="569" y="836"/>
                    </a:lnTo>
                    <a:lnTo>
                      <a:pt x="648" y="867"/>
                    </a:lnTo>
                    <a:cubicBezTo>
                      <a:pt x="764" y="908"/>
                      <a:pt x="880" y="952"/>
                      <a:pt x="995" y="993"/>
                    </a:cubicBezTo>
                    <a:cubicBezTo>
                      <a:pt x="1244" y="1075"/>
                      <a:pt x="1510" y="1149"/>
                      <a:pt x="1780" y="1210"/>
                    </a:cubicBezTo>
                    <a:cubicBezTo>
                      <a:pt x="1929" y="1245"/>
                      <a:pt x="2079" y="1276"/>
                      <a:pt x="2230" y="1309"/>
                    </a:cubicBezTo>
                    <a:cubicBezTo>
                      <a:pt x="2359" y="1333"/>
                      <a:pt x="2491" y="1354"/>
                      <a:pt x="2621" y="1371"/>
                    </a:cubicBezTo>
                    <a:lnTo>
                      <a:pt x="2675" y="1381"/>
                    </a:lnTo>
                    <a:lnTo>
                      <a:pt x="2812" y="1402"/>
                    </a:lnTo>
                    <a:cubicBezTo>
                      <a:pt x="2876" y="1412"/>
                      <a:pt x="2945" y="1422"/>
                      <a:pt x="3010" y="1432"/>
                    </a:cubicBezTo>
                    <a:cubicBezTo>
                      <a:pt x="3139" y="1449"/>
                      <a:pt x="3265" y="1460"/>
                      <a:pt x="3395" y="1473"/>
                    </a:cubicBezTo>
                    <a:cubicBezTo>
                      <a:pt x="3507" y="1484"/>
                      <a:pt x="3606" y="1490"/>
                      <a:pt x="3705" y="1490"/>
                    </a:cubicBezTo>
                    <a:lnTo>
                      <a:pt x="3746" y="1487"/>
                    </a:lnTo>
                    <a:cubicBezTo>
                      <a:pt x="3872" y="1487"/>
                      <a:pt x="4004" y="1484"/>
                      <a:pt x="4134" y="1466"/>
                    </a:cubicBezTo>
                    <a:cubicBezTo>
                      <a:pt x="4199" y="1456"/>
                      <a:pt x="4254" y="1402"/>
                      <a:pt x="4270" y="1333"/>
                    </a:cubicBezTo>
                    <a:lnTo>
                      <a:pt x="4359" y="1350"/>
                    </a:lnTo>
                    <a:cubicBezTo>
                      <a:pt x="4454" y="1364"/>
                      <a:pt x="4547" y="1378"/>
                      <a:pt x="4642" y="1399"/>
                    </a:cubicBezTo>
                    <a:lnTo>
                      <a:pt x="4765" y="1429"/>
                    </a:lnTo>
                    <a:cubicBezTo>
                      <a:pt x="4789" y="1435"/>
                      <a:pt x="4809" y="1439"/>
                      <a:pt x="4830" y="1439"/>
                    </a:cubicBezTo>
                    <a:cubicBezTo>
                      <a:pt x="4853" y="1439"/>
                      <a:pt x="4874" y="1435"/>
                      <a:pt x="4894" y="1426"/>
                    </a:cubicBezTo>
                    <a:cubicBezTo>
                      <a:pt x="4935" y="1405"/>
                      <a:pt x="4965" y="1371"/>
                      <a:pt x="4983" y="1330"/>
                    </a:cubicBezTo>
                    <a:cubicBezTo>
                      <a:pt x="4997" y="1289"/>
                      <a:pt x="4997" y="1242"/>
                      <a:pt x="4976" y="1201"/>
                    </a:cubicBezTo>
                    <a:cubicBezTo>
                      <a:pt x="4962" y="1166"/>
                      <a:pt x="4925" y="1125"/>
                      <a:pt x="4884" y="1116"/>
                    </a:cubicBezTo>
                    <a:cubicBezTo>
                      <a:pt x="4772" y="1084"/>
                      <a:pt x="4663" y="1057"/>
                      <a:pt x="4550" y="1040"/>
                    </a:cubicBezTo>
                    <a:lnTo>
                      <a:pt x="4322" y="1006"/>
                    </a:lnTo>
                    <a:lnTo>
                      <a:pt x="4284" y="999"/>
                    </a:lnTo>
                    <a:cubicBezTo>
                      <a:pt x="4094" y="969"/>
                      <a:pt x="3902" y="932"/>
                      <a:pt x="3712" y="891"/>
                    </a:cubicBezTo>
                    <a:cubicBezTo>
                      <a:pt x="3364" y="809"/>
                      <a:pt x="3088" y="724"/>
                      <a:pt x="2850" y="625"/>
                    </a:cubicBezTo>
                    <a:cubicBezTo>
                      <a:pt x="2577" y="512"/>
                      <a:pt x="2359" y="410"/>
                      <a:pt x="2164" y="307"/>
                    </a:cubicBezTo>
                    <a:lnTo>
                      <a:pt x="2096" y="274"/>
                    </a:lnTo>
                    <a:lnTo>
                      <a:pt x="1974" y="202"/>
                    </a:lnTo>
                    <a:cubicBezTo>
                      <a:pt x="1898" y="155"/>
                      <a:pt x="1821" y="110"/>
                      <a:pt x="1739" y="76"/>
                    </a:cubicBezTo>
                    <a:cubicBezTo>
                      <a:pt x="1637" y="24"/>
                      <a:pt x="1514" y="1"/>
                      <a:pt x="1374" y="1"/>
                    </a:cubicBez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33"/>
              <p:cNvSpPr/>
              <p:nvPr/>
            </p:nvSpPr>
            <p:spPr>
              <a:xfrm>
                <a:off x="5689562" y="2394277"/>
                <a:ext cx="690962" cy="389092"/>
              </a:xfrm>
              <a:custGeom>
                <a:rect b="b" l="l" r="r" t="t"/>
                <a:pathLst>
                  <a:path extrusionOk="0" h="12512" w="22221">
                    <a:moveTo>
                      <a:pt x="16598" y="1"/>
                    </a:moveTo>
                    <a:cubicBezTo>
                      <a:pt x="16288" y="1"/>
                      <a:pt x="15957" y="21"/>
                      <a:pt x="15596" y="62"/>
                    </a:cubicBezTo>
                    <a:cubicBezTo>
                      <a:pt x="14253" y="223"/>
                      <a:pt x="12961" y="628"/>
                      <a:pt x="11714" y="1017"/>
                    </a:cubicBezTo>
                    <a:cubicBezTo>
                      <a:pt x="11223" y="1170"/>
                      <a:pt x="10733" y="1324"/>
                      <a:pt x="10242" y="1463"/>
                    </a:cubicBezTo>
                    <a:cubicBezTo>
                      <a:pt x="10218" y="1467"/>
                      <a:pt x="10194" y="1480"/>
                      <a:pt x="10181" y="1494"/>
                    </a:cubicBezTo>
                    <a:lnTo>
                      <a:pt x="9779" y="1330"/>
                    </a:lnTo>
                    <a:cubicBezTo>
                      <a:pt x="9550" y="1238"/>
                      <a:pt x="9322" y="1143"/>
                      <a:pt x="9094" y="1054"/>
                    </a:cubicBezTo>
                    <a:cubicBezTo>
                      <a:pt x="8480" y="805"/>
                      <a:pt x="7747" y="533"/>
                      <a:pt x="6984" y="355"/>
                    </a:cubicBezTo>
                    <a:cubicBezTo>
                      <a:pt x="6470" y="240"/>
                      <a:pt x="5972" y="178"/>
                      <a:pt x="5498" y="178"/>
                    </a:cubicBezTo>
                    <a:cubicBezTo>
                      <a:pt x="5280" y="178"/>
                      <a:pt x="5059" y="195"/>
                      <a:pt x="4834" y="219"/>
                    </a:cubicBezTo>
                    <a:cubicBezTo>
                      <a:pt x="4207" y="301"/>
                      <a:pt x="3596" y="492"/>
                      <a:pt x="3024" y="792"/>
                    </a:cubicBezTo>
                    <a:cubicBezTo>
                      <a:pt x="2547" y="1041"/>
                      <a:pt x="2107" y="1374"/>
                      <a:pt x="1718" y="1790"/>
                    </a:cubicBezTo>
                    <a:cubicBezTo>
                      <a:pt x="1027" y="2537"/>
                      <a:pt x="537" y="3528"/>
                      <a:pt x="260" y="4738"/>
                    </a:cubicBezTo>
                    <a:cubicBezTo>
                      <a:pt x="137" y="5277"/>
                      <a:pt x="59" y="5873"/>
                      <a:pt x="29" y="6507"/>
                    </a:cubicBezTo>
                    <a:cubicBezTo>
                      <a:pt x="1" y="7082"/>
                      <a:pt x="21" y="7699"/>
                      <a:pt x="83" y="8340"/>
                    </a:cubicBezTo>
                    <a:cubicBezTo>
                      <a:pt x="202" y="9560"/>
                      <a:pt x="475" y="10750"/>
                      <a:pt x="894" y="11884"/>
                    </a:cubicBezTo>
                    <a:cubicBezTo>
                      <a:pt x="969" y="12089"/>
                      <a:pt x="1048" y="12290"/>
                      <a:pt x="1130" y="12484"/>
                    </a:cubicBezTo>
                    <a:cubicBezTo>
                      <a:pt x="1255" y="12495"/>
                      <a:pt x="1385" y="12504"/>
                      <a:pt x="1514" y="12512"/>
                    </a:cubicBezTo>
                    <a:cubicBezTo>
                      <a:pt x="1484" y="12443"/>
                      <a:pt x="1453" y="12375"/>
                      <a:pt x="1422" y="12304"/>
                    </a:cubicBezTo>
                    <a:cubicBezTo>
                      <a:pt x="969" y="11213"/>
                      <a:pt x="652" y="10041"/>
                      <a:pt x="482" y="8817"/>
                    </a:cubicBezTo>
                    <a:cubicBezTo>
                      <a:pt x="328" y="7672"/>
                      <a:pt x="321" y="6582"/>
                      <a:pt x="455" y="5577"/>
                    </a:cubicBezTo>
                    <a:cubicBezTo>
                      <a:pt x="557" y="4854"/>
                      <a:pt x="734" y="4186"/>
                      <a:pt x="976" y="3597"/>
                    </a:cubicBezTo>
                    <a:cubicBezTo>
                      <a:pt x="1177" y="3129"/>
                      <a:pt x="1416" y="2721"/>
                      <a:pt x="1698" y="2346"/>
                    </a:cubicBezTo>
                    <a:cubicBezTo>
                      <a:pt x="1934" y="2046"/>
                      <a:pt x="2203" y="1773"/>
                      <a:pt x="2495" y="1531"/>
                    </a:cubicBezTo>
                    <a:lnTo>
                      <a:pt x="2533" y="1511"/>
                    </a:lnTo>
                    <a:cubicBezTo>
                      <a:pt x="2840" y="1279"/>
                      <a:pt x="3181" y="1081"/>
                      <a:pt x="3535" y="924"/>
                    </a:cubicBezTo>
                    <a:cubicBezTo>
                      <a:pt x="3941" y="754"/>
                      <a:pt x="4391" y="628"/>
                      <a:pt x="4840" y="556"/>
                    </a:cubicBezTo>
                    <a:lnTo>
                      <a:pt x="4875" y="560"/>
                    </a:lnTo>
                    <a:cubicBezTo>
                      <a:pt x="5079" y="536"/>
                      <a:pt x="5287" y="526"/>
                      <a:pt x="5498" y="526"/>
                    </a:cubicBezTo>
                    <a:cubicBezTo>
                      <a:pt x="5747" y="526"/>
                      <a:pt x="5999" y="539"/>
                      <a:pt x="6255" y="574"/>
                    </a:cubicBezTo>
                    <a:lnTo>
                      <a:pt x="6295" y="577"/>
                    </a:lnTo>
                    <a:cubicBezTo>
                      <a:pt x="6909" y="665"/>
                      <a:pt x="7550" y="839"/>
                      <a:pt x="8368" y="1135"/>
                    </a:cubicBezTo>
                    <a:cubicBezTo>
                      <a:pt x="8804" y="1296"/>
                      <a:pt x="9237" y="1473"/>
                      <a:pt x="9656" y="1647"/>
                    </a:cubicBezTo>
                    <a:lnTo>
                      <a:pt x="9697" y="1664"/>
                    </a:lnTo>
                    <a:cubicBezTo>
                      <a:pt x="9959" y="1773"/>
                      <a:pt x="10221" y="1879"/>
                      <a:pt x="10487" y="1981"/>
                    </a:cubicBezTo>
                    <a:cubicBezTo>
                      <a:pt x="11074" y="2216"/>
                      <a:pt x="11847" y="2502"/>
                      <a:pt x="12658" y="2683"/>
                    </a:cubicBezTo>
                    <a:cubicBezTo>
                      <a:pt x="13207" y="2809"/>
                      <a:pt x="13742" y="2870"/>
                      <a:pt x="14257" y="2870"/>
                    </a:cubicBezTo>
                    <a:cubicBezTo>
                      <a:pt x="14475" y="2870"/>
                      <a:pt x="14699" y="2860"/>
                      <a:pt x="14924" y="2837"/>
                    </a:cubicBezTo>
                    <a:cubicBezTo>
                      <a:pt x="15146" y="2809"/>
                      <a:pt x="15368" y="2771"/>
                      <a:pt x="15582" y="2724"/>
                    </a:cubicBezTo>
                    <a:cubicBezTo>
                      <a:pt x="15623" y="2717"/>
                      <a:pt x="15657" y="2689"/>
                      <a:pt x="15681" y="2653"/>
                    </a:cubicBezTo>
                    <a:cubicBezTo>
                      <a:pt x="15705" y="2608"/>
                      <a:pt x="15712" y="2560"/>
                      <a:pt x="15701" y="2516"/>
                    </a:cubicBezTo>
                    <a:cubicBezTo>
                      <a:pt x="15681" y="2441"/>
                      <a:pt x="15613" y="2390"/>
                      <a:pt x="15535" y="2390"/>
                    </a:cubicBezTo>
                    <a:cubicBezTo>
                      <a:pt x="15521" y="2390"/>
                      <a:pt x="15504" y="2393"/>
                      <a:pt x="15490" y="2393"/>
                    </a:cubicBezTo>
                    <a:cubicBezTo>
                      <a:pt x="15330" y="2431"/>
                      <a:pt x="15173" y="2458"/>
                      <a:pt x="15017" y="2478"/>
                    </a:cubicBezTo>
                    <a:cubicBezTo>
                      <a:pt x="14771" y="2513"/>
                      <a:pt x="14515" y="2526"/>
                      <a:pt x="14257" y="2526"/>
                    </a:cubicBezTo>
                    <a:cubicBezTo>
                      <a:pt x="13984" y="2526"/>
                      <a:pt x="13694" y="2510"/>
                      <a:pt x="13415" y="2475"/>
                    </a:cubicBezTo>
                    <a:cubicBezTo>
                      <a:pt x="12437" y="2342"/>
                      <a:pt x="11510" y="2019"/>
                      <a:pt x="10658" y="1698"/>
                    </a:cubicBezTo>
                    <a:cubicBezTo>
                      <a:pt x="11043" y="1582"/>
                      <a:pt x="11428" y="1463"/>
                      <a:pt x="11813" y="1344"/>
                    </a:cubicBezTo>
                    <a:cubicBezTo>
                      <a:pt x="13010" y="972"/>
                      <a:pt x="14243" y="587"/>
                      <a:pt x="15494" y="420"/>
                    </a:cubicBezTo>
                    <a:cubicBezTo>
                      <a:pt x="15889" y="369"/>
                      <a:pt x="16247" y="345"/>
                      <a:pt x="16595" y="345"/>
                    </a:cubicBezTo>
                    <a:cubicBezTo>
                      <a:pt x="16887" y="345"/>
                      <a:pt x="17170" y="363"/>
                      <a:pt x="17439" y="399"/>
                    </a:cubicBezTo>
                    <a:cubicBezTo>
                      <a:pt x="17852" y="461"/>
                      <a:pt x="18248" y="570"/>
                      <a:pt x="18612" y="720"/>
                    </a:cubicBezTo>
                    <a:cubicBezTo>
                      <a:pt x="18932" y="860"/>
                      <a:pt x="19236" y="1037"/>
                      <a:pt x="19515" y="1248"/>
                    </a:cubicBezTo>
                    <a:cubicBezTo>
                      <a:pt x="19815" y="1480"/>
                      <a:pt x="20098" y="1763"/>
                      <a:pt x="20363" y="2087"/>
                    </a:cubicBezTo>
                    <a:lnTo>
                      <a:pt x="20381" y="2121"/>
                    </a:lnTo>
                    <a:cubicBezTo>
                      <a:pt x="20684" y="2516"/>
                      <a:pt x="20950" y="2969"/>
                      <a:pt x="21172" y="3466"/>
                    </a:cubicBezTo>
                    <a:lnTo>
                      <a:pt x="21161" y="3457"/>
                    </a:lnTo>
                    <a:lnTo>
                      <a:pt x="21161" y="3457"/>
                    </a:lnTo>
                    <a:cubicBezTo>
                      <a:pt x="21420" y="4077"/>
                      <a:pt x="21604" y="4775"/>
                      <a:pt x="21710" y="5525"/>
                    </a:cubicBezTo>
                    <a:cubicBezTo>
                      <a:pt x="21832" y="6510"/>
                      <a:pt x="21819" y="7536"/>
                      <a:pt x="21675" y="8664"/>
                    </a:cubicBezTo>
                    <a:cubicBezTo>
                      <a:pt x="21502" y="9945"/>
                      <a:pt x="21175" y="11206"/>
                      <a:pt x="20701" y="12419"/>
                    </a:cubicBezTo>
                    <a:cubicBezTo>
                      <a:pt x="20745" y="12427"/>
                      <a:pt x="20793" y="12433"/>
                      <a:pt x="20837" y="12440"/>
                    </a:cubicBezTo>
                    <a:lnTo>
                      <a:pt x="20841" y="12440"/>
                    </a:lnTo>
                    <a:lnTo>
                      <a:pt x="20848" y="12443"/>
                    </a:lnTo>
                    <a:cubicBezTo>
                      <a:pt x="20912" y="12450"/>
                      <a:pt x="20980" y="12460"/>
                      <a:pt x="21046" y="12463"/>
                    </a:cubicBezTo>
                    <a:cubicBezTo>
                      <a:pt x="21423" y="11493"/>
                      <a:pt x="21710" y="10477"/>
                      <a:pt x="21897" y="9437"/>
                    </a:cubicBezTo>
                    <a:cubicBezTo>
                      <a:pt x="22221" y="7669"/>
                      <a:pt x="22218" y="6040"/>
                      <a:pt x="21887" y="4598"/>
                    </a:cubicBezTo>
                    <a:cubicBezTo>
                      <a:pt x="21710" y="3821"/>
                      <a:pt x="21423" y="3106"/>
                      <a:pt x="21038" y="2472"/>
                    </a:cubicBezTo>
                    <a:cubicBezTo>
                      <a:pt x="20837" y="2141"/>
                      <a:pt x="20599" y="1821"/>
                      <a:pt x="20323" y="1524"/>
                    </a:cubicBezTo>
                    <a:cubicBezTo>
                      <a:pt x="20085" y="1265"/>
                      <a:pt x="19805" y="1027"/>
                      <a:pt x="19501" y="816"/>
                    </a:cubicBezTo>
                    <a:cubicBezTo>
                      <a:pt x="18980" y="457"/>
                      <a:pt x="18336" y="205"/>
                      <a:pt x="17644" y="83"/>
                    </a:cubicBezTo>
                    <a:cubicBezTo>
                      <a:pt x="17310" y="28"/>
                      <a:pt x="16959" y="1"/>
                      <a:pt x="16598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3"/>
              <p:cNvSpPr/>
              <p:nvPr/>
            </p:nvSpPr>
            <p:spPr>
              <a:xfrm>
                <a:off x="5688723" y="2393033"/>
                <a:ext cx="690433" cy="391704"/>
              </a:xfrm>
              <a:custGeom>
                <a:rect b="b" l="l" r="r" t="t"/>
                <a:pathLst>
                  <a:path extrusionOk="0" h="12596" w="22204">
                    <a:moveTo>
                      <a:pt x="16625" y="82"/>
                    </a:moveTo>
                    <a:cubicBezTo>
                      <a:pt x="16983" y="82"/>
                      <a:pt x="17334" y="109"/>
                      <a:pt x="17664" y="164"/>
                    </a:cubicBezTo>
                    <a:lnTo>
                      <a:pt x="17661" y="164"/>
                    </a:lnTo>
                    <a:cubicBezTo>
                      <a:pt x="18349" y="286"/>
                      <a:pt x="18987" y="535"/>
                      <a:pt x="19505" y="889"/>
                    </a:cubicBezTo>
                    <a:cubicBezTo>
                      <a:pt x="19808" y="1098"/>
                      <a:pt x="20084" y="1336"/>
                      <a:pt x="20323" y="1592"/>
                    </a:cubicBezTo>
                    <a:cubicBezTo>
                      <a:pt x="20595" y="1888"/>
                      <a:pt x="20831" y="2205"/>
                      <a:pt x="21032" y="2536"/>
                    </a:cubicBezTo>
                    <a:cubicBezTo>
                      <a:pt x="21413" y="3163"/>
                      <a:pt x="21696" y="3875"/>
                      <a:pt x="21873" y="4645"/>
                    </a:cubicBezTo>
                    <a:cubicBezTo>
                      <a:pt x="22040" y="5375"/>
                      <a:pt x="22122" y="6148"/>
                      <a:pt x="22122" y="6962"/>
                    </a:cubicBezTo>
                    <a:cubicBezTo>
                      <a:pt x="22122" y="7760"/>
                      <a:pt x="22043" y="8598"/>
                      <a:pt x="21886" y="9471"/>
                    </a:cubicBezTo>
                    <a:cubicBezTo>
                      <a:pt x="21698" y="10497"/>
                      <a:pt x="21415" y="11500"/>
                      <a:pt x="21045" y="12463"/>
                    </a:cubicBezTo>
                    <a:lnTo>
                      <a:pt x="21045" y="12463"/>
                    </a:lnTo>
                    <a:cubicBezTo>
                      <a:pt x="20993" y="12457"/>
                      <a:pt x="20941" y="12449"/>
                      <a:pt x="20888" y="12443"/>
                    </a:cubicBezTo>
                    <a:lnTo>
                      <a:pt x="20888" y="12443"/>
                    </a:lnTo>
                    <a:lnTo>
                      <a:pt x="20889" y="12442"/>
                    </a:lnTo>
                    <a:lnTo>
                      <a:pt x="20878" y="12442"/>
                    </a:lnTo>
                    <a:lnTo>
                      <a:pt x="20871" y="12439"/>
                    </a:lnTo>
                    <a:cubicBezTo>
                      <a:pt x="20843" y="12435"/>
                      <a:pt x="20813" y="12431"/>
                      <a:pt x="20784" y="12426"/>
                    </a:cubicBezTo>
                    <a:lnTo>
                      <a:pt x="20784" y="12426"/>
                    </a:lnTo>
                    <a:cubicBezTo>
                      <a:pt x="21248" y="11224"/>
                      <a:pt x="21572" y="9976"/>
                      <a:pt x="21743" y="8708"/>
                    </a:cubicBezTo>
                    <a:cubicBezTo>
                      <a:pt x="21822" y="8097"/>
                      <a:pt x="21859" y="7511"/>
                      <a:pt x="21859" y="6949"/>
                    </a:cubicBezTo>
                    <a:cubicBezTo>
                      <a:pt x="21859" y="6475"/>
                      <a:pt x="21832" y="6012"/>
                      <a:pt x="21774" y="5562"/>
                    </a:cubicBezTo>
                    <a:cubicBezTo>
                      <a:pt x="21688" y="4922"/>
                      <a:pt x="21543" y="4322"/>
                      <a:pt x="21342" y="3774"/>
                    </a:cubicBezTo>
                    <a:lnTo>
                      <a:pt x="21342" y="3774"/>
                    </a:lnTo>
                    <a:lnTo>
                      <a:pt x="21392" y="3844"/>
                    </a:lnTo>
                    <a:lnTo>
                      <a:pt x="21236" y="3490"/>
                    </a:lnTo>
                    <a:cubicBezTo>
                      <a:pt x="21015" y="2990"/>
                      <a:pt x="20747" y="2539"/>
                      <a:pt x="20445" y="2141"/>
                    </a:cubicBezTo>
                    <a:lnTo>
                      <a:pt x="20445" y="2141"/>
                    </a:lnTo>
                    <a:lnTo>
                      <a:pt x="20445" y="2141"/>
                    </a:lnTo>
                    <a:lnTo>
                      <a:pt x="20425" y="2106"/>
                    </a:lnTo>
                    <a:lnTo>
                      <a:pt x="20422" y="2103"/>
                    </a:lnTo>
                    <a:cubicBezTo>
                      <a:pt x="20156" y="1776"/>
                      <a:pt x="19869" y="1490"/>
                      <a:pt x="19566" y="1254"/>
                    </a:cubicBezTo>
                    <a:cubicBezTo>
                      <a:pt x="19286" y="1043"/>
                      <a:pt x="18980" y="862"/>
                      <a:pt x="18656" y="722"/>
                    </a:cubicBezTo>
                    <a:lnTo>
                      <a:pt x="18652" y="722"/>
                    </a:lnTo>
                    <a:cubicBezTo>
                      <a:pt x="18284" y="569"/>
                      <a:pt x="17886" y="460"/>
                      <a:pt x="17474" y="398"/>
                    </a:cubicBezTo>
                    <a:cubicBezTo>
                      <a:pt x="17201" y="362"/>
                      <a:pt x="16914" y="344"/>
                      <a:pt x="16622" y="344"/>
                    </a:cubicBezTo>
                    <a:cubicBezTo>
                      <a:pt x="16274" y="344"/>
                      <a:pt x="15912" y="368"/>
                      <a:pt x="15514" y="419"/>
                    </a:cubicBezTo>
                    <a:cubicBezTo>
                      <a:pt x="14259" y="587"/>
                      <a:pt x="13023" y="975"/>
                      <a:pt x="11830" y="1346"/>
                    </a:cubicBezTo>
                    <a:cubicBezTo>
                      <a:pt x="11445" y="1466"/>
                      <a:pt x="11060" y="1584"/>
                      <a:pt x="10671" y="1697"/>
                    </a:cubicBezTo>
                    <a:lnTo>
                      <a:pt x="10555" y="1732"/>
                    </a:lnTo>
                    <a:lnTo>
                      <a:pt x="10668" y="1776"/>
                    </a:lnTo>
                    <a:cubicBezTo>
                      <a:pt x="11524" y="2096"/>
                      <a:pt x="12450" y="2419"/>
                      <a:pt x="13435" y="2556"/>
                    </a:cubicBezTo>
                    <a:lnTo>
                      <a:pt x="13438" y="2556"/>
                    </a:lnTo>
                    <a:cubicBezTo>
                      <a:pt x="13718" y="2590"/>
                      <a:pt x="14011" y="2607"/>
                      <a:pt x="14284" y="2607"/>
                    </a:cubicBezTo>
                    <a:cubicBezTo>
                      <a:pt x="14546" y="2607"/>
                      <a:pt x="14802" y="2594"/>
                      <a:pt x="15050" y="2559"/>
                    </a:cubicBezTo>
                    <a:cubicBezTo>
                      <a:pt x="15207" y="2539"/>
                      <a:pt x="15368" y="2509"/>
                      <a:pt x="15527" y="2474"/>
                    </a:cubicBezTo>
                    <a:lnTo>
                      <a:pt x="15527" y="2474"/>
                    </a:lnTo>
                    <a:lnTo>
                      <a:pt x="15527" y="2474"/>
                    </a:lnTo>
                    <a:cubicBezTo>
                      <a:pt x="15540" y="2474"/>
                      <a:pt x="15552" y="2471"/>
                      <a:pt x="15562" y="2471"/>
                    </a:cubicBezTo>
                    <a:cubicBezTo>
                      <a:pt x="15593" y="2471"/>
                      <a:pt x="15620" y="2481"/>
                      <a:pt x="15643" y="2498"/>
                    </a:cubicBezTo>
                    <a:cubicBezTo>
                      <a:pt x="15664" y="2515"/>
                      <a:pt x="15681" y="2536"/>
                      <a:pt x="15688" y="2566"/>
                    </a:cubicBezTo>
                    <a:cubicBezTo>
                      <a:pt x="15691" y="2577"/>
                      <a:pt x="15691" y="2586"/>
                      <a:pt x="15691" y="2600"/>
                    </a:cubicBezTo>
                    <a:cubicBezTo>
                      <a:pt x="15691" y="2624"/>
                      <a:pt x="15684" y="2648"/>
                      <a:pt x="15670" y="2668"/>
                    </a:cubicBezTo>
                    <a:lnTo>
                      <a:pt x="15670" y="2672"/>
                    </a:lnTo>
                    <a:cubicBezTo>
                      <a:pt x="15664" y="2685"/>
                      <a:pt x="15654" y="2699"/>
                      <a:pt x="15640" y="2706"/>
                    </a:cubicBezTo>
                    <a:cubicBezTo>
                      <a:pt x="15629" y="2716"/>
                      <a:pt x="15616" y="2723"/>
                      <a:pt x="15599" y="2726"/>
                    </a:cubicBezTo>
                    <a:cubicBezTo>
                      <a:pt x="15388" y="2774"/>
                      <a:pt x="15170" y="2811"/>
                      <a:pt x="14948" y="2836"/>
                    </a:cubicBezTo>
                    <a:cubicBezTo>
                      <a:pt x="14723" y="2860"/>
                      <a:pt x="14502" y="2869"/>
                      <a:pt x="14284" y="2869"/>
                    </a:cubicBezTo>
                    <a:cubicBezTo>
                      <a:pt x="13773" y="2869"/>
                      <a:pt x="13241" y="2808"/>
                      <a:pt x="12696" y="2685"/>
                    </a:cubicBezTo>
                    <a:cubicBezTo>
                      <a:pt x="11884" y="2505"/>
                      <a:pt x="11115" y="2215"/>
                      <a:pt x="10531" y="1984"/>
                    </a:cubicBezTo>
                    <a:cubicBezTo>
                      <a:pt x="10266" y="1881"/>
                      <a:pt x="10003" y="1776"/>
                      <a:pt x="9740" y="1666"/>
                    </a:cubicBezTo>
                    <a:lnTo>
                      <a:pt x="9700" y="1650"/>
                    </a:lnTo>
                    <a:cubicBezTo>
                      <a:pt x="9278" y="1476"/>
                      <a:pt x="8845" y="1298"/>
                      <a:pt x="8408" y="1139"/>
                    </a:cubicBezTo>
                    <a:cubicBezTo>
                      <a:pt x="7590" y="838"/>
                      <a:pt x="6947" y="664"/>
                      <a:pt x="6330" y="576"/>
                    </a:cubicBezTo>
                    <a:lnTo>
                      <a:pt x="6326" y="576"/>
                    </a:lnTo>
                    <a:lnTo>
                      <a:pt x="6285" y="573"/>
                    </a:lnTo>
                    <a:lnTo>
                      <a:pt x="6289" y="573"/>
                    </a:lnTo>
                    <a:cubicBezTo>
                      <a:pt x="6030" y="538"/>
                      <a:pt x="5774" y="525"/>
                      <a:pt x="5525" y="525"/>
                    </a:cubicBezTo>
                    <a:cubicBezTo>
                      <a:pt x="5315" y="525"/>
                      <a:pt x="5106" y="535"/>
                      <a:pt x="4899" y="558"/>
                    </a:cubicBezTo>
                    <a:lnTo>
                      <a:pt x="4899" y="558"/>
                    </a:lnTo>
                    <a:lnTo>
                      <a:pt x="4864" y="555"/>
                    </a:lnTo>
                    <a:lnTo>
                      <a:pt x="4861" y="555"/>
                    </a:lnTo>
                    <a:cubicBezTo>
                      <a:pt x="4408" y="627"/>
                      <a:pt x="3954" y="753"/>
                      <a:pt x="3549" y="927"/>
                    </a:cubicBezTo>
                    <a:lnTo>
                      <a:pt x="3545" y="927"/>
                    </a:lnTo>
                    <a:cubicBezTo>
                      <a:pt x="3187" y="1084"/>
                      <a:pt x="2846" y="1282"/>
                      <a:pt x="2536" y="1517"/>
                    </a:cubicBezTo>
                    <a:lnTo>
                      <a:pt x="2499" y="1540"/>
                    </a:lnTo>
                    <a:cubicBezTo>
                      <a:pt x="2203" y="1782"/>
                      <a:pt x="1934" y="2059"/>
                      <a:pt x="1695" y="2358"/>
                    </a:cubicBezTo>
                    <a:cubicBezTo>
                      <a:pt x="1408" y="2737"/>
                      <a:pt x="1170" y="3149"/>
                      <a:pt x="965" y="3619"/>
                    </a:cubicBezTo>
                    <a:cubicBezTo>
                      <a:pt x="720" y="4216"/>
                      <a:pt x="543" y="4884"/>
                      <a:pt x="441" y="5613"/>
                    </a:cubicBezTo>
                    <a:cubicBezTo>
                      <a:pt x="375" y="6083"/>
                      <a:pt x="345" y="6574"/>
                      <a:pt x="345" y="7078"/>
                    </a:cubicBezTo>
                    <a:cubicBezTo>
                      <a:pt x="345" y="7654"/>
                      <a:pt x="386" y="8250"/>
                      <a:pt x="468" y="8861"/>
                    </a:cubicBezTo>
                    <a:cubicBezTo>
                      <a:pt x="638" y="10091"/>
                      <a:pt x="955" y="11267"/>
                      <a:pt x="1412" y="12360"/>
                    </a:cubicBezTo>
                    <a:cubicBezTo>
                      <a:pt x="1434" y="12408"/>
                      <a:pt x="1455" y="12458"/>
                      <a:pt x="1476" y="12507"/>
                    </a:cubicBezTo>
                    <a:lnTo>
                      <a:pt x="1476" y="12507"/>
                    </a:lnTo>
                    <a:cubicBezTo>
                      <a:pt x="1378" y="12501"/>
                      <a:pt x="1280" y="12493"/>
                      <a:pt x="1184" y="12485"/>
                    </a:cubicBezTo>
                    <a:lnTo>
                      <a:pt x="1184" y="12485"/>
                    </a:lnTo>
                    <a:cubicBezTo>
                      <a:pt x="1106" y="12298"/>
                      <a:pt x="1031" y="12107"/>
                      <a:pt x="959" y="11910"/>
                    </a:cubicBezTo>
                    <a:cubicBezTo>
                      <a:pt x="543" y="10779"/>
                      <a:pt x="270" y="9593"/>
                      <a:pt x="151" y="8377"/>
                    </a:cubicBezTo>
                    <a:cubicBezTo>
                      <a:pt x="106" y="7931"/>
                      <a:pt x="83" y="7494"/>
                      <a:pt x="83" y="7078"/>
                    </a:cubicBezTo>
                    <a:cubicBezTo>
                      <a:pt x="83" y="6898"/>
                      <a:pt x="89" y="6721"/>
                      <a:pt x="97" y="6550"/>
                    </a:cubicBezTo>
                    <a:lnTo>
                      <a:pt x="97" y="6547"/>
                    </a:lnTo>
                    <a:cubicBezTo>
                      <a:pt x="127" y="5916"/>
                      <a:pt x="202" y="5323"/>
                      <a:pt x="328" y="4785"/>
                    </a:cubicBezTo>
                    <a:cubicBezTo>
                      <a:pt x="600" y="3582"/>
                      <a:pt x="1088" y="2600"/>
                      <a:pt x="1777" y="1858"/>
                    </a:cubicBezTo>
                    <a:cubicBezTo>
                      <a:pt x="2162" y="1445"/>
                      <a:pt x="2594" y="1114"/>
                      <a:pt x="3068" y="869"/>
                    </a:cubicBezTo>
                    <a:cubicBezTo>
                      <a:pt x="3637" y="569"/>
                      <a:pt x="4244" y="378"/>
                      <a:pt x="4867" y="300"/>
                    </a:cubicBezTo>
                    <a:cubicBezTo>
                      <a:pt x="5089" y="276"/>
                      <a:pt x="5307" y="259"/>
                      <a:pt x="5525" y="259"/>
                    </a:cubicBezTo>
                    <a:cubicBezTo>
                      <a:pt x="5995" y="259"/>
                      <a:pt x="6489" y="321"/>
                      <a:pt x="7000" y="436"/>
                    </a:cubicBezTo>
                    <a:cubicBezTo>
                      <a:pt x="7761" y="610"/>
                      <a:pt x="8490" y="886"/>
                      <a:pt x="9107" y="1131"/>
                    </a:cubicBezTo>
                    <a:cubicBezTo>
                      <a:pt x="9336" y="1220"/>
                      <a:pt x="9564" y="1315"/>
                      <a:pt x="9792" y="1411"/>
                    </a:cubicBezTo>
                    <a:lnTo>
                      <a:pt x="10221" y="1584"/>
                    </a:lnTo>
                    <a:lnTo>
                      <a:pt x="10242" y="1561"/>
                    </a:lnTo>
                    <a:cubicBezTo>
                      <a:pt x="10242" y="1557"/>
                      <a:pt x="10248" y="1554"/>
                      <a:pt x="10256" y="1551"/>
                    </a:cubicBezTo>
                    <a:cubicBezTo>
                      <a:pt x="10259" y="1548"/>
                      <a:pt x="10269" y="1543"/>
                      <a:pt x="10279" y="1540"/>
                    </a:cubicBezTo>
                    <a:cubicBezTo>
                      <a:pt x="10770" y="1400"/>
                      <a:pt x="11261" y="1251"/>
                      <a:pt x="11752" y="1098"/>
                    </a:cubicBezTo>
                    <a:cubicBezTo>
                      <a:pt x="13002" y="705"/>
                      <a:pt x="14291" y="300"/>
                      <a:pt x="15626" y="143"/>
                    </a:cubicBezTo>
                    <a:cubicBezTo>
                      <a:pt x="15988" y="102"/>
                      <a:pt x="16315" y="82"/>
                      <a:pt x="16625" y="82"/>
                    </a:cubicBezTo>
                    <a:close/>
                    <a:moveTo>
                      <a:pt x="16625" y="0"/>
                    </a:moveTo>
                    <a:cubicBezTo>
                      <a:pt x="16312" y="0"/>
                      <a:pt x="15981" y="21"/>
                      <a:pt x="15616" y="61"/>
                    </a:cubicBezTo>
                    <a:cubicBezTo>
                      <a:pt x="14270" y="222"/>
                      <a:pt x="12979" y="627"/>
                      <a:pt x="11728" y="1019"/>
                    </a:cubicBezTo>
                    <a:cubicBezTo>
                      <a:pt x="11237" y="1172"/>
                      <a:pt x="10750" y="1323"/>
                      <a:pt x="10256" y="1462"/>
                    </a:cubicBezTo>
                    <a:lnTo>
                      <a:pt x="10256" y="1462"/>
                    </a:lnTo>
                    <a:lnTo>
                      <a:pt x="10256" y="1462"/>
                    </a:lnTo>
                    <a:cubicBezTo>
                      <a:pt x="10240" y="1467"/>
                      <a:pt x="10227" y="1473"/>
                      <a:pt x="10215" y="1479"/>
                    </a:cubicBezTo>
                    <a:cubicBezTo>
                      <a:pt x="10210" y="1481"/>
                      <a:pt x="10206" y="1484"/>
                      <a:pt x="10202" y="1487"/>
                    </a:cubicBezTo>
                    <a:lnTo>
                      <a:pt x="10202" y="1487"/>
                    </a:lnTo>
                    <a:lnTo>
                      <a:pt x="9822" y="1332"/>
                    </a:lnTo>
                    <a:cubicBezTo>
                      <a:pt x="9594" y="1241"/>
                      <a:pt x="9366" y="1145"/>
                      <a:pt x="9138" y="1057"/>
                    </a:cubicBezTo>
                    <a:cubicBezTo>
                      <a:pt x="8521" y="807"/>
                      <a:pt x="7788" y="532"/>
                      <a:pt x="7018" y="354"/>
                    </a:cubicBezTo>
                    <a:cubicBezTo>
                      <a:pt x="6503" y="239"/>
                      <a:pt x="6003" y="178"/>
                      <a:pt x="5525" y="178"/>
                    </a:cubicBezTo>
                    <a:cubicBezTo>
                      <a:pt x="5303" y="178"/>
                      <a:pt x="5083" y="194"/>
                      <a:pt x="4858" y="218"/>
                    </a:cubicBezTo>
                    <a:cubicBezTo>
                      <a:pt x="4224" y="300"/>
                      <a:pt x="3610" y="494"/>
                      <a:pt x="3030" y="798"/>
                    </a:cubicBezTo>
                    <a:cubicBezTo>
                      <a:pt x="2550" y="1046"/>
                      <a:pt x="2107" y="1384"/>
                      <a:pt x="1718" y="1803"/>
                    </a:cubicBezTo>
                    <a:cubicBezTo>
                      <a:pt x="1017" y="2556"/>
                      <a:pt x="523" y="3555"/>
                      <a:pt x="246" y="4768"/>
                    </a:cubicBezTo>
                    <a:cubicBezTo>
                      <a:pt x="124" y="5310"/>
                      <a:pt x="45" y="5909"/>
                      <a:pt x="15" y="6543"/>
                    </a:cubicBezTo>
                    <a:cubicBezTo>
                      <a:pt x="7" y="6717"/>
                      <a:pt x="1" y="6898"/>
                      <a:pt x="1" y="7078"/>
                    </a:cubicBezTo>
                    <a:cubicBezTo>
                      <a:pt x="1" y="7498"/>
                      <a:pt x="25" y="7937"/>
                      <a:pt x="69" y="8384"/>
                    </a:cubicBezTo>
                    <a:cubicBezTo>
                      <a:pt x="188" y="9607"/>
                      <a:pt x="465" y="10803"/>
                      <a:pt x="880" y="11938"/>
                    </a:cubicBezTo>
                    <a:cubicBezTo>
                      <a:pt x="955" y="12146"/>
                      <a:pt x="1037" y="12344"/>
                      <a:pt x="1119" y="12538"/>
                    </a:cubicBezTo>
                    <a:lnTo>
                      <a:pt x="1129" y="12562"/>
                    </a:lnTo>
                    <a:lnTo>
                      <a:pt x="1152" y="12565"/>
                    </a:lnTo>
                    <a:cubicBezTo>
                      <a:pt x="1279" y="12575"/>
                      <a:pt x="1408" y="12585"/>
                      <a:pt x="1538" y="12593"/>
                    </a:cubicBezTo>
                    <a:lnTo>
                      <a:pt x="1606" y="12596"/>
                    </a:lnTo>
                    <a:lnTo>
                      <a:pt x="1579" y="12535"/>
                    </a:lnTo>
                    <a:cubicBezTo>
                      <a:pt x="1549" y="12468"/>
                      <a:pt x="1518" y="12400"/>
                      <a:pt x="1489" y="12331"/>
                    </a:cubicBezTo>
                    <a:lnTo>
                      <a:pt x="1489" y="12331"/>
                    </a:lnTo>
                    <a:lnTo>
                      <a:pt x="1490" y="12330"/>
                    </a:lnTo>
                    <a:cubicBezTo>
                      <a:pt x="1034" y="11243"/>
                      <a:pt x="720" y="10070"/>
                      <a:pt x="550" y="8851"/>
                    </a:cubicBezTo>
                    <a:cubicBezTo>
                      <a:pt x="468" y="8244"/>
                      <a:pt x="427" y="7651"/>
                      <a:pt x="427" y="7078"/>
                    </a:cubicBezTo>
                    <a:cubicBezTo>
                      <a:pt x="427" y="6578"/>
                      <a:pt x="457" y="6090"/>
                      <a:pt x="523" y="5623"/>
                    </a:cubicBezTo>
                    <a:cubicBezTo>
                      <a:pt x="625" y="4904"/>
                      <a:pt x="798" y="4239"/>
                      <a:pt x="1044" y="3650"/>
                    </a:cubicBezTo>
                    <a:cubicBezTo>
                      <a:pt x="1242" y="3187"/>
                      <a:pt x="1476" y="2781"/>
                      <a:pt x="1759" y="2410"/>
                    </a:cubicBezTo>
                    <a:cubicBezTo>
                      <a:pt x="1991" y="2113"/>
                      <a:pt x="2257" y="1840"/>
                      <a:pt x="2550" y="1605"/>
                    </a:cubicBezTo>
                    <a:lnTo>
                      <a:pt x="2549" y="1603"/>
                    </a:lnTo>
                    <a:lnTo>
                      <a:pt x="2549" y="1603"/>
                    </a:lnTo>
                    <a:lnTo>
                      <a:pt x="2584" y="1581"/>
                    </a:lnTo>
                    <a:cubicBezTo>
                      <a:pt x="2891" y="1353"/>
                      <a:pt x="3225" y="1155"/>
                      <a:pt x="3579" y="1002"/>
                    </a:cubicBezTo>
                    <a:cubicBezTo>
                      <a:pt x="3981" y="832"/>
                      <a:pt x="4426" y="706"/>
                      <a:pt x="4870" y="638"/>
                    </a:cubicBezTo>
                    <a:lnTo>
                      <a:pt x="4870" y="638"/>
                    </a:lnTo>
                    <a:lnTo>
                      <a:pt x="4902" y="641"/>
                    </a:lnTo>
                    <a:lnTo>
                      <a:pt x="4905" y="641"/>
                    </a:lnTo>
                    <a:cubicBezTo>
                      <a:pt x="5109" y="617"/>
                      <a:pt x="5317" y="607"/>
                      <a:pt x="5525" y="607"/>
                    </a:cubicBezTo>
                    <a:cubicBezTo>
                      <a:pt x="5770" y="607"/>
                      <a:pt x="6023" y="620"/>
                      <a:pt x="6278" y="654"/>
                    </a:cubicBezTo>
                    <a:lnTo>
                      <a:pt x="6316" y="658"/>
                    </a:lnTo>
                    <a:cubicBezTo>
                      <a:pt x="6929" y="746"/>
                      <a:pt x="7563" y="917"/>
                      <a:pt x="8381" y="1216"/>
                    </a:cubicBezTo>
                    <a:cubicBezTo>
                      <a:pt x="8814" y="1373"/>
                      <a:pt x="9246" y="1551"/>
                      <a:pt x="9669" y="1724"/>
                    </a:cubicBezTo>
                    <a:lnTo>
                      <a:pt x="9710" y="1741"/>
                    </a:lnTo>
                    <a:cubicBezTo>
                      <a:pt x="9973" y="1850"/>
                      <a:pt x="10235" y="1957"/>
                      <a:pt x="10501" y="2062"/>
                    </a:cubicBezTo>
                    <a:cubicBezTo>
                      <a:pt x="11083" y="2294"/>
                      <a:pt x="11861" y="2583"/>
                      <a:pt x="12675" y="2764"/>
                    </a:cubicBezTo>
                    <a:cubicBezTo>
                      <a:pt x="13227" y="2890"/>
                      <a:pt x="13765" y="2951"/>
                      <a:pt x="14284" y="2951"/>
                    </a:cubicBezTo>
                    <a:cubicBezTo>
                      <a:pt x="14505" y="2951"/>
                      <a:pt x="14730" y="2941"/>
                      <a:pt x="14955" y="2918"/>
                    </a:cubicBezTo>
                    <a:cubicBezTo>
                      <a:pt x="15180" y="2890"/>
                      <a:pt x="15401" y="2852"/>
                      <a:pt x="15620" y="2805"/>
                    </a:cubicBezTo>
                    <a:cubicBezTo>
                      <a:pt x="15643" y="2801"/>
                      <a:pt x="15667" y="2788"/>
                      <a:pt x="15691" y="2770"/>
                    </a:cubicBezTo>
                    <a:cubicBezTo>
                      <a:pt x="15710" y="2758"/>
                      <a:pt x="15727" y="2738"/>
                      <a:pt x="15741" y="2712"/>
                    </a:cubicBezTo>
                    <a:lnTo>
                      <a:pt x="15741" y="2712"/>
                    </a:lnTo>
                    <a:lnTo>
                      <a:pt x="15742" y="2713"/>
                    </a:lnTo>
                    <a:cubicBezTo>
                      <a:pt x="15763" y="2679"/>
                      <a:pt x="15773" y="2638"/>
                      <a:pt x="15773" y="2600"/>
                    </a:cubicBezTo>
                    <a:cubicBezTo>
                      <a:pt x="15773" y="2580"/>
                      <a:pt x="15773" y="2563"/>
                      <a:pt x="15766" y="2542"/>
                    </a:cubicBezTo>
                    <a:cubicBezTo>
                      <a:pt x="15752" y="2498"/>
                      <a:pt x="15728" y="2460"/>
                      <a:pt x="15691" y="2433"/>
                    </a:cubicBezTo>
                    <a:cubicBezTo>
                      <a:pt x="15654" y="2406"/>
                      <a:pt x="15609" y="2389"/>
                      <a:pt x="15562" y="2389"/>
                    </a:cubicBezTo>
                    <a:cubicBezTo>
                      <a:pt x="15544" y="2389"/>
                      <a:pt x="15527" y="2392"/>
                      <a:pt x="15511" y="2396"/>
                    </a:cubicBezTo>
                    <a:cubicBezTo>
                      <a:pt x="15351" y="2430"/>
                      <a:pt x="15193" y="2457"/>
                      <a:pt x="15041" y="2478"/>
                    </a:cubicBezTo>
                    <a:cubicBezTo>
                      <a:pt x="14795" y="2512"/>
                      <a:pt x="14542" y="2525"/>
                      <a:pt x="14284" y="2525"/>
                    </a:cubicBezTo>
                    <a:cubicBezTo>
                      <a:pt x="14015" y="2525"/>
                      <a:pt x="13727" y="2509"/>
                      <a:pt x="13449" y="2475"/>
                    </a:cubicBezTo>
                    <a:lnTo>
                      <a:pt x="13449" y="2475"/>
                    </a:lnTo>
                    <a:lnTo>
                      <a:pt x="13449" y="2474"/>
                    </a:lnTo>
                    <a:cubicBezTo>
                      <a:pt x="12518" y="2347"/>
                      <a:pt x="11634" y="2050"/>
                      <a:pt x="10814" y="1741"/>
                    </a:cubicBezTo>
                    <a:lnTo>
                      <a:pt x="10814" y="1741"/>
                    </a:lnTo>
                    <a:cubicBezTo>
                      <a:pt x="11162" y="1639"/>
                      <a:pt x="11508" y="1531"/>
                      <a:pt x="11854" y="1425"/>
                    </a:cubicBezTo>
                    <a:cubicBezTo>
                      <a:pt x="13046" y="1053"/>
                      <a:pt x="14280" y="668"/>
                      <a:pt x="15524" y="501"/>
                    </a:cubicBezTo>
                    <a:cubicBezTo>
                      <a:pt x="15920" y="450"/>
                      <a:pt x="16277" y="426"/>
                      <a:pt x="16622" y="426"/>
                    </a:cubicBezTo>
                    <a:cubicBezTo>
                      <a:pt x="16911" y="426"/>
                      <a:pt x="17194" y="443"/>
                      <a:pt x="17460" y="480"/>
                    </a:cubicBezTo>
                    <a:cubicBezTo>
                      <a:pt x="17869" y="538"/>
                      <a:pt x="18261" y="648"/>
                      <a:pt x="18622" y="798"/>
                    </a:cubicBezTo>
                    <a:cubicBezTo>
                      <a:pt x="18939" y="937"/>
                      <a:pt x="19242" y="1111"/>
                      <a:pt x="19519" y="1319"/>
                    </a:cubicBezTo>
                    <a:cubicBezTo>
                      <a:pt x="19814" y="1550"/>
                      <a:pt x="20096" y="1832"/>
                      <a:pt x="20357" y="2150"/>
                    </a:cubicBezTo>
                    <a:lnTo>
                      <a:pt x="20357" y="2150"/>
                    </a:lnTo>
                    <a:lnTo>
                      <a:pt x="20357" y="2150"/>
                    </a:lnTo>
                    <a:lnTo>
                      <a:pt x="20373" y="2185"/>
                    </a:lnTo>
                    <a:lnTo>
                      <a:pt x="20377" y="2185"/>
                    </a:lnTo>
                    <a:cubicBezTo>
                      <a:pt x="20653" y="2549"/>
                      <a:pt x="20898" y="2959"/>
                      <a:pt x="21108" y="3408"/>
                    </a:cubicBezTo>
                    <a:lnTo>
                      <a:pt x="21108" y="3408"/>
                    </a:lnTo>
                    <a:lnTo>
                      <a:pt x="21150" y="3511"/>
                    </a:lnTo>
                    <a:cubicBezTo>
                      <a:pt x="21410" y="4131"/>
                      <a:pt x="21590" y="4822"/>
                      <a:pt x="21696" y="5572"/>
                    </a:cubicBezTo>
                    <a:cubicBezTo>
                      <a:pt x="21751" y="6018"/>
                      <a:pt x="21778" y="6479"/>
                      <a:pt x="21778" y="6949"/>
                    </a:cubicBezTo>
                    <a:cubicBezTo>
                      <a:pt x="21778" y="7508"/>
                      <a:pt x="21740" y="8087"/>
                      <a:pt x="21662" y="8697"/>
                    </a:cubicBezTo>
                    <a:cubicBezTo>
                      <a:pt x="21488" y="9975"/>
                      <a:pt x="21161" y="11232"/>
                      <a:pt x="20691" y="12446"/>
                    </a:cubicBezTo>
                    <a:lnTo>
                      <a:pt x="20670" y="12490"/>
                    </a:lnTo>
                    <a:lnTo>
                      <a:pt x="20721" y="12500"/>
                    </a:lnTo>
                    <a:cubicBezTo>
                      <a:pt x="20766" y="12508"/>
                      <a:pt x="20813" y="12514"/>
                      <a:pt x="20857" y="12521"/>
                    </a:cubicBezTo>
                    <a:lnTo>
                      <a:pt x="20868" y="12521"/>
                    </a:lnTo>
                    <a:cubicBezTo>
                      <a:pt x="20869" y="12521"/>
                      <a:pt x="20870" y="12521"/>
                      <a:pt x="20871" y="12521"/>
                    </a:cubicBezTo>
                    <a:lnTo>
                      <a:pt x="20871" y="12521"/>
                    </a:lnTo>
                    <a:cubicBezTo>
                      <a:pt x="20872" y="12522"/>
                      <a:pt x="20872" y="12524"/>
                      <a:pt x="20875" y="12524"/>
                    </a:cubicBezTo>
                    <a:lnTo>
                      <a:pt x="20884" y="12524"/>
                    </a:lnTo>
                    <a:lnTo>
                      <a:pt x="20884" y="12523"/>
                    </a:lnTo>
                    <a:lnTo>
                      <a:pt x="20884" y="12523"/>
                    </a:lnTo>
                    <a:cubicBezTo>
                      <a:pt x="20946" y="12532"/>
                      <a:pt x="21006" y="12538"/>
                      <a:pt x="21069" y="12544"/>
                    </a:cubicBezTo>
                    <a:lnTo>
                      <a:pt x="21100" y="12548"/>
                    </a:lnTo>
                    <a:lnTo>
                      <a:pt x="21109" y="12521"/>
                    </a:lnTo>
                    <a:cubicBezTo>
                      <a:pt x="21488" y="11542"/>
                      <a:pt x="21774" y="10527"/>
                      <a:pt x="21965" y="9485"/>
                    </a:cubicBezTo>
                    <a:cubicBezTo>
                      <a:pt x="22125" y="8609"/>
                      <a:pt x="22204" y="7767"/>
                      <a:pt x="22204" y="6962"/>
                    </a:cubicBezTo>
                    <a:cubicBezTo>
                      <a:pt x="22204" y="6141"/>
                      <a:pt x="22122" y="5361"/>
                      <a:pt x="21955" y="4628"/>
                    </a:cubicBezTo>
                    <a:cubicBezTo>
                      <a:pt x="21774" y="3848"/>
                      <a:pt x="21488" y="3129"/>
                      <a:pt x="21100" y="2491"/>
                    </a:cubicBezTo>
                    <a:cubicBezTo>
                      <a:pt x="20898" y="2157"/>
                      <a:pt x="20656" y="1837"/>
                      <a:pt x="20381" y="1537"/>
                    </a:cubicBezTo>
                    <a:cubicBezTo>
                      <a:pt x="20139" y="1274"/>
                      <a:pt x="19859" y="1036"/>
                      <a:pt x="19552" y="825"/>
                    </a:cubicBezTo>
                    <a:cubicBezTo>
                      <a:pt x="19024" y="460"/>
                      <a:pt x="18377" y="208"/>
                      <a:pt x="17678" y="85"/>
                    </a:cubicBezTo>
                    <a:lnTo>
                      <a:pt x="17674" y="85"/>
                    </a:lnTo>
                    <a:cubicBezTo>
                      <a:pt x="17340" y="27"/>
                      <a:pt x="16990" y="0"/>
                      <a:pt x="16625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33"/>
              <p:cNvSpPr/>
              <p:nvPr/>
            </p:nvSpPr>
            <p:spPr>
              <a:xfrm>
                <a:off x="5747428" y="2826609"/>
                <a:ext cx="583311" cy="356657"/>
              </a:xfrm>
              <a:custGeom>
                <a:rect b="b" l="l" r="r" t="t"/>
                <a:pathLst>
                  <a:path extrusionOk="0" h="11469" w="18759">
                    <a:moveTo>
                      <a:pt x="1" y="0"/>
                    </a:moveTo>
                    <a:cubicBezTo>
                      <a:pt x="14" y="24"/>
                      <a:pt x="28" y="44"/>
                      <a:pt x="41" y="65"/>
                    </a:cubicBezTo>
                    <a:cubicBezTo>
                      <a:pt x="52" y="82"/>
                      <a:pt x="66" y="95"/>
                      <a:pt x="76" y="106"/>
                    </a:cubicBezTo>
                    <a:cubicBezTo>
                      <a:pt x="175" y="511"/>
                      <a:pt x="257" y="947"/>
                      <a:pt x="321" y="1432"/>
                    </a:cubicBezTo>
                    <a:cubicBezTo>
                      <a:pt x="389" y="1922"/>
                      <a:pt x="437" y="2420"/>
                      <a:pt x="481" y="2900"/>
                    </a:cubicBezTo>
                    <a:lnTo>
                      <a:pt x="495" y="3009"/>
                    </a:lnTo>
                    <a:cubicBezTo>
                      <a:pt x="536" y="3456"/>
                      <a:pt x="577" y="3906"/>
                      <a:pt x="631" y="4348"/>
                    </a:cubicBezTo>
                    <a:cubicBezTo>
                      <a:pt x="696" y="4873"/>
                      <a:pt x="774" y="5340"/>
                      <a:pt x="873" y="5784"/>
                    </a:cubicBezTo>
                    <a:cubicBezTo>
                      <a:pt x="979" y="6270"/>
                      <a:pt x="1125" y="6748"/>
                      <a:pt x="1309" y="7204"/>
                    </a:cubicBezTo>
                    <a:cubicBezTo>
                      <a:pt x="1545" y="7797"/>
                      <a:pt x="1872" y="8387"/>
                      <a:pt x="2301" y="9010"/>
                    </a:cubicBezTo>
                    <a:cubicBezTo>
                      <a:pt x="2768" y="9685"/>
                      <a:pt x="3242" y="10221"/>
                      <a:pt x="3750" y="10640"/>
                    </a:cubicBezTo>
                    <a:cubicBezTo>
                      <a:pt x="4043" y="10882"/>
                      <a:pt x="4326" y="11066"/>
                      <a:pt x="4615" y="11202"/>
                    </a:cubicBezTo>
                    <a:cubicBezTo>
                      <a:pt x="4758" y="11273"/>
                      <a:pt x="4905" y="11328"/>
                      <a:pt x="5051" y="11372"/>
                    </a:cubicBezTo>
                    <a:cubicBezTo>
                      <a:pt x="5194" y="11417"/>
                      <a:pt x="5355" y="11444"/>
                      <a:pt x="5542" y="11461"/>
                    </a:cubicBezTo>
                    <a:cubicBezTo>
                      <a:pt x="5593" y="11464"/>
                      <a:pt x="5644" y="11468"/>
                      <a:pt x="5699" y="11468"/>
                    </a:cubicBezTo>
                    <a:cubicBezTo>
                      <a:pt x="5951" y="11468"/>
                      <a:pt x="6217" y="11413"/>
                      <a:pt x="6462" y="11314"/>
                    </a:cubicBezTo>
                    <a:cubicBezTo>
                      <a:pt x="6712" y="11212"/>
                      <a:pt x="6929" y="11062"/>
                      <a:pt x="7113" y="10868"/>
                    </a:cubicBezTo>
                    <a:cubicBezTo>
                      <a:pt x="7427" y="10523"/>
                      <a:pt x="7632" y="10050"/>
                      <a:pt x="7754" y="9375"/>
                    </a:cubicBezTo>
                    <a:cubicBezTo>
                      <a:pt x="7857" y="8793"/>
                      <a:pt x="7880" y="8192"/>
                      <a:pt x="7901" y="7613"/>
                    </a:cubicBezTo>
                    <a:lnTo>
                      <a:pt x="7907" y="7464"/>
                    </a:lnTo>
                    <a:cubicBezTo>
                      <a:pt x="7921" y="7041"/>
                      <a:pt x="7942" y="6561"/>
                      <a:pt x="8000" y="6094"/>
                    </a:cubicBezTo>
                    <a:cubicBezTo>
                      <a:pt x="8047" y="5749"/>
                      <a:pt x="8112" y="5487"/>
                      <a:pt x="8207" y="5245"/>
                    </a:cubicBezTo>
                    <a:cubicBezTo>
                      <a:pt x="8327" y="4976"/>
                      <a:pt x="8466" y="4724"/>
                      <a:pt x="8634" y="4505"/>
                    </a:cubicBezTo>
                    <a:cubicBezTo>
                      <a:pt x="8763" y="4338"/>
                      <a:pt x="8892" y="4205"/>
                      <a:pt x="9035" y="4093"/>
                    </a:cubicBezTo>
                    <a:cubicBezTo>
                      <a:pt x="9158" y="3997"/>
                      <a:pt x="9288" y="3923"/>
                      <a:pt x="9424" y="3865"/>
                    </a:cubicBezTo>
                    <a:cubicBezTo>
                      <a:pt x="9533" y="3827"/>
                      <a:pt x="9636" y="3800"/>
                      <a:pt x="9734" y="3786"/>
                    </a:cubicBezTo>
                    <a:cubicBezTo>
                      <a:pt x="9785" y="3780"/>
                      <a:pt x="9836" y="3780"/>
                      <a:pt x="9884" y="3780"/>
                    </a:cubicBezTo>
                    <a:cubicBezTo>
                      <a:pt x="9935" y="3780"/>
                      <a:pt x="9986" y="3780"/>
                      <a:pt x="10037" y="3786"/>
                    </a:cubicBezTo>
                    <a:cubicBezTo>
                      <a:pt x="10150" y="3800"/>
                      <a:pt x="10262" y="3830"/>
                      <a:pt x="10378" y="3878"/>
                    </a:cubicBezTo>
                    <a:cubicBezTo>
                      <a:pt x="10487" y="3929"/>
                      <a:pt x="10589" y="3987"/>
                      <a:pt x="10695" y="4066"/>
                    </a:cubicBezTo>
                    <a:cubicBezTo>
                      <a:pt x="10831" y="4175"/>
                      <a:pt x="10954" y="4297"/>
                      <a:pt x="11070" y="4447"/>
                    </a:cubicBezTo>
                    <a:cubicBezTo>
                      <a:pt x="11217" y="4645"/>
                      <a:pt x="11343" y="4867"/>
                      <a:pt x="11459" y="5129"/>
                    </a:cubicBezTo>
                    <a:cubicBezTo>
                      <a:pt x="11626" y="5548"/>
                      <a:pt x="11690" y="6018"/>
                      <a:pt x="11745" y="6390"/>
                    </a:cubicBezTo>
                    <a:cubicBezTo>
                      <a:pt x="11778" y="6656"/>
                      <a:pt x="11813" y="6921"/>
                      <a:pt x="11847" y="7211"/>
                    </a:cubicBezTo>
                    <a:cubicBezTo>
                      <a:pt x="11885" y="7522"/>
                      <a:pt x="11918" y="7832"/>
                      <a:pt x="11962" y="8142"/>
                    </a:cubicBezTo>
                    <a:cubicBezTo>
                      <a:pt x="12038" y="8659"/>
                      <a:pt x="12140" y="9270"/>
                      <a:pt x="12341" y="9845"/>
                    </a:cubicBezTo>
                    <a:cubicBezTo>
                      <a:pt x="12539" y="10415"/>
                      <a:pt x="12794" y="10820"/>
                      <a:pt x="13121" y="11083"/>
                    </a:cubicBezTo>
                    <a:cubicBezTo>
                      <a:pt x="13309" y="11233"/>
                      <a:pt x="13517" y="11338"/>
                      <a:pt x="13741" y="11393"/>
                    </a:cubicBezTo>
                    <a:cubicBezTo>
                      <a:pt x="13861" y="11423"/>
                      <a:pt x="13991" y="11437"/>
                      <a:pt x="14123" y="11437"/>
                    </a:cubicBezTo>
                    <a:cubicBezTo>
                      <a:pt x="14257" y="11437"/>
                      <a:pt x="14396" y="11420"/>
                      <a:pt x="14532" y="11393"/>
                    </a:cubicBezTo>
                    <a:cubicBezTo>
                      <a:pt x="14771" y="11338"/>
                      <a:pt x="15023" y="11219"/>
                      <a:pt x="15279" y="11042"/>
                    </a:cubicBezTo>
                    <a:cubicBezTo>
                      <a:pt x="15504" y="10882"/>
                      <a:pt x="15725" y="10684"/>
                      <a:pt x="15947" y="10429"/>
                    </a:cubicBezTo>
                    <a:cubicBezTo>
                      <a:pt x="16332" y="9992"/>
                      <a:pt x="16673" y="9464"/>
                      <a:pt x="17024" y="8765"/>
                    </a:cubicBezTo>
                    <a:cubicBezTo>
                      <a:pt x="17283" y="8258"/>
                      <a:pt x="17511" y="7712"/>
                      <a:pt x="17705" y="7146"/>
                    </a:cubicBezTo>
                    <a:cubicBezTo>
                      <a:pt x="17831" y="6775"/>
                      <a:pt x="17944" y="6383"/>
                      <a:pt x="18035" y="6049"/>
                    </a:cubicBezTo>
                    <a:cubicBezTo>
                      <a:pt x="18175" y="5551"/>
                      <a:pt x="18291" y="5071"/>
                      <a:pt x="18390" y="4584"/>
                    </a:cubicBezTo>
                    <a:cubicBezTo>
                      <a:pt x="18738" y="2883"/>
                      <a:pt x="18758" y="1435"/>
                      <a:pt x="18452" y="153"/>
                    </a:cubicBezTo>
                    <a:cubicBezTo>
                      <a:pt x="18472" y="140"/>
                      <a:pt x="18485" y="123"/>
                      <a:pt x="18496" y="102"/>
                    </a:cubicBezTo>
                    <a:lnTo>
                      <a:pt x="18502" y="92"/>
                    </a:lnTo>
                    <a:lnTo>
                      <a:pt x="18502" y="92"/>
                    </a:lnTo>
                    <a:cubicBezTo>
                      <a:pt x="18370" y="99"/>
                      <a:pt x="18237" y="112"/>
                      <a:pt x="18107" y="129"/>
                    </a:cubicBezTo>
                    <a:cubicBezTo>
                      <a:pt x="18107" y="143"/>
                      <a:pt x="18107" y="160"/>
                      <a:pt x="18111" y="177"/>
                    </a:cubicBezTo>
                    <a:cubicBezTo>
                      <a:pt x="18172" y="419"/>
                      <a:pt x="18219" y="678"/>
                      <a:pt x="18257" y="947"/>
                    </a:cubicBezTo>
                    <a:cubicBezTo>
                      <a:pt x="18359" y="1755"/>
                      <a:pt x="18346" y="2617"/>
                      <a:pt x="18219" y="3579"/>
                    </a:cubicBezTo>
                    <a:cubicBezTo>
                      <a:pt x="18104" y="4386"/>
                      <a:pt x="17917" y="5232"/>
                      <a:pt x="17620" y="6254"/>
                    </a:cubicBezTo>
                    <a:cubicBezTo>
                      <a:pt x="17538" y="6536"/>
                      <a:pt x="17450" y="6836"/>
                      <a:pt x="17348" y="7136"/>
                    </a:cubicBezTo>
                    <a:cubicBezTo>
                      <a:pt x="17266" y="7365"/>
                      <a:pt x="17177" y="7599"/>
                      <a:pt x="17061" y="7873"/>
                    </a:cubicBezTo>
                    <a:cubicBezTo>
                      <a:pt x="16703" y="8711"/>
                      <a:pt x="16322" y="9396"/>
                      <a:pt x="15893" y="9958"/>
                    </a:cubicBezTo>
                    <a:cubicBezTo>
                      <a:pt x="15657" y="10258"/>
                      <a:pt x="15429" y="10493"/>
                      <a:pt x="15187" y="10687"/>
                    </a:cubicBezTo>
                    <a:cubicBezTo>
                      <a:pt x="15013" y="10817"/>
                      <a:pt x="14850" y="10912"/>
                      <a:pt x="14679" y="10987"/>
                    </a:cubicBezTo>
                    <a:cubicBezTo>
                      <a:pt x="14563" y="11031"/>
                      <a:pt x="14444" y="11062"/>
                      <a:pt x="14325" y="11083"/>
                    </a:cubicBezTo>
                    <a:cubicBezTo>
                      <a:pt x="14260" y="11089"/>
                      <a:pt x="14199" y="11093"/>
                      <a:pt x="14134" y="11093"/>
                    </a:cubicBezTo>
                    <a:cubicBezTo>
                      <a:pt x="14069" y="11093"/>
                      <a:pt x="14007" y="11089"/>
                      <a:pt x="13943" y="11083"/>
                    </a:cubicBezTo>
                    <a:cubicBezTo>
                      <a:pt x="13837" y="11066"/>
                      <a:pt x="13725" y="11035"/>
                      <a:pt x="13598" y="10998"/>
                    </a:cubicBezTo>
                    <a:lnTo>
                      <a:pt x="13598" y="10998"/>
                    </a:lnTo>
                    <a:lnTo>
                      <a:pt x="13643" y="11004"/>
                    </a:lnTo>
                    <a:cubicBezTo>
                      <a:pt x="13541" y="10957"/>
                      <a:pt x="13449" y="10902"/>
                      <a:pt x="13364" y="10837"/>
                    </a:cubicBezTo>
                    <a:cubicBezTo>
                      <a:pt x="13261" y="10759"/>
                      <a:pt x="13169" y="10667"/>
                      <a:pt x="13081" y="10554"/>
                    </a:cubicBezTo>
                    <a:cubicBezTo>
                      <a:pt x="12964" y="10397"/>
                      <a:pt x="12859" y="10213"/>
                      <a:pt x="12760" y="9988"/>
                    </a:cubicBezTo>
                    <a:cubicBezTo>
                      <a:pt x="12645" y="9713"/>
                      <a:pt x="12549" y="9399"/>
                      <a:pt x="12464" y="9004"/>
                    </a:cubicBezTo>
                    <a:cubicBezTo>
                      <a:pt x="12371" y="8598"/>
                      <a:pt x="12310" y="8186"/>
                      <a:pt x="12269" y="7873"/>
                    </a:cubicBezTo>
                    <a:cubicBezTo>
                      <a:pt x="12239" y="7630"/>
                      <a:pt x="12208" y="7388"/>
                      <a:pt x="12181" y="7146"/>
                    </a:cubicBezTo>
                    <a:lnTo>
                      <a:pt x="12164" y="7020"/>
                    </a:lnTo>
                    <a:cubicBezTo>
                      <a:pt x="12133" y="6745"/>
                      <a:pt x="12099" y="6465"/>
                      <a:pt x="12058" y="6185"/>
                    </a:cubicBezTo>
                    <a:cubicBezTo>
                      <a:pt x="12017" y="5902"/>
                      <a:pt x="11976" y="5677"/>
                      <a:pt x="11929" y="5477"/>
                    </a:cubicBezTo>
                    <a:cubicBezTo>
                      <a:pt x="11871" y="5232"/>
                      <a:pt x="11775" y="4982"/>
                      <a:pt x="11639" y="4713"/>
                    </a:cubicBezTo>
                    <a:cubicBezTo>
                      <a:pt x="11312" y="4062"/>
                      <a:pt x="10804" y="3612"/>
                      <a:pt x="10245" y="3476"/>
                    </a:cubicBezTo>
                    <a:cubicBezTo>
                      <a:pt x="10133" y="3448"/>
                      <a:pt x="10013" y="3432"/>
                      <a:pt x="9894" y="3432"/>
                    </a:cubicBezTo>
                    <a:cubicBezTo>
                      <a:pt x="9741" y="3432"/>
                      <a:pt x="9581" y="3456"/>
                      <a:pt x="9424" y="3503"/>
                    </a:cubicBezTo>
                    <a:cubicBezTo>
                      <a:pt x="9161" y="3582"/>
                      <a:pt x="8899" y="3739"/>
                      <a:pt x="8647" y="3974"/>
                    </a:cubicBezTo>
                    <a:cubicBezTo>
                      <a:pt x="8494" y="4117"/>
                      <a:pt x="8347" y="4297"/>
                      <a:pt x="8190" y="4540"/>
                    </a:cubicBezTo>
                    <a:cubicBezTo>
                      <a:pt x="8054" y="4751"/>
                      <a:pt x="7938" y="4989"/>
                      <a:pt x="7846" y="5241"/>
                    </a:cubicBezTo>
                    <a:cubicBezTo>
                      <a:pt x="7703" y="5630"/>
                      <a:pt x="7655" y="6049"/>
                      <a:pt x="7621" y="6407"/>
                    </a:cubicBezTo>
                    <a:cubicBezTo>
                      <a:pt x="7587" y="6781"/>
                      <a:pt x="7574" y="7163"/>
                      <a:pt x="7560" y="7563"/>
                    </a:cubicBezTo>
                    <a:lnTo>
                      <a:pt x="7556" y="7617"/>
                    </a:lnTo>
                    <a:cubicBezTo>
                      <a:pt x="7536" y="8097"/>
                      <a:pt x="7519" y="8595"/>
                      <a:pt x="7454" y="9079"/>
                    </a:cubicBezTo>
                    <a:cubicBezTo>
                      <a:pt x="7393" y="9485"/>
                      <a:pt x="7314" y="9804"/>
                      <a:pt x="7198" y="10087"/>
                    </a:cubicBezTo>
                    <a:cubicBezTo>
                      <a:pt x="7127" y="10251"/>
                      <a:pt x="7045" y="10397"/>
                      <a:pt x="6946" y="10531"/>
                    </a:cubicBezTo>
                    <a:cubicBezTo>
                      <a:pt x="6864" y="10633"/>
                      <a:pt x="6779" y="10721"/>
                      <a:pt x="6684" y="10800"/>
                    </a:cubicBezTo>
                    <a:cubicBezTo>
                      <a:pt x="6581" y="10875"/>
                      <a:pt x="6473" y="10940"/>
                      <a:pt x="6347" y="10994"/>
                    </a:cubicBezTo>
                    <a:cubicBezTo>
                      <a:pt x="6217" y="11045"/>
                      <a:pt x="6078" y="11083"/>
                      <a:pt x="5934" y="11107"/>
                    </a:cubicBezTo>
                    <a:cubicBezTo>
                      <a:pt x="5853" y="11116"/>
                      <a:pt x="5771" y="11124"/>
                      <a:pt x="5689" y="11124"/>
                    </a:cubicBezTo>
                    <a:cubicBezTo>
                      <a:pt x="5607" y="11124"/>
                      <a:pt x="5521" y="11116"/>
                      <a:pt x="5436" y="11107"/>
                    </a:cubicBezTo>
                    <a:cubicBezTo>
                      <a:pt x="5256" y="11080"/>
                      <a:pt x="5076" y="11028"/>
                      <a:pt x="4881" y="10950"/>
                    </a:cubicBezTo>
                    <a:cubicBezTo>
                      <a:pt x="4622" y="10837"/>
                      <a:pt x="4370" y="10687"/>
                      <a:pt x="4107" y="10487"/>
                    </a:cubicBezTo>
                    <a:cubicBezTo>
                      <a:pt x="3702" y="10173"/>
                      <a:pt x="3303" y="9767"/>
                      <a:pt x="2894" y="9256"/>
                    </a:cubicBezTo>
                    <a:lnTo>
                      <a:pt x="2891" y="9256"/>
                    </a:lnTo>
                    <a:lnTo>
                      <a:pt x="2880" y="9225"/>
                    </a:lnTo>
                    <a:cubicBezTo>
                      <a:pt x="2383" y="8578"/>
                      <a:pt x="1984" y="7906"/>
                      <a:pt x="1685" y="7222"/>
                    </a:cubicBezTo>
                    <a:cubicBezTo>
                      <a:pt x="1507" y="6795"/>
                      <a:pt x="1357" y="6339"/>
                      <a:pt x="1241" y="5861"/>
                    </a:cubicBezTo>
                    <a:cubicBezTo>
                      <a:pt x="1142" y="5452"/>
                      <a:pt x="1061" y="5013"/>
                      <a:pt x="993" y="4478"/>
                    </a:cubicBezTo>
                    <a:cubicBezTo>
                      <a:pt x="928" y="3994"/>
                      <a:pt x="880" y="3500"/>
                      <a:pt x="832" y="2995"/>
                    </a:cubicBezTo>
                    <a:cubicBezTo>
                      <a:pt x="741" y="2011"/>
                      <a:pt x="642" y="995"/>
                      <a:pt x="406" y="7"/>
                    </a:cubicBezTo>
                    <a:cubicBezTo>
                      <a:pt x="270" y="3"/>
                      <a:pt x="137" y="3"/>
                      <a:pt x="1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33"/>
              <p:cNvSpPr/>
              <p:nvPr/>
            </p:nvSpPr>
            <p:spPr>
              <a:xfrm>
                <a:off x="5745127" y="2825334"/>
                <a:ext cx="584120" cy="359176"/>
              </a:xfrm>
              <a:custGeom>
                <a:rect b="b" l="l" r="r" t="t"/>
                <a:pathLst>
                  <a:path extrusionOk="0" h="11550" w="18785">
                    <a:moveTo>
                      <a:pt x="0" y="0"/>
                    </a:moveTo>
                    <a:lnTo>
                      <a:pt x="41" y="65"/>
                    </a:lnTo>
                    <a:cubicBezTo>
                      <a:pt x="54" y="85"/>
                      <a:pt x="68" y="106"/>
                      <a:pt x="82" y="130"/>
                    </a:cubicBezTo>
                    <a:lnTo>
                      <a:pt x="148" y="84"/>
                    </a:lnTo>
                    <a:lnTo>
                      <a:pt x="148" y="84"/>
                    </a:lnTo>
                    <a:cubicBezTo>
                      <a:pt x="247" y="85"/>
                      <a:pt x="348" y="86"/>
                      <a:pt x="446" y="88"/>
                    </a:cubicBezTo>
                    <a:lnTo>
                      <a:pt x="446" y="88"/>
                    </a:lnTo>
                    <a:cubicBezTo>
                      <a:pt x="677" y="1063"/>
                      <a:pt x="775" y="2065"/>
                      <a:pt x="865" y="3040"/>
                    </a:cubicBezTo>
                    <a:cubicBezTo>
                      <a:pt x="913" y="3544"/>
                      <a:pt x="961" y="4038"/>
                      <a:pt x="1026" y="4526"/>
                    </a:cubicBezTo>
                    <a:cubicBezTo>
                      <a:pt x="1097" y="5061"/>
                      <a:pt x="1175" y="5501"/>
                      <a:pt x="1278" y="5913"/>
                    </a:cubicBezTo>
                    <a:cubicBezTo>
                      <a:pt x="1394" y="6390"/>
                      <a:pt x="1544" y="6850"/>
                      <a:pt x="1721" y="7280"/>
                    </a:cubicBezTo>
                    <a:cubicBezTo>
                      <a:pt x="2020" y="7961"/>
                      <a:pt x="2419" y="8636"/>
                      <a:pt x="2914" y="9281"/>
                    </a:cubicBezTo>
                    <a:lnTo>
                      <a:pt x="2914" y="9281"/>
                    </a:lnTo>
                    <a:lnTo>
                      <a:pt x="2948" y="9369"/>
                    </a:lnTo>
                    <a:lnTo>
                      <a:pt x="2964" y="9355"/>
                    </a:lnTo>
                    <a:lnTo>
                      <a:pt x="2964" y="9355"/>
                    </a:lnTo>
                    <a:cubicBezTo>
                      <a:pt x="3364" y="9853"/>
                      <a:pt x="3754" y="10248"/>
                      <a:pt x="4158" y="10561"/>
                    </a:cubicBezTo>
                    <a:cubicBezTo>
                      <a:pt x="4423" y="10762"/>
                      <a:pt x="4679" y="10916"/>
                      <a:pt x="4938" y="11028"/>
                    </a:cubicBezTo>
                    <a:cubicBezTo>
                      <a:pt x="5136" y="11110"/>
                      <a:pt x="5320" y="11161"/>
                      <a:pt x="5504" y="11188"/>
                    </a:cubicBezTo>
                    <a:cubicBezTo>
                      <a:pt x="5592" y="11198"/>
                      <a:pt x="5677" y="11206"/>
                      <a:pt x="5763" y="11206"/>
                    </a:cubicBezTo>
                    <a:cubicBezTo>
                      <a:pt x="5848" y="11206"/>
                      <a:pt x="5930" y="11198"/>
                      <a:pt x="6015" y="11188"/>
                    </a:cubicBezTo>
                    <a:cubicBezTo>
                      <a:pt x="6161" y="11165"/>
                      <a:pt x="6305" y="11124"/>
                      <a:pt x="6438" y="11072"/>
                    </a:cubicBezTo>
                    <a:cubicBezTo>
                      <a:pt x="6564" y="11014"/>
                      <a:pt x="6676" y="10950"/>
                      <a:pt x="6781" y="10875"/>
                    </a:cubicBezTo>
                    <a:lnTo>
                      <a:pt x="6781" y="10871"/>
                    </a:lnTo>
                    <a:cubicBezTo>
                      <a:pt x="6880" y="10793"/>
                      <a:pt x="6970" y="10701"/>
                      <a:pt x="7051" y="10595"/>
                    </a:cubicBezTo>
                    <a:lnTo>
                      <a:pt x="7055" y="10595"/>
                    </a:lnTo>
                    <a:cubicBezTo>
                      <a:pt x="7154" y="10459"/>
                      <a:pt x="7239" y="10312"/>
                      <a:pt x="7310" y="10146"/>
                    </a:cubicBezTo>
                    <a:lnTo>
                      <a:pt x="7313" y="10146"/>
                    </a:lnTo>
                    <a:cubicBezTo>
                      <a:pt x="7429" y="9856"/>
                      <a:pt x="7508" y="9532"/>
                      <a:pt x="7569" y="9127"/>
                    </a:cubicBezTo>
                    <a:cubicBezTo>
                      <a:pt x="7634" y="8636"/>
                      <a:pt x="7651" y="8142"/>
                      <a:pt x="7671" y="7661"/>
                    </a:cubicBezTo>
                    <a:lnTo>
                      <a:pt x="7675" y="7607"/>
                    </a:lnTo>
                    <a:cubicBezTo>
                      <a:pt x="7688" y="7208"/>
                      <a:pt x="7702" y="6827"/>
                      <a:pt x="7736" y="6451"/>
                    </a:cubicBezTo>
                    <a:cubicBezTo>
                      <a:pt x="7770" y="6094"/>
                      <a:pt x="7818" y="5681"/>
                      <a:pt x="7958" y="5296"/>
                    </a:cubicBezTo>
                    <a:cubicBezTo>
                      <a:pt x="8049" y="5048"/>
                      <a:pt x="8165" y="4812"/>
                      <a:pt x="8299" y="4604"/>
                    </a:cubicBezTo>
                    <a:cubicBezTo>
                      <a:pt x="8455" y="4362"/>
                      <a:pt x="8598" y="4185"/>
                      <a:pt x="8748" y="4046"/>
                    </a:cubicBezTo>
                    <a:cubicBezTo>
                      <a:pt x="8997" y="3813"/>
                      <a:pt x="9252" y="3660"/>
                      <a:pt x="9508" y="3585"/>
                    </a:cubicBezTo>
                    <a:cubicBezTo>
                      <a:pt x="9661" y="3538"/>
                      <a:pt x="9818" y="3514"/>
                      <a:pt x="9968" y="3514"/>
                    </a:cubicBezTo>
                    <a:cubicBezTo>
                      <a:pt x="10084" y="3514"/>
                      <a:pt x="10200" y="3530"/>
                      <a:pt x="10309" y="3558"/>
                    </a:cubicBezTo>
                    <a:cubicBezTo>
                      <a:pt x="10581" y="3623"/>
                      <a:pt x="10844" y="3766"/>
                      <a:pt x="11075" y="3974"/>
                    </a:cubicBezTo>
                    <a:cubicBezTo>
                      <a:pt x="11311" y="4181"/>
                      <a:pt x="11515" y="4451"/>
                      <a:pt x="11679" y="4774"/>
                    </a:cubicBezTo>
                    <a:cubicBezTo>
                      <a:pt x="11812" y="5040"/>
                      <a:pt x="11904" y="5286"/>
                      <a:pt x="11962" y="5524"/>
                    </a:cubicBezTo>
                    <a:cubicBezTo>
                      <a:pt x="12009" y="5726"/>
                      <a:pt x="12054" y="5951"/>
                      <a:pt x="12095" y="6234"/>
                    </a:cubicBezTo>
                    <a:cubicBezTo>
                      <a:pt x="12132" y="6509"/>
                      <a:pt x="12167" y="6789"/>
                      <a:pt x="12197" y="7068"/>
                    </a:cubicBezTo>
                    <a:lnTo>
                      <a:pt x="12214" y="7191"/>
                    </a:lnTo>
                    <a:cubicBezTo>
                      <a:pt x="12241" y="7433"/>
                      <a:pt x="12272" y="7675"/>
                      <a:pt x="12302" y="7917"/>
                    </a:cubicBezTo>
                    <a:cubicBezTo>
                      <a:pt x="12347" y="8233"/>
                      <a:pt x="12405" y="8646"/>
                      <a:pt x="12497" y="9055"/>
                    </a:cubicBezTo>
                    <a:cubicBezTo>
                      <a:pt x="12582" y="9450"/>
                      <a:pt x="12678" y="9767"/>
                      <a:pt x="12797" y="10047"/>
                    </a:cubicBezTo>
                    <a:cubicBezTo>
                      <a:pt x="12895" y="10275"/>
                      <a:pt x="13005" y="10462"/>
                      <a:pt x="13120" y="10619"/>
                    </a:cubicBezTo>
                    <a:cubicBezTo>
                      <a:pt x="13213" y="10735"/>
                      <a:pt x="13308" y="10830"/>
                      <a:pt x="13411" y="10912"/>
                    </a:cubicBezTo>
                    <a:cubicBezTo>
                      <a:pt x="13492" y="10973"/>
                      <a:pt x="13576" y="11022"/>
                      <a:pt x="13665" y="11064"/>
                    </a:cubicBezTo>
                    <a:lnTo>
                      <a:pt x="13665" y="11064"/>
                    </a:lnTo>
                    <a:lnTo>
                      <a:pt x="13662" y="11080"/>
                    </a:lnTo>
                    <a:cubicBezTo>
                      <a:pt x="13788" y="11116"/>
                      <a:pt x="13901" y="11144"/>
                      <a:pt x="14010" y="11161"/>
                    </a:cubicBezTo>
                    <a:lnTo>
                      <a:pt x="14013" y="11161"/>
                    </a:lnTo>
                    <a:cubicBezTo>
                      <a:pt x="14078" y="11171"/>
                      <a:pt x="14143" y="11175"/>
                      <a:pt x="14208" y="11175"/>
                    </a:cubicBezTo>
                    <a:cubicBezTo>
                      <a:pt x="14273" y="11175"/>
                      <a:pt x="14337" y="11171"/>
                      <a:pt x="14405" y="11165"/>
                    </a:cubicBezTo>
                    <a:cubicBezTo>
                      <a:pt x="14528" y="11144"/>
                      <a:pt x="14647" y="11110"/>
                      <a:pt x="14767" y="11066"/>
                    </a:cubicBezTo>
                    <a:cubicBezTo>
                      <a:pt x="14940" y="10991"/>
                      <a:pt x="15111" y="10892"/>
                      <a:pt x="15284" y="10759"/>
                    </a:cubicBezTo>
                    <a:cubicBezTo>
                      <a:pt x="15530" y="10564"/>
                      <a:pt x="15762" y="10326"/>
                      <a:pt x="15997" y="10023"/>
                    </a:cubicBezTo>
                    <a:cubicBezTo>
                      <a:pt x="16429" y="9457"/>
                      <a:pt x="16815" y="8772"/>
                      <a:pt x="17173" y="7931"/>
                    </a:cubicBezTo>
                    <a:cubicBezTo>
                      <a:pt x="17288" y="7654"/>
                      <a:pt x="17381" y="7420"/>
                      <a:pt x="17459" y="7191"/>
                    </a:cubicBezTo>
                    <a:cubicBezTo>
                      <a:pt x="17561" y="6891"/>
                      <a:pt x="17650" y="6591"/>
                      <a:pt x="17735" y="6305"/>
                    </a:cubicBezTo>
                    <a:cubicBezTo>
                      <a:pt x="18028" y="5282"/>
                      <a:pt x="18219" y="4434"/>
                      <a:pt x="18334" y="3626"/>
                    </a:cubicBezTo>
                    <a:lnTo>
                      <a:pt x="18334" y="3623"/>
                    </a:lnTo>
                    <a:cubicBezTo>
                      <a:pt x="18406" y="3088"/>
                      <a:pt x="18441" y="2580"/>
                      <a:pt x="18441" y="2096"/>
                    </a:cubicBezTo>
                    <a:cubicBezTo>
                      <a:pt x="18441" y="1711"/>
                      <a:pt x="18416" y="1342"/>
                      <a:pt x="18372" y="982"/>
                    </a:cubicBezTo>
                    <a:cubicBezTo>
                      <a:pt x="18334" y="713"/>
                      <a:pt x="18287" y="450"/>
                      <a:pt x="18226" y="208"/>
                    </a:cubicBezTo>
                    <a:cubicBezTo>
                      <a:pt x="18225" y="207"/>
                      <a:pt x="18225" y="207"/>
                      <a:pt x="18225" y="206"/>
                    </a:cubicBezTo>
                    <a:lnTo>
                      <a:pt x="18225" y="206"/>
                    </a:lnTo>
                    <a:cubicBezTo>
                      <a:pt x="18312" y="196"/>
                      <a:pt x="18397" y="187"/>
                      <a:pt x="18482" y="180"/>
                    </a:cubicBezTo>
                    <a:lnTo>
                      <a:pt x="18482" y="180"/>
                    </a:lnTo>
                    <a:lnTo>
                      <a:pt x="18488" y="205"/>
                    </a:lnTo>
                    <a:cubicBezTo>
                      <a:pt x="18631" y="801"/>
                      <a:pt x="18702" y="1435"/>
                      <a:pt x="18702" y="2113"/>
                    </a:cubicBezTo>
                    <a:cubicBezTo>
                      <a:pt x="18702" y="2887"/>
                      <a:pt x="18611" y="3714"/>
                      <a:pt x="18427" y="4614"/>
                    </a:cubicBezTo>
                    <a:cubicBezTo>
                      <a:pt x="18325" y="5102"/>
                      <a:pt x="18208" y="5583"/>
                      <a:pt x="18069" y="6080"/>
                    </a:cubicBezTo>
                    <a:cubicBezTo>
                      <a:pt x="17977" y="6414"/>
                      <a:pt x="17864" y="6802"/>
                      <a:pt x="17738" y="7174"/>
                    </a:cubicBezTo>
                    <a:cubicBezTo>
                      <a:pt x="17548" y="7736"/>
                      <a:pt x="17319" y="8282"/>
                      <a:pt x="17063" y="8790"/>
                    </a:cubicBezTo>
                    <a:cubicBezTo>
                      <a:pt x="16712" y="9485"/>
                      <a:pt x="16371" y="10009"/>
                      <a:pt x="15990" y="10446"/>
                    </a:cubicBezTo>
                    <a:cubicBezTo>
                      <a:pt x="15769" y="10694"/>
                      <a:pt x="15553" y="10892"/>
                      <a:pt x="15329" y="11049"/>
                    </a:cubicBezTo>
                    <a:cubicBezTo>
                      <a:pt x="15077" y="11226"/>
                      <a:pt x="14831" y="11341"/>
                      <a:pt x="14597" y="11393"/>
                    </a:cubicBezTo>
                    <a:lnTo>
                      <a:pt x="14597" y="11394"/>
                    </a:lnTo>
                    <a:lnTo>
                      <a:pt x="14597" y="11394"/>
                    </a:lnTo>
                    <a:cubicBezTo>
                      <a:pt x="14461" y="11420"/>
                      <a:pt x="14326" y="11437"/>
                      <a:pt x="14197" y="11437"/>
                    </a:cubicBezTo>
                    <a:cubicBezTo>
                      <a:pt x="14068" y="11437"/>
                      <a:pt x="13942" y="11423"/>
                      <a:pt x="13826" y="11393"/>
                    </a:cubicBezTo>
                    <a:cubicBezTo>
                      <a:pt x="13604" y="11341"/>
                      <a:pt x="13403" y="11239"/>
                      <a:pt x="13219" y="11093"/>
                    </a:cubicBezTo>
                    <a:cubicBezTo>
                      <a:pt x="13059" y="10964"/>
                      <a:pt x="12920" y="10803"/>
                      <a:pt x="12790" y="10599"/>
                    </a:cubicBezTo>
                    <a:cubicBezTo>
                      <a:pt x="12664" y="10398"/>
                      <a:pt x="12552" y="10155"/>
                      <a:pt x="12453" y="9877"/>
                    </a:cubicBezTo>
                    <a:cubicBezTo>
                      <a:pt x="12255" y="9301"/>
                      <a:pt x="12149" y="8694"/>
                      <a:pt x="12077" y="8176"/>
                    </a:cubicBezTo>
                    <a:cubicBezTo>
                      <a:pt x="12033" y="7869"/>
                      <a:pt x="12000" y="7559"/>
                      <a:pt x="11962" y="7249"/>
                    </a:cubicBezTo>
                    <a:cubicBezTo>
                      <a:pt x="11928" y="6959"/>
                      <a:pt x="11893" y="6693"/>
                      <a:pt x="11860" y="6424"/>
                    </a:cubicBezTo>
                    <a:cubicBezTo>
                      <a:pt x="11805" y="6053"/>
                      <a:pt x="11740" y="5583"/>
                      <a:pt x="11570" y="5153"/>
                    </a:cubicBezTo>
                    <a:cubicBezTo>
                      <a:pt x="11454" y="4891"/>
                      <a:pt x="11328" y="4666"/>
                      <a:pt x="11178" y="4464"/>
                    </a:cubicBezTo>
                    <a:cubicBezTo>
                      <a:pt x="11059" y="4311"/>
                      <a:pt x="10932" y="4185"/>
                      <a:pt x="10793" y="4076"/>
                    </a:cubicBezTo>
                    <a:lnTo>
                      <a:pt x="10793" y="4073"/>
                    </a:lnTo>
                    <a:cubicBezTo>
                      <a:pt x="10687" y="3994"/>
                      <a:pt x="10581" y="3933"/>
                      <a:pt x="10469" y="3882"/>
                    </a:cubicBezTo>
                    <a:cubicBezTo>
                      <a:pt x="10350" y="3834"/>
                      <a:pt x="10234" y="3804"/>
                      <a:pt x="10114" y="3786"/>
                    </a:cubicBezTo>
                    <a:cubicBezTo>
                      <a:pt x="10075" y="3782"/>
                      <a:pt x="10038" y="3778"/>
                      <a:pt x="10001" y="3778"/>
                    </a:cubicBezTo>
                    <a:cubicBezTo>
                      <a:pt x="9986" y="3778"/>
                      <a:pt x="9972" y="3779"/>
                      <a:pt x="9958" y="3780"/>
                    </a:cubicBezTo>
                    <a:cubicBezTo>
                      <a:pt x="9944" y="3779"/>
                      <a:pt x="9930" y="3778"/>
                      <a:pt x="9915" y="3778"/>
                    </a:cubicBezTo>
                    <a:cubicBezTo>
                      <a:pt x="9878" y="3778"/>
                      <a:pt x="9841" y="3782"/>
                      <a:pt x="9801" y="3786"/>
                    </a:cubicBezTo>
                    <a:cubicBezTo>
                      <a:pt x="9702" y="3800"/>
                      <a:pt x="9593" y="3827"/>
                      <a:pt x="9485" y="3865"/>
                    </a:cubicBezTo>
                    <a:lnTo>
                      <a:pt x="9485" y="3868"/>
                    </a:lnTo>
                    <a:cubicBezTo>
                      <a:pt x="9341" y="3930"/>
                      <a:pt x="9211" y="4005"/>
                      <a:pt x="9082" y="4100"/>
                    </a:cubicBezTo>
                    <a:lnTo>
                      <a:pt x="9082" y="4103"/>
                    </a:lnTo>
                    <a:cubicBezTo>
                      <a:pt x="8939" y="4216"/>
                      <a:pt x="8806" y="4352"/>
                      <a:pt x="8673" y="4519"/>
                    </a:cubicBezTo>
                    <a:cubicBezTo>
                      <a:pt x="8506" y="4744"/>
                      <a:pt x="8363" y="4996"/>
                      <a:pt x="8244" y="5268"/>
                    </a:cubicBezTo>
                    <a:lnTo>
                      <a:pt x="8244" y="5273"/>
                    </a:lnTo>
                    <a:cubicBezTo>
                      <a:pt x="8148" y="5518"/>
                      <a:pt x="8080" y="5784"/>
                      <a:pt x="8033" y="6131"/>
                    </a:cubicBezTo>
                    <a:cubicBezTo>
                      <a:pt x="7975" y="6598"/>
                      <a:pt x="7954" y="7082"/>
                      <a:pt x="7940" y="7505"/>
                    </a:cubicBezTo>
                    <a:lnTo>
                      <a:pt x="7934" y="7654"/>
                    </a:lnTo>
                    <a:cubicBezTo>
                      <a:pt x="7913" y="8233"/>
                      <a:pt x="7890" y="8830"/>
                      <a:pt x="7787" y="9406"/>
                    </a:cubicBezTo>
                    <a:cubicBezTo>
                      <a:pt x="7726" y="9743"/>
                      <a:pt x="7644" y="10029"/>
                      <a:pt x="7542" y="10272"/>
                    </a:cubicBezTo>
                    <a:cubicBezTo>
                      <a:pt x="7436" y="10514"/>
                      <a:pt x="7310" y="10712"/>
                      <a:pt x="7157" y="10878"/>
                    </a:cubicBezTo>
                    <a:cubicBezTo>
                      <a:pt x="6976" y="11072"/>
                      <a:pt x="6765" y="11219"/>
                      <a:pt x="6520" y="11318"/>
                    </a:cubicBezTo>
                    <a:cubicBezTo>
                      <a:pt x="6281" y="11417"/>
                      <a:pt x="6022" y="11468"/>
                      <a:pt x="5773" y="11468"/>
                    </a:cubicBezTo>
                    <a:cubicBezTo>
                      <a:pt x="5723" y="11468"/>
                      <a:pt x="5673" y="11464"/>
                      <a:pt x="5620" y="11461"/>
                    </a:cubicBezTo>
                    <a:lnTo>
                      <a:pt x="5620" y="11461"/>
                    </a:lnTo>
                    <a:lnTo>
                      <a:pt x="5620" y="11461"/>
                    </a:lnTo>
                    <a:cubicBezTo>
                      <a:pt x="5432" y="11444"/>
                      <a:pt x="5276" y="11417"/>
                      <a:pt x="5139" y="11372"/>
                    </a:cubicBezTo>
                    <a:cubicBezTo>
                      <a:pt x="4993" y="11332"/>
                      <a:pt x="4846" y="11274"/>
                      <a:pt x="4706" y="11209"/>
                    </a:cubicBezTo>
                    <a:cubicBezTo>
                      <a:pt x="4420" y="11069"/>
                      <a:pt x="4140" y="10888"/>
                      <a:pt x="3851" y="10650"/>
                    </a:cubicBezTo>
                    <a:cubicBezTo>
                      <a:pt x="3346" y="10231"/>
                      <a:pt x="2876" y="9699"/>
                      <a:pt x="2410" y="9028"/>
                    </a:cubicBezTo>
                    <a:cubicBezTo>
                      <a:pt x="1980" y="8408"/>
                      <a:pt x="1656" y="7818"/>
                      <a:pt x="1424" y="7228"/>
                    </a:cubicBezTo>
                    <a:cubicBezTo>
                      <a:pt x="1240" y="6775"/>
                      <a:pt x="1094" y="6298"/>
                      <a:pt x="985" y="5814"/>
                    </a:cubicBezTo>
                    <a:cubicBezTo>
                      <a:pt x="889" y="5375"/>
                      <a:pt x="811" y="4908"/>
                      <a:pt x="746" y="4386"/>
                    </a:cubicBezTo>
                    <a:cubicBezTo>
                      <a:pt x="692" y="3939"/>
                      <a:pt x="651" y="3494"/>
                      <a:pt x="610" y="3047"/>
                    </a:cubicBezTo>
                    <a:lnTo>
                      <a:pt x="610" y="3044"/>
                    </a:lnTo>
                    <a:lnTo>
                      <a:pt x="596" y="2937"/>
                    </a:lnTo>
                    <a:cubicBezTo>
                      <a:pt x="549" y="2457"/>
                      <a:pt x="504" y="1956"/>
                      <a:pt x="436" y="1469"/>
                    </a:cubicBezTo>
                    <a:cubicBezTo>
                      <a:pt x="368" y="982"/>
                      <a:pt x="290" y="542"/>
                      <a:pt x="191" y="136"/>
                    </a:cubicBezTo>
                    <a:lnTo>
                      <a:pt x="187" y="120"/>
                    </a:lnTo>
                    <a:lnTo>
                      <a:pt x="174" y="112"/>
                    </a:lnTo>
                    <a:cubicBezTo>
                      <a:pt x="170" y="112"/>
                      <a:pt x="167" y="109"/>
                      <a:pt x="164" y="103"/>
                    </a:cubicBezTo>
                    <a:cubicBezTo>
                      <a:pt x="160" y="99"/>
                      <a:pt x="156" y="92"/>
                      <a:pt x="150" y="85"/>
                    </a:cubicBezTo>
                    <a:lnTo>
                      <a:pt x="82" y="130"/>
                    </a:lnTo>
                    <a:cubicBezTo>
                      <a:pt x="88" y="140"/>
                      <a:pt x="95" y="147"/>
                      <a:pt x="102" y="157"/>
                    </a:cubicBezTo>
                    <a:cubicBezTo>
                      <a:pt x="105" y="160"/>
                      <a:pt x="108" y="164"/>
                      <a:pt x="112" y="168"/>
                    </a:cubicBezTo>
                    <a:lnTo>
                      <a:pt x="112" y="168"/>
                    </a:lnTo>
                    <a:cubicBezTo>
                      <a:pt x="209" y="567"/>
                      <a:pt x="290" y="999"/>
                      <a:pt x="358" y="1479"/>
                    </a:cubicBezTo>
                    <a:cubicBezTo>
                      <a:pt x="422" y="1967"/>
                      <a:pt x="470" y="2464"/>
                      <a:pt x="515" y="2945"/>
                    </a:cubicBezTo>
                    <a:lnTo>
                      <a:pt x="529" y="3054"/>
                    </a:lnTo>
                    <a:cubicBezTo>
                      <a:pt x="569" y="3500"/>
                      <a:pt x="614" y="3950"/>
                      <a:pt x="664" y="4397"/>
                    </a:cubicBezTo>
                    <a:cubicBezTo>
                      <a:pt x="729" y="4921"/>
                      <a:pt x="807" y="5391"/>
                      <a:pt x="906" y="5831"/>
                    </a:cubicBezTo>
                    <a:cubicBezTo>
                      <a:pt x="1012" y="6322"/>
                      <a:pt x="1162" y="6802"/>
                      <a:pt x="1346" y="7259"/>
                    </a:cubicBezTo>
                    <a:cubicBezTo>
                      <a:pt x="1584" y="7855"/>
                      <a:pt x="1912" y="8448"/>
                      <a:pt x="2344" y="9076"/>
                    </a:cubicBezTo>
                    <a:cubicBezTo>
                      <a:pt x="2811" y="9751"/>
                      <a:pt x="3285" y="10289"/>
                      <a:pt x="3800" y="10715"/>
                    </a:cubicBezTo>
                    <a:cubicBezTo>
                      <a:pt x="4093" y="10953"/>
                      <a:pt x="4379" y="11141"/>
                      <a:pt x="4672" y="11280"/>
                    </a:cubicBezTo>
                    <a:cubicBezTo>
                      <a:pt x="4815" y="11352"/>
                      <a:pt x="4966" y="11407"/>
                      <a:pt x="5115" y="11451"/>
                    </a:cubicBezTo>
                    <a:cubicBezTo>
                      <a:pt x="5258" y="11498"/>
                      <a:pt x="5422" y="11525"/>
                      <a:pt x="5609" y="11543"/>
                    </a:cubicBezTo>
                    <a:lnTo>
                      <a:pt x="5613" y="11543"/>
                    </a:lnTo>
                    <a:cubicBezTo>
                      <a:pt x="5664" y="11546"/>
                      <a:pt x="5718" y="11550"/>
                      <a:pt x="5773" y="11550"/>
                    </a:cubicBezTo>
                    <a:cubicBezTo>
                      <a:pt x="6032" y="11550"/>
                      <a:pt x="6301" y="11495"/>
                      <a:pt x="6550" y="11393"/>
                    </a:cubicBezTo>
                    <a:cubicBezTo>
                      <a:pt x="6806" y="11291"/>
                      <a:pt x="7031" y="11137"/>
                      <a:pt x="7218" y="10937"/>
                    </a:cubicBezTo>
                    <a:cubicBezTo>
                      <a:pt x="7378" y="10759"/>
                      <a:pt x="7508" y="10551"/>
                      <a:pt x="7617" y="10303"/>
                    </a:cubicBezTo>
                    <a:cubicBezTo>
                      <a:pt x="7722" y="10053"/>
                      <a:pt x="7808" y="9764"/>
                      <a:pt x="7869" y="9423"/>
                    </a:cubicBezTo>
                    <a:cubicBezTo>
                      <a:pt x="7971" y="8837"/>
                      <a:pt x="7995" y="8237"/>
                      <a:pt x="8016" y="7658"/>
                    </a:cubicBezTo>
                    <a:lnTo>
                      <a:pt x="8022" y="7508"/>
                    </a:lnTo>
                    <a:cubicBezTo>
                      <a:pt x="8036" y="7085"/>
                      <a:pt x="8057" y="6605"/>
                      <a:pt x="8115" y="6141"/>
                    </a:cubicBezTo>
                    <a:cubicBezTo>
                      <a:pt x="8162" y="5798"/>
                      <a:pt x="8226" y="5540"/>
                      <a:pt x="8318" y="5302"/>
                    </a:cubicBezTo>
                    <a:lnTo>
                      <a:pt x="8318" y="5302"/>
                    </a:lnTo>
                    <a:lnTo>
                      <a:pt x="8319" y="5303"/>
                    </a:lnTo>
                    <a:cubicBezTo>
                      <a:pt x="8434" y="5034"/>
                      <a:pt x="8578" y="4788"/>
                      <a:pt x="8738" y="4570"/>
                    </a:cubicBezTo>
                    <a:cubicBezTo>
                      <a:pt x="8867" y="4407"/>
                      <a:pt x="8996" y="4278"/>
                      <a:pt x="9131" y="4166"/>
                    </a:cubicBezTo>
                    <a:lnTo>
                      <a:pt x="9131" y="4166"/>
                    </a:lnTo>
                    <a:lnTo>
                      <a:pt x="9133" y="4168"/>
                    </a:lnTo>
                    <a:cubicBezTo>
                      <a:pt x="9256" y="4073"/>
                      <a:pt x="9378" y="4001"/>
                      <a:pt x="9515" y="3943"/>
                    </a:cubicBezTo>
                    <a:lnTo>
                      <a:pt x="9514" y="3942"/>
                    </a:lnTo>
                    <a:lnTo>
                      <a:pt x="9514" y="3942"/>
                    </a:lnTo>
                    <a:cubicBezTo>
                      <a:pt x="9619" y="3905"/>
                      <a:pt x="9720" y="3882"/>
                      <a:pt x="9812" y="3868"/>
                    </a:cubicBezTo>
                    <a:cubicBezTo>
                      <a:pt x="9862" y="3862"/>
                      <a:pt x="9910" y="3862"/>
                      <a:pt x="9958" y="3858"/>
                    </a:cubicBezTo>
                    <a:cubicBezTo>
                      <a:pt x="10005" y="3862"/>
                      <a:pt x="10055" y="3862"/>
                      <a:pt x="10105" y="3868"/>
                    </a:cubicBezTo>
                    <a:lnTo>
                      <a:pt x="10105" y="3868"/>
                    </a:lnTo>
                    <a:lnTo>
                      <a:pt x="10105" y="3868"/>
                    </a:lnTo>
                    <a:cubicBezTo>
                      <a:pt x="10216" y="3882"/>
                      <a:pt x="10321" y="3912"/>
                      <a:pt x="10436" y="3955"/>
                    </a:cubicBezTo>
                    <a:lnTo>
                      <a:pt x="10436" y="3955"/>
                    </a:lnTo>
                    <a:lnTo>
                      <a:pt x="10435" y="3957"/>
                    </a:lnTo>
                    <a:cubicBezTo>
                      <a:pt x="10540" y="4004"/>
                      <a:pt x="10641" y="4065"/>
                      <a:pt x="10743" y="4139"/>
                    </a:cubicBezTo>
                    <a:lnTo>
                      <a:pt x="10743" y="4139"/>
                    </a:lnTo>
                    <a:lnTo>
                      <a:pt x="10742" y="4141"/>
                    </a:lnTo>
                    <a:cubicBezTo>
                      <a:pt x="10878" y="4246"/>
                      <a:pt x="10998" y="4369"/>
                      <a:pt x="11113" y="4516"/>
                    </a:cubicBezTo>
                    <a:lnTo>
                      <a:pt x="11115" y="4514"/>
                    </a:lnTo>
                    <a:lnTo>
                      <a:pt x="11115" y="4514"/>
                    </a:lnTo>
                    <a:cubicBezTo>
                      <a:pt x="11257" y="4708"/>
                      <a:pt x="11382" y="4929"/>
                      <a:pt x="11495" y="5182"/>
                    </a:cubicBezTo>
                    <a:lnTo>
                      <a:pt x="11495" y="5182"/>
                    </a:lnTo>
                    <a:lnTo>
                      <a:pt x="11492" y="5183"/>
                    </a:lnTo>
                    <a:cubicBezTo>
                      <a:pt x="11659" y="5600"/>
                      <a:pt x="11726" y="6063"/>
                      <a:pt x="11778" y="6434"/>
                    </a:cubicBezTo>
                    <a:cubicBezTo>
                      <a:pt x="11816" y="6704"/>
                      <a:pt x="11846" y="6970"/>
                      <a:pt x="11880" y="7259"/>
                    </a:cubicBezTo>
                    <a:cubicBezTo>
                      <a:pt x="11918" y="7566"/>
                      <a:pt x="11951" y="7879"/>
                      <a:pt x="11996" y="8186"/>
                    </a:cubicBezTo>
                    <a:cubicBezTo>
                      <a:pt x="12071" y="8708"/>
                      <a:pt x="12173" y="9317"/>
                      <a:pt x="12378" y="9900"/>
                    </a:cubicBezTo>
                    <a:cubicBezTo>
                      <a:pt x="12477" y="10190"/>
                      <a:pt x="12589" y="10435"/>
                      <a:pt x="12722" y="10643"/>
                    </a:cubicBezTo>
                    <a:cubicBezTo>
                      <a:pt x="12851" y="10851"/>
                      <a:pt x="13002" y="11022"/>
                      <a:pt x="13168" y="11157"/>
                    </a:cubicBezTo>
                    <a:cubicBezTo>
                      <a:pt x="13362" y="11311"/>
                      <a:pt x="13574" y="11417"/>
                      <a:pt x="13806" y="11471"/>
                    </a:cubicBezTo>
                    <a:cubicBezTo>
                      <a:pt x="13928" y="11505"/>
                      <a:pt x="14061" y="11519"/>
                      <a:pt x="14197" y="11519"/>
                    </a:cubicBezTo>
                    <a:cubicBezTo>
                      <a:pt x="14334" y="11519"/>
                      <a:pt x="14477" y="11502"/>
                      <a:pt x="14617" y="11471"/>
                    </a:cubicBezTo>
                    <a:cubicBezTo>
                      <a:pt x="14862" y="11417"/>
                      <a:pt x="15118" y="11297"/>
                      <a:pt x="15374" y="11116"/>
                    </a:cubicBezTo>
                    <a:cubicBezTo>
                      <a:pt x="15605" y="10957"/>
                      <a:pt x="15827" y="10753"/>
                      <a:pt x="16052" y="10497"/>
                    </a:cubicBezTo>
                    <a:cubicBezTo>
                      <a:pt x="16440" y="10057"/>
                      <a:pt x="16784" y="9526"/>
                      <a:pt x="17135" y="8826"/>
                    </a:cubicBezTo>
                    <a:cubicBezTo>
                      <a:pt x="17394" y="8315"/>
                      <a:pt x="17623" y="7767"/>
                      <a:pt x="17817" y="7201"/>
                    </a:cubicBezTo>
                    <a:cubicBezTo>
                      <a:pt x="17943" y="6827"/>
                      <a:pt x="18055" y="6434"/>
                      <a:pt x="18147" y="6100"/>
                    </a:cubicBezTo>
                    <a:cubicBezTo>
                      <a:pt x="18287" y="5603"/>
                      <a:pt x="18406" y="5122"/>
                      <a:pt x="18505" y="4631"/>
                    </a:cubicBezTo>
                    <a:cubicBezTo>
                      <a:pt x="18689" y="3728"/>
                      <a:pt x="18784" y="2893"/>
                      <a:pt x="18784" y="2113"/>
                    </a:cubicBezTo>
                    <a:cubicBezTo>
                      <a:pt x="18784" y="1438"/>
                      <a:pt x="18715" y="806"/>
                      <a:pt x="18573" y="211"/>
                    </a:cubicBezTo>
                    <a:lnTo>
                      <a:pt x="18573" y="211"/>
                    </a:lnTo>
                    <a:cubicBezTo>
                      <a:pt x="18587" y="196"/>
                      <a:pt x="18598" y="179"/>
                      <a:pt x="18608" y="161"/>
                    </a:cubicBezTo>
                    <a:lnTo>
                      <a:pt x="18614" y="150"/>
                    </a:lnTo>
                    <a:lnTo>
                      <a:pt x="18641" y="85"/>
                    </a:lnTo>
                    <a:lnTo>
                      <a:pt x="18573" y="92"/>
                    </a:lnTo>
                    <a:cubicBezTo>
                      <a:pt x="18441" y="99"/>
                      <a:pt x="18307" y="112"/>
                      <a:pt x="18175" y="130"/>
                    </a:cubicBezTo>
                    <a:lnTo>
                      <a:pt x="18141" y="133"/>
                    </a:lnTo>
                    <a:lnTo>
                      <a:pt x="18141" y="170"/>
                    </a:lnTo>
                    <a:lnTo>
                      <a:pt x="18141" y="174"/>
                    </a:lnTo>
                    <a:cubicBezTo>
                      <a:pt x="18141" y="191"/>
                      <a:pt x="18141" y="211"/>
                      <a:pt x="18147" y="228"/>
                    </a:cubicBezTo>
                    <a:cubicBezTo>
                      <a:pt x="18205" y="467"/>
                      <a:pt x="18253" y="729"/>
                      <a:pt x="18290" y="992"/>
                    </a:cubicBezTo>
                    <a:cubicBezTo>
                      <a:pt x="18338" y="1350"/>
                      <a:pt x="18359" y="1715"/>
                      <a:pt x="18359" y="2096"/>
                    </a:cubicBezTo>
                    <a:cubicBezTo>
                      <a:pt x="18359" y="2577"/>
                      <a:pt x="18325" y="3081"/>
                      <a:pt x="18253" y="3612"/>
                    </a:cubicBezTo>
                    <a:cubicBezTo>
                      <a:pt x="18137" y="4417"/>
                      <a:pt x="17950" y="5262"/>
                      <a:pt x="17656" y="6284"/>
                    </a:cubicBezTo>
                    <a:cubicBezTo>
                      <a:pt x="17571" y="6567"/>
                      <a:pt x="17483" y="6867"/>
                      <a:pt x="17381" y="7164"/>
                    </a:cubicBezTo>
                    <a:cubicBezTo>
                      <a:pt x="17302" y="7392"/>
                      <a:pt x="17214" y="7624"/>
                      <a:pt x="17098" y="7900"/>
                    </a:cubicBezTo>
                    <a:lnTo>
                      <a:pt x="17098" y="7896"/>
                    </a:lnTo>
                    <a:cubicBezTo>
                      <a:pt x="16739" y="8735"/>
                      <a:pt x="16362" y="9413"/>
                      <a:pt x="15932" y="9976"/>
                    </a:cubicBezTo>
                    <a:cubicBezTo>
                      <a:pt x="15701" y="10272"/>
                      <a:pt x="15472" y="10507"/>
                      <a:pt x="15234" y="10694"/>
                    </a:cubicBezTo>
                    <a:cubicBezTo>
                      <a:pt x="15067" y="10824"/>
                      <a:pt x="14903" y="10919"/>
                      <a:pt x="14736" y="10991"/>
                    </a:cubicBezTo>
                    <a:cubicBezTo>
                      <a:pt x="14624" y="11031"/>
                      <a:pt x="14507" y="11066"/>
                      <a:pt x="14392" y="11083"/>
                    </a:cubicBezTo>
                    <a:lnTo>
                      <a:pt x="14392" y="11083"/>
                    </a:lnTo>
                    <a:lnTo>
                      <a:pt x="14392" y="11083"/>
                    </a:lnTo>
                    <a:cubicBezTo>
                      <a:pt x="14329" y="11090"/>
                      <a:pt x="14268" y="11093"/>
                      <a:pt x="14208" y="11093"/>
                    </a:cubicBezTo>
                    <a:cubicBezTo>
                      <a:pt x="14147" y="11093"/>
                      <a:pt x="14085" y="11089"/>
                      <a:pt x="14024" y="11083"/>
                    </a:cubicBezTo>
                    <a:cubicBezTo>
                      <a:pt x="13947" y="11070"/>
                      <a:pt x="13864" y="11049"/>
                      <a:pt x="13773" y="11025"/>
                    </a:cubicBezTo>
                    <a:lnTo>
                      <a:pt x="13773" y="11025"/>
                    </a:lnTo>
                    <a:lnTo>
                      <a:pt x="13734" y="11008"/>
                    </a:lnTo>
                    <a:cubicBezTo>
                      <a:pt x="13635" y="10964"/>
                      <a:pt x="13546" y="10909"/>
                      <a:pt x="13461" y="10847"/>
                    </a:cubicBezTo>
                    <a:cubicBezTo>
                      <a:pt x="13362" y="10769"/>
                      <a:pt x="13271" y="10681"/>
                      <a:pt x="13186" y="10568"/>
                    </a:cubicBezTo>
                    <a:lnTo>
                      <a:pt x="13184" y="10570"/>
                    </a:lnTo>
                    <a:lnTo>
                      <a:pt x="13184" y="10570"/>
                    </a:lnTo>
                    <a:cubicBezTo>
                      <a:pt x="13072" y="10416"/>
                      <a:pt x="12970" y="10236"/>
                      <a:pt x="12872" y="10016"/>
                    </a:cubicBezTo>
                    <a:cubicBezTo>
                      <a:pt x="12756" y="9740"/>
                      <a:pt x="12661" y="9430"/>
                      <a:pt x="12575" y="9038"/>
                    </a:cubicBezTo>
                    <a:cubicBezTo>
                      <a:pt x="12486" y="8633"/>
                      <a:pt x="12425" y="8220"/>
                      <a:pt x="12384" y="7906"/>
                    </a:cubicBezTo>
                    <a:cubicBezTo>
                      <a:pt x="12351" y="7665"/>
                      <a:pt x="12323" y="7423"/>
                      <a:pt x="12296" y="7181"/>
                    </a:cubicBezTo>
                    <a:lnTo>
                      <a:pt x="12279" y="7058"/>
                    </a:lnTo>
                    <a:cubicBezTo>
                      <a:pt x="12245" y="6778"/>
                      <a:pt x="12214" y="6499"/>
                      <a:pt x="12173" y="6223"/>
                    </a:cubicBezTo>
                    <a:cubicBezTo>
                      <a:pt x="12132" y="5937"/>
                      <a:pt x="12091" y="5708"/>
                      <a:pt x="12044" y="5507"/>
                    </a:cubicBezTo>
                    <a:cubicBezTo>
                      <a:pt x="11982" y="5259"/>
                      <a:pt x="11887" y="5010"/>
                      <a:pt x="11750" y="4737"/>
                    </a:cubicBezTo>
                    <a:cubicBezTo>
                      <a:pt x="11583" y="4406"/>
                      <a:pt x="11372" y="4127"/>
                      <a:pt x="11130" y="3912"/>
                    </a:cubicBezTo>
                    <a:cubicBezTo>
                      <a:pt x="10888" y="3698"/>
                      <a:pt x="10616" y="3548"/>
                      <a:pt x="10330" y="3476"/>
                    </a:cubicBezTo>
                    <a:cubicBezTo>
                      <a:pt x="10213" y="3449"/>
                      <a:pt x="10091" y="3432"/>
                      <a:pt x="9968" y="3432"/>
                    </a:cubicBezTo>
                    <a:cubicBezTo>
                      <a:pt x="9808" y="3432"/>
                      <a:pt x="9648" y="3459"/>
                      <a:pt x="9485" y="3507"/>
                    </a:cubicBezTo>
                    <a:cubicBezTo>
                      <a:pt x="9215" y="3588"/>
                      <a:pt x="8949" y="3749"/>
                      <a:pt x="8694" y="3984"/>
                    </a:cubicBezTo>
                    <a:cubicBezTo>
                      <a:pt x="8537" y="4131"/>
                      <a:pt x="8390" y="4315"/>
                      <a:pt x="8230" y="4560"/>
                    </a:cubicBezTo>
                    <a:cubicBezTo>
                      <a:pt x="8094" y="4774"/>
                      <a:pt x="7975" y="5013"/>
                      <a:pt x="7879" y="5268"/>
                    </a:cubicBezTo>
                    <a:cubicBezTo>
                      <a:pt x="7736" y="5664"/>
                      <a:pt x="7688" y="6083"/>
                      <a:pt x="7654" y="6445"/>
                    </a:cubicBezTo>
                    <a:cubicBezTo>
                      <a:pt x="7620" y="6822"/>
                      <a:pt x="7607" y="7204"/>
                      <a:pt x="7593" y="7604"/>
                    </a:cubicBezTo>
                    <a:lnTo>
                      <a:pt x="7590" y="7658"/>
                    </a:lnTo>
                    <a:cubicBezTo>
                      <a:pt x="7569" y="8138"/>
                      <a:pt x="7552" y="8633"/>
                      <a:pt x="7487" y="9117"/>
                    </a:cubicBezTo>
                    <a:cubicBezTo>
                      <a:pt x="7429" y="9518"/>
                      <a:pt x="7347" y="9836"/>
                      <a:pt x="7235" y="10115"/>
                    </a:cubicBezTo>
                    <a:lnTo>
                      <a:pt x="7237" y="10115"/>
                    </a:lnTo>
                    <a:lnTo>
                      <a:pt x="7237" y="10115"/>
                    </a:lnTo>
                    <a:cubicBezTo>
                      <a:pt x="7165" y="10277"/>
                      <a:pt x="7084" y="10419"/>
                      <a:pt x="6986" y="10548"/>
                    </a:cubicBezTo>
                    <a:lnTo>
                      <a:pt x="6986" y="10548"/>
                    </a:lnTo>
                    <a:lnTo>
                      <a:pt x="6986" y="10548"/>
                    </a:lnTo>
                    <a:cubicBezTo>
                      <a:pt x="6906" y="10648"/>
                      <a:pt x="6822" y="10732"/>
                      <a:pt x="6732" y="10808"/>
                    </a:cubicBezTo>
                    <a:lnTo>
                      <a:pt x="6732" y="10808"/>
                    </a:lnTo>
                    <a:lnTo>
                      <a:pt x="6731" y="10807"/>
                    </a:lnTo>
                    <a:cubicBezTo>
                      <a:pt x="6632" y="10882"/>
                      <a:pt x="6526" y="10943"/>
                      <a:pt x="6407" y="10998"/>
                    </a:cubicBezTo>
                    <a:cubicBezTo>
                      <a:pt x="6281" y="11045"/>
                      <a:pt x="6144" y="11086"/>
                      <a:pt x="6001" y="11107"/>
                    </a:cubicBezTo>
                    <a:lnTo>
                      <a:pt x="6001" y="11107"/>
                    </a:lnTo>
                    <a:lnTo>
                      <a:pt x="6001" y="11107"/>
                    </a:lnTo>
                    <a:cubicBezTo>
                      <a:pt x="5921" y="11117"/>
                      <a:pt x="5844" y="11124"/>
                      <a:pt x="5763" y="11124"/>
                    </a:cubicBezTo>
                    <a:cubicBezTo>
                      <a:pt x="5681" y="11124"/>
                      <a:pt x="5600" y="11116"/>
                      <a:pt x="5514" y="11107"/>
                    </a:cubicBezTo>
                    <a:cubicBezTo>
                      <a:pt x="5340" y="11080"/>
                      <a:pt x="5160" y="11031"/>
                      <a:pt x="4969" y="10953"/>
                    </a:cubicBezTo>
                    <a:cubicBezTo>
                      <a:pt x="4716" y="10844"/>
                      <a:pt x="4468" y="10694"/>
                      <a:pt x="4205" y="10497"/>
                    </a:cubicBezTo>
                    <a:cubicBezTo>
                      <a:pt x="3803" y="10183"/>
                      <a:pt x="3408" y="9781"/>
                      <a:pt x="3003" y="9270"/>
                    </a:cubicBezTo>
                    <a:lnTo>
                      <a:pt x="2996" y="9261"/>
                    </a:lnTo>
                    <a:lnTo>
                      <a:pt x="2996" y="9261"/>
                    </a:lnTo>
                    <a:lnTo>
                      <a:pt x="2989" y="9246"/>
                    </a:lnTo>
                    <a:lnTo>
                      <a:pt x="2986" y="9239"/>
                    </a:lnTo>
                    <a:cubicBezTo>
                      <a:pt x="2491" y="8595"/>
                      <a:pt x="2092" y="7927"/>
                      <a:pt x="1796" y="7249"/>
                    </a:cubicBezTo>
                    <a:cubicBezTo>
                      <a:pt x="1619" y="6822"/>
                      <a:pt x="1472" y="6369"/>
                      <a:pt x="1356" y="5893"/>
                    </a:cubicBezTo>
                    <a:cubicBezTo>
                      <a:pt x="1257" y="5487"/>
                      <a:pt x="1175" y="5048"/>
                      <a:pt x="1108" y="4516"/>
                    </a:cubicBezTo>
                    <a:cubicBezTo>
                      <a:pt x="1043" y="4032"/>
                      <a:pt x="995" y="3538"/>
                      <a:pt x="947" y="3033"/>
                    </a:cubicBezTo>
                    <a:cubicBezTo>
                      <a:pt x="856" y="2048"/>
                      <a:pt x="757" y="1029"/>
                      <a:pt x="518" y="38"/>
                    </a:cubicBezTo>
                    <a:lnTo>
                      <a:pt x="511" y="7"/>
                    </a:lnTo>
                    <a:lnTo>
                      <a:pt x="480" y="7"/>
                    </a:lnTo>
                    <a:cubicBezTo>
                      <a:pt x="344" y="4"/>
                      <a:pt x="211" y="4"/>
                      <a:pt x="75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32" name="Google Shape;1332;p33"/>
            <p:cNvSpPr/>
            <p:nvPr/>
          </p:nvSpPr>
          <p:spPr>
            <a:xfrm>
              <a:off x="3029075" y="2624725"/>
              <a:ext cx="339300" cy="309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3"/>
            <p:cNvSpPr/>
            <p:nvPr/>
          </p:nvSpPr>
          <p:spPr>
            <a:xfrm>
              <a:off x="4933107" y="2801575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3"/>
            <p:cNvSpPr/>
            <p:nvPr/>
          </p:nvSpPr>
          <p:spPr>
            <a:xfrm>
              <a:off x="4954189" y="2852980"/>
              <a:ext cx="31" cy="3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3"/>
            <p:cNvSpPr/>
            <p:nvPr/>
          </p:nvSpPr>
          <p:spPr>
            <a:xfrm>
              <a:off x="6337469" y="2781112"/>
              <a:ext cx="155" cy="31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3"/>
            <p:cNvSpPr/>
            <p:nvPr/>
          </p:nvSpPr>
          <p:spPr>
            <a:xfrm>
              <a:off x="6337158" y="2779837"/>
              <a:ext cx="560" cy="2581"/>
            </a:xfrm>
            <a:custGeom>
              <a:rect b="b" l="l" r="r" t="t"/>
              <a:pathLst>
                <a:path extrusionOk="0" h="83" w="18">
                  <a:moveTo>
                    <a:pt x="10" y="1"/>
                  </a:moveTo>
                  <a:lnTo>
                    <a:pt x="10" y="25"/>
                  </a:lnTo>
                  <a:lnTo>
                    <a:pt x="0" y="83"/>
                  </a:lnTo>
                  <a:lnTo>
                    <a:pt x="14" y="83"/>
                  </a:lnTo>
                  <a:lnTo>
                    <a:pt x="14" y="26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7" name="Google Shape;1337;p33"/>
            <p:cNvGrpSpPr/>
            <p:nvPr/>
          </p:nvGrpSpPr>
          <p:grpSpPr>
            <a:xfrm>
              <a:off x="5688723" y="2393033"/>
              <a:ext cx="691802" cy="791477"/>
              <a:chOff x="5688723" y="2393033"/>
              <a:chExt cx="691802" cy="791477"/>
            </a:xfrm>
          </p:grpSpPr>
          <p:sp>
            <p:nvSpPr>
              <p:cNvPr id="1338" name="Google Shape;1338;p33"/>
              <p:cNvSpPr/>
              <p:nvPr/>
            </p:nvSpPr>
            <p:spPr>
              <a:xfrm>
                <a:off x="5692983" y="2399688"/>
                <a:ext cx="679301" cy="382313"/>
              </a:xfrm>
              <a:custGeom>
                <a:rect b="b" l="l" r="r" t="t"/>
                <a:pathLst>
                  <a:path extrusionOk="0" h="12294" w="21846">
                    <a:moveTo>
                      <a:pt x="16525" y="0"/>
                    </a:moveTo>
                    <a:cubicBezTo>
                      <a:pt x="16345" y="0"/>
                      <a:pt x="16161" y="11"/>
                      <a:pt x="15980" y="18"/>
                    </a:cubicBezTo>
                    <a:cubicBezTo>
                      <a:pt x="15701" y="31"/>
                      <a:pt x="15404" y="58"/>
                      <a:pt x="15074" y="99"/>
                    </a:cubicBezTo>
                    <a:cubicBezTo>
                      <a:pt x="14773" y="134"/>
                      <a:pt x="14481" y="198"/>
                      <a:pt x="14208" y="260"/>
                    </a:cubicBezTo>
                    <a:cubicBezTo>
                      <a:pt x="13646" y="389"/>
                      <a:pt x="13076" y="546"/>
                      <a:pt x="12474" y="741"/>
                    </a:cubicBezTo>
                    <a:cubicBezTo>
                      <a:pt x="12231" y="818"/>
                      <a:pt x="11989" y="900"/>
                      <a:pt x="11750" y="986"/>
                    </a:cubicBezTo>
                    <a:lnTo>
                      <a:pt x="11553" y="1054"/>
                    </a:lnTo>
                    <a:cubicBezTo>
                      <a:pt x="11448" y="1091"/>
                      <a:pt x="11338" y="1125"/>
                      <a:pt x="11236" y="1166"/>
                    </a:cubicBezTo>
                    <a:cubicBezTo>
                      <a:pt x="11090" y="1221"/>
                      <a:pt x="10943" y="1276"/>
                      <a:pt x="10800" y="1326"/>
                    </a:cubicBezTo>
                    <a:lnTo>
                      <a:pt x="10766" y="1340"/>
                    </a:lnTo>
                    <a:lnTo>
                      <a:pt x="10766" y="1343"/>
                    </a:lnTo>
                    <a:cubicBezTo>
                      <a:pt x="10722" y="1350"/>
                      <a:pt x="10660" y="1374"/>
                      <a:pt x="10602" y="1398"/>
                    </a:cubicBezTo>
                    <a:lnTo>
                      <a:pt x="10643" y="1388"/>
                    </a:lnTo>
                    <a:lnTo>
                      <a:pt x="10643" y="1388"/>
                    </a:lnTo>
                    <a:cubicBezTo>
                      <a:pt x="10511" y="1425"/>
                      <a:pt x="10377" y="1469"/>
                      <a:pt x="10248" y="1510"/>
                    </a:cubicBezTo>
                    <a:cubicBezTo>
                      <a:pt x="10231" y="1507"/>
                      <a:pt x="10224" y="1497"/>
                      <a:pt x="10214" y="1483"/>
                    </a:cubicBezTo>
                    <a:cubicBezTo>
                      <a:pt x="10183" y="1449"/>
                      <a:pt x="10146" y="1436"/>
                      <a:pt x="10098" y="1428"/>
                    </a:cubicBezTo>
                    <a:lnTo>
                      <a:pt x="10030" y="1419"/>
                    </a:lnTo>
                    <a:lnTo>
                      <a:pt x="9965" y="1405"/>
                    </a:lnTo>
                    <a:cubicBezTo>
                      <a:pt x="9754" y="1364"/>
                      <a:pt x="9550" y="1296"/>
                      <a:pt x="9348" y="1227"/>
                    </a:cubicBezTo>
                    <a:lnTo>
                      <a:pt x="9256" y="1197"/>
                    </a:lnTo>
                    <a:cubicBezTo>
                      <a:pt x="9031" y="1122"/>
                      <a:pt x="8810" y="1027"/>
                      <a:pt x="8595" y="938"/>
                    </a:cubicBezTo>
                    <a:lnTo>
                      <a:pt x="8455" y="880"/>
                    </a:lnTo>
                    <a:cubicBezTo>
                      <a:pt x="8230" y="785"/>
                      <a:pt x="7992" y="706"/>
                      <a:pt x="7760" y="631"/>
                    </a:cubicBezTo>
                    <a:lnTo>
                      <a:pt x="7634" y="587"/>
                    </a:lnTo>
                    <a:cubicBezTo>
                      <a:pt x="7491" y="543"/>
                      <a:pt x="7351" y="502"/>
                      <a:pt x="7208" y="461"/>
                    </a:cubicBezTo>
                    <a:cubicBezTo>
                      <a:pt x="7034" y="409"/>
                      <a:pt x="6881" y="373"/>
                      <a:pt x="6731" y="338"/>
                    </a:cubicBezTo>
                    <a:cubicBezTo>
                      <a:pt x="6401" y="270"/>
                      <a:pt x="6107" y="222"/>
                      <a:pt x="5838" y="195"/>
                    </a:cubicBezTo>
                    <a:cubicBezTo>
                      <a:pt x="5695" y="184"/>
                      <a:pt x="5552" y="175"/>
                      <a:pt x="5412" y="168"/>
                    </a:cubicBezTo>
                    <a:lnTo>
                      <a:pt x="5337" y="161"/>
                    </a:lnTo>
                    <a:cubicBezTo>
                      <a:pt x="5242" y="154"/>
                      <a:pt x="5143" y="148"/>
                      <a:pt x="5044" y="148"/>
                    </a:cubicBezTo>
                    <a:cubicBezTo>
                      <a:pt x="5023" y="148"/>
                      <a:pt x="5007" y="148"/>
                      <a:pt x="4986" y="151"/>
                    </a:cubicBezTo>
                    <a:cubicBezTo>
                      <a:pt x="4809" y="154"/>
                      <a:pt x="4649" y="168"/>
                      <a:pt x="4499" y="195"/>
                    </a:cubicBezTo>
                    <a:cubicBezTo>
                      <a:pt x="4366" y="216"/>
                      <a:pt x="4222" y="250"/>
                      <a:pt x="4049" y="301"/>
                    </a:cubicBezTo>
                    <a:cubicBezTo>
                      <a:pt x="3875" y="352"/>
                      <a:pt x="3708" y="420"/>
                      <a:pt x="3571" y="478"/>
                    </a:cubicBezTo>
                    <a:cubicBezTo>
                      <a:pt x="3428" y="539"/>
                      <a:pt x="3289" y="607"/>
                      <a:pt x="3153" y="679"/>
                    </a:cubicBezTo>
                    <a:cubicBezTo>
                      <a:pt x="2934" y="798"/>
                      <a:pt x="2727" y="928"/>
                      <a:pt x="2508" y="1081"/>
                    </a:cubicBezTo>
                    <a:cubicBezTo>
                      <a:pt x="2423" y="1142"/>
                      <a:pt x="2341" y="1200"/>
                      <a:pt x="2256" y="1262"/>
                    </a:cubicBezTo>
                    <a:cubicBezTo>
                      <a:pt x="2229" y="1282"/>
                      <a:pt x="2201" y="1303"/>
                      <a:pt x="2174" y="1326"/>
                    </a:cubicBezTo>
                    <a:cubicBezTo>
                      <a:pt x="2113" y="1343"/>
                      <a:pt x="2075" y="1384"/>
                      <a:pt x="2048" y="1425"/>
                    </a:cubicBezTo>
                    <a:lnTo>
                      <a:pt x="1997" y="1466"/>
                    </a:lnTo>
                    <a:lnTo>
                      <a:pt x="1943" y="1510"/>
                    </a:lnTo>
                    <a:cubicBezTo>
                      <a:pt x="1905" y="1541"/>
                      <a:pt x="1888" y="1585"/>
                      <a:pt x="1888" y="1636"/>
                    </a:cubicBezTo>
                    <a:lnTo>
                      <a:pt x="1608" y="1977"/>
                    </a:lnTo>
                    <a:lnTo>
                      <a:pt x="1534" y="2073"/>
                    </a:lnTo>
                    <a:cubicBezTo>
                      <a:pt x="1411" y="2223"/>
                      <a:pt x="1285" y="2380"/>
                      <a:pt x="1183" y="2547"/>
                    </a:cubicBezTo>
                    <a:cubicBezTo>
                      <a:pt x="1060" y="2748"/>
                      <a:pt x="944" y="2973"/>
                      <a:pt x="818" y="3256"/>
                    </a:cubicBezTo>
                    <a:cubicBezTo>
                      <a:pt x="699" y="3525"/>
                      <a:pt x="603" y="3808"/>
                      <a:pt x="508" y="4080"/>
                    </a:cubicBezTo>
                    <a:cubicBezTo>
                      <a:pt x="406" y="4390"/>
                      <a:pt x="331" y="4673"/>
                      <a:pt x="283" y="4939"/>
                    </a:cubicBezTo>
                    <a:lnTo>
                      <a:pt x="263" y="5044"/>
                    </a:lnTo>
                    <a:lnTo>
                      <a:pt x="246" y="5153"/>
                    </a:lnTo>
                    <a:cubicBezTo>
                      <a:pt x="232" y="5228"/>
                      <a:pt x="218" y="5307"/>
                      <a:pt x="205" y="5386"/>
                    </a:cubicBezTo>
                    <a:cubicBezTo>
                      <a:pt x="188" y="5491"/>
                      <a:pt x="174" y="5597"/>
                      <a:pt x="161" y="5699"/>
                    </a:cubicBezTo>
                    <a:lnTo>
                      <a:pt x="147" y="5801"/>
                    </a:lnTo>
                    <a:lnTo>
                      <a:pt x="116" y="6019"/>
                    </a:lnTo>
                    <a:lnTo>
                      <a:pt x="89" y="6237"/>
                    </a:lnTo>
                    <a:lnTo>
                      <a:pt x="72" y="6364"/>
                    </a:lnTo>
                    <a:cubicBezTo>
                      <a:pt x="58" y="6473"/>
                      <a:pt x="45" y="6585"/>
                      <a:pt x="34" y="6701"/>
                    </a:cubicBezTo>
                    <a:cubicBezTo>
                      <a:pt x="10" y="6990"/>
                      <a:pt x="0" y="7277"/>
                      <a:pt x="4" y="7580"/>
                    </a:cubicBezTo>
                    <a:cubicBezTo>
                      <a:pt x="4" y="7798"/>
                      <a:pt x="10" y="8040"/>
                      <a:pt x="31" y="8282"/>
                    </a:cubicBezTo>
                    <a:cubicBezTo>
                      <a:pt x="48" y="8503"/>
                      <a:pt x="72" y="8756"/>
                      <a:pt x="126" y="9001"/>
                    </a:cubicBezTo>
                    <a:cubicBezTo>
                      <a:pt x="171" y="9230"/>
                      <a:pt x="222" y="9458"/>
                      <a:pt x="279" y="9683"/>
                    </a:cubicBezTo>
                    <a:lnTo>
                      <a:pt x="324" y="9850"/>
                    </a:lnTo>
                    <a:lnTo>
                      <a:pt x="368" y="10017"/>
                    </a:lnTo>
                    <a:cubicBezTo>
                      <a:pt x="389" y="10092"/>
                      <a:pt x="409" y="10163"/>
                      <a:pt x="430" y="10238"/>
                    </a:cubicBezTo>
                    <a:lnTo>
                      <a:pt x="467" y="10361"/>
                    </a:lnTo>
                    <a:cubicBezTo>
                      <a:pt x="515" y="10528"/>
                      <a:pt x="562" y="10691"/>
                      <a:pt x="620" y="10852"/>
                    </a:cubicBezTo>
                    <a:cubicBezTo>
                      <a:pt x="644" y="10924"/>
                      <a:pt x="672" y="10991"/>
                      <a:pt x="696" y="11059"/>
                    </a:cubicBezTo>
                    <a:cubicBezTo>
                      <a:pt x="723" y="11131"/>
                      <a:pt x="750" y="11202"/>
                      <a:pt x="774" y="11271"/>
                    </a:cubicBezTo>
                    <a:cubicBezTo>
                      <a:pt x="818" y="11394"/>
                      <a:pt x="872" y="11512"/>
                      <a:pt x="927" y="11632"/>
                    </a:cubicBezTo>
                    <a:lnTo>
                      <a:pt x="941" y="11666"/>
                    </a:lnTo>
                    <a:cubicBezTo>
                      <a:pt x="968" y="11721"/>
                      <a:pt x="992" y="11775"/>
                      <a:pt x="1012" y="11830"/>
                    </a:cubicBezTo>
                    <a:cubicBezTo>
                      <a:pt x="1047" y="11908"/>
                      <a:pt x="1081" y="11987"/>
                      <a:pt x="1114" y="12061"/>
                    </a:cubicBezTo>
                    <a:cubicBezTo>
                      <a:pt x="1138" y="12099"/>
                      <a:pt x="1152" y="12137"/>
                      <a:pt x="1172" y="12177"/>
                    </a:cubicBezTo>
                    <a:lnTo>
                      <a:pt x="1646" y="12177"/>
                    </a:lnTo>
                    <a:cubicBezTo>
                      <a:pt x="1797" y="12177"/>
                      <a:pt x="1950" y="12177"/>
                      <a:pt x="2103" y="12171"/>
                    </a:cubicBezTo>
                    <a:lnTo>
                      <a:pt x="2215" y="12164"/>
                    </a:lnTo>
                    <a:cubicBezTo>
                      <a:pt x="2324" y="12160"/>
                      <a:pt x="2434" y="12157"/>
                      <a:pt x="2542" y="12157"/>
                    </a:cubicBezTo>
                    <a:lnTo>
                      <a:pt x="3428" y="12157"/>
                    </a:lnTo>
                    <a:cubicBezTo>
                      <a:pt x="3592" y="12157"/>
                      <a:pt x="3755" y="12157"/>
                      <a:pt x="3919" y="12150"/>
                    </a:cubicBezTo>
                    <a:lnTo>
                      <a:pt x="4008" y="12146"/>
                    </a:lnTo>
                    <a:cubicBezTo>
                      <a:pt x="4137" y="12143"/>
                      <a:pt x="4263" y="12140"/>
                      <a:pt x="4393" y="12140"/>
                    </a:cubicBezTo>
                    <a:lnTo>
                      <a:pt x="6455" y="12140"/>
                    </a:lnTo>
                    <a:cubicBezTo>
                      <a:pt x="6670" y="12140"/>
                      <a:pt x="6891" y="12140"/>
                      <a:pt x="7093" y="12160"/>
                    </a:cubicBezTo>
                    <a:cubicBezTo>
                      <a:pt x="7096" y="12116"/>
                      <a:pt x="7096" y="12069"/>
                      <a:pt x="7096" y="12024"/>
                    </a:cubicBezTo>
                    <a:lnTo>
                      <a:pt x="7096" y="11789"/>
                    </a:lnTo>
                    <a:lnTo>
                      <a:pt x="7096" y="11472"/>
                    </a:lnTo>
                    <a:cubicBezTo>
                      <a:pt x="7093" y="11196"/>
                      <a:pt x="7088" y="10865"/>
                      <a:pt x="7109" y="10515"/>
                    </a:cubicBezTo>
                    <a:cubicBezTo>
                      <a:pt x="7116" y="10331"/>
                      <a:pt x="7126" y="10142"/>
                      <a:pt x="7140" y="9938"/>
                    </a:cubicBezTo>
                    <a:lnTo>
                      <a:pt x="7157" y="9645"/>
                    </a:lnTo>
                    <a:cubicBezTo>
                      <a:pt x="7167" y="9468"/>
                      <a:pt x="7184" y="9325"/>
                      <a:pt x="7208" y="9202"/>
                    </a:cubicBezTo>
                    <a:cubicBezTo>
                      <a:pt x="7222" y="9131"/>
                      <a:pt x="7242" y="9063"/>
                      <a:pt x="7272" y="8988"/>
                    </a:cubicBezTo>
                    <a:cubicBezTo>
                      <a:pt x="7293" y="8933"/>
                      <a:pt x="7331" y="8838"/>
                      <a:pt x="7382" y="8759"/>
                    </a:cubicBezTo>
                    <a:cubicBezTo>
                      <a:pt x="7474" y="8613"/>
                      <a:pt x="7604" y="8494"/>
                      <a:pt x="7757" y="8415"/>
                    </a:cubicBezTo>
                    <a:cubicBezTo>
                      <a:pt x="7801" y="8391"/>
                      <a:pt x="7845" y="8371"/>
                      <a:pt x="7920" y="8337"/>
                    </a:cubicBezTo>
                    <a:lnTo>
                      <a:pt x="7958" y="8319"/>
                    </a:lnTo>
                    <a:lnTo>
                      <a:pt x="7999" y="8299"/>
                    </a:lnTo>
                    <a:cubicBezTo>
                      <a:pt x="8040" y="8278"/>
                      <a:pt x="8081" y="8269"/>
                      <a:pt x="8121" y="8269"/>
                    </a:cubicBezTo>
                    <a:cubicBezTo>
                      <a:pt x="8210" y="8269"/>
                      <a:pt x="8299" y="8316"/>
                      <a:pt x="8326" y="8377"/>
                    </a:cubicBezTo>
                    <a:cubicBezTo>
                      <a:pt x="8472" y="8368"/>
                      <a:pt x="8615" y="8364"/>
                      <a:pt x="8762" y="8364"/>
                    </a:cubicBezTo>
                    <a:lnTo>
                      <a:pt x="8861" y="8364"/>
                    </a:lnTo>
                    <a:cubicBezTo>
                      <a:pt x="8953" y="8364"/>
                      <a:pt x="9045" y="8360"/>
                      <a:pt x="9137" y="8360"/>
                    </a:cubicBezTo>
                    <a:lnTo>
                      <a:pt x="9229" y="8357"/>
                    </a:lnTo>
                    <a:lnTo>
                      <a:pt x="9386" y="8357"/>
                    </a:lnTo>
                    <a:cubicBezTo>
                      <a:pt x="9460" y="8357"/>
                      <a:pt x="9536" y="8357"/>
                      <a:pt x="9611" y="8350"/>
                    </a:cubicBezTo>
                    <a:cubicBezTo>
                      <a:pt x="9743" y="8340"/>
                      <a:pt x="9877" y="8337"/>
                      <a:pt x="10012" y="8337"/>
                    </a:cubicBezTo>
                    <a:cubicBezTo>
                      <a:pt x="10156" y="8337"/>
                      <a:pt x="10299" y="8347"/>
                      <a:pt x="10446" y="8364"/>
                    </a:cubicBezTo>
                    <a:cubicBezTo>
                      <a:pt x="10728" y="8398"/>
                      <a:pt x="11001" y="8432"/>
                      <a:pt x="11284" y="8445"/>
                    </a:cubicBezTo>
                    <a:cubicBezTo>
                      <a:pt x="11553" y="8462"/>
                      <a:pt x="11802" y="8470"/>
                      <a:pt x="12047" y="8470"/>
                    </a:cubicBezTo>
                    <a:lnTo>
                      <a:pt x="12255" y="8470"/>
                    </a:lnTo>
                    <a:cubicBezTo>
                      <a:pt x="12572" y="8462"/>
                      <a:pt x="12886" y="8456"/>
                      <a:pt x="13202" y="8445"/>
                    </a:cubicBezTo>
                    <a:lnTo>
                      <a:pt x="13394" y="8445"/>
                    </a:lnTo>
                    <a:cubicBezTo>
                      <a:pt x="13543" y="8445"/>
                      <a:pt x="13690" y="8449"/>
                      <a:pt x="13840" y="8453"/>
                    </a:cubicBezTo>
                    <a:lnTo>
                      <a:pt x="13952" y="8456"/>
                    </a:lnTo>
                    <a:lnTo>
                      <a:pt x="14028" y="8459"/>
                    </a:lnTo>
                    <a:lnTo>
                      <a:pt x="14177" y="8459"/>
                    </a:lnTo>
                    <a:cubicBezTo>
                      <a:pt x="14218" y="8462"/>
                      <a:pt x="14262" y="8462"/>
                      <a:pt x="14303" y="8462"/>
                    </a:cubicBezTo>
                    <a:cubicBezTo>
                      <a:pt x="14419" y="8462"/>
                      <a:pt x="14539" y="8462"/>
                      <a:pt x="14641" y="8483"/>
                    </a:cubicBezTo>
                    <a:cubicBezTo>
                      <a:pt x="14651" y="8462"/>
                      <a:pt x="14661" y="8449"/>
                      <a:pt x="14679" y="8435"/>
                    </a:cubicBezTo>
                    <a:cubicBezTo>
                      <a:pt x="14706" y="8408"/>
                      <a:pt x="14767" y="8368"/>
                      <a:pt x="14869" y="8368"/>
                    </a:cubicBezTo>
                    <a:cubicBezTo>
                      <a:pt x="14961" y="8377"/>
                      <a:pt x="15043" y="8404"/>
                      <a:pt x="15142" y="8445"/>
                    </a:cubicBezTo>
                    <a:cubicBezTo>
                      <a:pt x="15203" y="8473"/>
                      <a:pt x="15272" y="8503"/>
                      <a:pt x="15326" y="8544"/>
                    </a:cubicBezTo>
                    <a:cubicBezTo>
                      <a:pt x="15415" y="8626"/>
                      <a:pt x="15492" y="8728"/>
                      <a:pt x="15561" y="8862"/>
                    </a:cubicBezTo>
                    <a:cubicBezTo>
                      <a:pt x="15656" y="9035"/>
                      <a:pt x="15681" y="9239"/>
                      <a:pt x="15694" y="9397"/>
                    </a:cubicBezTo>
                    <a:cubicBezTo>
                      <a:pt x="15701" y="9549"/>
                      <a:pt x="15711" y="9703"/>
                      <a:pt x="15714" y="9853"/>
                    </a:cubicBezTo>
                    <a:cubicBezTo>
                      <a:pt x="15714" y="9966"/>
                      <a:pt x="15717" y="10081"/>
                      <a:pt x="15721" y="10197"/>
                    </a:cubicBezTo>
                    <a:lnTo>
                      <a:pt x="15728" y="10290"/>
                    </a:lnTo>
                    <a:cubicBezTo>
                      <a:pt x="15728" y="10326"/>
                      <a:pt x="15731" y="10364"/>
                      <a:pt x="15735" y="10405"/>
                    </a:cubicBezTo>
                    <a:cubicBezTo>
                      <a:pt x="15735" y="10466"/>
                      <a:pt x="15738" y="10528"/>
                      <a:pt x="15742" y="10589"/>
                    </a:cubicBezTo>
                    <a:lnTo>
                      <a:pt x="15762" y="10740"/>
                    </a:lnTo>
                    <a:cubicBezTo>
                      <a:pt x="15775" y="10814"/>
                      <a:pt x="15786" y="10886"/>
                      <a:pt x="15793" y="10957"/>
                    </a:cubicBezTo>
                    <a:cubicBezTo>
                      <a:pt x="15803" y="11059"/>
                      <a:pt x="15803" y="11165"/>
                      <a:pt x="15807" y="11267"/>
                    </a:cubicBezTo>
                    <a:lnTo>
                      <a:pt x="15810" y="11414"/>
                    </a:lnTo>
                    <a:cubicBezTo>
                      <a:pt x="15813" y="11537"/>
                      <a:pt x="15810" y="11663"/>
                      <a:pt x="15803" y="11786"/>
                    </a:cubicBezTo>
                    <a:cubicBezTo>
                      <a:pt x="15793" y="11912"/>
                      <a:pt x="15786" y="12061"/>
                      <a:pt x="15796" y="12208"/>
                    </a:cubicBezTo>
                    <a:cubicBezTo>
                      <a:pt x="15803" y="12232"/>
                      <a:pt x="15807" y="12266"/>
                      <a:pt x="15796" y="12283"/>
                    </a:cubicBezTo>
                    <a:cubicBezTo>
                      <a:pt x="15793" y="12286"/>
                      <a:pt x="15793" y="12286"/>
                      <a:pt x="15793" y="12289"/>
                    </a:cubicBezTo>
                    <a:lnTo>
                      <a:pt x="15830" y="12289"/>
                    </a:lnTo>
                    <a:lnTo>
                      <a:pt x="15926" y="12286"/>
                    </a:lnTo>
                    <a:cubicBezTo>
                      <a:pt x="16014" y="12286"/>
                      <a:pt x="16103" y="12289"/>
                      <a:pt x="16192" y="12289"/>
                    </a:cubicBezTo>
                    <a:lnTo>
                      <a:pt x="16417" y="12294"/>
                    </a:lnTo>
                    <a:lnTo>
                      <a:pt x="16580" y="12289"/>
                    </a:lnTo>
                    <a:cubicBezTo>
                      <a:pt x="16730" y="12286"/>
                      <a:pt x="16880" y="12286"/>
                      <a:pt x="17033" y="12283"/>
                    </a:cubicBezTo>
                    <a:lnTo>
                      <a:pt x="17173" y="12280"/>
                    </a:lnTo>
                    <a:cubicBezTo>
                      <a:pt x="17238" y="12280"/>
                      <a:pt x="17299" y="12276"/>
                      <a:pt x="17364" y="12276"/>
                    </a:cubicBezTo>
                    <a:cubicBezTo>
                      <a:pt x="17405" y="12276"/>
                      <a:pt x="17449" y="12276"/>
                      <a:pt x="17490" y="12280"/>
                    </a:cubicBezTo>
                    <a:cubicBezTo>
                      <a:pt x="17554" y="12283"/>
                      <a:pt x="17619" y="12283"/>
                      <a:pt x="17680" y="12283"/>
                    </a:cubicBezTo>
                    <a:cubicBezTo>
                      <a:pt x="17817" y="12283"/>
                      <a:pt x="17950" y="12280"/>
                      <a:pt x="18083" y="12273"/>
                    </a:cubicBezTo>
                    <a:cubicBezTo>
                      <a:pt x="18192" y="12273"/>
                      <a:pt x="18301" y="12269"/>
                      <a:pt x="18410" y="12269"/>
                    </a:cubicBezTo>
                    <a:cubicBezTo>
                      <a:pt x="18580" y="12269"/>
                      <a:pt x="18768" y="12262"/>
                      <a:pt x="18989" y="12256"/>
                    </a:cubicBezTo>
                    <a:lnTo>
                      <a:pt x="19112" y="12262"/>
                    </a:lnTo>
                    <a:cubicBezTo>
                      <a:pt x="19157" y="12259"/>
                      <a:pt x="19204" y="12256"/>
                      <a:pt x="19248" y="12253"/>
                    </a:cubicBezTo>
                    <a:lnTo>
                      <a:pt x="19248" y="12249"/>
                    </a:lnTo>
                    <a:lnTo>
                      <a:pt x="19242" y="12249"/>
                    </a:lnTo>
                    <a:lnTo>
                      <a:pt x="19234" y="12245"/>
                    </a:lnTo>
                    <a:lnTo>
                      <a:pt x="19238" y="12245"/>
                    </a:lnTo>
                    <a:lnTo>
                      <a:pt x="19234" y="12242"/>
                    </a:lnTo>
                    <a:lnTo>
                      <a:pt x="19238" y="12242"/>
                    </a:lnTo>
                    <a:lnTo>
                      <a:pt x="19234" y="12239"/>
                    </a:lnTo>
                    <a:lnTo>
                      <a:pt x="19238" y="12239"/>
                    </a:lnTo>
                    <a:lnTo>
                      <a:pt x="19234" y="12235"/>
                    </a:lnTo>
                    <a:lnTo>
                      <a:pt x="19238" y="12235"/>
                    </a:lnTo>
                    <a:lnTo>
                      <a:pt x="19234" y="12232"/>
                    </a:lnTo>
                    <a:cubicBezTo>
                      <a:pt x="19582" y="12201"/>
                      <a:pt x="19821" y="12184"/>
                      <a:pt x="20036" y="12184"/>
                    </a:cubicBezTo>
                    <a:cubicBezTo>
                      <a:pt x="20134" y="12184"/>
                      <a:pt x="20236" y="12181"/>
                      <a:pt x="20335" y="12174"/>
                    </a:cubicBezTo>
                    <a:cubicBezTo>
                      <a:pt x="20451" y="12167"/>
                      <a:pt x="20568" y="12164"/>
                      <a:pt x="20683" y="12164"/>
                    </a:cubicBezTo>
                    <a:lnTo>
                      <a:pt x="20768" y="12164"/>
                    </a:lnTo>
                    <a:cubicBezTo>
                      <a:pt x="20846" y="11973"/>
                      <a:pt x="20925" y="11778"/>
                      <a:pt x="20993" y="11584"/>
                    </a:cubicBezTo>
                    <a:cubicBezTo>
                      <a:pt x="21085" y="11312"/>
                      <a:pt x="21167" y="11036"/>
                      <a:pt x="21249" y="10756"/>
                    </a:cubicBezTo>
                    <a:cubicBezTo>
                      <a:pt x="21259" y="10726"/>
                      <a:pt x="21269" y="10691"/>
                      <a:pt x="21276" y="10658"/>
                    </a:cubicBezTo>
                    <a:lnTo>
                      <a:pt x="21300" y="10586"/>
                    </a:lnTo>
                    <a:lnTo>
                      <a:pt x="21331" y="10480"/>
                    </a:lnTo>
                    <a:lnTo>
                      <a:pt x="21365" y="10375"/>
                    </a:lnTo>
                    <a:cubicBezTo>
                      <a:pt x="21406" y="10238"/>
                      <a:pt x="21447" y="10106"/>
                      <a:pt x="21480" y="9969"/>
                    </a:cubicBezTo>
                    <a:lnTo>
                      <a:pt x="21525" y="9802"/>
                    </a:lnTo>
                    <a:cubicBezTo>
                      <a:pt x="21542" y="9730"/>
                      <a:pt x="21559" y="9659"/>
                      <a:pt x="21576" y="9590"/>
                    </a:cubicBezTo>
                    <a:cubicBezTo>
                      <a:pt x="21603" y="9475"/>
                      <a:pt x="21627" y="9356"/>
                      <a:pt x="21647" y="9239"/>
                    </a:cubicBezTo>
                    <a:lnTo>
                      <a:pt x="21664" y="9154"/>
                    </a:lnTo>
                    <a:cubicBezTo>
                      <a:pt x="21722" y="8868"/>
                      <a:pt x="21760" y="8606"/>
                      <a:pt x="21787" y="8357"/>
                    </a:cubicBezTo>
                    <a:cubicBezTo>
                      <a:pt x="21801" y="8207"/>
                      <a:pt x="21815" y="8064"/>
                      <a:pt x="21818" y="7921"/>
                    </a:cubicBezTo>
                    <a:cubicBezTo>
                      <a:pt x="21821" y="7775"/>
                      <a:pt x="21828" y="7627"/>
                      <a:pt x="21831" y="7484"/>
                    </a:cubicBezTo>
                    <a:lnTo>
                      <a:pt x="21835" y="7335"/>
                    </a:lnTo>
                    <a:cubicBezTo>
                      <a:pt x="21839" y="7232"/>
                      <a:pt x="21842" y="7133"/>
                      <a:pt x="21845" y="7034"/>
                    </a:cubicBezTo>
                    <a:cubicBezTo>
                      <a:pt x="21845" y="6916"/>
                      <a:pt x="21845" y="6793"/>
                      <a:pt x="21839" y="6674"/>
                    </a:cubicBezTo>
                    <a:lnTo>
                      <a:pt x="21839" y="6585"/>
                    </a:lnTo>
                    <a:cubicBezTo>
                      <a:pt x="21831" y="6295"/>
                      <a:pt x="21825" y="6002"/>
                      <a:pt x="21798" y="5713"/>
                    </a:cubicBezTo>
                    <a:cubicBezTo>
                      <a:pt x="21781" y="5556"/>
                      <a:pt x="21760" y="5403"/>
                      <a:pt x="21733" y="5249"/>
                    </a:cubicBezTo>
                    <a:cubicBezTo>
                      <a:pt x="21709" y="5071"/>
                      <a:pt x="21678" y="4928"/>
                      <a:pt x="21641" y="4796"/>
                    </a:cubicBezTo>
                    <a:cubicBezTo>
                      <a:pt x="21610" y="4676"/>
                      <a:pt x="21579" y="4560"/>
                      <a:pt x="21542" y="4442"/>
                    </a:cubicBezTo>
                    <a:cubicBezTo>
                      <a:pt x="21525" y="4390"/>
                      <a:pt x="21508" y="4339"/>
                      <a:pt x="21491" y="4285"/>
                    </a:cubicBezTo>
                    <a:cubicBezTo>
                      <a:pt x="21471" y="4223"/>
                      <a:pt x="21450" y="4165"/>
                      <a:pt x="21433" y="4104"/>
                    </a:cubicBezTo>
                    <a:cubicBezTo>
                      <a:pt x="21412" y="4036"/>
                      <a:pt x="21395" y="3971"/>
                      <a:pt x="21378" y="3903"/>
                    </a:cubicBezTo>
                    <a:cubicBezTo>
                      <a:pt x="21368" y="3855"/>
                      <a:pt x="21358" y="3811"/>
                      <a:pt x="21348" y="3767"/>
                    </a:cubicBezTo>
                    <a:cubicBezTo>
                      <a:pt x="21324" y="3674"/>
                      <a:pt x="21296" y="3579"/>
                      <a:pt x="21269" y="3484"/>
                    </a:cubicBezTo>
                    <a:cubicBezTo>
                      <a:pt x="21215" y="3300"/>
                      <a:pt x="21143" y="3108"/>
                      <a:pt x="21041" y="2880"/>
                    </a:cubicBezTo>
                    <a:cubicBezTo>
                      <a:pt x="20993" y="2771"/>
                      <a:pt x="20939" y="2663"/>
                      <a:pt x="20881" y="2553"/>
                    </a:cubicBezTo>
                    <a:cubicBezTo>
                      <a:pt x="20833" y="2461"/>
                      <a:pt x="20785" y="2369"/>
                      <a:pt x="20731" y="2284"/>
                    </a:cubicBezTo>
                    <a:cubicBezTo>
                      <a:pt x="20612" y="2097"/>
                      <a:pt x="20472" y="1913"/>
                      <a:pt x="20318" y="1735"/>
                    </a:cubicBezTo>
                    <a:cubicBezTo>
                      <a:pt x="20288" y="1698"/>
                      <a:pt x="20261" y="1664"/>
                      <a:pt x="20226" y="1630"/>
                    </a:cubicBezTo>
                    <a:cubicBezTo>
                      <a:pt x="20203" y="1606"/>
                      <a:pt x="20175" y="1582"/>
                      <a:pt x="20148" y="1559"/>
                    </a:cubicBezTo>
                    <a:lnTo>
                      <a:pt x="20114" y="1531"/>
                    </a:lnTo>
                    <a:cubicBezTo>
                      <a:pt x="20087" y="1504"/>
                      <a:pt x="20056" y="1477"/>
                      <a:pt x="20032" y="1446"/>
                    </a:cubicBezTo>
                    <a:cubicBezTo>
                      <a:pt x="20002" y="1419"/>
                      <a:pt x="19975" y="1391"/>
                      <a:pt x="19943" y="1367"/>
                    </a:cubicBezTo>
                    <a:cubicBezTo>
                      <a:pt x="19893" y="1323"/>
                      <a:pt x="19845" y="1279"/>
                      <a:pt x="19794" y="1235"/>
                    </a:cubicBezTo>
                    <a:cubicBezTo>
                      <a:pt x="19811" y="1207"/>
                      <a:pt x="19818" y="1166"/>
                      <a:pt x="19807" y="1129"/>
                    </a:cubicBezTo>
                    <a:cubicBezTo>
                      <a:pt x="19800" y="1091"/>
                      <a:pt x="19773" y="1043"/>
                      <a:pt x="19736" y="1023"/>
                    </a:cubicBezTo>
                    <a:cubicBezTo>
                      <a:pt x="19674" y="993"/>
                      <a:pt x="19610" y="961"/>
                      <a:pt x="19548" y="934"/>
                    </a:cubicBezTo>
                    <a:lnTo>
                      <a:pt x="19422" y="873"/>
                    </a:lnTo>
                    <a:cubicBezTo>
                      <a:pt x="19337" y="829"/>
                      <a:pt x="19252" y="777"/>
                      <a:pt x="19170" y="730"/>
                    </a:cubicBezTo>
                    <a:lnTo>
                      <a:pt x="19041" y="655"/>
                    </a:lnTo>
                    <a:cubicBezTo>
                      <a:pt x="18921" y="580"/>
                      <a:pt x="18785" y="512"/>
                      <a:pt x="18621" y="437"/>
                    </a:cubicBezTo>
                    <a:cubicBezTo>
                      <a:pt x="18488" y="376"/>
                      <a:pt x="18355" y="321"/>
                      <a:pt x="18219" y="270"/>
                    </a:cubicBezTo>
                    <a:cubicBezTo>
                      <a:pt x="18083" y="219"/>
                      <a:pt x="17957" y="181"/>
                      <a:pt x="17834" y="151"/>
                    </a:cubicBezTo>
                    <a:cubicBezTo>
                      <a:pt x="17674" y="113"/>
                      <a:pt x="17517" y="86"/>
                      <a:pt x="17364" y="69"/>
                    </a:cubicBezTo>
                    <a:cubicBezTo>
                      <a:pt x="17316" y="62"/>
                      <a:pt x="17268" y="58"/>
                      <a:pt x="17221" y="52"/>
                    </a:cubicBezTo>
                    <a:lnTo>
                      <a:pt x="17149" y="45"/>
                    </a:lnTo>
                    <a:lnTo>
                      <a:pt x="17078" y="38"/>
                    </a:lnTo>
                    <a:cubicBezTo>
                      <a:pt x="17013" y="28"/>
                      <a:pt x="16948" y="21"/>
                      <a:pt x="16883" y="14"/>
                    </a:cubicBezTo>
                    <a:cubicBezTo>
                      <a:pt x="16764" y="4"/>
                      <a:pt x="16645" y="0"/>
                      <a:pt x="16525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33"/>
              <p:cNvSpPr/>
              <p:nvPr/>
            </p:nvSpPr>
            <p:spPr>
              <a:xfrm>
                <a:off x="5754860" y="2828164"/>
                <a:ext cx="568541" cy="353579"/>
              </a:xfrm>
              <a:custGeom>
                <a:rect b="b" l="l" r="r" t="t"/>
                <a:pathLst>
                  <a:path extrusionOk="0" h="11370" w="18284">
                    <a:moveTo>
                      <a:pt x="5266" y="2060"/>
                    </a:moveTo>
                    <a:lnTo>
                      <a:pt x="5266" y="2066"/>
                    </a:lnTo>
                    <a:lnTo>
                      <a:pt x="5269" y="2060"/>
                    </a:lnTo>
                    <a:close/>
                    <a:moveTo>
                      <a:pt x="16413" y="1"/>
                    </a:moveTo>
                    <a:lnTo>
                      <a:pt x="16352" y="4"/>
                    </a:lnTo>
                    <a:cubicBezTo>
                      <a:pt x="16226" y="4"/>
                      <a:pt x="16099" y="12"/>
                      <a:pt x="15977" y="18"/>
                    </a:cubicBezTo>
                    <a:lnTo>
                      <a:pt x="15868" y="29"/>
                    </a:lnTo>
                    <a:lnTo>
                      <a:pt x="15756" y="39"/>
                    </a:lnTo>
                    <a:lnTo>
                      <a:pt x="15684" y="42"/>
                    </a:lnTo>
                    <a:lnTo>
                      <a:pt x="15500" y="59"/>
                    </a:lnTo>
                    <a:lnTo>
                      <a:pt x="15339" y="70"/>
                    </a:lnTo>
                    <a:lnTo>
                      <a:pt x="15213" y="70"/>
                    </a:lnTo>
                    <a:cubicBezTo>
                      <a:pt x="15196" y="70"/>
                      <a:pt x="15179" y="70"/>
                      <a:pt x="15163" y="66"/>
                    </a:cubicBezTo>
                    <a:lnTo>
                      <a:pt x="15125" y="79"/>
                    </a:lnTo>
                    <a:lnTo>
                      <a:pt x="15081" y="86"/>
                    </a:lnTo>
                    <a:lnTo>
                      <a:pt x="15033" y="90"/>
                    </a:lnTo>
                    <a:lnTo>
                      <a:pt x="14999" y="93"/>
                    </a:lnTo>
                    <a:cubicBezTo>
                      <a:pt x="14910" y="103"/>
                      <a:pt x="14811" y="114"/>
                      <a:pt x="14688" y="114"/>
                    </a:cubicBezTo>
                    <a:cubicBezTo>
                      <a:pt x="14624" y="114"/>
                      <a:pt x="14559" y="110"/>
                      <a:pt x="14491" y="110"/>
                    </a:cubicBezTo>
                    <a:cubicBezTo>
                      <a:pt x="14413" y="110"/>
                      <a:pt x="14334" y="114"/>
                      <a:pt x="14256" y="117"/>
                    </a:cubicBezTo>
                    <a:cubicBezTo>
                      <a:pt x="14174" y="127"/>
                      <a:pt x="14092" y="137"/>
                      <a:pt x="14010" y="141"/>
                    </a:cubicBezTo>
                    <a:lnTo>
                      <a:pt x="13969" y="144"/>
                    </a:lnTo>
                    <a:cubicBezTo>
                      <a:pt x="13925" y="151"/>
                      <a:pt x="13884" y="155"/>
                      <a:pt x="13834" y="155"/>
                    </a:cubicBezTo>
                    <a:cubicBezTo>
                      <a:pt x="13820" y="155"/>
                      <a:pt x="13803" y="155"/>
                      <a:pt x="13799" y="144"/>
                    </a:cubicBezTo>
                    <a:lnTo>
                      <a:pt x="13799" y="202"/>
                    </a:lnTo>
                    <a:cubicBezTo>
                      <a:pt x="13796" y="263"/>
                      <a:pt x="13799" y="328"/>
                      <a:pt x="13803" y="389"/>
                    </a:cubicBezTo>
                    <a:cubicBezTo>
                      <a:pt x="13803" y="454"/>
                      <a:pt x="13806" y="519"/>
                      <a:pt x="13806" y="581"/>
                    </a:cubicBezTo>
                    <a:cubicBezTo>
                      <a:pt x="13803" y="625"/>
                      <a:pt x="13799" y="666"/>
                      <a:pt x="13796" y="727"/>
                    </a:cubicBezTo>
                    <a:lnTo>
                      <a:pt x="13789" y="836"/>
                    </a:lnTo>
                    <a:cubicBezTo>
                      <a:pt x="13782" y="908"/>
                      <a:pt x="13779" y="979"/>
                      <a:pt x="13776" y="1051"/>
                    </a:cubicBezTo>
                    <a:cubicBezTo>
                      <a:pt x="13772" y="1177"/>
                      <a:pt x="13765" y="1303"/>
                      <a:pt x="13755" y="1429"/>
                    </a:cubicBezTo>
                    <a:lnTo>
                      <a:pt x="13748" y="1511"/>
                    </a:lnTo>
                    <a:cubicBezTo>
                      <a:pt x="13745" y="1603"/>
                      <a:pt x="13741" y="1695"/>
                      <a:pt x="13741" y="1783"/>
                    </a:cubicBezTo>
                    <a:lnTo>
                      <a:pt x="13738" y="1824"/>
                    </a:lnTo>
                    <a:cubicBezTo>
                      <a:pt x="13738" y="1940"/>
                      <a:pt x="13735" y="2056"/>
                      <a:pt x="13724" y="2168"/>
                    </a:cubicBezTo>
                    <a:cubicBezTo>
                      <a:pt x="13714" y="2278"/>
                      <a:pt x="13694" y="2380"/>
                      <a:pt x="13653" y="2560"/>
                    </a:cubicBezTo>
                    <a:cubicBezTo>
                      <a:pt x="13636" y="2629"/>
                      <a:pt x="13619" y="2707"/>
                      <a:pt x="13584" y="2779"/>
                    </a:cubicBezTo>
                    <a:cubicBezTo>
                      <a:pt x="13557" y="2833"/>
                      <a:pt x="13530" y="2895"/>
                      <a:pt x="13486" y="2953"/>
                    </a:cubicBezTo>
                    <a:cubicBezTo>
                      <a:pt x="13452" y="2997"/>
                      <a:pt x="13417" y="3038"/>
                      <a:pt x="13376" y="3075"/>
                    </a:cubicBezTo>
                    <a:cubicBezTo>
                      <a:pt x="13271" y="3167"/>
                      <a:pt x="13145" y="3228"/>
                      <a:pt x="13039" y="3246"/>
                    </a:cubicBezTo>
                    <a:cubicBezTo>
                      <a:pt x="12978" y="3255"/>
                      <a:pt x="12917" y="3263"/>
                      <a:pt x="12855" y="3263"/>
                    </a:cubicBezTo>
                    <a:cubicBezTo>
                      <a:pt x="12838" y="3263"/>
                      <a:pt x="12818" y="3263"/>
                      <a:pt x="12797" y="3259"/>
                    </a:cubicBezTo>
                    <a:lnTo>
                      <a:pt x="12733" y="3255"/>
                    </a:lnTo>
                    <a:lnTo>
                      <a:pt x="12528" y="3242"/>
                    </a:lnTo>
                    <a:cubicBezTo>
                      <a:pt x="12474" y="3242"/>
                      <a:pt x="12419" y="3239"/>
                      <a:pt x="12334" y="3225"/>
                    </a:cubicBezTo>
                    <a:cubicBezTo>
                      <a:pt x="12239" y="3208"/>
                      <a:pt x="12137" y="3194"/>
                      <a:pt x="12061" y="3116"/>
                    </a:cubicBezTo>
                    <a:cubicBezTo>
                      <a:pt x="12051" y="3102"/>
                      <a:pt x="12024" y="3068"/>
                      <a:pt x="12030" y="3048"/>
                    </a:cubicBezTo>
                    <a:lnTo>
                      <a:pt x="12030" y="3044"/>
                    </a:lnTo>
                    <a:lnTo>
                      <a:pt x="11799" y="3058"/>
                    </a:lnTo>
                    <a:lnTo>
                      <a:pt x="11567" y="3071"/>
                    </a:lnTo>
                    <a:lnTo>
                      <a:pt x="11373" y="3092"/>
                    </a:lnTo>
                    <a:lnTo>
                      <a:pt x="11315" y="3099"/>
                    </a:lnTo>
                    <a:lnTo>
                      <a:pt x="11270" y="3102"/>
                    </a:lnTo>
                    <a:cubicBezTo>
                      <a:pt x="11042" y="3126"/>
                      <a:pt x="10824" y="3147"/>
                      <a:pt x="10609" y="3153"/>
                    </a:cubicBezTo>
                    <a:lnTo>
                      <a:pt x="10531" y="3153"/>
                    </a:lnTo>
                    <a:lnTo>
                      <a:pt x="10344" y="3150"/>
                    </a:lnTo>
                    <a:lnTo>
                      <a:pt x="10276" y="3150"/>
                    </a:lnTo>
                    <a:lnTo>
                      <a:pt x="10129" y="3147"/>
                    </a:lnTo>
                    <a:lnTo>
                      <a:pt x="10078" y="3147"/>
                    </a:lnTo>
                    <a:lnTo>
                      <a:pt x="9819" y="3150"/>
                    </a:lnTo>
                    <a:lnTo>
                      <a:pt x="9553" y="3157"/>
                    </a:lnTo>
                    <a:cubicBezTo>
                      <a:pt x="9433" y="3157"/>
                      <a:pt x="9307" y="3164"/>
                      <a:pt x="9178" y="3170"/>
                    </a:cubicBezTo>
                    <a:lnTo>
                      <a:pt x="9100" y="3178"/>
                    </a:lnTo>
                    <a:cubicBezTo>
                      <a:pt x="9052" y="3178"/>
                      <a:pt x="9008" y="3181"/>
                      <a:pt x="8960" y="3181"/>
                    </a:cubicBezTo>
                    <a:cubicBezTo>
                      <a:pt x="8889" y="3184"/>
                      <a:pt x="8817" y="3184"/>
                      <a:pt x="8745" y="3191"/>
                    </a:cubicBezTo>
                    <a:cubicBezTo>
                      <a:pt x="8609" y="3205"/>
                      <a:pt x="8472" y="3211"/>
                      <a:pt x="8333" y="3222"/>
                    </a:cubicBezTo>
                    <a:lnTo>
                      <a:pt x="8197" y="3232"/>
                    </a:lnTo>
                    <a:lnTo>
                      <a:pt x="7958" y="3246"/>
                    </a:lnTo>
                    <a:lnTo>
                      <a:pt x="7859" y="3252"/>
                    </a:lnTo>
                    <a:lnTo>
                      <a:pt x="7798" y="3255"/>
                    </a:lnTo>
                    <a:cubicBezTo>
                      <a:pt x="7675" y="3266"/>
                      <a:pt x="7549" y="3273"/>
                      <a:pt x="7423" y="3276"/>
                    </a:cubicBezTo>
                    <a:cubicBezTo>
                      <a:pt x="7382" y="3276"/>
                      <a:pt x="7341" y="3276"/>
                      <a:pt x="7304" y="3280"/>
                    </a:cubicBezTo>
                    <a:lnTo>
                      <a:pt x="7212" y="3286"/>
                    </a:lnTo>
                    <a:lnTo>
                      <a:pt x="6762" y="3286"/>
                    </a:lnTo>
                    <a:cubicBezTo>
                      <a:pt x="6619" y="3286"/>
                      <a:pt x="6479" y="3283"/>
                      <a:pt x="6336" y="3266"/>
                    </a:cubicBezTo>
                    <a:cubicBezTo>
                      <a:pt x="6186" y="3246"/>
                      <a:pt x="6029" y="3222"/>
                      <a:pt x="5883" y="3157"/>
                    </a:cubicBezTo>
                    <a:cubicBezTo>
                      <a:pt x="5773" y="3112"/>
                      <a:pt x="5688" y="3058"/>
                      <a:pt x="5606" y="2986"/>
                    </a:cubicBezTo>
                    <a:cubicBezTo>
                      <a:pt x="5518" y="2918"/>
                      <a:pt x="5453" y="2854"/>
                      <a:pt x="5405" y="2761"/>
                    </a:cubicBezTo>
                    <a:cubicBezTo>
                      <a:pt x="5354" y="2676"/>
                      <a:pt x="5320" y="2577"/>
                      <a:pt x="5300" y="2469"/>
                    </a:cubicBezTo>
                    <a:lnTo>
                      <a:pt x="5293" y="2431"/>
                    </a:lnTo>
                    <a:cubicBezTo>
                      <a:pt x="5282" y="2380"/>
                      <a:pt x="5273" y="2332"/>
                      <a:pt x="5269" y="2284"/>
                    </a:cubicBezTo>
                    <a:cubicBezTo>
                      <a:pt x="5262" y="2223"/>
                      <a:pt x="5255" y="2162"/>
                      <a:pt x="5252" y="2094"/>
                    </a:cubicBezTo>
                    <a:lnTo>
                      <a:pt x="5266" y="2073"/>
                    </a:lnTo>
                    <a:lnTo>
                      <a:pt x="5266" y="2066"/>
                    </a:lnTo>
                    <a:lnTo>
                      <a:pt x="5262" y="2073"/>
                    </a:lnTo>
                    <a:lnTo>
                      <a:pt x="5262" y="2066"/>
                    </a:lnTo>
                    <a:lnTo>
                      <a:pt x="5259" y="2073"/>
                    </a:lnTo>
                    <a:lnTo>
                      <a:pt x="5259" y="2069"/>
                    </a:lnTo>
                    <a:lnTo>
                      <a:pt x="5255" y="2073"/>
                    </a:lnTo>
                    <a:lnTo>
                      <a:pt x="5255" y="2069"/>
                    </a:lnTo>
                    <a:lnTo>
                      <a:pt x="5252" y="2073"/>
                    </a:lnTo>
                    <a:cubicBezTo>
                      <a:pt x="5232" y="1879"/>
                      <a:pt x="5225" y="1685"/>
                      <a:pt x="5218" y="1490"/>
                    </a:cubicBezTo>
                    <a:lnTo>
                      <a:pt x="5215" y="1395"/>
                    </a:lnTo>
                    <a:lnTo>
                      <a:pt x="5205" y="1204"/>
                    </a:lnTo>
                    <a:lnTo>
                      <a:pt x="5201" y="1143"/>
                    </a:lnTo>
                    <a:cubicBezTo>
                      <a:pt x="5194" y="1017"/>
                      <a:pt x="5191" y="894"/>
                      <a:pt x="5191" y="771"/>
                    </a:cubicBezTo>
                    <a:lnTo>
                      <a:pt x="5191" y="690"/>
                    </a:lnTo>
                    <a:cubicBezTo>
                      <a:pt x="5188" y="512"/>
                      <a:pt x="5188" y="331"/>
                      <a:pt x="5205" y="151"/>
                    </a:cubicBezTo>
                    <a:lnTo>
                      <a:pt x="5215" y="137"/>
                    </a:lnTo>
                    <a:lnTo>
                      <a:pt x="5215" y="131"/>
                    </a:lnTo>
                    <a:lnTo>
                      <a:pt x="5218" y="124"/>
                    </a:lnTo>
                    <a:lnTo>
                      <a:pt x="5184" y="127"/>
                    </a:lnTo>
                    <a:lnTo>
                      <a:pt x="4768" y="127"/>
                    </a:lnTo>
                    <a:lnTo>
                      <a:pt x="4625" y="124"/>
                    </a:lnTo>
                    <a:lnTo>
                      <a:pt x="4516" y="120"/>
                    </a:lnTo>
                    <a:cubicBezTo>
                      <a:pt x="4458" y="120"/>
                      <a:pt x="4411" y="114"/>
                      <a:pt x="4376" y="100"/>
                    </a:cubicBezTo>
                    <a:lnTo>
                      <a:pt x="4332" y="100"/>
                    </a:lnTo>
                    <a:lnTo>
                      <a:pt x="4199" y="93"/>
                    </a:lnTo>
                    <a:lnTo>
                      <a:pt x="4066" y="86"/>
                    </a:lnTo>
                    <a:lnTo>
                      <a:pt x="3923" y="79"/>
                    </a:lnTo>
                    <a:cubicBezTo>
                      <a:pt x="3763" y="70"/>
                      <a:pt x="3602" y="62"/>
                      <a:pt x="3439" y="59"/>
                    </a:cubicBezTo>
                    <a:cubicBezTo>
                      <a:pt x="3170" y="52"/>
                      <a:pt x="2897" y="49"/>
                      <a:pt x="2624" y="49"/>
                    </a:cubicBezTo>
                    <a:lnTo>
                      <a:pt x="2147" y="52"/>
                    </a:lnTo>
                    <a:lnTo>
                      <a:pt x="1210" y="52"/>
                    </a:lnTo>
                    <a:cubicBezTo>
                      <a:pt x="1132" y="52"/>
                      <a:pt x="1050" y="56"/>
                      <a:pt x="972" y="59"/>
                    </a:cubicBezTo>
                    <a:cubicBezTo>
                      <a:pt x="900" y="62"/>
                      <a:pt x="829" y="66"/>
                      <a:pt x="754" y="70"/>
                    </a:cubicBezTo>
                    <a:lnTo>
                      <a:pt x="587" y="70"/>
                    </a:lnTo>
                    <a:cubicBezTo>
                      <a:pt x="474" y="70"/>
                      <a:pt x="362" y="70"/>
                      <a:pt x="249" y="76"/>
                    </a:cubicBezTo>
                    <a:cubicBezTo>
                      <a:pt x="167" y="79"/>
                      <a:pt x="85" y="83"/>
                      <a:pt x="0" y="86"/>
                    </a:cubicBezTo>
                    <a:cubicBezTo>
                      <a:pt x="68" y="223"/>
                      <a:pt x="126" y="369"/>
                      <a:pt x="175" y="526"/>
                    </a:cubicBezTo>
                    <a:cubicBezTo>
                      <a:pt x="232" y="740"/>
                      <a:pt x="263" y="965"/>
                      <a:pt x="290" y="1184"/>
                    </a:cubicBezTo>
                    <a:lnTo>
                      <a:pt x="301" y="1262"/>
                    </a:lnTo>
                    <a:cubicBezTo>
                      <a:pt x="338" y="1545"/>
                      <a:pt x="375" y="1828"/>
                      <a:pt x="403" y="2114"/>
                    </a:cubicBezTo>
                    <a:cubicBezTo>
                      <a:pt x="423" y="2288"/>
                      <a:pt x="433" y="2465"/>
                      <a:pt x="444" y="2639"/>
                    </a:cubicBezTo>
                    <a:cubicBezTo>
                      <a:pt x="450" y="2761"/>
                      <a:pt x="457" y="2881"/>
                      <a:pt x="464" y="3000"/>
                    </a:cubicBezTo>
                    <a:cubicBezTo>
                      <a:pt x="471" y="3085"/>
                      <a:pt x="477" y="3174"/>
                      <a:pt x="481" y="3259"/>
                    </a:cubicBezTo>
                    <a:lnTo>
                      <a:pt x="491" y="3467"/>
                    </a:lnTo>
                    <a:lnTo>
                      <a:pt x="508" y="3678"/>
                    </a:lnTo>
                    <a:lnTo>
                      <a:pt x="525" y="3889"/>
                    </a:lnTo>
                    <a:cubicBezTo>
                      <a:pt x="570" y="4537"/>
                      <a:pt x="645" y="5110"/>
                      <a:pt x="750" y="5641"/>
                    </a:cubicBezTo>
                    <a:cubicBezTo>
                      <a:pt x="812" y="5931"/>
                      <a:pt x="894" y="6220"/>
                      <a:pt x="993" y="6500"/>
                    </a:cubicBezTo>
                    <a:cubicBezTo>
                      <a:pt x="1095" y="6786"/>
                      <a:pt x="1213" y="7066"/>
                      <a:pt x="1343" y="7329"/>
                    </a:cubicBezTo>
                    <a:cubicBezTo>
                      <a:pt x="1438" y="7522"/>
                      <a:pt x="1545" y="7710"/>
                      <a:pt x="1650" y="7901"/>
                    </a:cubicBezTo>
                    <a:lnTo>
                      <a:pt x="1742" y="8068"/>
                    </a:lnTo>
                    <a:cubicBezTo>
                      <a:pt x="1895" y="8344"/>
                      <a:pt x="2069" y="8613"/>
                      <a:pt x="2232" y="8862"/>
                    </a:cubicBezTo>
                    <a:cubicBezTo>
                      <a:pt x="2318" y="8985"/>
                      <a:pt x="2399" y="9107"/>
                      <a:pt x="2492" y="9223"/>
                    </a:cubicBezTo>
                    <a:lnTo>
                      <a:pt x="2539" y="9284"/>
                    </a:lnTo>
                    <a:lnTo>
                      <a:pt x="2754" y="9557"/>
                    </a:lnTo>
                    <a:cubicBezTo>
                      <a:pt x="2894" y="9745"/>
                      <a:pt x="3064" y="9959"/>
                      <a:pt x="3255" y="10157"/>
                    </a:cubicBezTo>
                    <a:cubicBezTo>
                      <a:pt x="3439" y="10341"/>
                      <a:pt x="3623" y="10518"/>
                      <a:pt x="3827" y="10654"/>
                    </a:cubicBezTo>
                    <a:lnTo>
                      <a:pt x="3917" y="10716"/>
                    </a:lnTo>
                    <a:cubicBezTo>
                      <a:pt x="3994" y="10767"/>
                      <a:pt x="4073" y="10821"/>
                      <a:pt x="4158" y="10869"/>
                    </a:cubicBezTo>
                    <a:cubicBezTo>
                      <a:pt x="4267" y="10934"/>
                      <a:pt x="4379" y="10985"/>
                      <a:pt x="4496" y="11039"/>
                    </a:cubicBezTo>
                    <a:cubicBezTo>
                      <a:pt x="4546" y="11060"/>
                      <a:pt x="4598" y="11087"/>
                      <a:pt x="4645" y="11111"/>
                    </a:cubicBezTo>
                    <a:cubicBezTo>
                      <a:pt x="4714" y="11145"/>
                      <a:pt x="4782" y="11179"/>
                      <a:pt x="4853" y="11206"/>
                    </a:cubicBezTo>
                    <a:cubicBezTo>
                      <a:pt x="4911" y="11230"/>
                      <a:pt x="4972" y="11250"/>
                      <a:pt x="5031" y="11264"/>
                    </a:cubicBezTo>
                    <a:lnTo>
                      <a:pt x="5106" y="11285"/>
                    </a:lnTo>
                    <a:cubicBezTo>
                      <a:pt x="5150" y="11302"/>
                      <a:pt x="5197" y="11312"/>
                      <a:pt x="5242" y="11322"/>
                    </a:cubicBezTo>
                    <a:cubicBezTo>
                      <a:pt x="5307" y="11340"/>
                      <a:pt x="5368" y="11349"/>
                      <a:pt x="5433" y="11360"/>
                    </a:cubicBezTo>
                    <a:cubicBezTo>
                      <a:pt x="5491" y="11370"/>
                      <a:pt x="5548" y="11370"/>
                      <a:pt x="5606" y="11370"/>
                    </a:cubicBezTo>
                    <a:lnTo>
                      <a:pt x="5651" y="11370"/>
                    </a:lnTo>
                    <a:cubicBezTo>
                      <a:pt x="5749" y="11367"/>
                      <a:pt x="5848" y="11357"/>
                      <a:pt x="5947" y="11340"/>
                    </a:cubicBezTo>
                    <a:cubicBezTo>
                      <a:pt x="6128" y="11305"/>
                      <a:pt x="6298" y="11234"/>
                      <a:pt x="6428" y="11176"/>
                    </a:cubicBezTo>
                    <a:cubicBezTo>
                      <a:pt x="6489" y="11145"/>
                      <a:pt x="6550" y="11111"/>
                      <a:pt x="6608" y="11070"/>
                    </a:cubicBezTo>
                    <a:cubicBezTo>
                      <a:pt x="6632" y="11053"/>
                      <a:pt x="6657" y="11033"/>
                      <a:pt x="6680" y="11009"/>
                    </a:cubicBezTo>
                    <a:cubicBezTo>
                      <a:pt x="6734" y="10958"/>
                      <a:pt x="6765" y="10923"/>
                      <a:pt x="6800" y="10890"/>
                    </a:cubicBezTo>
                    <a:cubicBezTo>
                      <a:pt x="6949" y="10719"/>
                      <a:pt x="7055" y="10511"/>
                      <a:pt x="7140" y="10327"/>
                    </a:cubicBezTo>
                    <a:lnTo>
                      <a:pt x="7160" y="10276"/>
                    </a:lnTo>
                    <a:cubicBezTo>
                      <a:pt x="7195" y="10198"/>
                      <a:pt x="7229" y="10123"/>
                      <a:pt x="7256" y="10044"/>
                    </a:cubicBezTo>
                    <a:cubicBezTo>
                      <a:pt x="7297" y="9918"/>
                      <a:pt x="7331" y="9792"/>
                      <a:pt x="7362" y="9666"/>
                    </a:cubicBezTo>
                    <a:cubicBezTo>
                      <a:pt x="7385" y="9567"/>
                      <a:pt x="7396" y="9485"/>
                      <a:pt x="7409" y="9404"/>
                    </a:cubicBezTo>
                    <a:cubicBezTo>
                      <a:pt x="7423" y="9315"/>
                      <a:pt x="7437" y="9230"/>
                      <a:pt x="7447" y="9141"/>
                    </a:cubicBezTo>
                    <a:cubicBezTo>
                      <a:pt x="7467" y="8954"/>
                      <a:pt x="7467" y="8763"/>
                      <a:pt x="7467" y="8600"/>
                    </a:cubicBezTo>
                    <a:lnTo>
                      <a:pt x="7467" y="8600"/>
                    </a:lnTo>
                    <a:lnTo>
                      <a:pt x="7461" y="8644"/>
                    </a:lnTo>
                    <a:cubicBezTo>
                      <a:pt x="7464" y="8515"/>
                      <a:pt x="7464" y="8388"/>
                      <a:pt x="7461" y="8262"/>
                    </a:cubicBezTo>
                    <a:lnTo>
                      <a:pt x="7454" y="8081"/>
                    </a:lnTo>
                    <a:lnTo>
                      <a:pt x="7454" y="8071"/>
                    </a:lnTo>
                    <a:lnTo>
                      <a:pt x="7454" y="8010"/>
                    </a:lnTo>
                    <a:lnTo>
                      <a:pt x="7454" y="7935"/>
                    </a:lnTo>
                    <a:lnTo>
                      <a:pt x="7454" y="7815"/>
                    </a:lnTo>
                    <a:lnTo>
                      <a:pt x="7454" y="7778"/>
                    </a:lnTo>
                    <a:lnTo>
                      <a:pt x="7454" y="7727"/>
                    </a:lnTo>
                    <a:lnTo>
                      <a:pt x="7450" y="7672"/>
                    </a:lnTo>
                    <a:lnTo>
                      <a:pt x="7443" y="7717"/>
                    </a:lnTo>
                    <a:cubicBezTo>
                      <a:pt x="7450" y="7601"/>
                      <a:pt x="7447" y="7485"/>
                      <a:pt x="7443" y="7365"/>
                    </a:cubicBezTo>
                    <a:lnTo>
                      <a:pt x="7440" y="7090"/>
                    </a:lnTo>
                    <a:cubicBezTo>
                      <a:pt x="7440" y="6848"/>
                      <a:pt x="7437" y="6599"/>
                      <a:pt x="7454" y="6357"/>
                    </a:cubicBezTo>
                    <a:cubicBezTo>
                      <a:pt x="7467" y="6220"/>
                      <a:pt x="7481" y="6091"/>
                      <a:pt x="7498" y="5954"/>
                    </a:cubicBezTo>
                    <a:cubicBezTo>
                      <a:pt x="7515" y="5819"/>
                      <a:pt x="7536" y="5685"/>
                      <a:pt x="7566" y="5553"/>
                    </a:cubicBezTo>
                    <a:cubicBezTo>
                      <a:pt x="7627" y="5341"/>
                      <a:pt x="7723" y="5120"/>
                      <a:pt x="7846" y="4902"/>
                    </a:cubicBezTo>
                    <a:cubicBezTo>
                      <a:pt x="8006" y="4629"/>
                      <a:pt x="8217" y="4360"/>
                      <a:pt x="8466" y="4101"/>
                    </a:cubicBezTo>
                    <a:cubicBezTo>
                      <a:pt x="8643" y="3930"/>
                      <a:pt x="8820" y="3791"/>
                      <a:pt x="9008" y="3678"/>
                    </a:cubicBezTo>
                    <a:cubicBezTo>
                      <a:pt x="9042" y="3658"/>
                      <a:pt x="9076" y="3641"/>
                      <a:pt x="9110" y="3628"/>
                    </a:cubicBezTo>
                    <a:lnTo>
                      <a:pt x="9154" y="3628"/>
                    </a:lnTo>
                    <a:cubicBezTo>
                      <a:pt x="9249" y="3628"/>
                      <a:pt x="9307" y="3590"/>
                      <a:pt x="9338" y="3535"/>
                    </a:cubicBezTo>
                    <a:cubicBezTo>
                      <a:pt x="9383" y="3529"/>
                      <a:pt x="9430" y="3525"/>
                      <a:pt x="9478" y="3525"/>
                    </a:cubicBezTo>
                    <a:cubicBezTo>
                      <a:pt x="9540" y="3525"/>
                      <a:pt x="9601" y="3529"/>
                      <a:pt x="9662" y="3535"/>
                    </a:cubicBezTo>
                    <a:cubicBezTo>
                      <a:pt x="9740" y="3546"/>
                      <a:pt x="9819" y="3562"/>
                      <a:pt x="9897" y="3583"/>
                    </a:cubicBezTo>
                    <a:lnTo>
                      <a:pt x="9955" y="3596"/>
                    </a:lnTo>
                    <a:cubicBezTo>
                      <a:pt x="10013" y="3614"/>
                      <a:pt x="10075" y="3628"/>
                      <a:pt x="10133" y="3648"/>
                    </a:cubicBezTo>
                    <a:cubicBezTo>
                      <a:pt x="10235" y="3692"/>
                      <a:pt x="10337" y="3740"/>
                      <a:pt x="10443" y="3787"/>
                    </a:cubicBezTo>
                    <a:cubicBezTo>
                      <a:pt x="10538" y="3828"/>
                      <a:pt x="10613" y="3873"/>
                      <a:pt x="10681" y="3917"/>
                    </a:cubicBezTo>
                    <a:cubicBezTo>
                      <a:pt x="10742" y="3964"/>
                      <a:pt x="10803" y="4019"/>
                      <a:pt x="10861" y="4073"/>
                    </a:cubicBezTo>
                    <a:cubicBezTo>
                      <a:pt x="10954" y="4162"/>
                      <a:pt x="11022" y="4230"/>
                      <a:pt x="11090" y="4306"/>
                    </a:cubicBezTo>
                    <a:lnTo>
                      <a:pt x="11114" y="4333"/>
                    </a:lnTo>
                    <a:lnTo>
                      <a:pt x="11117" y="4329"/>
                    </a:lnTo>
                    <a:cubicBezTo>
                      <a:pt x="11130" y="4353"/>
                      <a:pt x="11155" y="4387"/>
                      <a:pt x="11179" y="4428"/>
                    </a:cubicBezTo>
                    <a:cubicBezTo>
                      <a:pt x="11212" y="4479"/>
                      <a:pt x="11240" y="4534"/>
                      <a:pt x="11267" y="4592"/>
                    </a:cubicBezTo>
                    <a:cubicBezTo>
                      <a:pt x="11376" y="4844"/>
                      <a:pt x="11465" y="5075"/>
                      <a:pt x="11539" y="5297"/>
                    </a:cubicBezTo>
                    <a:lnTo>
                      <a:pt x="11557" y="5355"/>
                    </a:lnTo>
                    <a:cubicBezTo>
                      <a:pt x="11588" y="5451"/>
                      <a:pt x="11621" y="5550"/>
                      <a:pt x="11646" y="5648"/>
                    </a:cubicBezTo>
                    <a:cubicBezTo>
                      <a:pt x="11666" y="5730"/>
                      <a:pt x="11683" y="5808"/>
                      <a:pt x="11696" y="5890"/>
                    </a:cubicBezTo>
                    <a:cubicBezTo>
                      <a:pt x="11723" y="6064"/>
                      <a:pt x="11751" y="6265"/>
                      <a:pt x="11768" y="6473"/>
                    </a:cubicBezTo>
                    <a:lnTo>
                      <a:pt x="11772" y="6616"/>
                    </a:lnTo>
                    <a:lnTo>
                      <a:pt x="11782" y="6759"/>
                    </a:lnTo>
                    <a:cubicBezTo>
                      <a:pt x="11782" y="6810"/>
                      <a:pt x="11789" y="6865"/>
                      <a:pt x="11795" y="6915"/>
                    </a:cubicBezTo>
                    <a:cubicBezTo>
                      <a:pt x="11799" y="6967"/>
                      <a:pt x="11802" y="7014"/>
                      <a:pt x="11805" y="7069"/>
                    </a:cubicBezTo>
                    <a:lnTo>
                      <a:pt x="11819" y="7291"/>
                    </a:lnTo>
                    <a:cubicBezTo>
                      <a:pt x="11840" y="7652"/>
                      <a:pt x="11863" y="8027"/>
                      <a:pt x="11921" y="8392"/>
                    </a:cubicBezTo>
                    <a:cubicBezTo>
                      <a:pt x="11945" y="8524"/>
                      <a:pt x="11973" y="8658"/>
                      <a:pt x="12000" y="8787"/>
                    </a:cubicBezTo>
                    <a:cubicBezTo>
                      <a:pt x="12020" y="8892"/>
                      <a:pt x="12041" y="8974"/>
                      <a:pt x="12065" y="9056"/>
                    </a:cubicBezTo>
                    <a:lnTo>
                      <a:pt x="12099" y="9196"/>
                    </a:lnTo>
                    <a:cubicBezTo>
                      <a:pt x="12157" y="9435"/>
                      <a:pt x="12245" y="9663"/>
                      <a:pt x="12357" y="9935"/>
                    </a:cubicBezTo>
                    <a:cubicBezTo>
                      <a:pt x="12409" y="10069"/>
                      <a:pt x="12474" y="10198"/>
                      <a:pt x="12538" y="10327"/>
                    </a:cubicBezTo>
                    <a:cubicBezTo>
                      <a:pt x="12582" y="10412"/>
                      <a:pt x="12627" y="10498"/>
                      <a:pt x="12678" y="10576"/>
                    </a:cubicBezTo>
                    <a:cubicBezTo>
                      <a:pt x="12753" y="10692"/>
                      <a:pt x="12845" y="10801"/>
                      <a:pt x="12947" y="10896"/>
                    </a:cubicBezTo>
                    <a:cubicBezTo>
                      <a:pt x="13057" y="10995"/>
                      <a:pt x="13165" y="11074"/>
                      <a:pt x="13278" y="11121"/>
                    </a:cubicBezTo>
                    <a:cubicBezTo>
                      <a:pt x="13373" y="11165"/>
                      <a:pt x="13469" y="11196"/>
                      <a:pt x="13557" y="11206"/>
                    </a:cubicBezTo>
                    <a:cubicBezTo>
                      <a:pt x="13619" y="11217"/>
                      <a:pt x="13677" y="11220"/>
                      <a:pt x="13735" y="11220"/>
                    </a:cubicBezTo>
                    <a:cubicBezTo>
                      <a:pt x="13768" y="11220"/>
                      <a:pt x="13799" y="11220"/>
                      <a:pt x="13834" y="11217"/>
                    </a:cubicBezTo>
                    <a:cubicBezTo>
                      <a:pt x="13939" y="11214"/>
                      <a:pt x="14086" y="11203"/>
                      <a:pt x="14225" y="11165"/>
                    </a:cubicBezTo>
                    <a:cubicBezTo>
                      <a:pt x="14334" y="11135"/>
                      <a:pt x="14436" y="11084"/>
                      <a:pt x="14532" y="11033"/>
                    </a:cubicBezTo>
                    <a:cubicBezTo>
                      <a:pt x="14661" y="10968"/>
                      <a:pt x="14781" y="10896"/>
                      <a:pt x="14897" y="10825"/>
                    </a:cubicBezTo>
                    <a:cubicBezTo>
                      <a:pt x="15026" y="10747"/>
                      <a:pt x="15132" y="10654"/>
                      <a:pt x="15210" y="10583"/>
                    </a:cubicBezTo>
                    <a:cubicBezTo>
                      <a:pt x="15360" y="10443"/>
                      <a:pt x="15486" y="10276"/>
                      <a:pt x="15609" y="10113"/>
                    </a:cubicBezTo>
                    <a:lnTo>
                      <a:pt x="15803" y="9857"/>
                    </a:lnTo>
                    <a:cubicBezTo>
                      <a:pt x="15858" y="9789"/>
                      <a:pt x="15905" y="9717"/>
                      <a:pt x="15953" y="9646"/>
                    </a:cubicBezTo>
                    <a:lnTo>
                      <a:pt x="16008" y="9564"/>
                    </a:lnTo>
                    <a:lnTo>
                      <a:pt x="16017" y="9547"/>
                    </a:lnTo>
                    <a:lnTo>
                      <a:pt x="16035" y="9520"/>
                    </a:lnTo>
                    <a:lnTo>
                      <a:pt x="16083" y="9451"/>
                    </a:lnTo>
                    <a:cubicBezTo>
                      <a:pt x="16083" y="9451"/>
                      <a:pt x="16093" y="9435"/>
                      <a:pt x="16089" y="9435"/>
                    </a:cubicBezTo>
                    <a:lnTo>
                      <a:pt x="16096" y="9421"/>
                    </a:lnTo>
                    <a:cubicBezTo>
                      <a:pt x="16188" y="9301"/>
                      <a:pt x="16270" y="9182"/>
                      <a:pt x="16349" y="9063"/>
                    </a:cubicBezTo>
                    <a:cubicBezTo>
                      <a:pt x="16426" y="8940"/>
                      <a:pt x="16505" y="8817"/>
                      <a:pt x="16587" y="8694"/>
                    </a:cubicBezTo>
                    <a:lnTo>
                      <a:pt x="16624" y="8640"/>
                    </a:lnTo>
                    <a:cubicBezTo>
                      <a:pt x="16679" y="8562"/>
                      <a:pt x="16730" y="8483"/>
                      <a:pt x="16778" y="8402"/>
                    </a:cubicBezTo>
                    <a:cubicBezTo>
                      <a:pt x="16832" y="8310"/>
                      <a:pt x="16873" y="8211"/>
                      <a:pt x="16917" y="8115"/>
                    </a:cubicBezTo>
                    <a:lnTo>
                      <a:pt x="16969" y="8003"/>
                    </a:lnTo>
                    <a:cubicBezTo>
                      <a:pt x="16996" y="7942"/>
                      <a:pt x="17024" y="7884"/>
                      <a:pt x="17051" y="7823"/>
                    </a:cubicBezTo>
                    <a:lnTo>
                      <a:pt x="17074" y="7774"/>
                    </a:lnTo>
                    <a:cubicBezTo>
                      <a:pt x="17098" y="7720"/>
                      <a:pt x="17126" y="7669"/>
                      <a:pt x="17149" y="7615"/>
                    </a:cubicBezTo>
                    <a:cubicBezTo>
                      <a:pt x="17194" y="7505"/>
                      <a:pt x="17231" y="7390"/>
                      <a:pt x="17265" y="7277"/>
                    </a:cubicBezTo>
                    <a:lnTo>
                      <a:pt x="17282" y="7226"/>
                    </a:lnTo>
                    <a:lnTo>
                      <a:pt x="17310" y="7148"/>
                    </a:lnTo>
                    <a:cubicBezTo>
                      <a:pt x="17340" y="7049"/>
                      <a:pt x="17374" y="6947"/>
                      <a:pt x="17401" y="6844"/>
                    </a:cubicBezTo>
                    <a:lnTo>
                      <a:pt x="17422" y="6769"/>
                    </a:lnTo>
                    <a:cubicBezTo>
                      <a:pt x="17446" y="6670"/>
                      <a:pt x="17473" y="6575"/>
                      <a:pt x="17494" y="6473"/>
                    </a:cubicBezTo>
                    <a:lnTo>
                      <a:pt x="17510" y="6388"/>
                    </a:lnTo>
                    <a:cubicBezTo>
                      <a:pt x="17535" y="6269"/>
                      <a:pt x="17558" y="6149"/>
                      <a:pt x="17596" y="6033"/>
                    </a:cubicBezTo>
                    <a:cubicBezTo>
                      <a:pt x="17640" y="5890"/>
                      <a:pt x="17684" y="5750"/>
                      <a:pt x="17725" y="5607"/>
                    </a:cubicBezTo>
                    <a:cubicBezTo>
                      <a:pt x="17763" y="5474"/>
                      <a:pt x="17783" y="5338"/>
                      <a:pt x="17807" y="5205"/>
                    </a:cubicBezTo>
                    <a:cubicBezTo>
                      <a:pt x="17817" y="5137"/>
                      <a:pt x="17834" y="5079"/>
                      <a:pt x="17848" y="5018"/>
                    </a:cubicBezTo>
                    <a:cubicBezTo>
                      <a:pt x="17862" y="4957"/>
                      <a:pt x="17875" y="4895"/>
                      <a:pt x="17889" y="4834"/>
                    </a:cubicBezTo>
                    <a:cubicBezTo>
                      <a:pt x="17906" y="4738"/>
                      <a:pt x="17919" y="4643"/>
                      <a:pt x="17930" y="4544"/>
                    </a:cubicBezTo>
                    <a:lnTo>
                      <a:pt x="17947" y="4408"/>
                    </a:lnTo>
                    <a:cubicBezTo>
                      <a:pt x="17967" y="4268"/>
                      <a:pt x="17988" y="4128"/>
                      <a:pt x="18012" y="3988"/>
                    </a:cubicBezTo>
                    <a:cubicBezTo>
                      <a:pt x="18029" y="3886"/>
                      <a:pt x="18056" y="3787"/>
                      <a:pt x="18079" y="3685"/>
                    </a:cubicBezTo>
                    <a:lnTo>
                      <a:pt x="18100" y="3590"/>
                    </a:lnTo>
                    <a:cubicBezTo>
                      <a:pt x="18117" y="3525"/>
                      <a:pt x="18131" y="3453"/>
                      <a:pt x="18144" y="3389"/>
                    </a:cubicBezTo>
                    <a:cubicBezTo>
                      <a:pt x="18155" y="3345"/>
                      <a:pt x="18161" y="3296"/>
                      <a:pt x="18169" y="3252"/>
                    </a:cubicBezTo>
                    <a:lnTo>
                      <a:pt x="18182" y="3184"/>
                    </a:lnTo>
                    <a:lnTo>
                      <a:pt x="18192" y="3126"/>
                    </a:lnTo>
                    <a:cubicBezTo>
                      <a:pt x="18205" y="3044"/>
                      <a:pt x="18219" y="2963"/>
                      <a:pt x="18233" y="2881"/>
                    </a:cubicBezTo>
                    <a:cubicBezTo>
                      <a:pt x="18243" y="2792"/>
                      <a:pt x="18250" y="2703"/>
                      <a:pt x="18257" y="2615"/>
                    </a:cubicBezTo>
                    <a:lnTo>
                      <a:pt x="18260" y="2567"/>
                    </a:lnTo>
                    <a:cubicBezTo>
                      <a:pt x="18271" y="2445"/>
                      <a:pt x="18277" y="2319"/>
                      <a:pt x="18281" y="2196"/>
                    </a:cubicBezTo>
                    <a:lnTo>
                      <a:pt x="18281" y="2005"/>
                    </a:lnTo>
                    <a:lnTo>
                      <a:pt x="18284" y="1814"/>
                    </a:lnTo>
                    <a:cubicBezTo>
                      <a:pt x="18284" y="1678"/>
                      <a:pt x="18284" y="1542"/>
                      <a:pt x="18274" y="1409"/>
                    </a:cubicBezTo>
                    <a:lnTo>
                      <a:pt x="18263" y="1292"/>
                    </a:lnTo>
                    <a:cubicBezTo>
                      <a:pt x="18260" y="1235"/>
                      <a:pt x="18254" y="1180"/>
                      <a:pt x="18250" y="1122"/>
                    </a:cubicBezTo>
                    <a:lnTo>
                      <a:pt x="18246" y="1051"/>
                    </a:lnTo>
                    <a:cubicBezTo>
                      <a:pt x="18240" y="969"/>
                      <a:pt x="18236" y="888"/>
                      <a:pt x="18226" y="806"/>
                    </a:cubicBezTo>
                    <a:cubicBezTo>
                      <a:pt x="18216" y="740"/>
                      <a:pt x="18205" y="676"/>
                      <a:pt x="18192" y="614"/>
                    </a:cubicBezTo>
                    <a:lnTo>
                      <a:pt x="18175" y="509"/>
                    </a:lnTo>
                    <a:cubicBezTo>
                      <a:pt x="18165" y="458"/>
                      <a:pt x="18161" y="403"/>
                      <a:pt x="18155" y="352"/>
                    </a:cubicBezTo>
                    <a:cubicBezTo>
                      <a:pt x="18151" y="301"/>
                      <a:pt x="18144" y="254"/>
                      <a:pt x="18138" y="205"/>
                    </a:cubicBezTo>
                    <a:cubicBezTo>
                      <a:pt x="18128" y="144"/>
                      <a:pt x="18117" y="83"/>
                      <a:pt x="18100" y="21"/>
                    </a:cubicBezTo>
                    <a:lnTo>
                      <a:pt x="17974" y="21"/>
                    </a:lnTo>
                    <a:cubicBezTo>
                      <a:pt x="17882" y="21"/>
                      <a:pt x="17790" y="21"/>
                      <a:pt x="17694" y="25"/>
                    </a:cubicBezTo>
                    <a:lnTo>
                      <a:pt x="17620" y="25"/>
                    </a:lnTo>
                    <a:cubicBezTo>
                      <a:pt x="17572" y="29"/>
                      <a:pt x="17521" y="29"/>
                      <a:pt x="17469" y="29"/>
                    </a:cubicBezTo>
                    <a:cubicBezTo>
                      <a:pt x="17422" y="29"/>
                      <a:pt x="17371" y="29"/>
                      <a:pt x="17320" y="25"/>
                    </a:cubicBezTo>
                    <a:lnTo>
                      <a:pt x="17228" y="21"/>
                    </a:lnTo>
                    <a:cubicBezTo>
                      <a:pt x="17180" y="18"/>
                      <a:pt x="17132" y="15"/>
                      <a:pt x="17088" y="15"/>
                    </a:cubicBezTo>
                    <a:cubicBezTo>
                      <a:pt x="17019" y="12"/>
                      <a:pt x="16952" y="12"/>
                      <a:pt x="16887" y="12"/>
                    </a:cubicBezTo>
                    <a:lnTo>
                      <a:pt x="16788" y="12"/>
                    </a:lnTo>
                    <a:lnTo>
                      <a:pt x="16662" y="4"/>
                    </a:lnTo>
                    <a:cubicBezTo>
                      <a:pt x="16601" y="4"/>
                      <a:pt x="16539" y="1"/>
                      <a:pt x="16478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33"/>
              <p:cNvSpPr/>
              <p:nvPr/>
            </p:nvSpPr>
            <p:spPr>
              <a:xfrm>
                <a:off x="5698486" y="2406592"/>
                <a:ext cx="203392" cy="373512"/>
              </a:xfrm>
              <a:custGeom>
                <a:rect b="b" l="l" r="r" t="t"/>
                <a:pathLst>
                  <a:path extrusionOk="0" h="12011" w="6541">
                    <a:moveTo>
                      <a:pt x="5007" y="0"/>
                    </a:moveTo>
                    <a:cubicBezTo>
                      <a:pt x="4956" y="0"/>
                      <a:pt x="4901" y="0"/>
                      <a:pt x="4846" y="3"/>
                    </a:cubicBezTo>
                    <a:cubicBezTo>
                      <a:pt x="4775" y="3"/>
                      <a:pt x="4703" y="7"/>
                      <a:pt x="4632" y="11"/>
                    </a:cubicBezTo>
                    <a:cubicBezTo>
                      <a:pt x="4544" y="17"/>
                      <a:pt x="4458" y="31"/>
                      <a:pt x="4373" y="44"/>
                    </a:cubicBezTo>
                    <a:cubicBezTo>
                      <a:pt x="4257" y="65"/>
                      <a:pt x="4144" y="92"/>
                      <a:pt x="4032" y="119"/>
                    </a:cubicBezTo>
                    <a:lnTo>
                      <a:pt x="3995" y="126"/>
                    </a:lnTo>
                    <a:cubicBezTo>
                      <a:pt x="3916" y="146"/>
                      <a:pt x="3841" y="171"/>
                      <a:pt x="3762" y="195"/>
                    </a:cubicBezTo>
                    <a:lnTo>
                      <a:pt x="3691" y="215"/>
                    </a:lnTo>
                    <a:lnTo>
                      <a:pt x="3575" y="249"/>
                    </a:lnTo>
                    <a:cubicBezTo>
                      <a:pt x="3517" y="269"/>
                      <a:pt x="3456" y="283"/>
                      <a:pt x="3394" y="303"/>
                    </a:cubicBezTo>
                    <a:cubicBezTo>
                      <a:pt x="3272" y="341"/>
                      <a:pt x="3149" y="396"/>
                      <a:pt x="3037" y="447"/>
                    </a:cubicBezTo>
                    <a:cubicBezTo>
                      <a:pt x="2894" y="511"/>
                      <a:pt x="2757" y="573"/>
                      <a:pt x="2635" y="645"/>
                    </a:cubicBezTo>
                    <a:cubicBezTo>
                      <a:pt x="2495" y="723"/>
                      <a:pt x="2362" y="808"/>
                      <a:pt x="2226" y="893"/>
                    </a:cubicBezTo>
                    <a:cubicBezTo>
                      <a:pt x="1957" y="1060"/>
                      <a:pt x="1735" y="1278"/>
                      <a:pt x="1513" y="1507"/>
                    </a:cubicBezTo>
                    <a:lnTo>
                      <a:pt x="1469" y="1554"/>
                    </a:lnTo>
                    <a:cubicBezTo>
                      <a:pt x="1442" y="1578"/>
                      <a:pt x="1415" y="1606"/>
                      <a:pt x="1391" y="1633"/>
                    </a:cubicBezTo>
                    <a:cubicBezTo>
                      <a:pt x="1346" y="1684"/>
                      <a:pt x="1305" y="1735"/>
                      <a:pt x="1268" y="1786"/>
                    </a:cubicBezTo>
                    <a:cubicBezTo>
                      <a:pt x="1207" y="1868"/>
                      <a:pt x="1149" y="1953"/>
                      <a:pt x="1094" y="2038"/>
                    </a:cubicBezTo>
                    <a:lnTo>
                      <a:pt x="1030" y="2141"/>
                    </a:lnTo>
                    <a:cubicBezTo>
                      <a:pt x="951" y="2260"/>
                      <a:pt x="879" y="2383"/>
                      <a:pt x="811" y="2512"/>
                    </a:cubicBezTo>
                    <a:lnTo>
                      <a:pt x="747" y="2641"/>
                    </a:lnTo>
                    <a:lnTo>
                      <a:pt x="712" y="2707"/>
                    </a:lnTo>
                    <a:cubicBezTo>
                      <a:pt x="675" y="2781"/>
                      <a:pt x="638" y="2856"/>
                      <a:pt x="600" y="2931"/>
                    </a:cubicBezTo>
                    <a:cubicBezTo>
                      <a:pt x="528" y="3084"/>
                      <a:pt x="464" y="3241"/>
                      <a:pt x="403" y="3402"/>
                    </a:cubicBezTo>
                    <a:cubicBezTo>
                      <a:pt x="352" y="3538"/>
                      <a:pt x="311" y="3677"/>
                      <a:pt x="273" y="3817"/>
                    </a:cubicBezTo>
                    <a:cubicBezTo>
                      <a:pt x="218" y="4008"/>
                      <a:pt x="184" y="4206"/>
                      <a:pt x="164" y="4355"/>
                    </a:cubicBezTo>
                    <a:cubicBezTo>
                      <a:pt x="130" y="4560"/>
                      <a:pt x="102" y="4768"/>
                      <a:pt x="86" y="4976"/>
                    </a:cubicBezTo>
                    <a:lnTo>
                      <a:pt x="96" y="4931"/>
                    </a:lnTo>
                    <a:lnTo>
                      <a:pt x="96" y="4931"/>
                    </a:lnTo>
                    <a:cubicBezTo>
                      <a:pt x="58" y="5231"/>
                      <a:pt x="38" y="5532"/>
                      <a:pt x="21" y="5831"/>
                    </a:cubicBezTo>
                    <a:lnTo>
                      <a:pt x="17" y="5917"/>
                    </a:lnTo>
                    <a:cubicBezTo>
                      <a:pt x="14" y="6032"/>
                      <a:pt x="7" y="6152"/>
                      <a:pt x="7" y="6268"/>
                    </a:cubicBezTo>
                    <a:lnTo>
                      <a:pt x="4" y="6359"/>
                    </a:lnTo>
                    <a:cubicBezTo>
                      <a:pt x="0" y="6485"/>
                      <a:pt x="0" y="6612"/>
                      <a:pt x="0" y="6738"/>
                    </a:cubicBezTo>
                    <a:cubicBezTo>
                      <a:pt x="0" y="6799"/>
                      <a:pt x="4" y="6861"/>
                      <a:pt x="4" y="6925"/>
                    </a:cubicBezTo>
                    <a:cubicBezTo>
                      <a:pt x="7" y="7010"/>
                      <a:pt x="11" y="7099"/>
                      <a:pt x="7" y="7185"/>
                    </a:cubicBezTo>
                    <a:cubicBezTo>
                      <a:pt x="7" y="7334"/>
                      <a:pt x="7" y="7481"/>
                      <a:pt x="14" y="7627"/>
                    </a:cubicBezTo>
                    <a:cubicBezTo>
                      <a:pt x="17" y="7778"/>
                      <a:pt x="38" y="7921"/>
                      <a:pt x="55" y="8067"/>
                    </a:cubicBezTo>
                    <a:lnTo>
                      <a:pt x="58" y="8105"/>
                    </a:lnTo>
                    <a:lnTo>
                      <a:pt x="79" y="8254"/>
                    </a:lnTo>
                    <a:lnTo>
                      <a:pt x="116" y="8555"/>
                    </a:lnTo>
                    <a:cubicBezTo>
                      <a:pt x="137" y="8708"/>
                      <a:pt x="164" y="8861"/>
                      <a:pt x="195" y="9014"/>
                    </a:cubicBezTo>
                    <a:lnTo>
                      <a:pt x="239" y="9250"/>
                    </a:lnTo>
                    <a:lnTo>
                      <a:pt x="277" y="9464"/>
                    </a:lnTo>
                    <a:cubicBezTo>
                      <a:pt x="304" y="9604"/>
                      <a:pt x="335" y="9744"/>
                      <a:pt x="365" y="9884"/>
                    </a:cubicBezTo>
                    <a:cubicBezTo>
                      <a:pt x="396" y="10019"/>
                      <a:pt x="437" y="10156"/>
                      <a:pt x="481" y="10289"/>
                    </a:cubicBezTo>
                    <a:cubicBezTo>
                      <a:pt x="515" y="10398"/>
                      <a:pt x="546" y="10507"/>
                      <a:pt x="580" y="10616"/>
                    </a:cubicBezTo>
                    <a:lnTo>
                      <a:pt x="607" y="10708"/>
                    </a:lnTo>
                    <a:lnTo>
                      <a:pt x="627" y="10779"/>
                    </a:lnTo>
                    <a:lnTo>
                      <a:pt x="726" y="11114"/>
                    </a:lnTo>
                    <a:cubicBezTo>
                      <a:pt x="781" y="11290"/>
                      <a:pt x="849" y="11468"/>
                      <a:pt x="917" y="11645"/>
                    </a:cubicBezTo>
                    <a:lnTo>
                      <a:pt x="999" y="11867"/>
                    </a:lnTo>
                    <a:cubicBezTo>
                      <a:pt x="1009" y="11897"/>
                      <a:pt x="1022" y="11928"/>
                      <a:pt x="1033" y="11959"/>
                    </a:cubicBezTo>
                    <a:cubicBezTo>
                      <a:pt x="1054" y="11959"/>
                      <a:pt x="1071" y="11959"/>
                      <a:pt x="1088" y="11962"/>
                    </a:cubicBezTo>
                    <a:cubicBezTo>
                      <a:pt x="1228" y="11964"/>
                      <a:pt x="1368" y="11967"/>
                      <a:pt x="1508" y="11967"/>
                    </a:cubicBezTo>
                    <a:cubicBezTo>
                      <a:pt x="1567" y="11967"/>
                      <a:pt x="1627" y="11966"/>
                      <a:pt x="1687" y="11965"/>
                    </a:cubicBezTo>
                    <a:lnTo>
                      <a:pt x="1684" y="11965"/>
                    </a:lnTo>
                    <a:cubicBezTo>
                      <a:pt x="1926" y="11959"/>
                      <a:pt x="2168" y="11955"/>
                      <a:pt x="2413" y="11955"/>
                    </a:cubicBezTo>
                    <a:lnTo>
                      <a:pt x="2556" y="11955"/>
                    </a:lnTo>
                    <a:cubicBezTo>
                      <a:pt x="2703" y="11959"/>
                      <a:pt x="2846" y="11959"/>
                      <a:pt x="2990" y="11959"/>
                    </a:cubicBezTo>
                    <a:cubicBezTo>
                      <a:pt x="3094" y="11959"/>
                      <a:pt x="3197" y="11960"/>
                      <a:pt x="3299" y="11960"/>
                    </a:cubicBezTo>
                    <a:cubicBezTo>
                      <a:pt x="3350" y="11960"/>
                      <a:pt x="3402" y="11960"/>
                      <a:pt x="3452" y="11959"/>
                    </a:cubicBezTo>
                    <a:cubicBezTo>
                      <a:pt x="3586" y="11959"/>
                      <a:pt x="3722" y="11959"/>
                      <a:pt x="3858" y="11962"/>
                    </a:cubicBezTo>
                    <a:cubicBezTo>
                      <a:pt x="4001" y="11965"/>
                      <a:pt x="4151" y="11976"/>
                      <a:pt x="4294" y="11982"/>
                    </a:cubicBezTo>
                    <a:cubicBezTo>
                      <a:pt x="4445" y="11990"/>
                      <a:pt x="4591" y="12000"/>
                      <a:pt x="4737" y="12010"/>
                    </a:cubicBezTo>
                    <a:lnTo>
                      <a:pt x="4751" y="12010"/>
                    </a:lnTo>
                    <a:lnTo>
                      <a:pt x="4822" y="12006"/>
                    </a:lnTo>
                    <a:cubicBezTo>
                      <a:pt x="4857" y="12003"/>
                      <a:pt x="4891" y="12000"/>
                      <a:pt x="4932" y="12000"/>
                    </a:cubicBezTo>
                    <a:lnTo>
                      <a:pt x="4948" y="12000"/>
                    </a:lnTo>
                    <a:cubicBezTo>
                      <a:pt x="4939" y="11911"/>
                      <a:pt x="4997" y="11829"/>
                      <a:pt x="5082" y="11812"/>
                    </a:cubicBezTo>
                    <a:lnTo>
                      <a:pt x="5112" y="11809"/>
                    </a:lnTo>
                    <a:cubicBezTo>
                      <a:pt x="5071" y="11652"/>
                      <a:pt x="5017" y="11492"/>
                      <a:pt x="4956" y="11315"/>
                    </a:cubicBezTo>
                    <a:cubicBezTo>
                      <a:pt x="4921" y="11229"/>
                      <a:pt x="4891" y="11144"/>
                      <a:pt x="4860" y="11059"/>
                    </a:cubicBezTo>
                    <a:cubicBezTo>
                      <a:pt x="4826" y="10977"/>
                      <a:pt x="4792" y="10892"/>
                      <a:pt x="4761" y="10804"/>
                    </a:cubicBezTo>
                    <a:lnTo>
                      <a:pt x="4714" y="10674"/>
                    </a:lnTo>
                    <a:cubicBezTo>
                      <a:pt x="4666" y="10541"/>
                      <a:pt x="4618" y="10408"/>
                      <a:pt x="4577" y="10272"/>
                    </a:cubicBezTo>
                    <a:cubicBezTo>
                      <a:pt x="4530" y="10109"/>
                      <a:pt x="4486" y="9948"/>
                      <a:pt x="4451" y="9781"/>
                    </a:cubicBezTo>
                    <a:cubicBezTo>
                      <a:pt x="4407" y="9601"/>
                      <a:pt x="4373" y="9420"/>
                      <a:pt x="4339" y="9236"/>
                    </a:cubicBezTo>
                    <a:cubicBezTo>
                      <a:pt x="4335" y="9205"/>
                      <a:pt x="4328" y="9171"/>
                      <a:pt x="4322" y="9134"/>
                    </a:cubicBezTo>
                    <a:cubicBezTo>
                      <a:pt x="4274" y="8857"/>
                      <a:pt x="4243" y="8640"/>
                      <a:pt x="4226" y="8435"/>
                    </a:cubicBezTo>
                    <a:cubicBezTo>
                      <a:pt x="4206" y="8190"/>
                      <a:pt x="4203" y="7937"/>
                      <a:pt x="4199" y="7696"/>
                    </a:cubicBezTo>
                    <a:cubicBezTo>
                      <a:pt x="4192" y="7443"/>
                      <a:pt x="4203" y="7198"/>
                      <a:pt x="4212" y="6949"/>
                    </a:cubicBezTo>
                    <a:cubicBezTo>
                      <a:pt x="4223" y="6707"/>
                      <a:pt x="4240" y="6469"/>
                      <a:pt x="4261" y="6227"/>
                    </a:cubicBezTo>
                    <a:cubicBezTo>
                      <a:pt x="4274" y="6104"/>
                      <a:pt x="4284" y="5985"/>
                      <a:pt x="4298" y="5865"/>
                    </a:cubicBezTo>
                    <a:cubicBezTo>
                      <a:pt x="4369" y="5313"/>
                      <a:pt x="4451" y="4836"/>
                      <a:pt x="4553" y="4407"/>
                    </a:cubicBezTo>
                    <a:cubicBezTo>
                      <a:pt x="4618" y="4130"/>
                      <a:pt x="4683" y="3888"/>
                      <a:pt x="4755" y="3660"/>
                    </a:cubicBezTo>
                    <a:lnTo>
                      <a:pt x="4795" y="3528"/>
                    </a:lnTo>
                    <a:cubicBezTo>
                      <a:pt x="4816" y="3456"/>
                      <a:pt x="4840" y="3385"/>
                      <a:pt x="4863" y="3313"/>
                    </a:cubicBezTo>
                    <a:cubicBezTo>
                      <a:pt x="4901" y="3207"/>
                      <a:pt x="4939" y="3108"/>
                      <a:pt x="4976" y="3006"/>
                    </a:cubicBezTo>
                    <a:lnTo>
                      <a:pt x="4989" y="2965"/>
                    </a:lnTo>
                    <a:cubicBezTo>
                      <a:pt x="5068" y="2774"/>
                      <a:pt x="5143" y="2594"/>
                      <a:pt x="5218" y="2413"/>
                    </a:cubicBezTo>
                    <a:cubicBezTo>
                      <a:pt x="5303" y="2216"/>
                      <a:pt x="5392" y="2015"/>
                      <a:pt x="5491" y="1823"/>
                    </a:cubicBezTo>
                    <a:cubicBezTo>
                      <a:pt x="5518" y="1772"/>
                      <a:pt x="5546" y="1721"/>
                      <a:pt x="5573" y="1670"/>
                    </a:cubicBezTo>
                    <a:lnTo>
                      <a:pt x="5627" y="1571"/>
                    </a:lnTo>
                    <a:lnTo>
                      <a:pt x="5698" y="1431"/>
                    </a:lnTo>
                    <a:lnTo>
                      <a:pt x="5774" y="1296"/>
                    </a:lnTo>
                    <a:lnTo>
                      <a:pt x="5811" y="1227"/>
                    </a:lnTo>
                    <a:cubicBezTo>
                      <a:pt x="5848" y="1156"/>
                      <a:pt x="5886" y="1084"/>
                      <a:pt x="5930" y="1019"/>
                    </a:cubicBezTo>
                    <a:cubicBezTo>
                      <a:pt x="5981" y="941"/>
                      <a:pt x="6029" y="869"/>
                      <a:pt x="6084" y="794"/>
                    </a:cubicBezTo>
                    <a:cubicBezTo>
                      <a:pt x="6192" y="645"/>
                      <a:pt x="6295" y="511"/>
                      <a:pt x="6421" y="402"/>
                    </a:cubicBezTo>
                    <a:lnTo>
                      <a:pt x="6455" y="368"/>
                    </a:lnTo>
                    <a:lnTo>
                      <a:pt x="6458" y="371"/>
                    </a:lnTo>
                    <a:cubicBezTo>
                      <a:pt x="6489" y="348"/>
                      <a:pt x="6520" y="317"/>
                      <a:pt x="6530" y="269"/>
                    </a:cubicBezTo>
                    <a:cubicBezTo>
                      <a:pt x="6540" y="225"/>
                      <a:pt x="6534" y="181"/>
                      <a:pt x="6510" y="140"/>
                    </a:cubicBezTo>
                    <a:cubicBezTo>
                      <a:pt x="6486" y="106"/>
                      <a:pt x="6448" y="79"/>
                      <a:pt x="6408" y="69"/>
                    </a:cubicBezTo>
                    <a:cubicBezTo>
                      <a:pt x="6397" y="65"/>
                      <a:pt x="6380" y="61"/>
                      <a:pt x="6363" y="61"/>
                    </a:cubicBezTo>
                    <a:cubicBezTo>
                      <a:pt x="6329" y="61"/>
                      <a:pt x="6295" y="72"/>
                      <a:pt x="6274" y="89"/>
                    </a:cubicBezTo>
                    <a:lnTo>
                      <a:pt x="6241" y="116"/>
                    </a:lnTo>
                    <a:lnTo>
                      <a:pt x="6206" y="146"/>
                    </a:lnTo>
                    <a:cubicBezTo>
                      <a:pt x="6189" y="123"/>
                      <a:pt x="6159" y="106"/>
                      <a:pt x="6125" y="99"/>
                    </a:cubicBezTo>
                    <a:cubicBezTo>
                      <a:pt x="6046" y="85"/>
                      <a:pt x="5968" y="75"/>
                      <a:pt x="5893" y="69"/>
                    </a:cubicBezTo>
                    <a:cubicBezTo>
                      <a:pt x="5845" y="65"/>
                      <a:pt x="5797" y="61"/>
                      <a:pt x="5750" y="58"/>
                    </a:cubicBezTo>
                    <a:cubicBezTo>
                      <a:pt x="5668" y="52"/>
                      <a:pt x="5586" y="41"/>
                      <a:pt x="5501" y="31"/>
                    </a:cubicBezTo>
                    <a:lnTo>
                      <a:pt x="5467" y="31"/>
                    </a:lnTo>
                    <a:lnTo>
                      <a:pt x="5412" y="28"/>
                    </a:lnTo>
                    <a:lnTo>
                      <a:pt x="5348" y="20"/>
                    </a:lnTo>
                    <a:lnTo>
                      <a:pt x="5280" y="14"/>
                    </a:lnTo>
                    <a:cubicBezTo>
                      <a:pt x="5228" y="7"/>
                      <a:pt x="5170" y="3"/>
                      <a:pt x="5109" y="0"/>
                    </a:cubicBez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3"/>
              <p:cNvSpPr/>
              <p:nvPr/>
            </p:nvSpPr>
            <p:spPr>
              <a:xfrm>
                <a:off x="5756135" y="2830185"/>
                <a:ext cx="178050" cy="347110"/>
              </a:xfrm>
              <a:custGeom>
                <a:rect b="b" l="l" r="r" t="t"/>
                <a:pathLst>
                  <a:path extrusionOk="0" h="11162" w="5726">
                    <a:moveTo>
                      <a:pt x="3319" y="1"/>
                    </a:moveTo>
                    <a:cubicBezTo>
                      <a:pt x="3251" y="18"/>
                      <a:pt x="3180" y="21"/>
                      <a:pt x="3112" y="21"/>
                    </a:cubicBezTo>
                    <a:lnTo>
                      <a:pt x="3050" y="25"/>
                    </a:lnTo>
                    <a:cubicBezTo>
                      <a:pt x="2924" y="35"/>
                      <a:pt x="2798" y="41"/>
                      <a:pt x="2672" y="45"/>
                    </a:cubicBezTo>
                    <a:cubicBezTo>
                      <a:pt x="2533" y="49"/>
                      <a:pt x="2389" y="52"/>
                      <a:pt x="2240" y="59"/>
                    </a:cubicBezTo>
                    <a:cubicBezTo>
                      <a:pt x="2113" y="59"/>
                      <a:pt x="1987" y="62"/>
                      <a:pt x="1864" y="62"/>
                    </a:cubicBezTo>
                    <a:lnTo>
                      <a:pt x="1711" y="62"/>
                    </a:lnTo>
                    <a:cubicBezTo>
                      <a:pt x="1595" y="62"/>
                      <a:pt x="1476" y="66"/>
                      <a:pt x="1356" y="66"/>
                    </a:cubicBezTo>
                    <a:cubicBezTo>
                      <a:pt x="1221" y="69"/>
                      <a:pt x="1081" y="72"/>
                      <a:pt x="944" y="72"/>
                    </a:cubicBezTo>
                    <a:lnTo>
                      <a:pt x="849" y="72"/>
                    </a:lnTo>
                    <a:cubicBezTo>
                      <a:pt x="678" y="69"/>
                      <a:pt x="508" y="62"/>
                      <a:pt x="334" y="59"/>
                    </a:cubicBezTo>
                    <a:cubicBezTo>
                      <a:pt x="225" y="52"/>
                      <a:pt x="113" y="49"/>
                      <a:pt x="0" y="45"/>
                    </a:cubicBezTo>
                    <a:lnTo>
                      <a:pt x="0" y="45"/>
                    </a:lnTo>
                    <a:cubicBezTo>
                      <a:pt x="24" y="110"/>
                      <a:pt x="44" y="181"/>
                      <a:pt x="62" y="260"/>
                    </a:cubicBezTo>
                    <a:cubicBezTo>
                      <a:pt x="99" y="417"/>
                      <a:pt x="130" y="573"/>
                      <a:pt x="157" y="730"/>
                    </a:cubicBezTo>
                    <a:lnTo>
                      <a:pt x="181" y="863"/>
                    </a:lnTo>
                    <a:cubicBezTo>
                      <a:pt x="183" y="858"/>
                      <a:pt x="184" y="852"/>
                      <a:pt x="185" y="847"/>
                    </a:cubicBezTo>
                    <a:lnTo>
                      <a:pt x="185" y="847"/>
                    </a:lnTo>
                    <a:cubicBezTo>
                      <a:pt x="210" y="1046"/>
                      <a:pt x="230" y="1244"/>
                      <a:pt x="252" y="1442"/>
                    </a:cubicBezTo>
                    <a:lnTo>
                      <a:pt x="273" y="1620"/>
                    </a:lnTo>
                    <a:cubicBezTo>
                      <a:pt x="280" y="1691"/>
                      <a:pt x="287" y="1763"/>
                      <a:pt x="293" y="1838"/>
                    </a:cubicBezTo>
                    <a:lnTo>
                      <a:pt x="304" y="1984"/>
                    </a:lnTo>
                    <a:lnTo>
                      <a:pt x="314" y="2080"/>
                    </a:lnTo>
                    <a:cubicBezTo>
                      <a:pt x="321" y="2182"/>
                      <a:pt x="331" y="2284"/>
                      <a:pt x="341" y="2386"/>
                    </a:cubicBezTo>
                    <a:cubicBezTo>
                      <a:pt x="348" y="2451"/>
                      <a:pt x="354" y="2516"/>
                      <a:pt x="365" y="2581"/>
                    </a:cubicBezTo>
                    <a:cubicBezTo>
                      <a:pt x="372" y="2646"/>
                      <a:pt x="382" y="2714"/>
                      <a:pt x="389" y="2778"/>
                    </a:cubicBezTo>
                    <a:cubicBezTo>
                      <a:pt x="399" y="2867"/>
                      <a:pt x="409" y="2956"/>
                      <a:pt x="423" y="3044"/>
                    </a:cubicBezTo>
                    <a:lnTo>
                      <a:pt x="440" y="3187"/>
                    </a:lnTo>
                    <a:lnTo>
                      <a:pt x="464" y="3385"/>
                    </a:lnTo>
                    <a:lnTo>
                      <a:pt x="488" y="3586"/>
                    </a:lnTo>
                    <a:cubicBezTo>
                      <a:pt x="508" y="3733"/>
                      <a:pt x="532" y="3879"/>
                      <a:pt x="556" y="4022"/>
                    </a:cubicBezTo>
                    <a:lnTo>
                      <a:pt x="583" y="4206"/>
                    </a:lnTo>
                    <a:lnTo>
                      <a:pt x="610" y="4414"/>
                    </a:lnTo>
                    <a:cubicBezTo>
                      <a:pt x="634" y="4578"/>
                      <a:pt x="665" y="4741"/>
                      <a:pt x="692" y="4905"/>
                    </a:cubicBezTo>
                    <a:cubicBezTo>
                      <a:pt x="730" y="5103"/>
                      <a:pt x="774" y="5301"/>
                      <a:pt x="818" y="5498"/>
                    </a:cubicBezTo>
                    <a:lnTo>
                      <a:pt x="866" y="5713"/>
                    </a:lnTo>
                    <a:cubicBezTo>
                      <a:pt x="938" y="6037"/>
                      <a:pt x="1002" y="6302"/>
                      <a:pt x="1070" y="6541"/>
                    </a:cubicBezTo>
                    <a:lnTo>
                      <a:pt x="1115" y="6687"/>
                    </a:lnTo>
                    <a:cubicBezTo>
                      <a:pt x="1176" y="6916"/>
                      <a:pt x="1244" y="7151"/>
                      <a:pt x="1333" y="7372"/>
                    </a:cubicBezTo>
                    <a:cubicBezTo>
                      <a:pt x="1381" y="7488"/>
                      <a:pt x="1428" y="7607"/>
                      <a:pt x="1479" y="7726"/>
                    </a:cubicBezTo>
                    <a:lnTo>
                      <a:pt x="1517" y="7816"/>
                    </a:lnTo>
                    <a:cubicBezTo>
                      <a:pt x="1561" y="7914"/>
                      <a:pt x="1606" y="8020"/>
                      <a:pt x="1660" y="8118"/>
                    </a:cubicBezTo>
                    <a:cubicBezTo>
                      <a:pt x="1738" y="8269"/>
                      <a:pt x="1806" y="8381"/>
                      <a:pt x="1878" y="8483"/>
                    </a:cubicBezTo>
                    <a:cubicBezTo>
                      <a:pt x="1953" y="8596"/>
                      <a:pt x="2042" y="8701"/>
                      <a:pt x="2130" y="8810"/>
                    </a:cubicBezTo>
                    <a:lnTo>
                      <a:pt x="2154" y="8841"/>
                    </a:lnTo>
                    <a:lnTo>
                      <a:pt x="2243" y="8947"/>
                    </a:lnTo>
                    <a:lnTo>
                      <a:pt x="2457" y="9209"/>
                    </a:lnTo>
                    <a:cubicBezTo>
                      <a:pt x="2618" y="9406"/>
                      <a:pt x="2798" y="9611"/>
                      <a:pt x="2982" y="9809"/>
                    </a:cubicBezTo>
                    <a:cubicBezTo>
                      <a:pt x="3085" y="9914"/>
                      <a:pt x="3187" y="10017"/>
                      <a:pt x="3296" y="10116"/>
                    </a:cubicBezTo>
                    <a:cubicBezTo>
                      <a:pt x="3385" y="10197"/>
                      <a:pt x="3483" y="10265"/>
                      <a:pt x="3579" y="10334"/>
                    </a:cubicBezTo>
                    <a:lnTo>
                      <a:pt x="3623" y="10364"/>
                    </a:lnTo>
                    <a:lnTo>
                      <a:pt x="3674" y="10402"/>
                    </a:lnTo>
                    <a:cubicBezTo>
                      <a:pt x="3821" y="10507"/>
                      <a:pt x="3970" y="10617"/>
                      <a:pt x="4134" y="10702"/>
                    </a:cubicBezTo>
                    <a:lnTo>
                      <a:pt x="4175" y="10726"/>
                    </a:lnTo>
                    <a:cubicBezTo>
                      <a:pt x="4271" y="10776"/>
                      <a:pt x="4362" y="10828"/>
                      <a:pt x="4464" y="10872"/>
                    </a:cubicBezTo>
                    <a:cubicBezTo>
                      <a:pt x="4577" y="10916"/>
                      <a:pt x="4689" y="10971"/>
                      <a:pt x="4799" y="11022"/>
                    </a:cubicBezTo>
                    <a:lnTo>
                      <a:pt x="4867" y="11056"/>
                    </a:lnTo>
                    <a:cubicBezTo>
                      <a:pt x="4922" y="11080"/>
                      <a:pt x="4972" y="11104"/>
                      <a:pt x="5027" y="11128"/>
                    </a:cubicBezTo>
                    <a:lnTo>
                      <a:pt x="5057" y="11141"/>
                    </a:lnTo>
                    <a:lnTo>
                      <a:pt x="5095" y="11155"/>
                    </a:lnTo>
                    <a:cubicBezTo>
                      <a:pt x="5106" y="11155"/>
                      <a:pt x="5119" y="11158"/>
                      <a:pt x="5129" y="11158"/>
                    </a:cubicBezTo>
                    <a:cubicBezTo>
                      <a:pt x="5156" y="11158"/>
                      <a:pt x="5184" y="11162"/>
                      <a:pt x="5208" y="11162"/>
                    </a:cubicBezTo>
                    <a:lnTo>
                      <a:pt x="5375" y="11162"/>
                    </a:lnTo>
                    <a:cubicBezTo>
                      <a:pt x="5463" y="11162"/>
                      <a:pt x="5556" y="11155"/>
                      <a:pt x="5644" y="11155"/>
                    </a:cubicBezTo>
                    <a:lnTo>
                      <a:pt x="5620" y="11155"/>
                    </a:lnTo>
                    <a:cubicBezTo>
                      <a:pt x="5658" y="11152"/>
                      <a:pt x="5691" y="11149"/>
                      <a:pt x="5726" y="11149"/>
                    </a:cubicBezTo>
                    <a:lnTo>
                      <a:pt x="5641" y="11039"/>
                    </a:lnTo>
                    <a:cubicBezTo>
                      <a:pt x="5491" y="10848"/>
                      <a:pt x="5351" y="10647"/>
                      <a:pt x="5221" y="10443"/>
                    </a:cubicBezTo>
                    <a:cubicBezTo>
                      <a:pt x="5109" y="10265"/>
                      <a:pt x="5007" y="10081"/>
                      <a:pt x="4904" y="9901"/>
                    </a:cubicBezTo>
                    <a:lnTo>
                      <a:pt x="4887" y="9870"/>
                    </a:lnTo>
                    <a:cubicBezTo>
                      <a:pt x="4792" y="9703"/>
                      <a:pt x="4700" y="9523"/>
                      <a:pt x="4587" y="9281"/>
                    </a:cubicBezTo>
                    <a:cubicBezTo>
                      <a:pt x="4509" y="9107"/>
                      <a:pt x="4434" y="8930"/>
                      <a:pt x="4356" y="8752"/>
                    </a:cubicBezTo>
                    <a:lnTo>
                      <a:pt x="4260" y="8527"/>
                    </a:lnTo>
                    <a:cubicBezTo>
                      <a:pt x="4175" y="8330"/>
                      <a:pt x="4107" y="8126"/>
                      <a:pt x="4035" y="7924"/>
                    </a:cubicBezTo>
                    <a:lnTo>
                      <a:pt x="3970" y="7737"/>
                    </a:lnTo>
                    <a:cubicBezTo>
                      <a:pt x="3889" y="7502"/>
                      <a:pt x="3817" y="7253"/>
                      <a:pt x="3753" y="6981"/>
                    </a:cubicBezTo>
                    <a:cubicBezTo>
                      <a:pt x="3705" y="6789"/>
                      <a:pt x="3671" y="6599"/>
                      <a:pt x="3637" y="6408"/>
                    </a:cubicBezTo>
                    <a:lnTo>
                      <a:pt x="3596" y="6196"/>
                    </a:lnTo>
                    <a:cubicBezTo>
                      <a:pt x="3589" y="6149"/>
                      <a:pt x="3582" y="6105"/>
                      <a:pt x="3575" y="6057"/>
                    </a:cubicBezTo>
                    <a:lnTo>
                      <a:pt x="3569" y="6033"/>
                    </a:lnTo>
                    <a:lnTo>
                      <a:pt x="3548" y="5907"/>
                    </a:lnTo>
                    <a:lnTo>
                      <a:pt x="3528" y="5784"/>
                    </a:lnTo>
                    <a:lnTo>
                      <a:pt x="3528" y="5828"/>
                    </a:lnTo>
                    <a:lnTo>
                      <a:pt x="3517" y="5710"/>
                    </a:lnTo>
                    <a:cubicBezTo>
                      <a:pt x="3497" y="5600"/>
                      <a:pt x="3480" y="5491"/>
                      <a:pt x="3459" y="5386"/>
                    </a:cubicBezTo>
                    <a:lnTo>
                      <a:pt x="3449" y="5341"/>
                    </a:lnTo>
                    <a:cubicBezTo>
                      <a:pt x="3405" y="5051"/>
                      <a:pt x="3364" y="4738"/>
                      <a:pt x="3323" y="4387"/>
                    </a:cubicBezTo>
                    <a:cubicBezTo>
                      <a:pt x="3289" y="4063"/>
                      <a:pt x="3265" y="3729"/>
                      <a:pt x="3255" y="3392"/>
                    </a:cubicBezTo>
                    <a:lnTo>
                      <a:pt x="3245" y="3181"/>
                    </a:lnTo>
                    <a:cubicBezTo>
                      <a:pt x="3234" y="2918"/>
                      <a:pt x="3224" y="2659"/>
                      <a:pt x="3224" y="2397"/>
                    </a:cubicBezTo>
                    <a:cubicBezTo>
                      <a:pt x="3224" y="2291"/>
                      <a:pt x="3228" y="2185"/>
                      <a:pt x="3231" y="2080"/>
                    </a:cubicBezTo>
                    <a:lnTo>
                      <a:pt x="3234" y="1869"/>
                    </a:lnTo>
                    <a:cubicBezTo>
                      <a:pt x="3238" y="1746"/>
                      <a:pt x="3242" y="1627"/>
                      <a:pt x="3248" y="1504"/>
                    </a:cubicBezTo>
                    <a:lnTo>
                      <a:pt x="3251" y="1411"/>
                    </a:lnTo>
                    <a:cubicBezTo>
                      <a:pt x="3265" y="1115"/>
                      <a:pt x="3289" y="818"/>
                      <a:pt x="3313" y="522"/>
                    </a:cubicBezTo>
                    <a:cubicBezTo>
                      <a:pt x="3327" y="352"/>
                      <a:pt x="3340" y="178"/>
                      <a:pt x="3350" y="5"/>
                    </a:cubicBezTo>
                    <a:lnTo>
                      <a:pt x="3319" y="1"/>
                    </a:ln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3"/>
              <p:cNvSpPr/>
              <p:nvPr/>
            </p:nvSpPr>
            <p:spPr>
              <a:xfrm>
                <a:off x="6020310" y="2434550"/>
                <a:ext cx="155382" cy="46366"/>
              </a:xfrm>
              <a:custGeom>
                <a:rect b="b" l="l" r="r" t="t"/>
                <a:pathLst>
                  <a:path extrusionOk="0" h="1491" w="4997">
                    <a:moveTo>
                      <a:pt x="1374" y="1"/>
                    </a:moveTo>
                    <a:cubicBezTo>
                      <a:pt x="1350" y="1"/>
                      <a:pt x="1330" y="1"/>
                      <a:pt x="1305" y="4"/>
                    </a:cubicBezTo>
                    <a:cubicBezTo>
                      <a:pt x="1159" y="11"/>
                      <a:pt x="1006" y="52"/>
                      <a:pt x="866" y="93"/>
                    </a:cubicBezTo>
                    <a:lnTo>
                      <a:pt x="788" y="114"/>
                    </a:lnTo>
                    <a:cubicBezTo>
                      <a:pt x="676" y="147"/>
                      <a:pt x="566" y="178"/>
                      <a:pt x="454" y="216"/>
                    </a:cubicBezTo>
                    <a:lnTo>
                      <a:pt x="423" y="226"/>
                    </a:lnTo>
                    <a:lnTo>
                      <a:pt x="426" y="229"/>
                    </a:lnTo>
                    <a:lnTo>
                      <a:pt x="375" y="240"/>
                    </a:lnTo>
                    <a:lnTo>
                      <a:pt x="324" y="253"/>
                    </a:lnTo>
                    <a:lnTo>
                      <a:pt x="262" y="274"/>
                    </a:lnTo>
                    <a:cubicBezTo>
                      <a:pt x="215" y="287"/>
                      <a:pt x="191" y="294"/>
                      <a:pt x="168" y="298"/>
                    </a:cubicBezTo>
                    <a:cubicBezTo>
                      <a:pt x="116" y="307"/>
                      <a:pt x="83" y="328"/>
                      <a:pt x="45" y="369"/>
                    </a:cubicBezTo>
                    <a:cubicBezTo>
                      <a:pt x="11" y="413"/>
                      <a:pt x="1" y="491"/>
                      <a:pt x="28" y="543"/>
                    </a:cubicBezTo>
                    <a:cubicBezTo>
                      <a:pt x="58" y="601"/>
                      <a:pt x="106" y="635"/>
                      <a:pt x="164" y="666"/>
                    </a:cubicBezTo>
                    <a:cubicBezTo>
                      <a:pt x="273" y="724"/>
                      <a:pt x="389" y="768"/>
                      <a:pt x="501" y="809"/>
                    </a:cubicBezTo>
                    <a:lnTo>
                      <a:pt x="569" y="836"/>
                    </a:lnTo>
                    <a:lnTo>
                      <a:pt x="648" y="867"/>
                    </a:lnTo>
                    <a:cubicBezTo>
                      <a:pt x="764" y="908"/>
                      <a:pt x="880" y="952"/>
                      <a:pt x="995" y="993"/>
                    </a:cubicBezTo>
                    <a:cubicBezTo>
                      <a:pt x="1244" y="1075"/>
                      <a:pt x="1510" y="1149"/>
                      <a:pt x="1780" y="1210"/>
                    </a:cubicBezTo>
                    <a:cubicBezTo>
                      <a:pt x="1929" y="1245"/>
                      <a:pt x="2079" y="1276"/>
                      <a:pt x="2230" y="1309"/>
                    </a:cubicBezTo>
                    <a:cubicBezTo>
                      <a:pt x="2359" y="1333"/>
                      <a:pt x="2491" y="1354"/>
                      <a:pt x="2621" y="1371"/>
                    </a:cubicBezTo>
                    <a:lnTo>
                      <a:pt x="2675" y="1381"/>
                    </a:lnTo>
                    <a:lnTo>
                      <a:pt x="2812" y="1402"/>
                    </a:lnTo>
                    <a:cubicBezTo>
                      <a:pt x="2876" y="1412"/>
                      <a:pt x="2945" y="1422"/>
                      <a:pt x="3010" y="1432"/>
                    </a:cubicBezTo>
                    <a:cubicBezTo>
                      <a:pt x="3139" y="1449"/>
                      <a:pt x="3265" y="1460"/>
                      <a:pt x="3395" y="1473"/>
                    </a:cubicBezTo>
                    <a:cubicBezTo>
                      <a:pt x="3507" y="1484"/>
                      <a:pt x="3606" y="1490"/>
                      <a:pt x="3705" y="1490"/>
                    </a:cubicBezTo>
                    <a:lnTo>
                      <a:pt x="3746" y="1487"/>
                    </a:lnTo>
                    <a:cubicBezTo>
                      <a:pt x="3872" y="1487"/>
                      <a:pt x="4004" y="1484"/>
                      <a:pt x="4134" y="1466"/>
                    </a:cubicBezTo>
                    <a:cubicBezTo>
                      <a:pt x="4199" y="1456"/>
                      <a:pt x="4254" y="1402"/>
                      <a:pt x="4270" y="1333"/>
                    </a:cubicBezTo>
                    <a:lnTo>
                      <a:pt x="4359" y="1350"/>
                    </a:lnTo>
                    <a:cubicBezTo>
                      <a:pt x="4454" y="1364"/>
                      <a:pt x="4547" y="1378"/>
                      <a:pt x="4642" y="1399"/>
                    </a:cubicBezTo>
                    <a:lnTo>
                      <a:pt x="4765" y="1429"/>
                    </a:lnTo>
                    <a:cubicBezTo>
                      <a:pt x="4789" y="1435"/>
                      <a:pt x="4809" y="1439"/>
                      <a:pt x="4830" y="1439"/>
                    </a:cubicBezTo>
                    <a:cubicBezTo>
                      <a:pt x="4853" y="1439"/>
                      <a:pt x="4874" y="1435"/>
                      <a:pt x="4894" y="1426"/>
                    </a:cubicBezTo>
                    <a:cubicBezTo>
                      <a:pt x="4935" y="1405"/>
                      <a:pt x="4965" y="1371"/>
                      <a:pt x="4983" y="1330"/>
                    </a:cubicBezTo>
                    <a:cubicBezTo>
                      <a:pt x="4997" y="1289"/>
                      <a:pt x="4997" y="1242"/>
                      <a:pt x="4976" y="1201"/>
                    </a:cubicBezTo>
                    <a:cubicBezTo>
                      <a:pt x="4962" y="1166"/>
                      <a:pt x="4925" y="1125"/>
                      <a:pt x="4884" y="1116"/>
                    </a:cubicBezTo>
                    <a:cubicBezTo>
                      <a:pt x="4772" y="1084"/>
                      <a:pt x="4663" y="1057"/>
                      <a:pt x="4550" y="1040"/>
                    </a:cubicBezTo>
                    <a:lnTo>
                      <a:pt x="4322" y="1006"/>
                    </a:lnTo>
                    <a:lnTo>
                      <a:pt x="4284" y="999"/>
                    </a:lnTo>
                    <a:cubicBezTo>
                      <a:pt x="4094" y="969"/>
                      <a:pt x="3902" y="932"/>
                      <a:pt x="3712" y="891"/>
                    </a:cubicBezTo>
                    <a:cubicBezTo>
                      <a:pt x="3364" y="809"/>
                      <a:pt x="3088" y="724"/>
                      <a:pt x="2850" y="625"/>
                    </a:cubicBezTo>
                    <a:cubicBezTo>
                      <a:pt x="2577" y="512"/>
                      <a:pt x="2359" y="410"/>
                      <a:pt x="2164" y="307"/>
                    </a:cubicBezTo>
                    <a:lnTo>
                      <a:pt x="2096" y="274"/>
                    </a:lnTo>
                    <a:lnTo>
                      <a:pt x="1974" y="202"/>
                    </a:lnTo>
                    <a:cubicBezTo>
                      <a:pt x="1898" y="155"/>
                      <a:pt x="1821" y="110"/>
                      <a:pt x="1739" y="76"/>
                    </a:cubicBezTo>
                    <a:cubicBezTo>
                      <a:pt x="1637" y="24"/>
                      <a:pt x="1514" y="1"/>
                      <a:pt x="1374" y="1"/>
                    </a:cubicBez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3"/>
              <p:cNvSpPr/>
              <p:nvPr/>
            </p:nvSpPr>
            <p:spPr>
              <a:xfrm>
                <a:off x="5689562" y="2394277"/>
                <a:ext cx="690962" cy="389092"/>
              </a:xfrm>
              <a:custGeom>
                <a:rect b="b" l="l" r="r" t="t"/>
                <a:pathLst>
                  <a:path extrusionOk="0" h="12512" w="22221">
                    <a:moveTo>
                      <a:pt x="16598" y="1"/>
                    </a:moveTo>
                    <a:cubicBezTo>
                      <a:pt x="16288" y="1"/>
                      <a:pt x="15957" y="21"/>
                      <a:pt x="15596" y="62"/>
                    </a:cubicBezTo>
                    <a:cubicBezTo>
                      <a:pt x="14253" y="223"/>
                      <a:pt x="12961" y="628"/>
                      <a:pt x="11714" y="1017"/>
                    </a:cubicBezTo>
                    <a:cubicBezTo>
                      <a:pt x="11223" y="1170"/>
                      <a:pt x="10733" y="1324"/>
                      <a:pt x="10242" y="1463"/>
                    </a:cubicBezTo>
                    <a:cubicBezTo>
                      <a:pt x="10218" y="1467"/>
                      <a:pt x="10194" y="1480"/>
                      <a:pt x="10181" y="1494"/>
                    </a:cubicBezTo>
                    <a:lnTo>
                      <a:pt x="9779" y="1330"/>
                    </a:lnTo>
                    <a:cubicBezTo>
                      <a:pt x="9550" y="1238"/>
                      <a:pt x="9322" y="1143"/>
                      <a:pt x="9094" y="1054"/>
                    </a:cubicBezTo>
                    <a:cubicBezTo>
                      <a:pt x="8480" y="805"/>
                      <a:pt x="7747" y="533"/>
                      <a:pt x="6984" y="355"/>
                    </a:cubicBezTo>
                    <a:cubicBezTo>
                      <a:pt x="6470" y="240"/>
                      <a:pt x="5972" y="178"/>
                      <a:pt x="5498" y="178"/>
                    </a:cubicBezTo>
                    <a:cubicBezTo>
                      <a:pt x="5280" y="178"/>
                      <a:pt x="5059" y="195"/>
                      <a:pt x="4834" y="219"/>
                    </a:cubicBezTo>
                    <a:cubicBezTo>
                      <a:pt x="4207" y="301"/>
                      <a:pt x="3596" y="492"/>
                      <a:pt x="3024" y="792"/>
                    </a:cubicBezTo>
                    <a:cubicBezTo>
                      <a:pt x="2547" y="1041"/>
                      <a:pt x="2107" y="1374"/>
                      <a:pt x="1718" y="1790"/>
                    </a:cubicBezTo>
                    <a:cubicBezTo>
                      <a:pt x="1027" y="2537"/>
                      <a:pt x="537" y="3528"/>
                      <a:pt x="260" y="4738"/>
                    </a:cubicBezTo>
                    <a:cubicBezTo>
                      <a:pt x="137" y="5277"/>
                      <a:pt x="59" y="5873"/>
                      <a:pt x="29" y="6507"/>
                    </a:cubicBezTo>
                    <a:cubicBezTo>
                      <a:pt x="1" y="7082"/>
                      <a:pt x="21" y="7699"/>
                      <a:pt x="83" y="8340"/>
                    </a:cubicBezTo>
                    <a:cubicBezTo>
                      <a:pt x="202" y="9560"/>
                      <a:pt x="475" y="10750"/>
                      <a:pt x="894" y="11884"/>
                    </a:cubicBezTo>
                    <a:cubicBezTo>
                      <a:pt x="969" y="12089"/>
                      <a:pt x="1048" y="12290"/>
                      <a:pt x="1130" y="12484"/>
                    </a:cubicBezTo>
                    <a:cubicBezTo>
                      <a:pt x="1255" y="12495"/>
                      <a:pt x="1385" y="12504"/>
                      <a:pt x="1514" y="12512"/>
                    </a:cubicBezTo>
                    <a:cubicBezTo>
                      <a:pt x="1484" y="12443"/>
                      <a:pt x="1453" y="12375"/>
                      <a:pt x="1422" y="12304"/>
                    </a:cubicBezTo>
                    <a:cubicBezTo>
                      <a:pt x="969" y="11213"/>
                      <a:pt x="652" y="10041"/>
                      <a:pt x="482" y="8817"/>
                    </a:cubicBezTo>
                    <a:cubicBezTo>
                      <a:pt x="328" y="7672"/>
                      <a:pt x="321" y="6582"/>
                      <a:pt x="455" y="5577"/>
                    </a:cubicBezTo>
                    <a:cubicBezTo>
                      <a:pt x="557" y="4854"/>
                      <a:pt x="734" y="4186"/>
                      <a:pt x="976" y="3597"/>
                    </a:cubicBezTo>
                    <a:cubicBezTo>
                      <a:pt x="1177" y="3129"/>
                      <a:pt x="1416" y="2721"/>
                      <a:pt x="1698" y="2346"/>
                    </a:cubicBezTo>
                    <a:cubicBezTo>
                      <a:pt x="1934" y="2046"/>
                      <a:pt x="2203" y="1773"/>
                      <a:pt x="2495" y="1531"/>
                    </a:cubicBezTo>
                    <a:lnTo>
                      <a:pt x="2533" y="1511"/>
                    </a:lnTo>
                    <a:cubicBezTo>
                      <a:pt x="2840" y="1279"/>
                      <a:pt x="3181" y="1081"/>
                      <a:pt x="3535" y="924"/>
                    </a:cubicBezTo>
                    <a:cubicBezTo>
                      <a:pt x="3941" y="754"/>
                      <a:pt x="4391" y="628"/>
                      <a:pt x="4840" y="556"/>
                    </a:cubicBezTo>
                    <a:lnTo>
                      <a:pt x="4875" y="560"/>
                    </a:lnTo>
                    <a:cubicBezTo>
                      <a:pt x="5079" y="536"/>
                      <a:pt x="5287" y="526"/>
                      <a:pt x="5498" y="526"/>
                    </a:cubicBezTo>
                    <a:cubicBezTo>
                      <a:pt x="5747" y="526"/>
                      <a:pt x="5999" y="539"/>
                      <a:pt x="6255" y="574"/>
                    </a:cubicBezTo>
                    <a:lnTo>
                      <a:pt x="6295" y="577"/>
                    </a:lnTo>
                    <a:cubicBezTo>
                      <a:pt x="6909" y="665"/>
                      <a:pt x="7550" y="839"/>
                      <a:pt x="8368" y="1135"/>
                    </a:cubicBezTo>
                    <a:cubicBezTo>
                      <a:pt x="8804" y="1296"/>
                      <a:pt x="9237" y="1473"/>
                      <a:pt x="9656" y="1647"/>
                    </a:cubicBezTo>
                    <a:lnTo>
                      <a:pt x="9697" y="1664"/>
                    </a:lnTo>
                    <a:cubicBezTo>
                      <a:pt x="9959" y="1773"/>
                      <a:pt x="10221" y="1879"/>
                      <a:pt x="10487" y="1981"/>
                    </a:cubicBezTo>
                    <a:cubicBezTo>
                      <a:pt x="11074" y="2216"/>
                      <a:pt x="11847" y="2502"/>
                      <a:pt x="12658" y="2683"/>
                    </a:cubicBezTo>
                    <a:cubicBezTo>
                      <a:pt x="13207" y="2809"/>
                      <a:pt x="13742" y="2870"/>
                      <a:pt x="14257" y="2870"/>
                    </a:cubicBezTo>
                    <a:cubicBezTo>
                      <a:pt x="14475" y="2870"/>
                      <a:pt x="14699" y="2860"/>
                      <a:pt x="14924" y="2837"/>
                    </a:cubicBezTo>
                    <a:cubicBezTo>
                      <a:pt x="15146" y="2809"/>
                      <a:pt x="15368" y="2771"/>
                      <a:pt x="15582" y="2724"/>
                    </a:cubicBezTo>
                    <a:cubicBezTo>
                      <a:pt x="15623" y="2717"/>
                      <a:pt x="15657" y="2689"/>
                      <a:pt x="15681" y="2653"/>
                    </a:cubicBezTo>
                    <a:cubicBezTo>
                      <a:pt x="15705" y="2608"/>
                      <a:pt x="15712" y="2560"/>
                      <a:pt x="15701" y="2516"/>
                    </a:cubicBezTo>
                    <a:cubicBezTo>
                      <a:pt x="15681" y="2441"/>
                      <a:pt x="15613" y="2390"/>
                      <a:pt x="15535" y="2390"/>
                    </a:cubicBezTo>
                    <a:cubicBezTo>
                      <a:pt x="15521" y="2390"/>
                      <a:pt x="15504" y="2393"/>
                      <a:pt x="15490" y="2393"/>
                    </a:cubicBezTo>
                    <a:cubicBezTo>
                      <a:pt x="15330" y="2431"/>
                      <a:pt x="15173" y="2458"/>
                      <a:pt x="15017" y="2478"/>
                    </a:cubicBezTo>
                    <a:cubicBezTo>
                      <a:pt x="14771" y="2513"/>
                      <a:pt x="14515" y="2526"/>
                      <a:pt x="14257" y="2526"/>
                    </a:cubicBezTo>
                    <a:cubicBezTo>
                      <a:pt x="13984" y="2526"/>
                      <a:pt x="13694" y="2510"/>
                      <a:pt x="13415" y="2475"/>
                    </a:cubicBezTo>
                    <a:cubicBezTo>
                      <a:pt x="12437" y="2342"/>
                      <a:pt x="11510" y="2019"/>
                      <a:pt x="10658" y="1698"/>
                    </a:cubicBezTo>
                    <a:cubicBezTo>
                      <a:pt x="11043" y="1582"/>
                      <a:pt x="11428" y="1463"/>
                      <a:pt x="11813" y="1344"/>
                    </a:cubicBezTo>
                    <a:cubicBezTo>
                      <a:pt x="13010" y="972"/>
                      <a:pt x="14243" y="587"/>
                      <a:pt x="15494" y="420"/>
                    </a:cubicBezTo>
                    <a:cubicBezTo>
                      <a:pt x="15889" y="369"/>
                      <a:pt x="16247" y="345"/>
                      <a:pt x="16595" y="345"/>
                    </a:cubicBezTo>
                    <a:cubicBezTo>
                      <a:pt x="16887" y="345"/>
                      <a:pt x="17170" y="363"/>
                      <a:pt x="17439" y="399"/>
                    </a:cubicBezTo>
                    <a:cubicBezTo>
                      <a:pt x="17852" y="461"/>
                      <a:pt x="18248" y="570"/>
                      <a:pt x="18612" y="720"/>
                    </a:cubicBezTo>
                    <a:cubicBezTo>
                      <a:pt x="18932" y="860"/>
                      <a:pt x="19236" y="1037"/>
                      <a:pt x="19515" y="1248"/>
                    </a:cubicBezTo>
                    <a:cubicBezTo>
                      <a:pt x="19815" y="1480"/>
                      <a:pt x="20098" y="1763"/>
                      <a:pt x="20363" y="2087"/>
                    </a:cubicBezTo>
                    <a:lnTo>
                      <a:pt x="20381" y="2121"/>
                    </a:lnTo>
                    <a:cubicBezTo>
                      <a:pt x="20684" y="2516"/>
                      <a:pt x="20950" y="2969"/>
                      <a:pt x="21172" y="3466"/>
                    </a:cubicBezTo>
                    <a:lnTo>
                      <a:pt x="21161" y="3457"/>
                    </a:lnTo>
                    <a:lnTo>
                      <a:pt x="21161" y="3457"/>
                    </a:lnTo>
                    <a:cubicBezTo>
                      <a:pt x="21420" y="4077"/>
                      <a:pt x="21604" y="4775"/>
                      <a:pt x="21710" y="5525"/>
                    </a:cubicBezTo>
                    <a:cubicBezTo>
                      <a:pt x="21832" y="6510"/>
                      <a:pt x="21819" y="7536"/>
                      <a:pt x="21675" y="8664"/>
                    </a:cubicBezTo>
                    <a:cubicBezTo>
                      <a:pt x="21502" y="9945"/>
                      <a:pt x="21175" y="11206"/>
                      <a:pt x="20701" y="12419"/>
                    </a:cubicBezTo>
                    <a:cubicBezTo>
                      <a:pt x="20745" y="12427"/>
                      <a:pt x="20793" y="12433"/>
                      <a:pt x="20837" y="12440"/>
                    </a:cubicBezTo>
                    <a:lnTo>
                      <a:pt x="20841" y="12440"/>
                    </a:lnTo>
                    <a:lnTo>
                      <a:pt x="20848" y="12443"/>
                    </a:lnTo>
                    <a:cubicBezTo>
                      <a:pt x="20912" y="12450"/>
                      <a:pt x="20980" y="12460"/>
                      <a:pt x="21046" y="12463"/>
                    </a:cubicBezTo>
                    <a:cubicBezTo>
                      <a:pt x="21423" y="11493"/>
                      <a:pt x="21710" y="10477"/>
                      <a:pt x="21897" y="9437"/>
                    </a:cubicBezTo>
                    <a:cubicBezTo>
                      <a:pt x="22221" y="7669"/>
                      <a:pt x="22218" y="6040"/>
                      <a:pt x="21887" y="4598"/>
                    </a:cubicBezTo>
                    <a:cubicBezTo>
                      <a:pt x="21710" y="3821"/>
                      <a:pt x="21423" y="3106"/>
                      <a:pt x="21038" y="2472"/>
                    </a:cubicBezTo>
                    <a:cubicBezTo>
                      <a:pt x="20837" y="2141"/>
                      <a:pt x="20599" y="1821"/>
                      <a:pt x="20323" y="1524"/>
                    </a:cubicBezTo>
                    <a:cubicBezTo>
                      <a:pt x="20085" y="1265"/>
                      <a:pt x="19805" y="1027"/>
                      <a:pt x="19501" y="816"/>
                    </a:cubicBezTo>
                    <a:cubicBezTo>
                      <a:pt x="18980" y="457"/>
                      <a:pt x="18336" y="205"/>
                      <a:pt x="17644" y="83"/>
                    </a:cubicBezTo>
                    <a:cubicBezTo>
                      <a:pt x="17310" y="28"/>
                      <a:pt x="16959" y="1"/>
                      <a:pt x="16598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3"/>
              <p:cNvSpPr/>
              <p:nvPr/>
            </p:nvSpPr>
            <p:spPr>
              <a:xfrm>
                <a:off x="5688723" y="2393033"/>
                <a:ext cx="690433" cy="391704"/>
              </a:xfrm>
              <a:custGeom>
                <a:rect b="b" l="l" r="r" t="t"/>
                <a:pathLst>
                  <a:path extrusionOk="0" h="12596" w="22204">
                    <a:moveTo>
                      <a:pt x="16625" y="82"/>
                    </a:moveTo>
                    <a:cubicBezTo>
                      <a:pt x="16983" y="82"/>
                      <a:pt x="17334" y="109"/>
                      <a:pt x="17664" y="164"/>
                    </a:cubicBezTo>
                    <a:lnTo>
                      <a:pt x="17661" y="164"/>
                    </a:lnTo>
                    <a:cubicBezTo>
                      <a:pt x="18349" y="286"/>
                      <a:pt x="18987" y="535"/>
                      <a:pt x="19505" y="889"/>
                    </a:cubicBezTo>
                    <a:cubicBezTo>
                      <a:pt x="19808" y="1098"/>
                      <a:pt x="20084" y="1336"/>
                      <a:pt x="20323" y="1592"/>
                    </a:cubicBezTo>
                    <a:cubicBezTo>
                      <a:pt x="20595" y="1888"/>
                      <a:pt x="20831" y="2205"/>
                      <a:pt x="21032" y="2536"/>
                    </a:cubicBezTo>
                    <a:cubicBezTo>
                      <a:pt x="21413" y="3163"/>
                      <a:pt x="21696" y="3875"/>
                      <a:pt x="21873" y="4645"/>
                    </a:cubicBezTo>
                    <a:cubicBezTo>
                      <a:pt x="22040" y="5375"/>
                      <a:pt x="22122" y="6148"/>
                      <a:pt x="22122" y="6962"/>
                    </a:cubicBezTo>
                    <a:cubicBezTo>
                      <a:pt x="22122" y="7760"/>
                      <a:pt x="22043" y="8598"/>
                      <a:pt x="21886" y="9471"/>
                    </a:cubicBezTo>
                    <a:cubicBezTo>
                      <a:pt x="21698" y="10497"/>
                      <a:pt x="21415" y="11500"/>
                      <a:pt x="21045" y="12463"/>
                    </a:cubicBezTo>
                    <a:lnTo>
                      <a:pt x="21045" y="12463"/>
                    </a:lnTo>
                    <a:cubicBezTo>
                      <a:pt x="20993" y="12457"/>
                      <a:pt x="20941" y="12449"/>
                      <a:pt x="20888" y="12443"/>
                    </a:cubicBezTo>
                    <a:lnTo>
                      <a:pt x="20888" y="12443"/>
                    </a:lnTo>
                    <a:lnTo>
                      <a:pt x="20889" y="12442"/>
                    </a:lnTo>
                    <a:lnTo>
                      <a:pt x="20878" y="12442"/>
                    </a:lnTo>
                    <a:lnTo>
                      <a:pt x="20871" y="12439"/>
                    </a:lnTo>
                    <a:cubicBezTo>
                      <a:pt x="20843" y="12435"/>
                      <a:pt x="20813" y="12431"/>
                      <a:pt x="20784" y="12426"/>
                    </a:cubicBezTo>
                    <a:lnTo>
                      <a:pt x="20784" y="12426"/>
                    </a:lnTo>
                    <a:cubicBezTo>
                      <a:pt x="21248" y="11224"/>
                      <a:pt x="21572" y="9976"/>
                      <a:pt x="21743" y="8708"/>
                    </a:cubicBezTo>
                    <a:cubicBezTo>
                      <a:pt x="21822" y="8097"/>
                      <a:pt x="21859" y="7511"/>
                      <a:pt x="21859" y="6949"/>
                    </a:cubicBezTo>
                    <a:cubicBezTo>
                      <a:pt x="21859" y="6475"/>
                      <a:pt x="21832" y="6012"/>
                      <a:pt x="21774" y="5562"/>
                    </a:cubicBezTo>
                    <a:cubicBezTo>
                      <a:pt x="21688" y="4922"/>
                      <a:pt x="21543" y="4322"/>
                      <a:pt x="21342" y="3774"/>
                    </a:cubicBezTo>
                    <a:lnTo>
                      <a:pt x="21342" y="3774"/>
                    </a:lnTo>
                    <a:lnTo>
                      <a:pt x="21392" y="3844"/>
                    </a:lnTo>
                    <a:lnTo>
                      <a:pt x="21236" y="3490"/>
                    </a:lnTo>
                    <a:cubicBezTo>
                      <a:pt x="21015" y="2990"/>
                      <a:pt x="20747" y="2539"/>
                      <a:pt x="20445" y="2141"/>
                    </a:cubicBezTo>
                    <a:lnTo>
                      <a:pt x="20445" y="2141"/>
                    </a:lnTo>
                    <a:lnTo>
                      <a:pt x="20445" y="2141"/>
                    </a:lnTo>
                    <a:lnTo>
                      <a:pt x="20425" y="2106"/>
                    </a:lnTo>
                    <a:lnTo>
                      <a:pt x="20422" y="2103"/>
                    </a:lnTo>
                    <a:cubicBezTo>
                      <a:pt x="20156" y="1776"/>
                      <a:pt x="19869" y="1490"/>
                      <a:pt x="19566" y="1254"/>
                    </a:cubicBezTo>
                    <a:cubicBezTo>
                      <a:pt x="19286" y="1043"/>
                      <a:pt x="18980" y="862"/>
                      <a:pt x="18656" y="722"/>
                    </a:cubicBezTo>
                    <a:lnTo>
                      <a:pt x="18652" y="722"/>
                    </a:lnTo>
                    <a:cubicBezTo>
                      <a:pt x="18284" y="569"/>
                      <a:pt x="17886" y="460"/>
                      <a:pt x="17474" y="398"/>
                    </a:cubicBezTo>
                    <a:cubicBezTo>
                      <a:pt x="17201" y="362"/>
                      <a:pt x="16914" y="344"/>
                      <a:pt x="16622" y="344"/>
                    </a:cubicBezTo>
                    <a:cubicBezTo>
                      <a:pt x="16274" y="344"/>
                      <a:pt x="15912" y="368"/>
                      <a:pt x="15514" y="419"/>
                    </a:cubicBezTo>
                    <a:cubicBezTo>
                      <a:pt x="14259" y="587"/>
                      <a:pt x="13023" y="975"/>
                      <a:pt x="11830" y="1346"/>
                    </a:cubicBezTo>
                    <a:cubicBezTo>
                      <a:pt x="11445" y="1466"/>
                      <a:pt x="11060" y="1584"/>
                      <a:pt x="10671" y="1697"/>
                    </a:cubicBezTo>
                    <a:lnTo>
                      <a:pt x="10555" y="1732"/>
                    </a:lnTo>
                    <a:lnTo>
                      <a:pt x="10668" y="1776"/>
                    </a:lnTo>
                    <a:cubicBezTo>
                      <a:pt x="11524" y="2096"/>
                      <a:pt x="12450" y="2419"/>
                      <a:pt x="13435" y="2556"/>
                    </a:cubicBezTo>
                    <a:lnTo>
                      <a:pt x="13438" y="2556"/>
                    </a:lnTo>
                    <a:cubicBezTo>
                      <a:pt x="13718" y="2590"/>
                      <a:pt x="14011" y="2607"/>
                      <a:pt x="14284" y="2607"/>
                    </a:cubicBezTo>
                    <a:cubicBezTo>
                      <a:pt x="14546" y="2607"/>
                      <a:pt x="14802" y="2594"/>
                      <a:pt x="15050" y="2559"/>
                    </a:cubicBezTo>
                    <a:cubicBezTo>
                      <a:pt x="15207" y="2539"/>
                      <a:pt x="15368" y="2509"/>
                      <a:pt x="15527" y="2474"/>
                    </a:cubicBezTo>
                    <a:lnTo>
                      <a:pt x="15527" y="2474"/>
                    </a:lnTo>
                    <a:lnTo>
                      <a:pt x="15527" y="2474"/>
                    </a:lnTo>
                    <a:cubicBezTo>
                      <a:pt x="15540" y="2474"/>
                      <a:pt x="15552" y="2471"/>
                      <a:pt x="15562" y="2471"/>
                    </a:cubicBezTo>
                    <a:cubicBezTo>
                      <a:pt x="15593" y="2471"/>
                      <a:pt x="15620" y="2481"/>
                      <a:pt x="15643" y="2498"/>
                    </a:cubicBezTo>
                    <a:cubicBezTo>
                      <a:pt x="15664" y="2515"/>
                      <a:pt x="15681" y="2536"/>
                      <a:pt x="15688" y="2566"/>
                    </a:cubicBezTo>
                    <a:cubicBezTo>
                      <a:pt x="15691" y="2577"/>
                      <a:pt x="15691" y="2586"/>
                      <a:pt x="15691" y="2600"/>
                    </a:cubicBezTo>
                    <a:cubicBezTo>
                      <a:pt x="15691" y="2624"/>
                      <a:pt x="15684" y="2648"/>
                      <a:pt x="15670" y="2668"/>
                    </a:cubicBezTo>
                    <a:lnTo>
                      <a:pt x="15670" y="2672"/>
                    </a:lnTo>
                    <a:cubicBezTo>
                      <a:pt x="15664" y="2685"/>
                      <a:pt x="15654" y="2699"/>
                      <a:pt x="15640" y="2706"/>
                    </a:cubicBezTo>
                    <a:cubicBezTo>
                      <a:pt x="15629" y="2716"/>
                      <a:pt x="15616" y="2723"/>
                      <a:pt x="15599" y="2726"/>
                    </a:cubicBezTo>
                    <a:cubicBezTo>
                      <a:pt x="15388" y="2774"/>
                      <a:pt x="15170" y="2811"/>
                      <a:pt x="14948" y="2836"/>
                    </a:cubicBezTo>
                    <a:cubicBezTo>
                      <a:pt x="14723" y="2860"/>
                      <a:pt x="14502" y="2869"/>
                      <a:pt x="14284" y="2869"/>
                    </a:cubicBezTo>
                    <a:cubicBezTo>
                      <a:pt x="13773" y="2869"/>
                      <a:pt x="13241" y="2808"/>
                      <a:pt x="12696" y="2685"/>
                    </a:cubicBezTo>
                    <a:cubicBezTo>
                      <a:pt x="11884" y="2505"/>
                      <a:pt x="11115" y="2215"/>
                      <a:pt x="10531" y="1984"/>
                    </a:cubicBezTo>
                    <a:cubicBezTo>
                      <a:pt x="10266" y="1881"/>
                      <a:pt x="10003" y="1776"/>
                      <a:pt x="9740" y="1666"/>
                    </a:cubicBezTo>
                    <a:lnTo>
                      <a:pt x="9700" y="1650"/>
                    </a:lnTo>
                    <a:cubicBezTo>
                      <a:pt x="9278" y="1476"/>
                      <a:pt x="8845" y="1298"/>
                      <a:pt x="8408" y="1139"/>
                    </a:cubicBezTo>
                    <a:cubicBezTo>
                      <a:pt x="7590" y="838"/>
                      <a:pt x="6947" y="664"/>
                      <a:pt x="6330" y="576"/>
                    </a:cubicBezTo>
                    <a:lnTo>
                      <a:pt x="6326" y="576"/>
                    </a:lnTo>
                    <a:lnTo>
                      <a:pt x="6285" y="573"/>
                    </a:lnTo>
                    <a:lnTo>
                      <a:pt x="6289" y="573"/>
                    </a:lnTo>
                    <a:cubicBezTo>
                      <a:pt x="6030" y="538"/>
                      <a:pt x="5774" y="525"/>
                      <a:pt x="5525" y="525"/>
                    </a:cubicBezTo>
                    <a:cubicBezTo>
                      <a:pt x="5315" y="525"/>
                      <a:pt x="5106" y="535"/>
                      <a:pt x="4899" y="558"/>
                    </a:cubicBezTo>
                    <a:lnTo>
                      <a:pt x="4899" y="558"/>
                    </a:lnTo>
                    <a:lnTo>
                      <a:pt x="4864" y="555"/>
                    </a:lnTo>
                    <a:lnTo>
                      <a:pt x="4861" y="555"/>
                    </a:lnTo>
                    <a:cubicBezTo>
                      <a:pt x="4408" y="627"/>
                      <a:pt x="3954" y="753"/>
                      <a:pt x="3549" y="927"/>
                    </a:cubicBezTo>
                    <a:lnTo>
                      <a:pt x="3545" y="927"/>
                    </a:lnTo>
                    <a:cubicBezTo>
                      <a:pt x="3187" y="1084"/>
                      <a:pt x="2846" y="1282"/>
                      <a:pt x="2536" y="1517"/>
                    </a:cubicBezTo>
                    <a:lnTo>
                      <a:pt x="2499" y="1540"/>
                    </a:lnTo>
                    <a:cubicBezTo>
                      <a:pt x="2203" y="1782"/>
                      <a:pt x="1934" y="2059"/>
                      <a:pt x="1695" y="2358"/>
                    </a:cubicBezTo>
                    <a:cubicBezTo>
                      <a:pt x="1408" y="2737"/>
                      <a:pt x="1170" y="3149"/>
                      <a:pt x="965" y="3619"/>
                    </a:cubicBezTo>
                    <a:cubicBezTo>
                      <a:pt x="720" y="4216"/>
                      <a:pt x="543" y="4884"/>
                      <a:pt x="441" y="5613"/>
                    </a:cubicBezTo>
                    <a:cubicBezTo>
                      <a:pt x="375" y="6083"/>
                      <a:pt x="345" y="6574"/>
                      <a:pt x="345" y="7078"/>
                    </a:cubicBezTo>
                    <a:cubicBezTo>
                      <a:pt x="345" y="7654"/>
                      <a:pt x="386" y="8250"/>
                      <a:pt x="468" y="8861"/>
                    </a:cubicBezTo>
                    <a:cubicBezTo>
                      <a:pt x="638" y="10091"/>
                      <a:pt x="955" y="11267"/>
                      <a:pt x="1412" y="12360"/>
                    </a:cubicBezTo>
                    <a:cubicBezTo>
                      <a:pt x="1434" y="12408"/>
                      <a:pt x="1455" y="12458"/>
                      <a:pt x="1476" y="12507"/>
                    </a:cubicBezTo>
                    <a:lnTo>
                      <a:pt x="1476" y="12507"/>
                    </a:lnTo>
                    <a:cubicBezTo>
                      <a:pt x="1378" y="12501"/>
                      <a:pt x="1280" y="12493"/>
                      <a:pt x="1184" y="12485"/>
                    </a:cubicBezTo>
                    <a:lnTo>
                      <a:pt x="1184" y="12485"/>
                    </a:lnTo>
                    <a:cubicBezTo>
                      <a:pt x="1106" y="12298"/>
                      <a:pt x="1031" y="12107"/>
                      <a:pt x="959" y="11910"/>
                    </a:cubicBezTo>
                    <a:cubicBezTo>
                      <a:pt x="543" y="10779"/>
                      <a:pt x="270" y="9593"/>
                      <a:pt x="151" y="8377"/>
                    </a:cubicBezTo>
                    <a:cubicBezTo>
                      <a:pt x="106" y="7931"/>
                      <a:pt x="83" y="7494"/>
                      <a:pt x="83" y="7078"/>
                    </a:cubicBezTo>
                    <a:cubicBezTo>
                      <a:pt x="83" y="6898"/>
                      <a:pt x="89" y="6721"/>
                      <a:pt x="97" y="6550"/>
                    </a:cubicBezTo>
                    <a:lnTo>
                      <a:pt x="97" y="6547"/>
                    </a:lnTo>
                    <a:cubicBezTo>
                      <a:pt x="127" y="5916"/>
                      <a:pt x="202" y="5323"/>
                      <a:pt x="328" y="4785"/>
                    </a:cubicBezTo>
                    <a:cubicBezTo>
                      <a:pt x="600" y="3582"/>
                      <a:pt x="1088" y="2600"/>
                      <a:pt x="1777" y="1858"/>
                    </a:cubicBezTo>
                    <a:cubicBezTo>
                      <a:pt x="2162" y="1445"/>
                      <a:pt x="2594" y="1114"/>
                      <a:pt x="3068" y="869"/>
                    </a:cubicBezTo>
                    <a:cubicBezTo>
                      <a:pt x="3637" y="569"/>
                      <a:pt x="4244" y="378"/>
                      <a:pt x="4867" y="300"/>
                    </a:cubicBezTo>
                    <a:cubicBezTo>
                      <a:pt x="5089" y="276"/>
                      <a:pt x="5307" y="259"/>
                      <a:pt x="5525" y="259"/>
                    </a:cubicBezTo>
                    <a:cubicBezTo>
                      <a:pt x="5995" y="259"/>
                      <a:pt x="6489" y="321"/>
                      <a:pt x="7000" y="436"/>
                    </a:cubicBezTo>
                    <a:cubicBezTo>
                      <a:pt x="7761" y="610"/>
                      <a:pt x="8490" y="886"/>
                      <a:pt x="9107" y="1131"/>
                    </a:cubicBezTo>
                    <a:cubicBezTo>
                      <a:pt x="9336" y="1220"/>
                      <a:pt x="9564" y="1315"/>
                      <a:pt x="9792" y="1411"/>
                    </a:cubicBezTo>
                    <a:lnTo>
                      <a:pt x="10221" y="1584"/>
                    </a:lnTo>
                    <a:lnTo>
                      <a:pt x="10242" y="1561"/>
                    </a:lnTo>
                    <a:cubicBezTo>
                      <a:pt x="10242" y="1557"/>
                      <a:pt x="10248" y="1554"/>
                      <a:pt x="10256" y="1551"/>
                    </a:cubicBezTo>
                    <a:cubicBezTo>
                      <a:pt x="10259" y="1548"/>
                      <a:pt x="10269" y="1543"/>
                      <a:pt x="10279" y="1540"/>
                    </a:cubicBezTo>
                    <a:cubicBezTo>
                      <a:pt x="10770" y="1400"/>
                      <a:pt x="11261" y="1251"/>
                      <a:pt x="11752" y="1098"/>
                    </a:cubicBezTo>
                    <a:cubicBezTo>
                      <a:pt x="13002" y="705"/>
                      <a:pt x="14291" y="300"/>
                      <a:pt x="15626" y="143"/>
                    </a:cubicBezTo>
                    <a:cubicBezTo>
                      <a:pt x="15988" y="102"/>
                      <a:pt x="16315" y="82"/>
                      <a:pt x="16625" y="82"/>
                    </a:cubicBezTo>
                    <a:close/>
                    <a:moveTo>
                      <a:pt x="16625" y="0"/>
                    </a:moveTo>
                    <a:cubicBezTo>
                      <a:pt x="16312" y="0"/>
                      <a:pt x="15981" y="21"/>
                      <a:pt x="15616" y="61"/>
                    </a:cubicBezTo>
                    <a:cubicBezTo>
                      <a:pt x="14270" y="222"/>
                      <a:pt x="12979" y="627"/>
                      <a:pt x="11728" y="1019"/>
                    </a:cubicBezTo>
                    <a:cubicBezTo>
                      <a:pt x="11237" y="1172"/>
                      <a:pt x="10750" y="1323"/>
                      <a:pt x="10256" y="1462"/>
                    </a:cubicBezTo>
                    <a:lnTo>
                      <a:pt x="10256" y="1462"/>
                    </a:lnTo>
                    <a:lnTo>
                      <a:pt x="10256" y="1462"/>
                    </a:lnTo>
                    <a:cubicBezTo>
                      <a:pt x="10240" y="1467"/>
                      <a:pt x="10227" y="1473"/>
                      <a:pt x="10215" y="1479"/>
                    </a:cubicBezTo>
                    <a:cubicBezTo>
                      <a:pt x="10210" y="1481"/>
                      <a:pt x="10206" y="1484"/>
                      <a:pt x="10202" y="1487"/>
                    </a:cubicBezTo>
                    <a:lnTo>
                      <a:pt x="10202" y="1487"/>
                    </a:lnTo>
                    <a:lnTo>
                      <a:pt x="9822" y="1332"/>
                    </a:lnTo>
                    <a:cubicBezTo>
                      <a:pt x="9594" y="1241"/>
                      <a:pt x="9366" y="1145"/>
                      <a:pt x="9138" y="1057"/>
                    </a:cubicBezTo>
                    <a:cubicBezTo>
                      <a:pt x="8521" y="807"/>
                      <a:pt x="7788" y="532"/>
                      <a:pt x="7018" y="354"/>
                    </a:cubicBezTo>
                    <a:cubicBezTo>
                      <a:pt x="6503" y="239"/>
                      <a:pt x="6003" y="178"/>
                      <a:pt x="5525" y="178"/>
                    </a:cubicBezTo>
                    <a:cubicBezTo>
                      <a:pt x="5303" y="178"/>
                      <a:pt x="5083" y="194"/>
                      <a:pt x="4858" y="218"/>
                    </a:cubicBezTo>
                    <a:cubicBezTo>
                      <a:pt x="4224" y="300"/>
                      <a:pt x="3610" y="494"/>
                      <a:pt x="3030" y="798"/>
                    </a:cubicBezTo>
                    <a:cubicBezTo>
                      <a:pt x="2550" y="1046"/>
                      <a:pt x="2107" y="1384"/>
                      <a:pt x="1718" y="1803"/>
                    </a:cubicBezTo>
                    <a:cubicBezTo>
                      <a:pt x="1017" y="2556"/>
                      <a:pt x="523" y="3555"/>
                      <a:pt x="246" y="4768"/>
                    </a:cubicBezTo>
                    <a:cubicBezTo>
                      <a:pt x="124" y="5310"/>
                      <a:pt x="45" y="5909"/>
                      <a:pt x="15" y="6543"/>
                    </a:cubicBezTo>
                    <a:cubicBezTo>
                      <a:pt x="7" y="6717"/>
                      <a:pt x="1" y="6898"/>
                      <a:pt x="1" y="7078"/>
                    </a:cubicBezTo>
                    <a:cubicBezTo>
                      <a:pt x="1" y="7498"/>
                      <a:pt x="25" y="7937"/>
                      <a:pt x="69" y="8384"/>
                    </a:cubicBezTo>
                    <a:cubicBezTo>
                      <a:pt x="188" y="9607"/>
                      <a:pt x="465" y="10803"/>
                      <a:pt x="880" y="11938"/>
                    </a:cubicBezTo>
                    <a:cubicBezTo>
                      <a:pt x="955" y="12146"/>
                      <a:pt x="1037" y="12344"/>
                      <a:pt x="1119" y="12538"/>
                    </a:cubicBezTo>
                    <a:lnTo>
                      <a:pt x="1129" y="12562"/>
                    </a:lnTo>
                    <a:lnTo>
                      <a:pt x="1152" y="12565"/>
                    </a:lnTo>
                    <a:cubicBezTo>
                      <a:pt x="1279" y="12575"/>
                      <a:pt x="1408" y="12585"/>
                      <a:pt x="1538" y="12593"/>
                    </a:cubicBezTo>
                    <a:lnTo>
                      <a:pt x="1606" y="12596"/>
                    </a:lnTo>
                    <a:lnTo>
                      <a:pt x="1579" y="12535"/>
                    </a:lnTo>
                    <a:cubicBezTo>
                      <a:pt x="1549" y="12468"/>
                      <a:pt x="1518" y="12400"/>
                      <a:pt x="1489" y="12331"/>
                    </a:cubicBezTo>
                    <a:lnTo>
                      <a:pt x="1489" y="12331"/>
                    </a:lnTo>
                    <a:lnTo>
                      <a:pt x="1490" y="12330"/>
                    </a:lnTo>
                    <a:cubicBezTo>
                      <a:pt x="1034" y="11243"/>
                      <a:pt x="720" y="10070"/>
                      <a:pt x="550" y="8851"/>
                    </a:cubicBezTo>
                    <a:cubicBezTo>
                      <a:pt x="468" y="8244"/>
                      <a:pt x="427" y="7651"/>
                      <a:pt x="427" y="7078"/>
                    </a:cubicBezTo>
                    <a:cubicBezTo>
                      <a:pt x="427" y="6578"/>
                      <a:pt x="457" y="6090"/>
                      <a:pt x="523" y="5623"/>
                    </a:cubicBezTo>
                    <a:cubicBezTo>
                      <a:pt x="625" y="4904"/>
                      <a:pt x="798" y="4239"/>
                      <a:pt x="1044" y="3650"/>
                    </a:cubicBezTo>
                    <a:cubicBezTo>
                      <a:pt x="1242" y="3187"/>
                      <a:pt x="1476" y="2781"/>
                      <a:pt x="1759" y="2410"/>
                    </a:cubicBezTo>
                    <a:cubicBezTo>
                      <a:pt x="1991" y="2113"/>
                      <a:pt x="2257" y="1840"/>
                      <a:pt x="2550" y="1605"/>
                    </a:cubicBezTo>
                    <a:lnTo>
                      <a:pt x="2549" y="1603"/>
                    </a:lnTo>
                    <a:lnTo>
                      <a:pt x="2549" y="1603"/>
                    </a:lnTo>
                    <a:lnTo>
                      <a:pt x="2584" y="1581"/>
                    </a:lnTo>
                    <a:cubicBezTo>
                      <a:pt x="2891" y="1353"/>
                      <a:pt x="3225" y="1155"/>
                      <a:pt x="3579" y="1002"/>
                    </a:cubicBezTo>
                    <a:cubicBezTo>
                      <a:pt x="3981" y="832"/>
                      <a:pt x="4426" y="706"/>
                      <a:pt x="4870" y="638"/>
                    </a:cubicBezTo>
                    <a:lnTo>
                      <a:pt x="4870" y="638"/>
                    </a:lnTo>
                    <a:lnTo>
                      <a:pt x="4902" y="641"/>
                    </a:lnTo>
                    <a:lnTo>
                      <a:pt x="4905" y="641"/>
                    </a:lnTo>
                    <a:cubicBezTo>
                      <a:pt x="5109" y="617"/>
                      <a:pt x="5317" y="607"/>
                      <a:pt x="5525" y="607"/>
                    </a:cubicBezTo>
                    <a:cubicBezTo>
                      <a:pt x="5770" y="607"/>
                      <a:pt x="6023" y="620"/>
                      <a:pt x="6278" y="654"/>
                    </a:cubicBezTo>
                    <a:lnTo>
                      <a:pt x="6316" y="658"/>
                    </a:lnTo>
                    <a:cubicBezTo>
                      <a:pt x="6929" y="746"/>
                      <a:pt x="7563" y="917"/>
                      <a:pt x="8381" y="1216"/>
                    </a:cubicBezTo>
                    <a:cubicBezTo>
                      <a:pt x="8814" y="1373"/>
                      <a:pt x="9246" y="1551"/>
                      <a:pt x="9669" y="1724"/>
                    </a:cubicBezTo>
                    <a:lnTo>
                      <a:pt x="9710" y="1741"/>
                    </a:lnTo>
                    <a:cubicBezTo>
                      <a:pt x="9973" y="1850"/>
                      <a:pt x="10235" y="1957"/>
                      <a:pt x="10501" y="2062"/>
                    </a:cubicBezTo>
                    <a:cubicBezTo>
                      <a:pt x="11083" y="2294"/>
                      <a:pt x="11861" y="2583"/>
                      <a:pt x="12675" y="2764"/>
                    </a:cubicBezTo>
                    <a:cubicBezTo>
                      <a:pt x="13227" y="2890"/>
                      <a:pt x="13765" y="2951"/>
                      <a:pt x="14284" y="2951"/>
                    </a:cubicBezTo>
                    <a:cubicBezTo>
                      <a:pt x="14505" y="2951"/>
                      <a:pt x="14730" y="2941"/>
                      <a:pt x="14955" y="2918"/>
                    </a:cubicBezTo>
                    <a:cubicBezTo>
                      <a:pt x="15180" y="2890"/>
                      <a:pt x="15401" y="2852"/>
                      <a:pt x="15620" y="2805"/>
                    </a:cubicBezTo>
                    <a:cubicBezTo>
                      <a:pt x="15643" y="2801"/>
                      <a:pt x="15667" y="2788"/>
                      <a:pt x="15691" y="2770"/>
                    </a:cubicBezTo>
                    <a:cubicBezTo>
                      <a:pt x="15710" y="2758"/>
                      <a:pt x="15727" y="2738"/>
                      <a:pt x="15741" y="2712"/>
                    </a:cubicBezTo>
                    <a:lnTo>
                      <a:pt x="15741" y="2712"/>
                    </a:lnTo>
                    <a:lnTo>
                      <a:pt x="15742" y="2713"/>
                    </a:lnTo>
                    <a:cubicBezTo>
                      <a:pt x="15763" y="2679"/>
                      <a:pt x="15773" y="2638"/>
                      <a:pt x="15773" y="2600"/>
                    </a:cubicBezTo>
                    <a:cubicBezTo>
                      <a:pt x="15773" y="2580"/>
                      <a:pt x="15773" y="2563"/>
                      <a:pt x="15766" y="2542"/>
                    </a:cubicBezTo>
                    <a:cubicBezTo>
                      <a:pt x="15752" y="2498"/>
                      <a:pt x="15728" y="2460"/>
                      <a:pt x="15691" y="2433"/>
                    </a:cubicBezTo>
                    <a:cubicBezTo>
                      <a:pt x="15654" y="2406"/>
                      <a:pt x="15609" y="2389"/>
                      <a:pt x="15562" y="2389"/>
                    </a:cubicBezTo>
                    <a:cubicBezTo>
                      <a:pt x="15544" y="2389"/>
                      <a:pt x="15527" y="2392"/>
                      <a:pt x="15511" y="2396"/>
                    </a:cubicBezTo>
                    <a:cubicBezTo>
                      <a:pt x="15351" y="2430"/>
                      <a:pt x="15193" y="2457"/>
                      <a:pt x="15041" y="2478"/>
                    </a:cubicBezTo>
                    <a:cubicBezTo>
                      <a:pt x="14795" y="2512"/>
                      <a:pt x="14542" y="2525"/>
                      <a:pt x="14284" y="2525"/>
                    </a:cubicBezTo>
                    <a:cubicBezTo>
                      <a:pt x="14015" y="2525"/>
                      <a:pt x="13727" y="2509"/>
                      <a:pt x="13449" y="2475"/>
                    </a:cubicBezTo>
                    <a:lnTo>
                      <a:pt x="13449" y="2475"/>
                    </a:lnTo>
                    <a:lnTo>
                      <a:pt x="13449" y="2474"/>
                    </a:lnTo>
                    <a:cubicBezTo>
                      <a:pt x="12518" y="2347"/>
                      <a:pt x="11634" y="2050"/>
                      <a:pt x="10814" y="1741"/>
                    </a:cubicBezTo>
                    <a:lnTo>
                      <a:pt x="10814" y="1741"/>
                    </a:lnTo>
                    <a:cubicBezTo>
                      <a:pt x="11162" y="1639"/>
                      <a:pt x="11508" y="1531"/>
                      <a:pt x="11854" y="1425"/>
                    </a:cubicBezTo>
                    <a:cubicBezTo>
                      <a:pt x="13046" y="1053"/>
                      <a:pt x="14280" y="668"/>
                      <a:pt x="15524" y="501"/>
                    </a:cubicBezTo>
                    <a:cubicBezTo>
                      <a:pt x="15920" y="450"/>
                      <a:pt x="16277" y="426"/>
                      <a:pt x="16622" y="426"/>
                    </a:cubicBezTo>
                    <a:cubicBezTo>
                      <a:pt x="16911" y="426"/>
                      <a:pt x="17194" y="443"/>
                      <a:pt x="17460" y="480"/>
                    </a:cubicBezTo>
                    <a:cubicBezTo>
                      <a:pt x="17869" y="538"/>
                      <a:pt x="18261" y="648"/>
                      <a:pt x="18622" y="798"/>
                    </a:cubicBezTo>
                    <a:cubicBezTo>
                      <a:pt x="18939" y="937"/>
                      <a:pt x="19242" y="1111"/>
                      <a:pt x="19519" y="1319"/>
                    </a:cubicBezTo>
                    <a:cubicBezTo>
                      <a:pt x="19814" y="1550"/>
                      <a:pt x="20096" y="1832"/>
                      <a:pt x="20357" y="2150"/>
                    </a:cubicBezTo>
                    <a:lnTo>
                      <a:pt x="20357" y="2150"/>
                    </a:lnTo>
                    <a:lnTo>
                      <a:pt x="20357" y="2150"/>
                    </a:lnTo>
                    <a:lnTo>
                      <a:pt x="20373" y="2185"/>
                    </a:lnTo>
                    <a:lnTo>
                      <a:pt x="20377" y="2185"/>
                    </a:lnTo>
                    <a:cubicBezTo>
                      <a:pt x="20653" y="2549"/>
                      <a:pt x="20898" y="2959"/>
                      <a:pt x="21108" y="3408"/>
                    </a:cubicBezTo>
                    <a:lnTo>
                      <a:pt x="21108" y="3408"/>
                    </a:lnTo>
                    <a:lnTo>
                      <a:pt x="21150" y="3511"/>
                    </a:lnTo>
                    <a:cubicBezTo>
                      <a:pt x="21410" y="4131"/>
                      <a:pt x="21590" y="4822"/>
                      <a:pt x="21696" y="5572"/>
                    </a:cubicBezTo>
                    <a:cubicBezTo>
                      <a:pt x="21751" y="6018"/>
                      <a:pt x="21778" y="6479"/>
                      <a:pt x="21778" y="6949"/>
                    </a:cubicBezTo>
                    <a:cubicBezTo>
                      <a:pt x="21778" y="7508"/>
                      <a:pt x="21740" y="8087"/>
                      <a:pt x="21662" y="8697"/>
                    </a:cubicBezTo>
                    <a:cubicBezTo>
                      <a:pt x="21488" y="9975"/>
                      <a:pt x="21161" y="11232"/>
                      <a:pt x="20691" y="12446"/>
                    </a:cubicBezTo>
                    <a:lnTo>
                      <a:pt x="20670" y="12490"/>
                    </a:lnTo>
                    <a:lnTo>
                      <a:pt x="20721" y="12500"/>
                    </a:lnTo>
                    <a:cubicBezTo>
                      <a:pt x="20766" y="12508"/>
                      <a:pt x="20813" y="12514"/>
                      <a:pt x="20857" y="12521"/>
                    </a:cubicBezTo>
                    <a:lnTo>
                      <a:pt x="20868" y="12521"/>
                    </a:lnTo>
                    <a:cubicBezTo>
                      <a:pt x="20869" y="12521"/>
                      <a:pt x="20870" y="12521"/>
                      <a:pt x="20871" y="12521"/>
                    </a:cubicBezTo>
                    <a:lnTo>
                      <a:pt x="20871" y="12521"/>
                    </a:lnTo>
                    <a:cubicBezTo>
                      <a:pt x="20872" y="12522"/>
                      <a:pt x="20872" y="12524"/>
                      <a:pt x="20875" y="12524"/>
                    </a:cubicBezTo>
                    <a:lnTo>
                      <a:pt x="20884" y="12524"/>
                    </a:lnTo>
                    <a:lnTo>
                      <a:pt x="20884" y="12523"/>
                    </a:lnTo>
                    <a:lnTo>
                      <a:pt x="20884" y="12523"/>
                    </a:lnTo>
                    <a:cubicBezTo>
                      <a:pt x="20946" y="12532"/>
                      <a:pt x="21006" y="12538"/>
                      <a:pt x="21069" y="12544"/>
                    </a:cubicBezTo>
                    <a:lnTo>
                      <a:pt x="21100" y="12548"/>
                    </a:lnTo>
                    <a:lnTo>
                      <a:pt x="21109" y="12521"/>
                    </a:lnTo>
                    <a:cubicBezTo>
                      <a:pt x="21488" y="11542"/>
                      <a:pt x="21774" y="10527"/>
                      <a:pt x="21965" y="9485"/>
                    </a:cubicBezTo>
                    <a:cubicBezTo>
                      <a:pt x="22125" y="8609"/>
                      <a:pt x="22204" y="7767"/>
                      <a:pt x="22204" y="6962"/>
                    </a:cubicBezTo>
                    <a:cubicBezTo>
                      <a:pt x="22204" y="6141"/>
                      <a:pt x="22122" y="5361"/>
                      <a:pt x="21955" y="4628"/>
                    </a:cubicBezTo>
                    <a:cubicBezTo>
                      <a:pt x="21774" y="3848"/>
                      <a:pt x="21488" y="3129"/>
                      <a:pt x="21100" y="2491"/>
                    </a:cubicBezTo>
                    <a:cubicBezTo>
                      <a:pt x="20898" y="2157"/>
                      <a:pt x="20656" y="1837"/>
                      <a:pt x="20381" y="1537"/>
                    </a:cubicBezTo>
                    <a:cubicBezTo>
                      <a:pt x="20139" y="1274"/>
                      <a:pt x="19859" y="1036"/>
                      <a:pt x="19552" y="825"/>
                    </a:cubicBezTo>
                    <a:cubicBezTo>
                      <a:pt x="19024" y="460"/>
                      <a:pt x="18377" y="208"/>
                      <a:pt x="17678" y="85"/>
                    </a:cubicBezTo>
                    <a:lnTo>
                      <a:pt x="17674" y="85"/>
                    </a:lnTo>
                    <a:cubicBezTo>
                      <a:pt x="17340" y="27"/>
                      <a:pt x="16990" y="0"/>
                      <a:pt x="16625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3"/>
              <p:cNvSpPr/>
              <p:nvPr/>
            </p:nvSpPr>
            <p:spPr>
              <a:xfrm>
                <a:off x="5747428" y="2826609"/>
                <a:ext cx="583311" cy="356657"/>
              </a:xfrm>
              <a:custGeom>
                <a:rect b="b" l="l" r="r" t="t"/>
                <a:pathLst>
                  <a:path extrusionOk="0" h="11469" w="18759">
                    <a:moveTo>
                      <a:pt x="1" y="0"/>
                    </a:moveTo>
                    <a:cubicBezTo>
                      <a:pt x="14" y="24"/>
                      <a:pt x="28" y="44"/>
                      <a:pt x="41" y="65"/>
                    </a:cubicBezTo>
                    <a:cubicBezTo>
                      <a:pt x="52" y="82"/>
                      <a:pt x="66" y="95"/>
                      <a:pt x="76" y="106"/>
                    </a:cubicBezTo>
                    <a:cubicBezTo>
                      <a:pt x="175" y="511"/>
                      <a:pt x="257" y="947"/>
                      <a:pt x="321" y="1432"/>
                    </a:cubicBezTo>
                    <a:cubicBezTo>
                      <a:pt x="389" y="1922"/>
                      <a:pt x="437" y="2420"/>
                      <a:pt x="481" y="2900"/>
                    </a:cubicBezTo>
                    <a:lnTo>
                      <a:pt x="495" y="3009"/>
                    </a:lnTo>
                    <a:cubicBezTo>
                      <a:pt x="536" y="3456"/>
                      <a:pt x="577" y="3906"/>
                      <a:pt x="631" y="4348"/>
                    </a:cubicBezTo>
                    <a:cubicBezTo>
                      <a:pt x="696" y="4873"/>
                      <a:pt x="774" y="5340"/>
                      <a:pt x="873" y="5784"/>
                    </a:cubicBezTo>
                    <a:cubicBezTo>
                      <a:pt x="979" y="6270"/>
                      <a:pt x="1125" y="6748"/>
                      <a:pt x="1309" y="7204"/>
                    </a:cubicBezTo>
                    <a:cubicBezTo>
                      <a:pt x="1545" y="7797"/>
                      <a:pt x="1872" y="8387"/>
                      <a:pt x="2301" y="9010"/>
                    </a:cubicBezTo>
                    <a:cubicBezTo>
                      <a:pt x="2768" y="9685"/>
                      <a:pt x="3242" y="10221"/>
                      <a:pt x="3750" y="10640"/>
                    </a:cubicBezTo>
                    <a:cubicBezTo>
                      <a:pt x="4043" y="10882"/>
                      <a:pt x="4326" y="11066"/>
                      <a:pt x="4615" y="11202"/>
                    </a:cubicBezTo>
                    <a:cubicBezTo>
                      <a:pt x="4758" y="11273"/>
                      <a:pt x="4905" y="11328"/>
                      <a:pt x="5051" y="11372"/>
                    </a:cubicBezTo>
                    <a:cubicBezTo>
                      <a:pt x="5194" y="11417"/>
                      <a:pt x="5355" y="11444"/>
                      <a:pt x="5542" y="11461"/>
                    </a:cubicBezTo>
                    <a:cubicBezTo>
                      <a:pt x="5593" y="11464"/>
                      <a:pt x="5644" y="11468"/>
                      <a:pt x="5699" y="11468"/>
                    </a:cubicBezTo>
                    <a:cubicBezTo>
                      <a:pt x="5951" y="11468"/>
                      <a:pt x="6217" y="11413"/>
                      <a:pt x="6462" y="11314"/>
                    </a:cubicBezTo>
                    <a:cubicBezTo>
                      <a:pt x="6712" y="11212"/>
                      <a:pt x="6929" y="11062"/>
                      <a:pt x="7113" y="10868"/>
                    </a:cubicBezTo>
                    <a:cubicBezTo>
                      <a:pt x="7427" y="10523"/>
                      <a:pt x="7632" y="10050"/>
                      <a:pt x="7754" y="9375"/>
                    </a:cubicBezTo>
                    <a:cubicBezTo>
                      <a:pt x="7857" y="8793"/>
                      <a:pt x="7880" y="8192"/>
                      <a:pt x="7901" y="7613"/>
                    </a:cubicBezTo>
                    <a:lnTo>
                      <a:pt x="7907" y="7464"/>
                    </a:lnTo>
                    <a:cubicBezTo>
                      <a:pt x="7921" y="7041"/>
                      <a:pt x="7942" y="6561"/>
                      <a:pt x="8000" y="6094"/>
                    </a:cubicBezTo>
                    <a:cubicBezTo>
                      <a:pt x="8047" y="5749"/>
                      <a:pt x="8112" y="5487"/>
                      <a:pt x="8207" y="5245"/>
                    </a:cubicBezTo>
                    <a:cubicBezTo>
                      <a:pt x="8327" y="4976"/>
                      <a:pt x="8466" y="4724"/>
                      <a:pt x="8634" y="4505"/>
                    </a:cubicBezTo>
                    <a:cubicBezTo>
                      <a:pt x="8763" y="4338"/>
                      <a:pt x="8892" y="4205"/>
                      <a:pt x="9035" y="4093"/>
                    </a:cubicBezTo>
                    <a:cubicBezTo>
                      <a:pt x="9158" y="3997"/>
                      <a:pt x="9288" y="3923"/>
                      <a:pt x="9424" y="3865"/>
                    </a:cubicBezTo>
                    <a:cubicBezTo>
                      <a:pt x="9533" y="3827"/>
                      <a:pt x="9636" y="3800"/>
                      <a:pt x="9734" y="3786"/>
                    </a:cubicBezTo>
                    <a:cubicBezTo>
                      <a:pt x="9785" y="3780"/>
                      <a:pt x="9836" y="3780"/>
                      <a:pt x="9884" y="3780"/>
                    </a:cubicBezTo>
                    <a:cubicBezTo>
                      <a:pt x="9935" y="3780"/>
                      <a:pt x="9986" y="3780"/>
                      <a:pt x="10037" y="3786"/>
                    </a:cubicBezTo>
                    <a:cubicBezTo>
                      <a:pt x="10150" y="3800"/>
                      <a:pt x="10262" y="3830"/>
                      <a:pt x="10378" y="3878"/>
                    </a:cubicBezTo>
                    <a:cubicBezTo>
                      <a:pt x="10487" y="3929"/>
                      <a:pt x="10589" y="3987"/>
                      <a:pt x="10695" y="4066"/>
                    </a:cubicBezTo>
                    <a:cubicBezTo>
                      <a:pt x="10831" y="4175"/>
                      <a:pt x="10954" y="4297"/>
                      <a:pt x="11070" y="4447"/>
                    </a:cubicBezTo>
                    <a:cubicBezTo>
                      <a:pt x="11217" y="4645"/>
                      <a:pt x="11343" y="4867"/>
                      <a:pt x="11459" y="5129"/>
                    </a:cubicBezTo>
                    <a:cubicBezTo>
                      <a:pt x="11626" y="5548"/>
                      <a:pt x="11690" y="6018"/>
                      <a:pt x="11745" y="6390"/>
                    </a:cubicBezTo>
                    <a:cubicBezTo>
                      <a:pt x="11778" y="6656"/>
                      <a:pt x="11813" y="6921"/>
                      <a:pt x="11847" y="7211"/>
                    </a:cubicBezTo>
                    <a:cubicBezTo>
                      <a:pt x="11885" y="7522"/>
                      <a:pt x="11918" y="7832"/>
                      <a:pt x="11962" y="8142"/>
                    </a:cubicBezTo>
                    <a:cubicBezTo>
                      <a:pt x="12038" y="8659"/>
                      <a:pt x="12140" y="9270"/>
                      <a:pt x="12341" y="9845"/>
                    </a:cubicBezTo>
                    <a:cubicBezTo>
                      <a:pt x="12539" y="10415"/>
                      <a:pt x="12794" y="10820"/>
                      <a:pt x="13121" y="11083"/>
                    </a:cubicBezTo>
                    <a:cubicBezTo>
                      <a:pt x="13309" y="11233"/>
                      <a:pt x="13517" y="11338"/>
                      <a:pt x="13741" y="11393"/>
                    </a:cubicBezTo>
                    <a:cubicBezTo>
                      <a:pt x="13861" y="11423"/>
                      <a:pt x="13991" y="11437"/>
                      <a:pt x="14123" y="11437"/>
                    </a:cubicBezTo>
                    <a:cubicBezTo>
                      <a:pt x="14257" y="11437"/>
                      <a:pt x="14396" y="11420"/>
                      <a:pt x="14532" y="11393"/>
                    </a:cubicBezTo>
                    <a:cubicBezTo>
                      <a:pt x="14771" y="11338"/>
                      <a:pt x="15023" y="11219"/>
                      <a:pt x="15279" y="11042"/>
                    </a:cubicBezTo>
                    <a:cubicBezTo>
                      <a:pt x="15504" y="10882"/>
                      <a:pt x="15725" y="10684"/>
                      <a:pt x="15947" y="10429"/>
                    </a:cubicBezTo>
                    <a:cubicBezTo>
                      <a:pt x="16332" y="9992"/>
                      <a:pt x="16673" y="9464"/>
                      <a:pt x="17024" y="8765"/>
                    </a:cubicBezTo>
                    <a:cubicBezTo>
                      <a:pt x="17283" y="8258"/>
                      <a:pt x="17511" y="7712"/>
                      <a:pt x="17705" y="7146"/>
                    </a:cubicBezTo>
                    <a:cubicBezTo>
                      <a:pt x="17831" y="6775"/>
                      <a:pt x="17944" y="6383"/>
                      <a:pt x="18035" y="6049"/>
                    </a:cubicBezTo>
                    <a:cubicBezTo>
                      <a:pt x="18175" y="5551"/>
                      <a:pt x="18291" y="5071"/>
                      <a:pt x="18390" y="4584"/>
                    </a:cubicBezTo>
                    <a:cubicBezTo>
                      <a:pt x="18738" y="2883"/>
                      <a:pt x="18758" y="1435"/>
                      <a:pt x="18452" y="153"/>
                    </a:cubicBezTo>
                    <a:cubicBezTo>
                      <a:pt x="18472" y="140"/>
                      <a:pt x="18485" y="123"/>
                      <a:pt x="18496" y="102"/>
                    </a:cubicBezTo>
                    <a:lnTo>
                      <a:pt x="18502" y="92"/>
                    </a:lnTo>
                    <a:lnTo>
                      <a:pt x="18502" y="92"/>
                    </a:lnTo>
                    <a:cubicBezTo>
                      <a:pt x="18370" y="99"/>
                      <a:pt x="18237" y="112"/>
                      <a:pt x="18107" y="129"/>
                    </a:cubicBezTo>
                    <a:cubicBezTo>
                      <a:pt x="18107" y="143"/>
                      <a:pt x="18107" y="160"/>
                      <a:pt x="18111" y="177"/>
                    </a:cubicBezTo>
                    <a:cubicBezTo>
                      <a:pt x="18172" y="419"/>
                      <a:pt x="18219" y="678"/>
                      <a:pt x="18257" y="947"/>
                    </a:cubicBezTo>
                    <a:cubicBezTo>
                      <a:pt x="18359" y="1755"/>
                      <a:pt x="18346" y="2617"/>
                      <a:pt x="18219" y="3579"/>
                    </a:cubicBezTo>
                    <a:cubicBezTo>
                      <a:pt x="18104" y="4386"/>
                      <a:pt x="17917" y="5232"/>
                      <a:pt x="17620" y="6254"/>
                    </a:cubicBezTo>
                    <a:cubicBezTo>
                      <a:pt x="17538" y="6536"/>
                      <a:pt x="17450" y="6836"/>
                      <a:pt x="17348" y="7136"/>
                    </a:cubicBezTo>
                    <a:cubicBezTo>
                      <a:pt x="17266" y="7365"/>
                      <a:pt x="17177" y="7599"/>
                      <a:pt x="17061" y="7873"/>
                    </a:cubicBezTo>
                    <a:cubicBezTo>
                      <a:pt x="16703" y="8711"/>
                      <a:pt x="16322" y="9396"/>
                      <a:pt x="15893" y="9958"/>
                    </a:cubicBezTo>
                    <a:cubicBezTo>
                      <a:pt x="15657" y="10258"/>
                      <a:pt x="15429" y="10493"/>
                      <a:pt x="15187" y="10687"/>
                    </a:cubicBezTo>
                    <a:cubicBezTo>
                      <a:pt x="15013" y="10817"/>
                      <a:pt x="14850" y="10912"/>
                      <a:pt x="14679" y="10987"/>
                    </a:cubicBezTo>
                    <a:cubicBezTo>
                      <a:pt x="14563" y="11031"/>
                      <a:pt x="14444" y="11062"/>
                      <a:pt x="14325" y="11083"/>
                    </a:cubicBezTo>
                    <a:cubicBezTo>
                      <a:pt x="14260" y="11089"/>
                      <a:pt x="14199" y="11093"/>
                      <a:pt x="14134" y="11093"/>
                    </a:cubicBezTo>
                    <a:cubicBezTo>
                      <a:pt x="14069" y="11093"/>
                      <a:pt x="14007" y="11089"/>
                      <a:pt x="13943" y="11083"/>
                    </a:cubicBezTo>
                    <a:cubicBezTo>
                      <a:pt x="13837" y="11066"/>
                      <a:pt x="13725" y="11035"/>
                      <a:pt x="13598" y="10998"/>
                    </a:cubicBezTo>
                    <a:lnTo>
                      <a:pt x="13598" y="10998"/>
                    </a:lnTo>
                    <a:lnTo>
                      <a:pt x="13643" y="11004"/>
                    </a:lnTo>
                    <a:cubicBezTo>
                      <a:pt x="13541" y="10957"/>
                      <a:pt x="13449" y="10902"/>
                      <a:pt x="13364" y="10837"/>
                    </a:cubicBezTo>
                    <a:cubicBezTo>
                      <a:pt x="13261" y="10759"/>
                      <a:pt x="13169" y="10667"/>
                      <a:pt x="13081" y="10554"/>
                    </a:cubicBezTo>
                    <a:cubicBezTo>
                      <a:pt x="12964" y="10397"/>
                      <a:pt x="12859" y="10213"/>
                      <a:pt x="12760" y="9988"/>
                    </a:cubicBezTo>
                    <a:cubicBezTo>
                      <a:pt x="12645" y="9713"/>
                      <a:pt x="12549" y="9399"/>
                      <a:pt x="12464" y="9004"/>
                    </a:cubicBezTo>
                    <a:cubicBezTo>
                      <a:pt x="12371" y="8598"/>
                      <a:pt x="12310" y="8186"/>
                      <a:pt x="12269" y="7873"/>
                    </a:cubicBezTo>
                    <a:cubicBezTo>
                      <a:pt x="12239" y="7630"/>
                      <a:pt x="12208" y="7388"/>
                      <a:pt x="12181" y="7146"/>
                    </a:cubicBezTo>
                    <a:lnTo>
                      <a:pt x="12164" y="7020"/>
                    </a:lnTo>
                    <a:cubicBezTo>
                      <a:pt x="12133" y="6745"/>
                      <a:pt x="12099" y="6465"/>
                      <a:pt x="12058" y="6185"/>
                    </a:cubicBezTo>
                    <a:cubicBezTo>
                      <a:pt x="12017" y="5902"/>
                      <a:pt x="11976" y="5677"/>
                      <a:pt x="11929" y="5477"/>
                    </a:cubicBezTo>
                    <a:cubicBezTo>
                      <a:pt x="11871" y="5232"/>
                      <a:pt x="11775" y="4982"/>
                      <a:pt x="11639" y="4713"/>
                    </a:cubicBezTo>
                    <a:cubicBezTo>
                      <a:pt x="11312" y="4062"/>
                      <a:pt x="10804" y="3612"/>
                      <a:pt x="10245" y="3476"/>
                    </a:cubicBezTo>
                    <a:cubicBezTo>
                      <a:pt x="10133" y="3448"/>
                      <a:pt x="10013" y="3432"/>
                      <a:pt x="9894" y="3432"/>
                    </a:cubicBezTo>
                    <a:cubicBezTo>
                      <a:pt x="9741" y="3432"/>
                      <a:pt x="9581" y="3456"/>
                      <a:pt x="9424" y="3503"/>
                    </a:cubicBezTo>
                    <a:cubicBezTo>
                      <a:pt x="9161" y="3582"/>
                      <a:pt x="8899" y="3739"/>
                      <a:pt x="8647" y="3974"/>
                    </a:cubicBezTo>
                    <a:cubicBezTo>
                      <a:pt x="8494" y="4117"/>
                      <a:pt x="8347" y="4297"/>
                      <a:pt x="8190" y="4540"/>
                    </a:cubicBezTo>
                    <a:cubicBezTo>
                      <a:pt x="8054" y="4751"/>
                      <a:pt x="7938" y="4989"/>
                      <a:pt x="7846" y="5241"/>
                    </a:cubicBezTo>
                    <a:cubicBezTo>
                      <a:pt x="7703" y="5630"/>
                      <a:pt x="7655" y="6049"/>
                      <a:pt x="7621" y="6407"/>
                    </a:cubicBezTo>
                    <a:cubicBezTo>
                      <a:pt x="7587" y="6781"/>
                      <a:pt x="7574" y="7163"/>
                      <a:pt x="7560" y="7563"/>
                    </a:cubicBezTo>
                    <a:lnTo>
                      <a:pt x="7556" y="7617"/>
                    </a:lnTo>
                    <a:cubicBezTo>
                      <a:pt x="7536" y="8097"/>
                      <a:pt x="7519" y="8595"/>
                      <a:pt x="7454" y="9079"/>
                    </a:cubicBezTo>
                    <a:cubicBezTo>
                      <a:pt x="7393" y="9485"/>
                      <a:pt x="7314" y="9804"/>
                      <a:pt x="7198" y="10087"/>
                    </a:cubicBezTo>
                    <a:cubicBezTo>
                      <a:pt x="7127" y="10251"/>
                      <a:pt x="7045" y="10397"/>
                      <a:pt x="6946" y="10531"/>
                    </a:cubicBezTo>
                    <a:cubicBezTo>
                      <a:pt x="6864" y="10633"/>
                      <a:pt x="6779" y="10721"/>
                      <a:pt x="6684" y="10800"/>
                    </a:cubicBezTo>
                    <a:cubicBezTo>
                      <a:pt x="6581" y="10875"/>
                      <a:pt x="6473" y="10940"/>
                      <a:pt x="6347" y="10994"/>
                    </a:cubicBezTo>
                    <a:cubicBezTo>
                      <a:pt x="6217" y="11045"/>
                      <a:pt x="6078" y="11083"/>
                      <a:pt x="5934" y="11107"/>
                    </a:cubicBezTo>
                    <a:cubicBezTo>
                      <a:pt x="5853" y="11116"/>
                      <a:pt x="5771" y="11124"/>
                      <a:pt x="5689" y="11124"/>
                    </a:cubicBezTo>
                    <a:cubicBezTo>
                      <a:pt x="5607" y="11124"/>
                      <a:pt x="5521" y="11116"/>
                      <a:pt x="5436" y="11107"/>
                    </a:cubicBezTo>
                    <a:cubicBezTo>
                      <a:pt x="5256" y="11080"/>
                      <a:pt x="5076" y="11028"/>
                      <a:pt x="4881" y="10950"/>
                    </a:cubicBezTo>
                    <a:cubicBezTo>
                      <a:pt x="4622" y="10837"/>
                      <a:pt x="4370" y="10687"/>
                      <a:pt x="4107" y="10487"/>
                    </a:cubicBezTo>
                    <a:cubicBezTo>
                      <a:pt x="3702" y="10173"/>
                      <a:pt x="3303" y="9767"/>
                      <a:pt x="2894" y="9256"/>
                    </a:cubicBezTo>
                    <a:lnTo>
                      <a:pt x="2891" y="9256"/>
                    </a:lnTo>
                    <a:lnTo>
                      <a:pt x="2880" y="9225"/>
                    </a:lnTo>
                    <a:cubicBezTo>
                      <a:pt x="2383" y="8578"/>
                      <a:pt x="1984" y="7906"/>
                      <a:pt x="1685" y="7222"/>
                    </a:cubicBezTo>
                    <a:cubicBezTo>
                      <a:pt x="1507" y="6795"/>
                      <a:pt x="1357" y="6339"/>
                      <a:pt x="1241" y="5861"/>
                    </a:cubicBezTo>
                    <a:cubicBezTo>
                      <a:pt x="1142" y="5452"/>
                      <a:pt x="1061" y="5013"/>
                      <a:pt x="993" y="4478"/>
                    </a:cubicBezTo>
                    <a:cubicBezTo>
                      <a:pt x="928" y="3994"/>
                      <a:pt x="880" y="3500"/>
                      <a:pt x="832" y="2995"/>
                    </a:cubicBezTo>
                    <a:cubicBezTo>
                      <a:pt x="741" y="2011"/>
                      <a:pt x="642" y="995"/>
                      <a:pt x="406" y="7"/>
                    </a:cubicBezTo>
                    <a:cubicBezTo>
                      <a:pt x="270" y="3"/>
                      <a:pt x="137" y="3"/>
                      <a:pt x="1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3"/>
              <p:cNvSpPr/>
              <p:nvPr/>
            </p:nvSpPr>
            <p:spPr>
              <a:xfrm>
                <a:off x="5745127" y="2825334"/>
                <a:ext cx="584120" cy="359176"/>
              </a:xfrm>
              <a:custGeom>
                <a:rect b="b" l="l" r="r" t="t"/>
                <a:pathLst>
                  <a:path extrusionOk="0" h="11550" w="18785">
                    <a:moveTo>
                      <a:pt x="0" y="0"/>
                    </a:moveTo>
                    <a:lnTo>
                      <a:pt x="41" y="65"/>
                    </a:lnTo>
                    <a:cubicBezTo>
                      <a:pt x="54" y="85"/>
                      <a:pt x="68" y="106"/>
                      <a:pt x="82" y="130"/>
                    </a:cubicBezTo>
                    <a:lnTo>
                      <a:pt x="148" y="84"/>
                    </a:lnTo>
                    <a:lnTo>
                      <a:pt x="148" y="84"/>
                    </a:lnTo>
                    <a:cubicBezTo>
                      <a:pt x="247" y="85"/>
                      <a:pt x="348" y="86"/>
                      <a:pt x="446" y="88"/>
                    </a:cubicBezTo>
                    <a:lnTo>
                      <a:pt x="446" y="88"/>
                    </a:lnTo>
                    <a:cubicBezTo>
                      <a:pt x="677" y="1063"/>
                      <a:pt x="775" y="2065"/>
                      <a:pt x="865" y="3040"/>
                    </a:cubicBezTo>
                    <a:cubicBezTo>
                      <a:pt x="913" y="3544"/>
                      <a:pt x="961" y="4038"/>
                      <a:pt x="1026" y="4526"/>
                    </a:cubicBezTo>
                    <a:cubicBezTo>
                      <a:pt x="1097" y="5061"/>
                      <a:pt x="1175" y="5501"/>
                      <a:pt x="1278" y="5913"/>
                    </a:cubicBezTo>
                    <a:cubicBezTo>
                      <a:pt x="1394" y="6390"/>
                      <a:pt x="1544" y="6850"/>
                      <a:pt x="1721" y="7280"/>
                    </a:cubicBezTo>
                    <a:cubicBezTo>
                      <a:pt x="2020" y="7961"/>
                      <a:pt x="2419" y="8636"/>
                      <a:pt x="2914" y="9281"/>
                    </a:cubicBezTo>
                    <a:lnTo>
                      <a:pt x="2914" y="9281"/>
                    </a:lnTo>
                    <a:lnTo>
                      <a:pt x="2948" y="9369"/>
                    </a:lnTo>
                    <a:lnTo>
                      <a:pt x="2964" y="9355"/>
                    </a:lnTo>
                    <a:lnTo>
                      <a:pt x="2964" y="9355"/>
                    </a:lnTo>
                    <a:cubicBezTo>
                      <a:pt x="3364" y="9853"/>
                      <a:pt x="3754" y="10248"/>
                      <a:pt x="4158" y="10561"/>
                    </a:cubicBezTo>
                    <a:cubicBezTo>
                      <a:pt x="4423" y="10762"/>
                      <a:pt x="4679" y="10916"/>
                      <a:pt x="4938" y="11028"/>
                    </a:cubicBezTo>
                    <a:cubicBezTo>
                      <a:pt x="5136" y="11110"/>
                      <a:pt x="5320" y="11161"/>
                      <a:pt x="5504" y="11188"/>
                    </a:cubicBezTo>
                    <a:cubicBezTo>
                      <a:pt x="5592" y="11198"/>
                      <a:pt x="5677" y="11206"/>
                      <a:pt x="5763" y="11206"/>
                    </a:cubicBezTo>
                    <a:cubicBezTo>
                      <a:pt x="5848" y="11206"/>
                      <a:pt x="5930" y="11198"/>
                      <a:pt x="6015" y="11188"/>
                    </a:cubicBezTo>
                    <a:cubicBezTo>
                      <a:pt x="6161" y="11165"/>
                      <a:pt x="6305" y="11124"/>
                      <a:pt x="6438" y="11072"/>
                    </a:cubicBezTo>
                    <a:cubicBezTo>
                      <a:pt x="6564" y="11014"/>
                      <a:pt x="6676" y="10950"/>
                      <a:pt x="6781" y="10875"/>
                    </a:cubicBezTo>
                    <a:lnTo>
                      <a:pt x="6781" y="10871"/>
                    </a:lnTo>
                    <a:cubicBezTo>
                      <a:pt x="6880" y="10793"/>
                      <a:pt x="6970" y="10701"/>
                      <a:pt x="7051" y="10595"/>
                    </a:cubicBezTo>
                    <a:lnTo>
                      <a:pt x="7055" y="10595"/>
                    </a:lnTo>
                    <a:cubicBezTo>
                      <a:pt x="7154" y="10459"/>
                      <a:pt x="7239" y="10312"/>
                      <a:pt x="7310" y="10146"/>
                    </a:cubicBezTo>
                    <a:lnTo>
                      <a:pt x="7313" y="10146"/>
                    </a:lnTo>
                    <a:cubicBezTo>
                      <a:pt x="7429" y="9856"/>
                      <a:pt x="7508" y="9532"/>
                      <a:pt x="7569" y="9127"/>
                    </a:cubicBezTo>
                    <a:cubicBezTo>
                      <a:pt x="7634" y="8636"/>
                      <a:pt x="7651" y="8142"/>
                      <a:pt x="7671" y="7661"/>
                    </a:cubicBezTo>
                    <a:lnTo>
                      <a:pt x="7675" y="7607"/>
                    </a:lnTo>
                    <a:cubicBezTo>
                      <a:pt x="7688" y="7208"/>
                      <a:pt x="7702" y="6827"/>
                      <a:pt x="7736" y="6451"/>
                    </a:cubicBezTo>
                    <a:cubicBezTo>
                      <a:pt x="7770" y="6094"/>
                      <a:pt x="7818" y="5681"/>
                      <a:pt x="7958" y="5296"/>
                    </a:cubicBezTo>
                    <a:cubicBezTo>
                      <a:pt x="8049" y="5048"/>
                      <a:pt x="8165" y="4812"/>
                      <a:pt x="8299" y="4604"/>
                    </a:cubicBezTo>
                    <a:cubicBezTo>
                      <a:pt x="8455" y="4362"/>
                      <a:pt x="8598" y="4185"/>
                      <a:pt x="8748" y="4046"/>
                    </a:cubicBezTo>
                    <a:cubicBezTo>
                      <a:pt x="8997" y="3813"/>
                      <a:pt x="9252" y="3660"/>
                      <a:pt x="9508" y="3585"/>
                    </a:cubicBezTo>
                    <a:cubicBezTo>
                      <a:pt x="9661" y="3538"/>
                      <a:pt x="9818" y="3514"/>
                      <a:pt x="9968" y="3514"/>
                    </a:cubicBezTo>
                    <a:cubicBezTo>
                      <a:pt x="10084" y="3514"/>
                      <a:pt x="10200" y="3530"/>
                      <a:pt x="10309" y="3558"/>
                    </a:cubicBezTo>
                    <a:cubicBezTo>
                      <a:pt x="10581" y="3623"/>
                      <a:pt x="10844" y="3766"/>
                      <a:pt x="11075" y="3974"/>
                    </a:cubicBezTo>
                    <a:cubicBezTo>
                      <a:pt x="11311" y="4181"/>
                      <a:pt x="11515" y="4451"/>
                      <a:pt x="11679" y="4774"/>
                    </a:cubicBezTo>
                    <a:cubicBezTo>
                      <a:pt x="11812" y="5040"/>
                      <a:pt x="11904" y="5286"/>
                      <a:pt x="11962" y="5524"/>
                    </a:cubicBezTo>
                    <a:cubicBezTo>
                      <a:pt x="12009" y="5726"/>
                      <a:pt x="12054" y="5951"/>
                      <a:pt x="12095" y="6234"/>
                    </a:cubicBezTo>
                    <a:cubicBezTo>
                      <a:pt x="12132" y="6509"/>
                      <a:pt x="12167" y="6789"/>
                      <a:pt x="12197" y="7068"/>
                    </a:cubicBezTo>
                    <a:lnTo>
                      <a:pt x="12214" y="7191"/>
                    </a:lnTo>
                    <a:cubicBezTo>
                      <a:pt x="12241" y="7433"/>
                      <a:pt x="12272" y="7675"/>
                      <a:pt x="12302" y="7917"/>
                    </a:cubicBezTo>
                    <a:cubicBezTo>
                      <a:pt x="12347" y="8233"/>
                      <a:pt x="12405" y="8646"/>
                      <a:pt x="12497" y="9055"/>
                    </a:cubicBezTo>
                    <a:cubicBezTo>
                      <a:pt x="12582" y="9450"/>
                      <a:pt x="12678" y="9767"/>
                      <a:pt x="12797" y="10047"/>
                    </a:cubicBezTo>
                    <a:cubicBezTo>
                      <a:pt x="12895" y="10275"/>
                      <a:pt x="13005" y="10462"/>
                      <a:pt x="13120" y="10619"/>
                    </a:cubicBezTo>
                    <a:cubicBezTo>
                      <a:pt x="13213" y="10735"/>
                      <a:pt x="13308" y="10830"/>
                      <a:pt x="13411" y="10912"/>
                    </a:cubicBezTo>
                    <a:cubicBezTo>
                      <a:pt x="13492" y="10973"/>
                      <a:pt x="13576" y="11022"/>
                      <a:pt x="13665" y="11064"/>
                    </a:cubicBezTo>
                    <a:lnTo>
                      <a:pt x="13665" y="11064"/>
                    </a:lnTo>
                    <a:lnTo>
                      <a:pt x="13662" y="11080"/>
                    </a:lnTo>
                    <a:cubicBezTo>
                      <a:pt x="13788" y="11116"/>
                      <a:pt x="13901" y="11144"/>
                      <a:pt x="14010" y="11161"/>
                    </a:cubicBezTo>
                    <a:lnTo>
                      <a:pt x="14013" y="11161"/>
                    </a:lnTo>
                    <a:cubicBezTo>
                      <a:pt x="14078" y="11171"/>
                      <a:pt x="14143" y="11175"/>
                      <a:pt x="14208" y="11175"/>
                    </a:cubicBezTo>
                    <a:cubicBezTo>
                      <a:pt x="14273" y="11175"/>
                      <a:pt x="14337" y="11171"/>
                      <a:pt x="14405" y="11165"/>
                    </a:cubicBezTo>
                    <a:cubicBezTo>
                      <a:pt x="14528" y="11144"/>
                      <a:pt x="14647" y="11110"/>
                      <a:pt x="14767" y="11066"/>
                    </a:cubicBezTo>
                    <a:cubicBezTo>
                      <a:pt x="14940" y="10991"/>
                      <a:pt x="15111" y="10892"/>
                      <a:pt x="15284" y="10759"/>
                    </a:cubicBezTo>
                    <a:cubicBezTo>
                      <a:pt x="15530" y="10564"/>
                      <a:pt x="15762" y="10326"/>
                      <a:pt x="15997" y="10023"/>
                    </a:cubicBezTo>
                    <a:cubicBezTo>
                      <a:pt x="16429" y="9457"/>
                      <a:pt x="16815" y="8772"/>
                      <a:pt x="17173" y="7931"/>
                    </a:cubicBezTo>
                    <a:cubicBezTo>
                      <a:pt x="17288" y="7654"/>
                      <a:pt x="17381" y="7420"/>
                      <a:pt x="17459" y="7191"/>
                    </a:cubicBezTo>
                    <a:cubicBezTo>
                      <a:pt x="17561" y="6891"/>
                      <a:pt x="17650" y="6591"/>
                      <a:pt x="17735" y="6305"/>
                    </a:cubicBezTo>
                    <a:cubicBezTo>
                      <a:pt x="18028" y="5282"/>
                      <a:pt x="18219" y="4434"/>
                      <a:pt x="18334" y="3626"/>
                    </a:cubicBezTo>
                    <a:lnTo>
                      <a:pt x="18334" y="3623"/>
                    </a:lnTo>
                    <a:cubicBezTo>
                      <a:pt x="18406" y="3088"/>
                      <a:pt x="18441" y="2580"/>
                      <a:pt x="18441" y="2096"/>
                    </a:cubicBezTo>
                    <a:cubicBezTo>
                      <a:pt x="18441" y="1711"/>
                      <a:pt x="18416" y="1342"/>
                      <a:pt x="18372" y="982"/>
                    </a:cubicBezTo>
                    <a:cubicBezTo>
                      <a:pt x="18334" y="713"/>
                      <a:pt x="18287" y="450"/>
                      <a:pt x="18226" y="208"/>
                    </a:cubicBezTo>
                    <a:cubicBezTo>
                      <a:pt x="18225" y="207"/>
                      <a:pt x="18225" y="207"/>
                      <a:pt x="18225" y="206"/>
                    </a:cubicBezTo>
                    <a:lnTo>
                      <a:pt x="18225" y="206"/>
                    </a:lnTo>
                    <a:cubicBezTo>
                      <a:pt x="18312" y="196"/>
                      <a:pt x="18397" y="187"/>
                      <a:pt x="18482" y="180"/>
                    </a:cubicBezTo>
                    <a:lnTo>
                      <a:pt x="18482" y="180"/>
                    </a:lnTo>
                    <a:lnTo>
                      <a:pt x="18488" y="205"/>
                    </a:lnTo>
                    <a:cubicBezTo>
                      <a:pt x="18631" y="801"/>
                      <a:pt x="18702" y="1435"/>
                      <a:pt x="18702" y="2113"/>
                    </a:cubicBezTo>
                    <a:cubicBezTo>
                      <a:pt x="18702" y="2887"/>
                      <a:pt x="18611" y="3714"/>
                      <a:pt x="18427" y="4614"/>
                    </a:cubicBezTo>
                    <a:cubicBezTo>
                      <a:pt x="18325" y="5102"/>
                      <a:pt x="18208" y="5583"/>
                      <a:pt x="18069" y="6080"/>
                    </a:cubicBezTo>
                    <a:cubicBezTo>
                      <a:pt x="17977" y="6414"/>
                      <a:pt x="17864" y="6802"/>
                      <a:pt x="17738" y="7174"/>
                    </a:cubicBezTo>
                    <a:cubicBezTo>
                      <a:pt x="17548" y="7736"/>
                      <a:pt x="17319" y="8282"/>
                      <a:pt x="17063" y="8790"/>
                    </a:cubicBezTo>
                    <a:cubicBezTo>
                      <a:pt x="16712" y="9485"/>
                      <a:pt x="16371" y="10009"/>
                      <a:pt x="15990" y="10446"/>
                    </a:cubicBezTo>
                    <a:cubicBezTo>
                      <a:pt x="15769" y="10694"/>
                      <a:pt x="15553" y="10892"/>
                      <a:pt x="15329" y="11049"/>
                    </a:cubicBezTo>
                    <a:cubicBezTo>
                      <a:pt x="15077" y="11226"/>
                      <a:pt x="14831" y="11341"/>
                      <a:pt x="14597" y="11393"/>
                    </a:cubicBezTo>
                    <a:lnTo>
                      <a:pt x="14597" y="11394"/>
                    </a:lnTo>
                    <a:lnTo>
                      <a:pt x="14597" y="11394"/>
                    </a:lnTo>
                    <a:cubicBezTo>
                      <a:pt x="14461" y="11420"/>
                      <a:pt x="14326" y="11437"/>
                      <a:pt x="14197" y="11437"/>
                    </a:cubicBezTo>
                    <a:cubicBezTo>
                      <a:pt x="14068" y="11437"/>
                      <a:pt x="13942" y="11423"/>
                      <a:pt x="13826" y="11393"/>
                    </a:cubicBezTo>
                    <a:cubicBezTo>
                      <a:pt x="13604" y="11341"/>
                      <a:pt x="13403" y="11239"/>
                      <a:pt x="13219" y="11093"/>
                    </a:cubicBezTo>
                    <a:cubicBezTo>
                      <a:pt x="13059" y="10964"/>
                      <a:pt x="12920" y="10803"/>
                      <a:pt x="12790" y="10599"/>
                    </a:cubicBezTo>
                    <a:cubicBezTo>
                      <a:pt x="12664" y="10398"/>
                      <a:pt x="12552" y="10155"/>
                      <a:pt x="12453" y="9877"/>
                    </a:cubicBezTo>
                    <a:cubicBezTo>
                      <a:pt x="12255" y="9301"/>
                      <a:pt x="12149" y="8694"/>
                      <a:pt x="12077" y="8176"/>
                    </a:cubicBezTo>
                    <a:cubicBezTo>
                      <a:pt x="12033" y="7869"/>
                      <a:pt x="12000" y="7559"/>
                      <a:pt x="11962" y="7249"/>
                    </a:cubicBezTo>
                    <a:cubicBezTo>
                      <a:pt x="11928" y="6959"/>
                      <a:pt x="11893" y="6693"/>
                      <a:pt x="11860" y="6424"/>
                    </a:cubicBezTo>
                    <a:cubicBezTo>
                      <a:pt x="11805" y="6053"/>
                      <a:pt x="11740" y="5583"/>
                      <a:pt x="11570" y="5153"/>
                    </a:cubicBezTo>
                    <a:cubicBezTo>
                      <a:pt x="11454" y="4891"/>
                      <a:pt x="11328" y="4666"/>
                      <a:pt x="11178" y="4464"/>
                    </a:cubicBezTo>
                    <a:cubicBezTo>
                      <a:pt x="11059" y="4311"/>
                      <a:pt x="10932" y="4185"/>
                      <a:pt x="10793" y="4076"/>
                    </a:cubicBezTo>
                    <a:lnTo>
                      <a:pt x="10793" y="4073"/>
                    </a:lnTo>
                    <a:cubicBezTo>
                      <a:pt x="10687" y="3994"/>
                      <a:pt x="10581" y="3933"/>
                      <a:pt x="10469" y="3882"/>
                    </a:cubicBezTo>
                    <a:cubicBezTo>
                      <a:pt x="10350" y="3834"/>
                      <a:pt x="10234" y="3804"/>
                      <a:pt x="10114" y="3786"/>
                    </a:cubicBezTo>
                    <a:cubicBezTo>
                      <a:pt x="10075" y="3782"/>
                      <a:pt x="10038" y="3778"/>
                      <a:pt x="10001" y="3778"/>
                    </a:cubicBezTo>
                    <a:cubicBezTo>
                      <a:pt x="9986" y="3778"/>
                      <a:pt x="9972" y="3779"/>
                      <a:pt x="9958" y="3780"/>
                    </a:cubicBezTo>
                    <a:cubicBezTo>
                      <a:pt x="9944" y="3779"/>
                      <a:pt x="9930" y="3778"/>
                      <a:pt x="9915" y="3778"/>
                    </a:cubicBezTo>
                    <a:cubicBezTo>
                      <a:pt x="9878" y="3778"/>
                      <a:pt x="9841" y="3782"/>
                      <a:pt x="9801" y="3786"/>
                    </a:cubicBezTo>
                    <a:cubicBezTo>
                      <a:pt x="9702" y="3800"/>
                      <a:pt x="9593" y="3827"/>
                      <a:pt x="9485" y="3865"/>
                    </a:cubicBezTo>
                    <a:lnTo>
                      <a:pt x="9485" y="3868"/>
                    </a:lnTo>
                    <a:cubicBezTo>
                      <a:pt x="9341" y="3930"/>
                      <a:pt x="9211" y="4005"/>
                      <a:pt x="9082" y="4100"/>
                    </a:cubicBezTo>
                    <a:lnTo>
                      <a:pt x="9082" y="4103"/>
                    </a:lnTo>
                    <a:cubicBezTo>
                      <a:pt x="8939" y="4216"/>
                      <a:pt x="8806" y="4352"/>
                      <a:pt x="8673" y="4519"/>
                    </a:cubicBezTo>
                    <a:cubicBezTo>
                      <a:pt x="8506" y="4744"/>
                      <a:pt x="8363" y="4996"/>
                      <a:pt x="8244" y="5268"/>
                    </a:cubicBezTo>
                    <a:lnTo>
                      <a:pt x="8244" y="5273"/>
                    </a:lnTo>
                    <a:cubicBezTo>
                      <a:pt x="8148" y="5518"/>
                      <a:pt x="8080" y="5784"/>
                      <a:pt x="8033" y="6131"/>
                    </a:cubicBezTo>
                    <a:cubicBezTo>
                      <a:pt x="7975" y="6598"/>
                      <a:pt x="7954" y="7082"/>
                      <a:pt x="7940" y="7505"/>
                    </a:cubicBezTo>
                    <a:lnTo>
                      <a:pt x="7934" y="7654"/>
                    </a:lnTo>
                    <a:cubicBezTo>
                      <a:pt x="7913" y="8233"/>
                      <a:pt x="7890" y="8830"/>
                      <a:pt x="7787" y="9406"/>
                    </a:cubicBezTo>
                    <a:cubicBezTo>
                      <a:pt x="7726" y="9743"/>
                      <a:pt x="7644" y="10029"/>
                      <a:pt x="7542" y="10272"/>
                    </a:cubicBezTo>
                    <a:cubicBezTo>
                      <a:pt x="7436" y="10514"/>
                      <a:pt x="7310" y="10712"/>
                      <a:pt x="7157" y="10878"/>
                    </a:cubicBezTo>
                    <a:cubicBezTo>
                      <a:pt x="6976" y="11072"/>
                      <a:pt x="6765" y="11219"/>
                      <a:pt x="6520" y="11318"/>
                    </a:cubicBezTo>
                    <a:cubicBezTo>
                      <a:pt x="6281" y="11417"/>
                      <a:pt x="6022" y="11468"/>
                      <a:pt x="5773" y="11468"/>
                    </a:cubicBezTo>
                    <a:cubicBezTo>
                      <a:pt x="5723" y="11468"/>
                      <a:pt x="5673" y="11464"/>
                      <a:pt x="5620" y="11461"/>
                    </a:cubicBezTo>
                    <a:lnTo>
                      <a:pt x="5620" y="11461"/>
                    </a:lnTo>
                    <a:lnTo>
                      <a:pt x="5620" y="11461"/>
                    </a:lnTo>
                    <a:cubicBezTo>
                      <a:pt x="5432" y="11444"/>
                      <a:pt x="5276" y="11417"/>
                      <a:pt x="5139" y="11372"/>
                    </a:cubicBezTo>
                    <a:cubicBezTo>
                      <a:pt x="4993" y="11332"/>
                      <a:pt x="4846" y="11274"/>
                      <a:pt x="4706" y="11209"/>
                    </a:cubicBezTo>
                    <a:cubicBezTo>
                      <a:pt x="4420" y="11069"/>
                      <a:pt x="4140" y="10888"/>
                      <a:pt x="3851" y="10650"/>
                    </a:cubicBezTo>
                    <a:cubicBezTo>
                      <a:pt x="3346" y="10231"/>
                      <a:pt x="2876" y="9699"/>
                      <a:pt x="2410" y="9028"/>
                    </a:cubicBezTo>
                    <a:cubicBezTo>
                      <a:pt x="1980" y="8408"/>
                      <a:pt x="1656" y="7818"/>
                      <a:pt x="1424" y="7228"/>
                    </a:cubicBezTo>
                    <a:cubicBezTo>
                      <a:pt x="1240" y="6775"/>
                      <a:pt x="1094" y="6298"/>
                      <a:pt x="985" y="5814"/>
                    </a:cubicBezTo>
                    <a:cubicBezTo>
                      <a:pt x="889" y="5375"/>
                      <a:pt x="811" y="4908"/>
                      <a:pt x="746" y="4386"/>
                    </a:cubicBezTo>
                    <a:cubicBezTo>
                      <a:pt x="692" y="3939"/>
                      <a:pt x="651" y="3494"/>
                      <a:pt x="610" y="3047"/>
                    </a:cubicBezTo>
                    <a:lnTo>
                      <a:pt x="610" y="3044"/>
                    </a:lnTo>
                    <a:lnTo>
                      <a:pt x="596" y="2937"/>
                    </a:lnTo>
                    <a:cubicBezTo>
                      <a:pt x="549" y="2457"/>
                      <a:pt x="504" y="1956"/>
                      <a:pt x="436" y="1469"/>
                    </a:cubicBezTo>
                    <a:cubicBezTo>
                      <a:pt x="368" y="982"/>
                      <a:pt x="290" y="542"/>
                      <a:pt x="191" y="136"/>
                    </a:cubicBezTo>
                    <a:lnTo>
                      <a:pt x="187" y="120"/>
                    </a:lnTo>
                    <a:lnTo>
                      <a:pt x="174" y="112"/>
                    </a:lnTo>
                    <a:cubicBezTo>
                      <a:pt x="170" y="112"/>
                      <a:pt x="167" y="109"/>
                      <a:pt x="164" y="103"/>
                    </a:cubicBezTo>
                    <a:cubicBezTo>
                      <a:pt x="160" y="99"/>
                      <a:pt x="156" y="92"/>
                      <a:pt x="150" y="85"/>
                    </a:cubicBezTo>
                    <a:lnTo>
                      <a:pt x="82" y="130"/>
                    </a:lnTo>
                    <a:cubicBezTo>
                      <a:pt x="88" y="140"/>
                      <a:pt x="95" y="147"/>
                      <a:pt x="102" y="157"/>
                    </a:cubicBezTo>
                    <a:cubicBezTo>
                      <a:pt x="105" y="160"/>
                      <a:pt x="108" y="164"/>
                      <a:pt x="112" y="168"/>
                    </a:cubicBezTo>
                    <a:lnTo>
                      <a:pt x="112" y="168"/>
                    </a:lnTo>
                    <a:cubicBezTo>
                      <a:pt x="209" y="567"/>
                      <a:pt x="290" y="999"/>
                      <a:pt x="358" y="1479"/>
                    </a:cubicBezTo>
                    <a:cubicBezTo>
                      <a:pt x="422" y="1967"/>
                      <a:pt x="470" y="2464"/>
                      <a:pt x="515" y="2945"/>
                    </a:cubicBezTo>
                    <a:lnTo>
                      <a:pt x="529" y="3054"/>
                    </a:lnTo>
                    <a:cubicBezTo>
                      <a:pt x="569" y="3500"/>
                      <a:pt x="614" y="3950"/>
                      <a:pt x="664" y="4397"/>
                    </a:cubicBezTo>
                    <a:cubicBezTo>
                      <a:pt x="729" y="4921"/>
                      <a:pt x="807" y="5391"/>
                      <a:pt x="906" y="5831"/>
                    </a:cubicBezTo>
                    <a:cubicBezTo>
                      <a:pt x="1012" y="6322"/>
                      <a:pt x="1162" y="6802"/>
                      <a:pt x="1346" y="7259"/>
                    </a:cubicBezTo>
                    <a:cubicBezTo>
                      <a:pt x="1584" y="7855"/>
                      <a:pt x="1912" y="8448"/>
                      <a:pt x="2344" y="9076"/>
                    </a:cubicBezTo>
                    <a:cubicBezTo>
                      <a:pt x="2811" y="9751"/>
                      <a:pt x="3285" y="10289"/>
                      <a:pt x="3800" y="10715"/>
                    </a:cubicBezTo>
                    <a:cubicBezTo>
                      <a:pt x="4093" y="10953"/>
                      <a:pt x="4379" y="11141"/>
                      <a:pt x="4672" y="11280"/>
                    </a:cubicBezTo>
                    <a:cubicBezTo>
                      <a:pt x="4815" y="11352"/>
                      <a:pt x="4966" y="11407"/>
                      <a:pt x="5115" y="11451"/>
                    </a:cubicBezTo>
                    <a:cubicBezTo>
                      <a:pt x="5258" y="11498"/>
                      <a:pt x="5422" y="11525"/>
                      <a:pt x="5609" y="11543"/>
                    </a:cubicBezTo>
                    <a:lnTo>
                      <a:pt x="5613" y="11543"/>
                    </a:lnTo>
                    <a:cubicBezTo>
                      <a:pt x="5664" y="11546"/>
                      <a:pt x="5718" y="11550"/>
                      <a:pt x="5773" y="11550"/>
                    </a:cubicBezTo>
                    <a:cubicBezTo>
                      <a:pt x="6032" y="11550"/>
                      <a:pt x="6301" y="11495"/>
                      <a:pt x="6550" y="11393"/>
                    </a:cubicBezTo>
                    <a:cubicBezTo>
                      <a:pt x="6806" y="11291"/>
                      <a:pt x="7031" y="11137"/>
                      <a:pt x="7218" y="10937"/>
                    </a:cubicBezTo>
                    <a:cubicBezTo>
                      <a:pt x="7378" y="10759"/>
                      <a:pt x="7508" y="10551"/>
                      <a:pt x="7617" y="10303"/>
                    </a:cubicBezTo>
                    <a:cubicBezTo>
                      <a:pt x="7722" y="10053"/>
                      <a:pt x="7808" y="9764"/>
                      <a:pt x="7869" y="9423"/>
                    </a:cubicBezTo>
                    <a:cubicBezTo>
                      <a:pt x="7971" y="8837"/>
                      <a:pt x="7995" y="8237"/>
                      <a:pt x="8016" y="7658"/>
                    </a:cubicBezTo>
                    <a:lnTo>
                      <a:pt x="8022" y="7508"/>
                    </a:lnTo>
                    <a:cubicBezTo>
                      <a:pt x="8036" y="7085"/>
                      <a:pt x="8057" y="6605"/>
                      <a:pt x="8115" y="6141"/>
                    </a:cubicBezTo>
                    <a:cubicBezTo>
                      <a:pt x="8162" y="5798"/>
                      <a:pt x="8226" y="5540"/>
                      <a:pt x="8318" y="5302"/>
                    </a:cubicBezTo>
                    <a:lnTo>
                      <a:pt x="8318" y="5302"/>
                    </a:lnTo>
                    <a:lnTo>
                      <a:pt x="8319" y="5303"/>
                    </a:lnTo>
                    <a:cubicBezTo>
                      <a:pt x="8434" y="5034"/>
                      <a:pt x="8578" y="4788"/>
                      <a:pt x="8738" y="4570"/>
                    </a:cubicBezTo>
                    <a:cubicBezTo>
                      <a:pt x="8867" y="4407"/>
                      <a:pt x="8996" y="4278"/>
                      <a:pt x="9131" y="4166"/>
                    </a:cubicBezTo>
                    <a:lnTo>
                      <a:pt x="9131" y="4166"/>
                    </a:lnTo>
                    <a:lnTo>
                      <a:pt x="9133" y="4168"/>
                    </a:lnTo>
                    <a:cubicBezTo>
                      <a:pt x="9256" y="4073"/>
                      <a:pt x="9378" y="4001"/>
                      <a:pt x="9515" y="3943"/>
                    </a:cubicBezTo>
                    <a:lnTo>
                      <a:pt x="9514" y="3942"/>
                    </a:lnTo>
                    <a:lnTo>
                      <a:pt x="9514" y="3942"/>
                    </a:lnTo>
                    <a:cubicBezTo>
                      <a:pt x="9619" y="3905"/>
                      <a:pt x="9720" y="3882"/>
                      <a:pt x="9812" y="3868"/>
                    </a:cubicBezTo>
                    <a:cubicBezTo>
                      <a:pt x="9862" y="3862"/>
                      <a:pt x="9910" y="3862"/>
                      <a:pt x="9958" y="3858"/>
                    </a:cubicBezTo>
                    <a:cubicBezTo>
                      <a:pt x="10005" y="3862"/>
                      <a:pt x="10055" y="3862"/>
                      <a:pt x="10105" y="3868"/>
                    </a:cubicBezTo>
                    <a:lnTo>
                      <a:pt x="10105" y="3868"/>
                    </a:lnTo>
                    <a:lnTo>
                      <a:pt x="10105" y="3868"/>
                    </a:lnTo>
                    <a:cubicBezTo>
                      <a:pt x="10216" y="3882"/>
                      <a:pt x="10321" y="3912"/>
                      <a:pt x="10436" y="3955"/>
                    </a:cubicBezTo>
                    <a:lnTo>
                      <a:pt x="10436" y="3955"/>
                    </a:lnTo>
                    <a:lnTo>
                      <a:pt x="10435" y="3957"/>
                    </a:lnTo>
                    <a:cubicBezTo>
                      <a:pt x="10540" y="4004"/>
                      <a:pt x="10641" y="4065"/>
                      <a:pt x="10743" y="4139"/>
                    </a:cubicBezTo>
                    <a:lnTo>
                      <a:pt x="10743" y="4139"/>
                    </a:lnTo>
                    <a:lnTo>
                      <a:pt x="10742" y="4141"/>
                    </a:lnTo>
                    <a:cubicBezTo>
                      <a:pt x="10878" y="4246"/>
                      <a:pt x="10998" y="4369"/>
                      <a:pt x="11113" y="4516"/>
                    </a:cubicBezTo>
                    <a:lnTo>
                      <a:pt x="11115" y="4514"/>
                    </a:lnTo>
                    <a:lnTo>
                      <a:pt x="11115" y="4514"/>
                    </a:lnTo>
                    <a:cubicBezTo>
                      <a:pt x="11257" y="4708"/>
                      <a:pt x="11382" y="4929"/>
                      <a:pt x="11495" y="5182"/>
                    </a:cubicBezTo>
                    <a:lnTo>
                      <a:pt x="11495" y="5182"/>
                    </a:lnTo>
                    <a:lnTo>
                      <a:pt x="11492" y="5183"/>
                    </a:lnTo>
                    <a:cubicBezTo>
                      <a:pt x="11659" y="5600"/>
                      <a:pt x="11726" y="6063"/>
                      <a:pt x="11778" y="6434"/>
                    </a:cubicBezTo>
                    <a:cubicBezTo>
                      <a:pt x="11816" y="6704"/>
                      <a:pt x="11846" y="6970"/>
                      <a:pt x="11880" y="7259"/>
                    </a:cubicBezTo>
                    <a:cubicBezTo>
                      <a:pt x="11918" y="7566"/>
                      <a:pt x="11951" y="7879"/>
                      <a:pt x="11996" y="8186"/>
                    </a:cubicBezTo>
                    <a:cubicBezTo>
                      <a:pt x="12071" y="8708"/>
                      <a:pt x="12173" y="9317"/>
                      <a:pt x="12378" y="9900"/>
                    </a:cubicBezTo>
                    <a:cubicBezTo>
                      <a:pt x="12477" y="10190"/>
                      <a:pt x="12589" y="10435"/>
                      <a:pt x="12722" y="10643"/>
                    </a:cubicBezTo>
                    <a:cubicBezTo>
                      <a:pt x="12851" y="10851"/>
                      <a:pt x="13002" y="11022"/>
                      <a:pt x="13168" y="11157"/>
                    </a:cubicBezTo>
                    <a:cubicBezTo>
                      <a:pt x="13362" y="11311"/>
                      <a:pt x="13574" y="11417"/>
                      <a:pt x="13806" y="11471"/>
                    </a:cubicBezTo>
                    <a:cubicBezTo>
                      <a:pt x="13928" y="11505"/>
                      <a:pt x="14061" y="11519"/>
                      <a:pt x="14197" y="11519"/>
                    </a:cubicBezTo>
                    <a:cubicBezTo>
                      <a:pt x="14334" y="11519"/>
                      <a:pt x="14477" y="11502"/>
                      <a:pt x="14617" y="11471"/>
                    </a:cubicBezTo>
                    <a:cubicBezTo>
                      <a:pt x="14862" y="11417"/>
                      <a:pt x="15118" y="11297"/>
                      <a:pt x="15374" y="11116"/>
                    </a:cubicBezTo>
                    <a:cubicBezTo>
                      <a:pt x="15605" y="10957"/>
                      <a:pt x="15827" y="10753"/>
                      <a:pt x="16052" y="10497"/>
                    </a:cubicBezTo>
                    <a:cubicBezTo>
                      <a:pt x="16440" y="10057"/>
                      <a:pt x="16784" y="9526"/>
                      <a:pt x="17135" y="8826"/>
                    </a:cubicBezTo>
                    <a:cubicBezTo>
                      <a:pt x="17394" y="8315"/>
                      <a:pt x="17623" y="7767"/>
                      <a:pt x="17817" y="7201"/>
                    </a:cubicBezTo>
                    <a:cubicBezTo>
                      <a:pt x="17943" y="6827"/>
                      <a:pt x="18055" y="6434"/>
                      <a:pt x="18147" y="6100"/>
                    </a:cubicBezTo>
                    <a:cubicBezTo>
                      <a:pt x="18287" y="5603"/>
                      <a:pt x="18406" y="5122"/>
                      <a:pt x="18505" y="4631"/>
                    </a:cubicBezTo>
                    <a:cubicBezTo>
                      <a:pt x="18689" y="3728"/>
                      <a:pt x="18784" y="2893"/>
                      <a:pt x="18784" y="2113"/>
                    </a:cubicBezTo>
                    <a:cubicBezTo>
                      <a:pt x="18784" y="1438"/>
                      <a:pt x="18715" y="806"/>
                      <a:pt x="18573" y="211"/>
                    </a:cubicBezTo>
                    <a:lnTo>
                      <a:pt x="18573" y="211"/>
                    </a:lnTo>
                    <a:cubicBezTo>
                      <a:pt x="18587" y="196"/>
                      <a:pt x="18598" y="179"/>
                      <a:pt x="18608" y="161"/>
                    </a:cubicBezTo>
                    <a:lnTo>
                      <a:pt x="18614" y="150"/>
                    </a:lnTo>
                    <a:lnTo>
                      <a:pt x="18641" y="85"/>
                    </a:lnTo>
                    <a:lnTo>
                      <a:pt x="18573" y="92"/>
                    </a:lnTo>
                    <a:cubicBezTo>
                      <a:pt x="18441" y="99"/>
                      <a:pt x="18307" y="112"/>
                      <a:pt x="18175" y="130"/>
                    </a:cubicBezTo>
                    <a:lnTo>
                      <a:pt x="18141" y="133"/>
                    </a:lnTo>
                    <a:lnTo>
                      <a:pt x="18141" y="170"/>
                    </a:lnTo>
                    <a:lnTo>
                      <a:pt x="18141" y="174"/>
                    </a:lnTo>
                    <a:cubicBezTo>
                      <a:pt x="18141" y="191"/>
                      <a:pt x="18141" y="211"/>
                      <a:pt x="18147" y="228"/>
                    </a:cubicBezTo>
                    <a:cubicBezTo>
                      <a:pt x="18205" y="467"/>
                      <a:pt x="18253" y="729"/>
                      <a:pt x="18290" y="992"/>
                    </a:cubicBezTo>
                    <a:cubicBezTo>
                      <a:pt x="18338" y="1350"/>
                      <a:pt x="18359" y="1715"/>
                      <a:pt x="18359" y="2096"/>
                    </a:cubicBezTo>
                    <a:cubicBezTo>
                      <a:pt x="18359" y="2577"/>
                      <a:pt x="18325" y="3081"/>
                      <a:pt x="18253" y="3612"/>
                    </a:cubicBezTo>
                    <a:cubicBezTo>
                      <a:pt x="18137" y="4417"/>
                      <a:pt x="17950" y="5262"/>
                      <a:pt x="17656" y="6284"/>
                    </a:cubicBezTo>
                    <a:cubicBezTo>
                      <a:pt x="17571" y="6567"/>
                      <a:pt x="17483" y="6867"/>
                      <a:pt x="17381" y="7164"/>
                    </a:cubicBezTo>
                    <a:cubicBezTo>
                      <a:pt x="17302" y="7392"/>
                      <a:pt x="17214" y="7624"/>
                      <a:pt x="17098" y="7900"/>
                    </a:cubicBezTo>
                    <a:lnTo>
                      <a:pt x="17098" y="7896"/>
                    </a:lnTo>
                    <a:cubicBezTo>
                      <a:pt x="16739" y="8735"/>
                      <a:pt x="16362" y="9413"/>
                      <a:pt x="15932" y="9976"/>
                    </a:cubicBezTo>
                    <a:cubicBezTo>
                      <a:pt x="15701" y="10272"/>
                      <a:pt x="15472" y="10507"/>
                      <a:pt x="15234" y="10694"/>
                    </a:cubicBezTo>
                    <a:cubicBezTo>
                      <a:pt x="15067" y="10824"/>
                      <a:pt x="14903" y="10919"/>
                      <a:pt x="14736" y="10991"/>
                    </a:cubicBezTo>
                    <a:cubicBezTo>
                      <a:pt x="14624" y="11031"/>
                      <a:pt x="14507" y="11066"/>
                      <a:pt x="14392" y="11083"/>
                    </a:cubicBezTo>
                    <a:lnTo>
                      <a:pt x="14392" y="11083"/>
                    </a:lnTo>
                    <a:lnTo>
                      <a:pt x="14392" y="11083"/>
                    </a:lnTo>
                    <a:cubicBezTo>
                      <a:pt x="14329" y="11090"/>
                      <a:pt x="14268" y="11093"/>
                      <a:pt x="14208" y="11093"/>
                    </a:cubicBezTo>
                    <a:cubicBezTo>
                      <a:pt x="14147" y="11093"/>
                      <a:pt x="14085" y="11089"/>
                      <a:pt x="14024" y="11083"/>
                    </a:cubicBezTo>
                    <a:cubicBezTo>
                      <a:pt x="13947" y="11070"/>
                      <a:pt x="13864" y="11049"/>
                      <a:pt x="13773" y="11025"/>
                    </a:cubicBezTo>
                    <a:lnTo>
                      <a:pt x="13773" y="11025"/>
                    </a:lnTo>
                    <a:lnTo>
                      <a:pt x="13734" y="11008"/>
                    </a:lnTo>
                    <a:cubicBezTo>
                      <a:pt x="13635" y="10964"/>
                      <a:pt x="13546" y="10909"/>
                      <a:pt x="13461" y="10847"/>
                    </a:cubicBezTo>
                    <a:cubicBezTo>
                      <a:pt x="13362" y="10769"/>
                      <a:pt x="13271" y="10681"/>
                      <a:pt x="13186" y="10568"/>
                    </a:cubicBezTo>
                    <a:lnTo>
                      <a:pt x="13184" y="10570"/>
                    </a:lnTo>
                    <a:lnTo>
                      <a:pt x="13184" y="10570"/>
                    </a:lnTo>
                    <a:cubicBezTo>
                      <a:pt x="13072" y="10416"/>
                      <a:pt x="12970" y="10236"/>
                      <a:pt x="12872" y="10016"/>
                    </a:cubicBezTo>
                    <a:cubicBezTo>
                      <a:pt x="12756" y="9740"/>
                      <a:pt x="12661" y="9430"/>
                      <a:pt x="12575" y="9038"/>
                    </a:cubicBezTo>
                    <a:cubicBezTo>
                      <a:pt x="12486" y="8633"/>
                      <a:pt x="12425" y="8220"/>
                      <a:pt x="12384" y="7906"/>
                    </a:cubicBezTo>
                    <a:cubicBezTo>
                      <a:pt x="12351" y="7665"/>
                      <a:pt x="12323" y="7423"/>
                      <a:pt x="12296" y="7181"/>
                    </a:cubicBezTo>
                    <a:lnTo>
                      <a:pt x="12279" y="7058"/>
                    </a:lnTo>
                    <a:cubicBezTo>
                      <a:pt x="12245" y="6778"/>
                      <a:pt x="12214" y="6499"/>
                      <a:pt x="12173" y="6223"/>
                    </a:cubicBezTo>
                    <a:cubicBezTo>
                      <a:pt x="12132" y="5937"/>
                      <a:pt x="12091" y="5708"/>
                      <a:pt x="12044" y="5507"/>
                    </a:cubicBezTo>
                    <a:cubicBezTo>
                      <a:pt x="11982" y="5259"/>
                      <a:pt x="11887" y="5010"/>
                      <a:pt x="11750" y="4737"/>
                    </a:cubicBezTo>
                    <a:cubicBezTo>
                      <a:pt x="11583" y="4406"/>
                      <a:pt x="11372" y="4127"/>
                      <a:pt x="11130" y="3912"/>
                    </a:cubicBezTo>
                    <a:cubicBezTo>
                      <a:pt x="10888" y="3698"/>
                      <a:pt x="10616" y="3548"/>
                      <a:pt x="10330" y="3476"/>
                    </a:cubicBezTo>
                    <a:cubicBezTo>
                      <a:pt x="10213" y="3449"/>
                      <a:pt x="10091" y="3432"/>
                      <a:pt x="9968" y="3432"/>
                    </a:cubicBezTo>
                    <a:cubicBezTo>
                      <a:pt x="9808" y="3432"/>
                      <a:pt x="9648" y="3459"/>
                      <a:pt x="9485" y="3507"/>
                    </a:cubicBezTo>
                    <a:cubicBezTo>
                      <a:pt x="9215" y="3588"/>
                      <a:pt x="8949" y="3749"/>
                      <a:pt x="8694" y="3984"/>
                    </a:cubicBezTo>
                    <a:cubicBezTo>
                      <a:pt x="8537" y="4131"/>
                      <a:pt x="8390" y="4315"/>
                      <a:pt x="8230" y="4560"/>
                    </a:cubicBezTo>
                    <a:cubicBezTo>
                      <a:pt x="8094" y="4774"/>
                      <a:pt x="7975" y="5013"/>
                      <a:pt x="7879" y="5268"/>
                    </a:cubicBezTo>
                    <a:cubicBezTo>
                      <a:pt x="7736" y="5664"/>
                      <a:pt x="7688" y="6083"/>
                      <a:pt x="7654" y="6445"/>
                    </a:cubicBezTo>
                    <a:cubicBezTo>
                      <a:pt x="7620" y="6822"/>
                      <a:pt x="7607" y="7204"/>
                      <a:pt x="7593" y="7604"/>
                    </a:cubicBezTo>
                    <a:lnTo>
                      <a:pt x="7590" y="7658"/>
                    </a:lnTo>
                    <a:cubicBezTo>
                      <a:pt x="7569" y="8138"/>
                      <a:pt x="7552" y="8633"/>
                      <a:pt x="7487" y="9117"/>
                    </a:cubicBezTo>
                    <a:cubicBezTo>
                      <a:pt x="7429" y="9518"/>
                      <a:pt x="7347" y="9836"/>
                      <a:pt x="7235" y="10115"/>
                    </a:cubicBezTo>
                    <a:lnTo>
                      <a:pt x="7237" y="10115"/>
                    </a:lnTo>
                    <a:lnTo>
                      <a:pt x="7237" y="10115"/>
                    </a:lnTo>
                    <a:cubicBezTo>
                      <a:pt x="7165" y="10277"/>
                      <a:pt x="7084" y="10419"/>
                      <a:pt x="6986" y="10548"/>
                    </a:cubicBezTo>
                    <a:lnTo>
                      <a:pt x="6986" y="10548"/>
                    </a:lnTo>
                    <a:lnTo>
                      <a:pt x="6986" y="10548"/>
                    </a:lnTo>
                    <a:cubicBezTo>
                      <a:pt x="6906" y="10648"/>
                      <a:pt x="6822" y="10732"/>
                      <a:pt x="6732" y="10808"/>
                    </a:cubicBezTo>
                    <a:lnTo>
                      <a:pt x="6732" y="10808"/>
                    </a:lnTo>
                    <a:lnTo>
                      <a:pt x="6731" y="10807"/>
                    </a:lnTo>
                    <a:cubicBezTo>
                      <a:pt x="6632" y="10882"/>
                      <a:pt x="6526" y="10943"/>
                      <a:pt x="6407" y="10998"/>
                    </a:cubicBezTo>
                    <a:cubicBezTo>
                      <a:pt x="6281" y="11045"/>
                      <a:pt x="6144" y="11086"/>
                      <a:pt x="6001" y="11107"/>
                    </a:cubicBezTo>
                    <a:lnTo>
                      <a:pt x="6001" y="11107"/>
                    </a:lnTo>
                    <a:lnTo>
                      <a:pt x="6001" y="11107"/>
                    </a:lnTo>
                    <a:cubicBezTo>
                      <a:pt x="5921" y="11117"/>
                      <a:pt x="5844" y="11124"/>
                      <a:pt x="5763" y="11124"/>
                    </a:cubicBezTo>
                    <a:cubicBezTo>
                      <a:pt x="5681" y="11124"/>
                      <a:pt x="5600" y="11116"/>
                      <a:pt x="5514" y="11107"/>
                    </a:cubicBezTo>
                    <a:cubicBezTo>
                      <a:pt x="5340" y="11080"/>
                      <a:pt x="5160" y="11031"/>
                      <a:pt x="4969" y="10953"/>
                    </a:cubicBezTo>
                    <a:cubicBezTo>
                      <a:pt x="4716" y="10844"/>
                      <a:pt x="4468" y="10694"/>
                      <a:pt x="4205" y="10497"/>
                    </a:cubicBezTo>
                    <a:cubicBezTo>
                      <a:pt x="3803" y="10183"/>
                      <a:pt x="3408" y="9781"/>
                      <a:pt x="3003" y="9270"/>
                    </a:cubicBezTo>
                    <a:lnTo>
                      <a:pt x="2996" y="9261"/>
                    </a:lnTo>
                    <a:lnTo>
                      <a:pt x="2996" y="9261"/>
                    </a:lnTo>
                    <a:lnTo>
                      <a:pt x="2989" y="9246"/>
                    </a:lnTo>
                    <a:lnTo>
                      <a:pt x="2986" y="9239"/>
                    </a:lnTo>
                    <a:cubicBezTo>
                      <a:pt x="2491" y="8595"/>
                      <a:pt x="2092" y="7927"/>
                      <a:pt x="1796" y="7249"/>
                    </a:cubicBezTo>
                    <a:cubicBezTo>
                      <a:pt x="1619" y="6822"/>
                      <a:pt x="1472" y="6369"/>
                      <a:pt x="1356" y="5893"/>
                    </a:cubicBezTo>
                    <a:cubicBezTo>
                      <a:pt x="1257" y="5487"/>
                      <a:pt x="1175" y="5048"/>
                      <a:pt x="1108" y="4516"/>
                    </a:cubicBezTo>
                    <a:cubicBezTo>
                      <a:pt x="1043" y="4032"/>
                      <a:pt x="995" y="3538"/>
                      <a:pt x="947" y="3033"/>
                    </a:cubicBezTo>
                    <a:cubicBezTo>
                      <a:pt x="856" y="2048"/>
                      <a:pt x="757" y="1029"/>
                      <a:pt x="518" y="38"/>
                    </a:cubicBezTo>
                    <a:lnTo>
                      <a:pt x="511" y="7"/>
                    </a:lnTo>
                    <a:lnTo>
                      <a:pt x="480" y="7"/>
                    </a:lnTo>
                    <a:cubicBezTo>
                      <a:pt x="344" y="4"/>
                      <a:pt x="211" y="4"/>
                      <a:pt x="75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7" name="Google Shape;1347;p33"/>
            <p:cNvSpPr/>
            <p:nvPr/>
          </p:nvSpPr>
          <p:spPr>
            <a:xfrm>
              <a:off x="5861761" y="2606773"/>
              <a:ext cx="73166" cy="56940"/>
            </a:xfrm>
            <a:custGeom>
              <a:rect b="b" l="l" r="r" t="t"/>
              <a:pathLst>
                <a:path extrusionOk="0" h="1831" w="2353">
                  <a:moveTo>
                    <a:pt x="412" y="1015"/>
                  </a:moveTo>
                  <a:cubicBezTo>
                    <a:pt x="413" y="1019"/>
                    <a:pt x="415" y="1024"/>
                    <a:pt x="417" y="1029"/>
                  </a:cubicBezTo>
                  <a:lnTo>
                    <a:pt x="417" y="1029"/>
                  </a:lnTo>
                  <a:cubicBezTo>
                    <a:pt x="417" y="1025"/>
                    <a:pt x="415" y="1020"/>
                    <a:pt x="412" y="1015"/>
                  </a:cubicBezTo>
                  <a:close/>
                  <a:moveTo>
                    <a:pt x="2097" y="1"/>
                  </a:moveTo>
                  <a:cubicBezTo>
                    <a:pt x="2080" y="1"/>
                    <a:pt x="2066" y="1"/>
                    <a:pt x="2053" y="4"/>
                  </a:cubicBezTo>
                  <a:cubicBezTo>
                    <a:pt x="1967" y="28"/>
                    <a:pt x="1913" y="123"/>
                    <a:pt x="1937" y="209"/>
                  </a:cubicBezTo>
                  <a:cubicBezTo>
                    <a:pt x="1964" y="298"/>
                    <a:pt x="1984" y="386"/>
                    <a:pt x="1998" y="478"/>
                  </a:cubicBezTo>
                  <a:cubicBezTo>
                    <a:pt x="2008" y="580"/>
                    <a:pt x="2008" y="679"/>
                    <a:pt x="1998" y="781"/>
                  </a:cubicBezTo>
                  <a:cubicBezTo>
                    <a:pt x="1984" y="856"/>
                    <a:pt x="1964" y="932"/>
                    <a:pt x="1937" y="1003"/>
                  </a:cubicBezTo>
                  <a:cubicBezTo>
                    <a:pt x="1910" y="1064"/>
                    <a:pt x="1876" y="1119"/>
                    <a:pt x="1838" y="1173"/>
                  </a:cubicBezTo>
                  <a:cubicBezTo>
                    <a:pt x="1794" y="1228"/>
                    <a:pt x="1746" y="1275"/>
                    <a:pt x="1695" y="1320"/>
                  </a:cubicBezTo>
                  <a:cubicBezTo>
                    <a:pt x="1637" y="1361"/>
                    <a:pt x="1575" y="1398"/>
                    <a:pt x="1507" y="1429"/>
                  </a:cubicBezTo>
                  <a:cubicBezTo>
                    <a:pt x="1435" y="1456"/>
                    <a:pt x="1361" y="1480"/>
                    <a:pt x="1283" y="1493"/>
                  </a:cubicBezTo>
                  <a:cubicBezTo>
                    <a:pt x="1238" y="1499"/>
                    <a:pt x="1195" y="1501"/>
                    <a:pt x="1151" y="1501"/>
                  </a:cubicBezTo>
                  <a:cubicBezTo>
                    <a:pt x="1108" y="1501"/>
                    <a:pt x="1064" y="1499"/>
                    <a:pt x="1020" y="1493"/>
                  </a:cubicBezTo>
                  <a:cubicBezTo>
                    <a:pt x="952" y="1480"/>
                    <a:pt x="887" y="1463"/>
                    <a:pt x="822" y="1439"/>
                  </a:cubicBezTo>
                  <a:cubicBezTo>
                    <a:pt x="761" y="1408"/>
                    <a:pt x="703" y="1374"/>
                    <a:pt x="645" y="1333"/>
                  </a:cubicBezTo>
                  <a:cubicBezTo>
                    <a:pt x="601" y="1296"/>
                    <a:pt x="560" y="1255"/>
                    <a:pt x="523" y="1207"/>
                  </a:cubicBezTo>
                  <a:cubicBezTo>
                    <a:pt x="482" y="1157"/>
                    <a:pt x="451" y="1098"/>
                    <a:pt x="420" y="1037"/>
                  </a:cubicBezTo>
                  <a:cubicBezTo>
                    <a:pt x="419" y="1034"/>
                    <a:pt x="418" y="1032"/>
                    <a:pt x="417" y="1029"/>
                  </a:cubicBezTo>
                  <a:lnTo>
                    <a:pt x="417" y="1029"/>
                  </a:lnTo>
                  <a:cubicBezTo>
                    <a:pt x="417" y="1029"/>
                    <a:pt x="417" y="1029"/>
                    <a:pt x="417" y="1030"/>
                  </a:cubicBezTo>
                  <a:cubicBezTo>
                    <a:pt x="413" y="1023"/>
                    <a:pt x="410" y="1017"/>
                    <a:pt x="407" y="1006"/>
                  </a:cubicBezTo>
                  <a:lnTo>
                    <a:pt x="407" y="1006"/>
                  </a:lnTo>
                  <a:cubicBezTo>
                    <a:pt x="409" y="1009"/>
                    <a:pt x="410" y="1012"/>
                    <a:pt x="412" y="1015"/>
                  </a:cubicBezTo>
                  <a:lnTo>
                    <a:pt x="412" y="1015"/>
                  </a:lnTo>
                  <a:cubicBezTo>
                    <a:pt x="383" y="936"/>
                    <a:pt x="364" y="855"/>
                    <a:pt x="352" y="771"/>
                  </a:cubicBezTo>
                  <a:cubicBezTo>
                    <a:pt x="339" y="658"/>
                    <a:pt x="339" y="546"/>
                    <a:pt x="348" y="433"/>
                  </a:cubicBezTo>
                  <a:cubicBezTo>
                    <a:pt x="359" y="345"/>
                    <a:pt x="270" y="267"/>
                    <a:pt x="185" y="267"/>
                  </a:cubicBezTo>
                  <a:cubicBezTo>
                    <a:pt x="141" y="267"/>
                    <a:pt x="100" y="287"/>
                    <a:pt x="70" y="318"/>
                  </a:cubicBezTo>
                  <a:cubicBezTo>
                    <a:pt x="35" y="348"/>
                    <a:pt x="25" y="386"/>
                    <a:pt x="21" y="433"/>
                  </a:cubicBezTo>
                  <a:cubicBezTo>
                    <a:pt x="1" y="641"/>
                    <a:pt x="15" y="853"/>
                    <a:pt x="79" y="1054"/>
                  </a:cubicBezTo>
                  <a:cubicBezTo>
                    <a:pt x="134" y="1231"/>
                    <a:pt x="233" y="1391"/>
                    <a:pt x="362" y="1520"/>
                  </a:cubicBezTo>
                  <a:cubicBezTo>
                    <a:pt x="571" y="1726"/>
                    <a:pt x="866" y="1830"/>
                    <a:pt x="1155" y="1830"/>
                  </a:cubicBezTo>
                  <a:cubicBezTo>
                    <a:pt x="1196" y="1830"/>
                    <a:pt x="1238" y="1828"/>
                    <a:pt x="1279" y="1824"/>
                  </a:cubicBezTo>
                  <a:cubicBezTo>
                    <a:pt x="1453" y="1803"/>
                    <a:pt x="1613" y="1753"/>
                    <a:pt x="1763" y="1668"/>
                  </a:cubicBezTo>
                  <a:cubicBezTo>
                    <a:pt x="1916" y="1579"/>
                    <a:pt x="2042" y="1456"/>
                    <a:pt x="2141" y="1316"/>
                  </a:cubicBezTo>
                  <a:cubicBezTo>
                    <a:pt x="2247" y="1163"/>
                    <a:pt x="2305" y="976"/>
                    <a:pt x="2325" y="788"/>
                  </a:cubicBezTo>
                  <a:cubicBezTo>
                    <a:pt x="2352" y="564"/>
                    <a:pt x="2319" y="339"/>
                    <a:pt x="2253" y="120"/>
                  </a:cubicBezTo>
                  <a:cubicBezTo>
                    <a:pt x="2233" y="48"/>
                    <a:pt x="2168" y="1"/>
                    <a:pt x="209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3"/>
            <p:cNvSpPr/>
            <p:nvPr/>
          </p:nvSpPr>
          <p:spPr>
            <a:xfrm>
              <a:off x="5860922" y="2605498"/>
              <a:ext cx="74751" cy="59521"/>
            </a:xfrm>
            <a:custGeom>
              <a:rect b="b" l="l" r="r" t="t"/>
              <a:pathLst>
                <a:path extrusionOk="0" h="1914" w="2404">
                  <a:moveTo>
                    <a:pt x="2124" y="83"/>
                  </a:moveTo>
                  <a:cubicBezTo>
                    <a:pt x="2148" y="83"/>
                    <a:pt x="2175" y="89"/>
                    <a:pt x="2195" y="106"/>
                  </a:cubicBezTo>
                  <a:cubicBezTo>
                    <a:pt x="2219" y="124"/>
                    <a:pt x="2236" y="147"/>
                    <a:pt x="2244" y="175"/>
                  </a:cubicBezTo>
                  <a:cubicBezTo>
                    <a:pt x="2291" y="339"/>
                    <a:pt x="2321" y="506"/>
                    <a:pt x="2321" y="676"/>
                  </a:cubicBezTo>
                  <a:cubicBezTo>
                    <a:pt x="2321" y="723"/>
                    <a:pt x="2318" y="775"/>
                    <a:pt x="2315" y="825"/>
                  </a:cubicBezTo>
                  <a:lnTo>
                    <a:pt x="2311" y="825"/>
                  </a:lnTo>
                  <a:cubicBezTo>
                    <a:pt x="2294" y="1006"/>
                    <a:pt x="2236" y="1187"/>
                    <a:pt x="2134" y="1333"/>
                  </a:cubicBezTo>
                  <a:cubicBezTo>
                    <a:pt x="2039" y="1470"/>
                    <a:pt x="1916" y="1589"/>
                    <a:pt x="1769" y="1671"/>
                  </a:cubicBezTo>
                  <a:cubicBezTo>
                    <a:pt x="1626" y="1753"/>
                    <a:pt x="1470" y="1804"/>
                    <a:pt x="1303" y="1824"/>
                  </a:cubicBezTo>
                  <a:cubicBezTo>
                    <a:pt x="1262" y="1827"/>
                    <a:pt x="1217" y="1831"/>
                    <a:pt x="1176" y="1831"/>
                  </a:cubicBezTo>
                  <a:cubicBezTo>
                    <a:pt x="1037" y="1831"/>
                    <a:pt x="897" y="1804"/>
                    <a:pt x="767" y="1756"/>
                  </a:cubicBezTo>
                  <a:cubicBezTo>
                    <a:pt x="635" y="1705"/>
                    <a:pt x="515" y="1630"/>
                    <a:pt x="416" y="1534"/>
                  </a:cubicBezTo>
                  <a:cubicBezTo>
                    <a:pt x="290" y="1409"/>
                    <a:pt x="195" y="1255"/>
                    <a:pt x="144" y="1085"/>
                  </a:cubicBezTo>
                  <a:cubicBezTo>
                    <a:pt x="100" y="942"/>
                    <a:pt x="83" y="792"/>
                    <a:pt x="83" y="641"/>
                  </a:cubicBezTo>
                  <a:cubicBezTo>
                    <a:pt x="83" y="587"/>
                    <a:pt x="83" y="533"/>
                    <a:pt x="89" y="478"/>
                  </a:cubicBezTo>
                  <a:cubicBezTo>
                    <a:pt x="89" y="457"/>
                    <a:pt x="93" y="441"/>
                    <a:pt x="100" y="427"/>
                  </a:cubicBezTo>
                  <a:cubicBezTo>
                    <a:pt x="103" y="410"/>
                    <a:pt x="113" y="400"/>
                    <a:pt x="124" y="386"/>
                  </a:cubicBezTo>
                  <a:cubicBezTo>
                    <a:pt x="147" y="362"/>
                    <a:pt x="182" y="349"/>
                    <a:pt x="212" y="349"/>
                  </a:cubicBezTo>
                  <a:cubicBezTo>
                    <a:pt x="226" y="349"/>
                    <a:pt x="243" y="352"/>
                    <a:pt x="256" y="359"/>
                  </a:cubicBezTo>
                  <a:cubicBezTo>
                    <a:pt x="281" y="369"/>
                    <a:pt x="301" y="383"/>
                    <a:pt x="314" y="403"/>
                  </a:cubicBezTo>
                  <a:cubicBezTo>
                    <a:pt x="328" y="421"/>
                    <a:pt x="335" y="441"/>
                    <a:pt x="335" y="461"/>
                  </a:cubicBezTo>
                  <a:lnTo>
                    <a:pt x="335" y="471"/>
                  </a:lnTo>
                  <a:cubicBezTo>
                    <a:pt x="331" y="526"/>
                    <a:pt x="328" y="584"/>
                    <a:pt x="328" y="638"/>
                  </a:cubicBezTo>
                  <a:cubicBezTo>
                    <a:pt x="328" y="699"/>
                    <a:pt x="331" y="757"/>
                    <a:pt x="338" y="819"/>
                  </a:cubicBezTo>
                  <a:cubicBezTo>
                    <a:pt x="339" y="825"/>
                    <a:pt x="340" y="830"/>
                    <a:pt x="340" y="836"/>
                  </a:cubicBezTo>
                  <a:lnTo>
                    <a:pt x="340" y="836"/>
                  </a:lnTo>
                  <a:lnTo>
                    <a:pt x="338" y="836"/>
                  </a:lnTo>
                  <a:cubicBezTo>
                    <a:pt x="338" y="836"/>
                    <a:pt x="338" y="836"/>
                    <a:pt x="338" y="836"/>
                  </a:cubicBezTo>
                  <a:lnTo>
                    <a:pt x="338" y="836"/>
                  </a:lnTo>
                  <a:cubicBezTo>
                    <a:pt x="340" y="842"/>
                    <a:pt x="341" y="846"/>
                    <a:pt x="342" y="849"/>
                  </a:cubicBezTo>
                  <a:lnTo>
                    <a:pt x="342" y="849"/>
                  </a:lnTo>
                  <a:cubicBezTo>
                    <a:pt x="342" y="852"/>
                    <a:pt x="342" y="854"/>
                    <a:pt x="342" y="856"/>
                  </a:cubicBezTo>
                  <a:lnTo>
                    <a:pt x="344" y="856"/>
                  </a:lnTo>
                  <a:lnTo>
                    <a:pt x="344" y="856"/>
                  </a:lnTo>
                  <a:cubicBezTo>
                    <a:pt x="356" y="928"/>
                    <a:pt x="375" y="996"/>
                    <a:pt x="399" y="1063"/>
                  </a:cubicBezTo>
                  <a:lnTo>
                    <a:pt x="399" y="1063"/>
                  </a:lnTo>
                  <a:lnTo>
                    <a:pt x="396" y="1064"/>
                  </a:lnTo>
                  <a:cubicBezTo>
                    <a:pt x="398" y="1071"/>
                    <a:pt x="402" y="1076"/>
                    <a:pt x="404" y="1081"/>
                  </a:cubicBezTo>
                  <a:lnTo>
                    <a:pt x="404" y="1081"/>
                  </a:lnTo>
                  <a:cubicBezTo>
                    <a:pt x="405" y="1082"/>
                    <a:pt x="405" y="1083"/>
                    <a:pt x="406" y="1083"/>
                  </a:cubicBezTo>
                  <a:lnTo>
                    <a:pt x="406" y="1083"/>
                  </a:lnTo>
                  <a:cubicBezTo>
                    <a:pt x="406" y="1085"/>
                    <a:pt x="407" y="1086"/>
                    <a:pt x="407" y="1088"/>
                  </a:cubicBezTo>
                  <a:lnTo>
                    <a:pt x="408" y="1087"/>
                  </a:lnTo>
                  <a:lnTo>
                    <a:pt x="408" y="1087"/>
                  </a:lnTo>
                  <a:cubicBezTo>
                    <a:pt x="409" y="1089"/>
                    <a:pt x="409" y="1090"/>
                    <a:pt x="410" y="1091"/>
                  </a:cubicBezTo>
                  <a:lnTo>
                    <a:pt x="410" y="1095"/>
                  </a:lnTo>
                  <a:cubicBezTo>
                    <a:pt x="438" y="1152"/>
                    <a:pt x="470" y="1210"/>
                    <a:pt x="507" y="1261"/>
                  </a:cubicBezTo>
                  <a:lnTo>
                    <a:pt x="507" y="1261"/>
                  </a:lnTo>
                  <a:lnTo>
                    <a:pt x="506" y="1262"/>
                  </a:lnTo>
                  <a:cubicBezTo>
                    <a:pt x="509" y="1269"/>
                    <a:pt x="512" y="1272"/>
                    <a:pt x="515" y="1275"/>
                  </a:cubicBezTo>
                  <a:cubicBezTo>
                    <a:pt x="516" y="1277"/>
                    <a:pt x="518" y="1278"/>
                    <a:pt x="519" y="1279"/>
                  </a:cubicBezTo>
                  <a:lnTo>
                    <a:pt x="519" y="1279"/>
                  </a:lnTo>
                  <a:cubicBezTo>
                    <a:pt x="523" y="1285"/>
                    <a:pt x="527" y="1290"/>
                    <a:pt x="533" y="1296"/>
                  </a:cubicBezTo>
                  <a:lnTo>
                    <a:pt x="533" y="1295"/>
                  </a:lnTo>
                  <a:lnTo>
                    <a:pt x="533" y="1295"/>
                  </a:lnTo>
                  <a:cubicBezTo>
                    <a:pt x="569" y="1336"/>
                    <a:pt x="607" y="1373"/>
                    <a:pt x="645" y="1405"/>
                  </a:cubicBezTo>
                  <a:lnTo>
                    <a:pt x="649" y="1409"/>
                  </a:lnTo>
                  <a:cubicBezTo>
                    <a:pt x="706" y="1453"/>
                    <a:pt x="767" y="1487"/>
                    <a:pt x="833" y="1517"/>
                  </a:cubicBezTo>
                  <a:lnTo>
                    <a:pt x="836" y="1517"/>
                  </a:lnTo>
                  <a:cubicBezTo>
                    <a:pt x="898" y="1539"/>
                    <a:pt x="960" y="1558"/>
                    <a:pt x="1023" y="1572"/>
                  </a:cubicBezTo>
                  <a:lnTo>
                    <a:pt x="1023" y="1572"/>
                  </a:lnTo>
                  <a:lnTo>
                    <a:pt x="1023" y="1572"/>
                  </a:lnTo>
                  <a:lnTo>
                    <a:pt x="1025" y="1572"/>
                  </a:lnTo>
                  <a:cubicBezTo>
                    <a:pt x="1030" y="1573"/>
                    <a:pt x="1035" y="1574"/>
                    <a:pt x="1040" y="1575"/>
                  </a:cubicBezTo>
                  <a:lnTo>
                    <a:pt x="1044" y="1575"/>
                  </a:lnTo>
                  <a:cubicBezTo>
                    <a:pt x="1088" y="1579"/>
                    <a:pt x="1132" y="1582"/>
                    <a:pt x="1176" y="1582"/>
                  </a:cubicBezTo>
                  <a:cubicBezTo>
                    <a:pt x="1221" y="1582"/>
                    <a:pt x="1269" y="1579"/>
                    <a:pt x="1313" y="1572"/>
                  </a:cubicBezTo>
                  <a:lnTo>
                    <a:pt x="1316" y="1572"/>
                  </a:lnTo>
                  <a:cubicBezTo>
                    <a:pt x="1398" y="1558"/>
                    <a:pt x="1476" y="1538"/>
                    <a:pt x="1552" y="1508"/>
                  </a:cubicBezTo>
                  <a:lnTo>
                    <a:pt x="1555" y="1508"/>
                  </a:lnTo>
                  <a:cubicBezTo>
                    <a:pt x="1617" y="1475"/>
                    <a:pt x="1679" y="1439"/>
                    <a:pt x="1738" y="1397"/>
                  </a:cubicBezTo>
                  <a:lnTo>
                    <a:pt x="1738" y="1397"/>
                  </a:lnTo>
                  <a:lnTo>
                    <a:pt x="1739" y="1398"/>
                  </a:lnTo>
                  <a:cubicBezTo>
                    <a:pt x="1739" y="1398"/>
                    <a:pt x="1741" y="1395"/>
                    <a:pt x="1744" y="1393"/>
                  </a:cubicBezTo>
                  <a:lnTo>
                    <a:pt x="1744" y="1393"/>
                  </a:lnTo>
                  <a:lnTo>
                    <a:pt x="1745" y="1395"/>
                  </a:lnTo>
                  <a:cubicBezTo>
                    <a:pt x="1753" y="1388"/>
                    <a:pt x="1763" y="1382"/>
                    <a:pt x="1769" y="1377"/>
                  </a:cubicBezTo>
                  <a:lnTo>
                    <a:pt x="1767" y="1374"/>
                  </a:lnTo>
                  <a:lnTo>
                    <a:pt x="1767" y="1374"/>
                  </a:lnTo>
                  <a:cubicBezTo>
                    <a:pt x="1816" y="1334"/>
                    <a:pt x="1857" y="1289"/>
                    <a:pt x="1896" y="1242"/>
                  </a:cubicBezTo>
                  <a:lnTo>
                    <a:pt x="1899" y="1238"/>
                  </a:lnTo>
                  <a:cubicBezTo>
                    <a:pt x="1940" y="1184"/>
                    <a:pt x="1974" y="1122"/>
                    <a:pt x="2001" y="1061"/>
                  </a:cubicBezTo>
                  <a:lnTo>
                    <a:pt x="2001" y="1058"/>
                  </a:lnTo>
                  <a:cubicBezTo>
                    <a:pt x="2032" y="982"/>
                    <a:pt x="2052" y="907"/>
                    <a:pt x="2066" y="829"/>
                  </a:cubicBezTo>
                  <a:lnTo>
                    <a:pt x="2066" y="825"/>
                  </a:lnTo>
                  <a:cubicBezTo>
                    <a:pt x="2067" y="817"/>
                    <a:pt x="2068" y="809"/>
                    <a:pt x="2069" y="802"/>
                  </a:cubicBezTo>
                  <a:lnTo>
                    <a:pt x="2069" y="802"/>
                  </a:lnTo>
                  <a:lnTo>
                    <a:pt x="2069" y="802"/>
                  </a:lnTo>
                  <a:cubicBezTo>
                    <a:pt x="2069" y="802"/>
                    <a:pt x="2069" y="798"/>
                    <a:pt x="2073" y="795"/>
                  </a:cubicBezTo>
                  <a:lnTo>
                    <a:pt x="2069" y="794"/>
                  </a:lnTo>
                  <a:lnTo>
                    <a:pt x="2069" y="794"/>
                  </a:lnTo>
                  <a:cubicBezTo>
                    <a:pt x="2073" y="755"/>
                    <a:pt x="2073" y="717"/>
                    <a:pt x="2073" y="676"/>
                  </a:cubicBezTo>
                  <a:cubicBezTo>
                    <a:pt x="2073" y="621"/>
                    <a:pt x="2069" y="570"/>
                    <a:pt x="2066" y="515"/>
                  </a:cubicBezTo>
                  <a:lnTo>
                    <a:pt x="2066" y="512"/>
                  </a:lnTo>
                  <a:cubicBezTo>
                    <a:pt x="2052" y="421"/>
                    <a:pt x="2032" y="328"/>
                    <a:pt x="2005" y="240"/>
                  </a:cubicBezTo>
                  <a:lnTo>
                    <a:pt x="2005" y="236"/>
                  </a:lnTo>
                  <a:cubicBezTo>
                    <a:pt x="2001" y="226"/>
                    <a:pt x="2001" y="216"/>
                    <a:pt x="2001" y="205"/>
                  </a:cubicBezTo>
                  <a:cubicBezTo>
                    <a:pt x="2001" y="178"/>
                    <a:pt x="2008" y="151"/>
                    <a:pt x="2025" y="130"/>
                  </a:cubicBezTo>
                  <a:cubicBezTo>
                    <a:pt x="2042" y="110"/>
                    <a:pt x="2066" y="93"/>
                    <a:pt x="2090" y="86"/>
                  </a:cubicBezTo>
                  <a:cubicBezTo>
                    <a:pt x="2100" y="83"/>
                    <a:pt x="2110" y="83"/>
                    <a:pt x="2124" y="83"/>
                  </a:cubicBezTo>
                  <a:close/>
                  <a:moveTo>
                    <a:pt x="2124" y="1"/>
                  </a:moveTo>
                  <a:cubicBezTo>
                    <a:pt x="2107" y="1"/>
                    <a:pt x="2087" y="1"/>
                    <a:pt x="2069" y="7"/>
                  </a:cubicBezTo>
                  <a:cubicBezTo>
                    <a:pt x="2025" y="18"/>
                    <a:pt x="1988" y="45"/>
                    <a:pt x="1961" y="83"/>
                  </a:cubicBezTo>
                  <a:cubicBezTo>
                    <a:pt x="1933" y="117"/>
                    <a:pt x="1920" y="161"/>
                    <a:pt x="1920" y="205"/>
                  </a:cubicBezTo>
                  <a:cubicBezTo>
                    <a:pt x="1920" y="223"/>
                    <a:pt x="1920" y="243"/>
                    <a:pt x="1926" y="260"/>
                  </a:cubicBezTo>
                  <a:cubicBezTo>
                    <a:pt x="1950" y="349"/>
                    <a:pt x="1970" y="434"/>
                    <a:pt x="1984" y="526"/>
                  </a:cubicBezTo>
                  <a:lnTo>
                    <a:pt x="1985" y="526"/>
                  </a:lnTo>
                  <a:lnTo>
                    <a:pt x="1985" y="526"/>
                  </a:lnTo>
                  <a:cubicBezTo>
                    <a:pt x="1988" y="576"/>
                    <a:pt x="1991" y="626"/>
                    <a:pt x="1991" y="676"/>
                  </a:cubicBezTo>
                  <a:cubicBezTo>
                    <a:pt x="1991" y="722"/>
                    <a:pt x="1991" y="769"/>
                    <a:pt x="1985" y="816"/>
                  </a:cubicBezTo>
                  <a:lnTo>
                    <a:pt x="1985" y="816"/>
                  </a:lnTo>
                  <a:lnTo>
                    <a:pt x="1984" y="816"/>
                  </a:lnTo>
                  <a:cubicBezTo>
                    <a:pt x="1974" y="887"/>
                    <a:pt x="1953" y="959"/>
                    <a:pt x="1926" y="1027"/>
                  </a:cubicBezTo>
                  <a:cubicBezTo>
                    <a:pt x="1903" y="1085"/>
                    <a:pt x="1868" y="1139"/>
                    <a:pt x="1831" y="1190"/>
                  </a:cubicBezTo>
                  <a:lnTo>
                    <a:pt x="1833" y="1192"/>
                  </a:lnTo>
                  <a:lnTo>
                    <a:pt x="1833" y="1192"/>
                  </a:lnTo>
                  <a:cubicBezTo>
                    <a:pt x="1789" y="1243"/>
                    <a:pt x="1745" y="1286"/>
                    <a:pt x="1695" y="1327"/>
                  </a:cubicBezTo>
                  <a:lnTo>
                    <a:pt x="1696" y="1328"/>
                  </a:lnTo>
                  <a:lnTo>
                    <a:pt x="1696" y="1328"/>
                  </a:lnTo>
                  <a:cubicBezTo>
                    <a:pt x="1639" y="1368"/>
                    <a:pt x="1581" y="1402"/>
                    <a:pt x="1517" y="1432"/>
                  </a:cubicBezTo>
                  <a:lnTo>
                    <a:pt x="1518" y="1433"/>
                  </a:lnTo>
                  <a:lnTo>
                    <a:pt x="1518" y="1433"/>
                  </a:lnTo>
                  <a:cubicBezTo>
                    <a:pt x="1448" y="1460"/>
                    <a:pt x="1376" y="1480"/>
                    <a:pt x="1303" y="1494"/>
                  </a:cubicBezTo>
                  <a:cubicBezTo>
                    <a:pt x="1262" y="1497"/>
                    <a:pt x="1217" y="1500"/>
                    <a:pt x="1176" y="1500"/>
                  </a:cubicBezTo>
                  <a:cubicBezTo>
                    <a:pt x="1136" y="1500"/>
                    <a:pt x="1096" y="1497"/>
                    <a:pt x="1054" y="1494"/>
                  </a:cubicBezTo>
                  <a:lnTo>
                    <a:pt x="1054" y="1494"/>
                  </a:lnTo>
                  <a:lnTo>
                    <a:pt x="1054" y="1494"/>
                  </a:lnTo>
                  <a:cubicBezTo>
                    <a:pt x="1049" y="1493"/>
                    <a:pt x="1044" y="1492"/>
                    <a:pt x="1040" y="1491"/>
                  </a:cubicBezTo>
                  <a:lnTo>
                    <a:pt x="1040" y="1491"/>
                  </a:lnTo>
                  <a:cubicBezTo>
                    <a:pt x="1038" y="1491"/>
                    <a:pt x="1036" y="1491"/>
                    <a:pt x="1034" y="1490"/>
                  </a:cubicBezTo>
                  <a:lnTo>
                    <a:pt x="1034" y="1490"/>
                  </a:lnTo>
                  <a:cubicBezTo>
                    <a:pt x="977" y="1480"/>
                    <a:pt x="922" y="1464"/>
                    <a:pt x="866" y="1443"/>
                  </a:cubicBezTo>
                  <a:cubicBezTo>
                    <a:pt x="809" y="1415"/>
                    <a:pt x="752" y="1382"/>
                    <a:pt x="698" y="1345"/>
                  </a:cubicBezTo>
                  <a:lnTo>
                    <a:pt x="698" y="1345"/>
                  </a:lnTo>
                  <a:lnTo>
                    <a:pt x="699" y="1344"/>
                  </a:lnTo>
                  <a:cubicBezTo>
                    <a:pt x="655" y="1306"/>
                    <a:pt x="618" y="1269"/>
                    <a:pt x="580" y="1225"/>
                  </a:cubicBezTo>
                  <a:cubicBezTo>
                    <a:pt x="578" y="1222"/>
                    <a:pt x="576" y="1219"/>
                    <a:pt x="574" y="1216"/>
                  </a:cubicBezTo>
                  <a:lnTo>
                    <a:pt x="574" y="1216"/>
                  </a:lnTo>
                  <a:cubicBezTo>
                    <a:pt x="573" y="1215"/>
                    <a:pt x="573" y="1214"/>
                    <a:pt x="573" y="1214"/>
                  </a:cubicBezTo>
                  <a:lnTo>
                    <a:pt x="573" y="1214"/>
                  </a:lnTo>
                  <a:lnTo>
                    <a:pt x="573" y="1214"/>
                  </a:lnTo>
                  <a:cubicBezTo>
                    <a:pt x="538" y="1166"/>
                    <a:pt x="510" y="1115"/>
                    <a:pt x="485" y="1061"/>
                  </a:cubicBezTo>
                  <a:lnTo>
                    <a:pt x="484" y="1061"/>
                  </a:lnTo>
                  <a:lnTo>
                    <a:pt x="484" y="1061"/>
                  </a:lnTo>
                  <a:cubicBezTo>
                    <a:pt x="484" y="1060"/>
                    <a:pt x="483" y="1059"/>
                    <a:pt x="483" y="1058"/>
                  </a:cubicBezTo>
                  <a:lnTo>
                    <a:pt x="483" y="1058"/>
                  </a:lnTo>
                  <a:lnTo>
                    <a:pt x="485" y="1058"/>
                  </a:lnTo>
                  <a:cubicBezTo>
                    <a:pt x="483" y="1052"/>
                    <a:pt x="480" y="1048"/>
                    <a:pt x="478" y="1043"/>
                  </a:cubicBezTo>
                  <a:lnTo>
                    <a:pt x="478" y="1043"/>
                  </a:lnTo>
                  <a:cubicBezTo>
                    <a:pt x="450" y="965"/>
                    <a:pt x="429" y="887"/>
                    <a:pt x="420" y="809"/>
                  </a:cubicBezTo>
                  <a:cubicBezTo>
                    <a:pt x="413" y="751"/>
                    <a:pt x="410" y="696"/>
                    <a:pt x="410" y="638"/>
                  </a:cubicBezTo>
                  <a:cubicBezTo>
                    <a:pt x="410" y="584"/>
                    <a:pt x="413" y="533"/>
                    <a:pt x="416" y="478"/>
                  </a:cubicBezTo>
                  <a:lnTo>
                    <a:pt x="416" y="461"/>
                  </a:lnTo>
                  <a:cubicBezTo>
                    <a:pt x="416" y="434"/>
                    <a:pt x="410" y="407"/>
                    <a:pt x="399" y="386"/>
                  </a:cubicBezTo>
                  <a:cubicBezTo>
                    <a:pt x="383" y="349"/>
                    <a:pt x="355" y="322"/>
                    <a:pt x="322" y="301"/>
                  </a:cubicBezTo>
                  <a:cubicBezTo>
                    <a:pt x="290" y="281"/>
                    <a:pt x="250" y="267"/>
                    <a:pt x="212" y="267"/>
                  </a:cubicBezTo>
                  <a:cubicBezTo>
                    <a:pt x="158" y="267"/>
                    <a:pt x="106" y="290"/>
                    <a:pt x="66" y="328"/>
                  </a:cubicBezTo>
                  <a:cubicBezTo>
                    <a:pt x="45" y="349"/>
                    <a:pt x="31" y="372"/>
                    <a:pt x="21" y="396"/>
                  </a:cubicBezTo>
                  <a:cubicBezTo>
                    <a:pt x="15" y="421"/>
                    <a:pt x="7" y="444"/>
                    <a:pt x="7" y="471"/>
                  </a:cubicBezTo>
                  <a:cubicBezTo>
                    <a:pt x="1" y="526"/>
                    <a:pt x="1" y="584"/>
                    <a:pt x="1" y="641"/>
                  </a:cubicBezTo>
                  <a:cubicBezTo>
                    <a:pt x="1" y="798"/>
                    <a:pt x="18" y="955"/>
                    <a:pt x="66" y="1108"/>
                  </a:cubicBezTo>
                  <a:cubicBezTo>
                    <a:pt x="124" y="1292"/>
                    <a:pt x="226" y="1459"/>
                    <a:pt x="358" y="1593"/>
                  </a:cubicBezTo>
                  <a:cubicBezTo>
                    <a:pt x="468" y="1698"/>
                    <a:pt x="597" y="1777"/>
                    <a:pt x="737" y="1831"/>
                  </a:cubicBezTo>
                  <a:cubicBezTo>
                    <a:pt x="877" y="1885"/>
                    <a:pt x="1027" y="1913"/>
                    <a:pt x="1176" y="1913"/>
                  </a:cubicBezTo>
                  <a:cubicBezTo>
                    <a:pt x="1221" y="1913"/>
                    <a:pt x="1269" y="1909"/>
                    <a:pt x="1313" y="1903"/>
                  </a:cubicBezTo>
                  <a:cubicBezTo>
                    <a:pt x="1490" y="1885"/>
                    <a:pt x="1657" y="1831"/>
                    <a:pt x="1810" y="1742"/>
                  </a:cubicBezTo>
                  <a:cubicBezTo>
                    <a:pt x="1970" y="1654"/>
                    <a:pt x="2100" y="1525"/>
                    <a:pt x="2203" y="1382"/>
                  </a:cubicBezTo>
                  <a:cubicBezTo>
                    <a:pt x="2315" y="1221"/>
                    <a:pt x="2373" y="1027"/>
                    <a:pt x="2393" y="836"/>
                  </a:cubicBezTo>
                  <a:cubicBezTo>
                    <a:pt x="2400" y="781"/>
                    <a:pt x="2403" y="727"/>
                    <a:pt x="2403" y="676"/>
                  </a:cubicBezTo>
                  <a:cubicBezTo>
                    <a:pt x="2403" y="495"/>
                    <a:pt x="2373" y="318"/>
                    <a:pt x="2321" y="151"/>
                  </a:cubicBezTo>
                  <a:cubicBezTo>
                    <a:pt x="2308" y="106"/>
                    <a:pt x="2280" y="69"/>
                    <a:pt x="2247" y="42"/>
                  </a:cubicBezTo>
                  <a:cubicBezTo>
                    <a:pt x="2213" y="15"/>
                    <a:pt x="2168" y="1"/>
                    <a:pt x="212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3"/>
            <p:cNvSpPr/>
            <p:nvPr/>
          </p:nvSpPr>
          <p:spPr>
            <a:xfrm>
              <a:off x="6185388" y="2578163"/>
              <a:ext cx="79758" cy="60796"/>
            </a:xfrm>
            <a:custGeom>
              <a:rect b="b" l="l" r="r" t="t"/>
              <a:pathLst>
                <a:path extrusionOk="0" h="1955" w="2565">
                  <a:moveTo>
                    <a:pt x="430" y="1040"/>
                  </a:moveTo>
                  <a:lnTo>
                    <a:pt x="430" y="1040"/>
                  </a:lnTo>
                  <a:cubicBezTo>
                    <a:pt x="431" y="1041"/>
                    <a:pt x="431" y="1042"/>
                    <a:pt x="431" y="1043"/>
                  </a:cubicBezTo>
                  <a:lnTo>
                    <a:pt x="431" y="1043"/>
                  </a:lnTo>
                  <a:cubicBezTo>
                    <a:pt x="431" y="1042"/>
                    <a:pt x="431" y="1041"/>
                    <a:pt x="430" y="1040"/>
                  </a:cubicBezTo>
                  <a:close/>
                  <a:moveTo>
                    <a:pt x="2281" y="1"/>
                  </a:moveTo>
                  <a:cubicBezTo>
                    <a:pt x="2267" y="1"/>
                    <a:pt x="2250" y="1"/>
                    <a:pt x="2237" y="7"/>
                  </a:cubicBezTo>
                  <a:cubicBezTo>
                    <a:pt x="2151" y="28"/>
                    <a:pt x="2094" y="123"/>
                    <a:pt x="2121" y="208"/>
                  </a:cubicBezTo>
                  <a:cubicBezTo>
                    <a:pt x="2155" y="314"/>
                    <a:pt x="2182" y="420"/>
                    <a:pt x="2199" y="529"/>
                  </a:cubicBezTo>
                  <a:cubicBezTo>
                    <a:pt x="2212" y="648"/>
                    <a:pt x="2216" y="768"/>
                    <a:pt x="2203" y="886"/>
                  </a:cubicBezTo>
                  <a:cubicBezTo>
                    <a:pt x="2189" y="965"/>
                    <a:pt x="2168" y="1040"/>
                    <a:pt x="2141" y="1111"/>
                  </a:cubicBezTo>
                  <a:cubicBezTo>
                    <a:pt x="2110" y="1177"/>
                    <a:pt x="2077" y="1238"/>
                    <a:pt x="2036" y="1295"/>
                  </a:cubicBezTo>
                  <a:cubicBezTo>
                    <a:pt x="1995" y="1347"/>
                    <a:pt x="1951" y="1391"/>
                    <a:pt x="1899" y="1432"/>
                  </a:cubicBezTo>
                  <a:cubicBezTo>
                    <a:pt x="1831" y="1484"/>
                    <a:pt x="1759" y="1528"/>
                    <a:pt x="1681" y="1558"/>
                  </a:cubicBezTo>
                  <a:cubicBezTo>
                    <a:pt x="1613" y="1586"/>
                    <a:pt x="1542" y="1602"/>
                    <a:pt x="1470" y="1616"/>
                  </a:cubicBezTo>
                  <a:cubicBezTo>
                    <a:pt x="1422" y="1621"/>
                    <a:pt x="1373" y="1624"/>
                    <a:pt x="1325" y="1624"/>
                  </a:cubicBezTo>
                  <a:cubicBezTo>
                    <a:pt x="1277" y="1624"/>
                    <a:pt x="1228" y="1621"/>
                    <a:pt x="1180" y="1616"/>
                  </a:cubicBezTo>
                  <a:cubicBezTo>
                    <a:pt x="1098" y="1599"/>
                    <a:pt x="1017" y="1578"/>
                    <a:pt x="935" y="1548"/>
                  </a:cubicBezTo>
                  <a:cubicBezTo>
                    <a:pt x="863" y="1514"/>
                    <a:pt x="792" y="1473"/>
                    <a:pt x="727" y="1425"/>
                  </a:cubicBezTo>
                  <a:cubicBezTo>
                    <a:pt x="666" y="1377"/>
                    <a:pt x="611" y="1323"/>
                    <a:pt x="560" y="1262"/>
                  </a:cubicBezTo>
                  <a:cubicBezTo>
                    <a:pt x="512" y="1195"/>
                    <a:pt x="474" y="1129"/>
                    <a:pt x="439" y="1057"/>
                  </a:cubicBezTo>
                  <a:lnTo>
                    <a:pt x="439" y="1057"/>
                  </a:lnTo>
                  <a:cubicBezTo>
                    <a:pt x="439" y="1060"/>
                    <a:pt x="440" y="1062"/>
                    <a:pt x="441" y="1064"/>
                  </a:cubicBezTo>
                  <a:cubicBezTo>
                    <a:pt x="438" y="1058"/>
                    <a:pt x="434" y="1049"/>
                    <a:pt x="431" y="1043"/>
                  </a:cubicBezTo>
                  <a:lnTo>
                    <a:pt x="431" y="1043"/>
                  </a:lnTo>
                  <a:cubicBezTo>
                    <a:pt x="434" y="1048"/>
                    <a:pt x="436" y="1053"/>
                    <a:pt x="439" y="1057"/>
                  </a:cubicBezTo>
                  <a:lnTo>
                    <a:pt x="439" y="1057"/>
                  </a:lnTo>
                  <a:cubicBezTo>
                    <a:pt x="437" y="1052"/>
                    <a:pt x="435" y="1045"/>
                    <a:pt x="430" y="1040"/>
                  </a:cubicBezTo>
                  <a:lnTo>
                    <a:pt x="430" y="1040"/>
                  </a:lnTo>
                  <a:cubicBezTo>
                    <a:pt x="430" y="1040"/>
                    <a:pt x="430" y="1040"/>
                    <a:pt x="430" y="1040"/>
                  </a:cubicBezTo>
                  <a:cubicBezTo>
                    <a:pt x="429" y="1038"/>
                    <a:pt x="429" y="1036"/>
                    <a:pt x="428" y="1033"/>
                  </a:cubicBezTo>
                  <a:lnTo>
                    <a:pt x="428" y="1033"/>
                  </a:lnTo>
                  <a:cubicBezTo>
                    <a:pt x="428" y="1035"/>
                    <a:pt x="429" y="1036"/>
                    <a:pt x="430" y="1037"/>
                  </a:cubicBezTo>
                  <a:cubicBezTo>
                    <a:pt x="430" y="1034"/>
                    <a:pt x="427" y="1028"/>
                    <a:pt x="424" y="1024"/>
                  </a:cubicBezTo>
                  <a:lnTo>
                    <a:pt x="424" y="1024"/>
                  </a:lnTo>
                  <a:cubicBezTo>
                    <a:pt x="426" y="1027"/>
                    <a:pt x="427" y="1030"/>
                    <a:pt x="428" y="1033"/>
                  </a:cubicBezTo>
                  <a:lnTo>
                    <a:pt x="428" y="1033"/>
                  </a:lnTo>
                  <a:cubicBezTo>
                    <a:pt x="427" y="1031"/>
                    <a:pt x="426" y="1027"/>
                    <a:pt x="424" y="1023"/>
                  </a:cubicBezTo>
                  <a:lnTo>
                    <a:pt x="424" y="1023"/>
                  </a:lnTo>
                  <a:cubicBezTo>
                    <a:pt x="424" y="1023"/>
                    <a:pt x="424" y="1024"/>
                    <a:pt x="424" y="1024"/>
                  </a:cubicBezTo>
                  <a:lnTo>
                    <a:pt x="424" y="1024"/>
                  </a:lnTo>
                  <a:cubicBezTo>
                    <a:pt x="390" y="924"/>
                    <a:pt x="365" y="824"/>
                    <a:pt x="348" y="720"/>
                  </a:cubicBezTo>
                  <a:cubicBezTo>
                    <a:pt x="339" y="628"/>
                    <a:pt x="335" y="539"/>
                    <a:pt x="339" y="447"/>
                  </a:cubicBezTo>
                  <a:cubicBezTo>
                    <a:pt x="342" y="359"/>
                    <a:pt x="260" y="284"/>
                    <a:pt x="175" y="284"/>
                  </a:cubicBezTo>
                  <a:cubicBezTo>
                    <a:pt x="83" y="284"/>
                    <a:pt x="11" y="359"/>
                    <a:pt x="8" y="447"/>
                  </a:cubicBezTo>
                  <a:cubicBezTo>
                    <a:pt x="1" y="679"/>
                    <a:pt x="29" y="911"/>
                    <a:pt x="114" y="1125"/>
                  </a:cubicBezTo>
                  <a:cubicBezTo>
                    <a:pt x="185" y="1309"/>
                    <a:pt x="294" y="1473"/>
                    <a:pt x="438" y="1609"/>
                  </a:cubicBezTo>
                  <a:cubicBezTo>
                    <a:pt x="672" y="1835"/>
                    <a:pt x="1001" y="1955"/>
                    <a:pt x="1329" y="1955"/>
                  </a:cubicBezTo>
                  <a:cubicBezTo>
                    <a:pt x="1367" y="1955"/>
                    <a:pt x="1405" y="1953"/>
                    <a:pt x="1443" y="1950"/>
                  </a:cubicBezTo>
                  <a:cubicBezTo>
                    <a:pt x="1619" y="1933"/>
                    <a:pt x="1790" y="1882"/>
                    <a:pt x="1947" y="1797"/>
                  </a:cubicBezTo>
                  <a:cubicBezTo>
                    <a:pt x="2110" y="1708"/>
                    <a:pt x="2247" y="1572"/>
                    <a:pt x="2349" y="1418"/>
                  </a:cubicBezTo>
                  <a:cubicBezTo>
                    <a:pt x="2458" y="1255"/>
                    <a:pt x="2509" y="1064"/>
                    <a:pt x="2533" y="866"/>
                  </a:cubicBezTo>
                  <a:cubicBezTo>
                    <a:pt x="2564" y="617"/>
                    <a:pt x="2513" y="359"/>
                    <a:pt x="2441" y="120"/>
                  </a:cubicBezTo>
                  <a:cubicBezTo>
                    <a:pt x="2417" y="48"/>
                    <a:pt x="2352" y="1"/>
                    <a:pt x="228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3"/>
            <p:cNvSpPr/>
            <p:nvPr/>
          </p:nvSpPr>
          <p:spPr>
            <a:xfrm>
              <a:off x="6184362" y="2576888"/>
              <a:ext cx="81406" cy="63315"/>
            </a:xfrm>
            <a:custGeom>
              <a:rect b="b" l="l" r="r" t="t"/>
              <a:pathLst>
                <a:path extrusionOk="0" h="2036" w="2618">
                  <a:moveTo>
                    <a:pt x="2270" y="47"/>
                  </a:moveTo>
                  <a:lnTo>
                    <a:pt x="2283" y="86"/>
                  </a:lnTo>
                  <a:cubicBezTo>
                    <a:pt x="2294" y="83"/>
                    <a:pt x="2303" y="83"/>
                    <a:pt x="2314" y="83"/>
                  </a:cubicBezTo>
                  <a:cubicBezTo>
                    <a:pt x="2341" y="83"/>
                    <a:pt x="2365" y="89"/>
                    <a:pt x="2385" y="106"/>
                  </a:cubicBezTo>
                  <a:cubicBezTo>
                    <a:pt x="2409" y="123"/>
                    <a:pt x="2426" y="147"/>
                    <a:pt x="2434" y="175"/>
                  </a:cubicBezTo>
                  <a:cubicBezTo>
                    <a:pt x="2491" y="362"/>
                    <a:pt x="2536" y="563"/>
                    <a:pt x="2536" y="757"/>
                  </a:cubicBezTo>
                  <a:cubicBezTo>
                    <a:pt x="2536" y="809"/>
                    <a:pt x="2532" y="856"/>
                    <a:pt x="2525" y="904"/>
                  </a:cubicBezTo>
                  <a:cubicBezTo>
                    <a:pt x="2505" y="1095"/>
                    <a:pt x="2454" y="1282"/>
                    <a:pt x="2348" y="1439"/>
                  </a:cubicBezTo>
                  <a:cubicBezTo>
                    <a:pt x="2245" y="1586"/>
                    <a:pt x="2116" y="1718"/>
                    <a:pt x="1959" y="1800"/>
                  </a:cubicBezTo>
                  <a:cubicBezTo>
                    <a:pt x="1806" y="1882"/>
                    <a:pt x="1643" y="1933"/>
                    <a:pt x="1468" y="1950"/>
                  </a:cubicBezTo>
                  <a:lnTo>
                    <a:pt x="1472" y="1950"/>
                  </a:lnTo>
                  <a:cubicBezTo>
                    <a:pt x="1435" y="1954"/>
                    <a:pt x="1397" y="1954"/>
                    <a:pt x="1356" y="1954"/>
                  </a:cubicBezTo>
                  <a:cubicBezTo>
                    <a:pt x="1043" y="1954"/>
                    <a:pt x="726" y="1838"/>
                    <a:pt x="498" y="1623"/>
                  </a:cubicBezTo>
                  <a:cubicBezTo>
                    <a:pt x="358" y="1490"/>
                    <a:pt x="252" y="1330"/>
                    <a:pt x="184" y="1149"/>
                  </a:cubicBezTo>
                  <a:cubicBezTo>
                    <a:pt x="109" y="962"/>
                    <a:pt x="82" y="757"/>
                    <a:pt x="82" y="553"/>
                  </a:cubicBezTo>
                  <a:lnTo>
                    <a:pt x="82" y="492"/>
                  </a:lnTo>
                  <a:cubicBezTo>
                    <a:pt x="85" y="457"/>
                    <a:pt x="98" y="424"/>
                    <a:pt x="119" y="403"/>
                  </a:cubicBezTo>
                  <a:cubicBezTo>
                    <a:pt x="143" y="379"/>
                    <a:pt x="174" y="366"/>
                    <a:pt x="208" y="366"/>
                  </a:cubicBezTo>
                  <a:cubicBezTo>
                    <a:pt x="238" y="366"/>
                    <a:pt x="269" y="379"/>
                    <a:pt x="293" y="403"/>
                  </a:cubicBezTo>
                  <a:cubicBezTo>
                    <a:pt x="303" y="413"/>
                    <a:pt x="313" y="427"/>
                    <a:pt x="320" y="441"/>
                  </a:cubicBezTo>
                  <a:cubicBezTo>
                    <a:pt x="327" y="454"/>
                    <a:pt x="331" y="468"/>
                    <a:pt x="331" y="485"/>
                  </a:cubicBezTo>
                  <a:lnTo>
                    <a:pt x="331" y="488"/>
                  </a:lnTo>
                  <a:lnTo>
                    <a:pt x="331" y="546"/>
                  </a:lnTo>
                  <a:cubicBezTo>
                    <a:pt x="331" y="621"/>
                    <a:pt x="334" y="693"/>
                    <a:pt x="340" y="764"/>
                  </a:cubicBezTo>
                  <a:cubicBezTo>
                    <a:pt x="342" y="771"/>
                    <a:pt x="343" y="777"/>
                    <a:pt x="344" y="784"/>
                  </a:cubicBezTo>
                  <a:lnTo>
                    <a:pt x="344" y="784"/>
                  </a:lnTo>
                  <a:lnTo>
                    <a:pt x="340" y="784"/>
                  </a:lnTo>
                  <a:cubicBezTo>
                    <a:pt x="344" y="792"/>
                    <a:pt x="344" y="798"/>
                    <a:pt x="344" y="801"/>
                  </a:cubicBezTo>
                  <a:lnTo>
                    <a:pt x="347" y="801"/>
                  </a:lnTo>
                  <a:lnTo>
                    <a:pt x="347" y="801"/>
                  </a:lnTo>
                  <a:cubicBezTo>
                    <a:pt x="363" y="896"/>
                    <a:pt x="387" y="991"/>
                    <a:pt x="420" y="1081"/>
                  </a:cubicBezTo>
                  <a:lnTo>
                    <a:pt x="420" y="1081"/>
                  </a:lnTo>
                  <a:lnTo>
                    <a:pt x="419" y="1081"/>
                  </a:lnTo>
                  <a:cubicBezTo>
                    <a:pt x="420" y="1082"/>
                    <a:pt x="421" y="1083"/>
                    <a:pt x="421" y="1084"/>
                  </a:cubicBezTo>
                  <a:lnTo>
                    <a:pt x="421" y="1084"/>
                  </a:lnTo>
                  <a:cubicBezTo>
                    <a:pt x="423" y="1088"/>
                    <a:pt x="424" y="1091"/>
                    <a:pt x="425" y="1094"/>
                  </a:cubicBezTo>
                  <a:lnTo>
                    <a:pt x="425" y="1094"/>
                  </a:lnTo>
                  <a:cubicBezTo>
                    <a:pt x="425" y="1096"/>
                    <a:pt x="426" y="1097"/>
                    <a:pt x="426" y="1098"/>
                  </a:cubicBezTo>
                  <a:cubicBezTo>
                    <a:pt x="463" y="1177"/>
                    <a:pt x="507" y="1255"/>
                    <a:pt x="562" y="1327"/>
                  </a:cubicBezTo>
                  <a:cubicBezTo>
                    <a:pt x="610" y="1387"/>
                    <a:pt x="663" y="1441"/>
                    <a:pt x="720" y="1489"/>
                  </a:cubicBezTo>
                  <a:lnTo>
                    <a:pt x="720" y="1489"/>
                  </a:lnTo>
                  <a:lnTo>
                    <a:pt x="719" y="1490"/>
                  </a:lnTo>
                  <a:cubicBezTo>
                    <a:pt x="720" y="1491"/>
                    <a:pt x="722" y="1492"/>
                    <a:pt x="723" y="1492"/>
                  </a:cubicBezTo>
                  <a:lnTo>
                    <a:pt x="723" y="1492"/>
                  </a:lnTo>
                  <a:lnTo>
                    <a:pt x="722" y="1493"/>
                  </a:lnTo>
                  <a:cubicBezTo>
                    <a:pt x="722" y="1493"/>
                    <a:pt x="724" y="1493"/>
                    <a:pt x="725" y="1494"/>
                  </a:cubicBezTo>
                  <a:lnTo>
                    <a:pt x="725" y="1494"/>
                  </a:lnTo>
                  <a:cubicBezTo>
                    <a:pt x="727" y="1496"/>
                    <a:pt x="729" y="1498"/>
                    <a:pt x="732" y="1499"/>
                  </a:cubicBezTo>
                  <a:lnTo>
                    <a:pt x="732" y="1499"/>
                  </a:lnTo>
                  <a:cubicBezTo>
                    <a:pt x="733" y="1501"/>
                    <a:pt x="735" y="1503"/>
                    <a:pt x="736" y="1504"/>
                  </a:cubicBezTo>
                  <a:lnTo>
                    <a:pt x="737" y="1503"/>
                  </a:lnTo>
                  <a:lnTo>
                    <a:pt x="737" y="1503"/>
                  </a:lnTo>
                  <a:cubicBezTo>
                    <a:pt x="739" y="1505"/>
                    <a:pt x="742" y="1507"/>
                    <a:pt x="744" y="1508"/>
                  </a:cubicBezTo>
                  <a:lnTo>
                    <a:pt x="744" y="1508"/>
                  </a:lnTo>
                  <a:lnTo>
                    <a:pt x="749" y="1514"/>
                  </a:lnTo>
                  <a:lnTo>
                    <a:pt x="751" y="1513"/>
                  </a:lnTo>
                  <a:lnTo>
                    <a:pt x="751" y="1513"/>
                  </a:lnTo>
                  <a:cubicBezTo>
                    <a:pt x="751" y="1513"/>
                    <a:pt x="752" y="1514"/>
                    <a:pt x="753" y="1514"/>
                  </a:cubicBezTo>
                  <a:lnTo>
                    <a:pt x="754" y="1513"/>
                  </a:lnTo>
                  <a:lnTo>
                    <a:pt x="754" y="1513"/>
                  </a:lnTo>
                  <a:cubicBezTo>
                    <a:pt x="816" y="1558"/>
                    <a:pt x="882" y="1595"/>
                    <a:pt x="951" y="1627"/>
                  </a:cubicBezTo>
                  <a:lnTo>
                    <a:pt x="954" y="1627"/>
                  </a:lnTo>
                  <a:cubicBezTo>
                    <a:pt x="1036" y="1657"/>
                    <a:pt x="1121" y="1681"/>
                    <a:pt x="1207" y="1698"/>
                  </a:cubicBezTo>
                  <a:lnTo>
                    <a:pt x="1210" y="1698"/>
                  </a:lnTo>
                  <a:cubicBezTo>
                    <a:pt x="1257" y="1701"/>
                    <a:pt x="1309" y="1704"/>
                    <a:pt x="1356" y="1704"/>
                  </a:cubicBezTo>
                  <a:cubicBezTo>
                    <a:pt x="1407" y="1704"/>
                    <a:pt x="1459" y="1701"/>
                    <a:pt x="1506" y="1698"/>
                  </a:cubicBezTo>
                  <a:lnTo>
                    <a:pt x="1509" y="1698"/>
                  </a:lnTo>
                  <a:cubicBezTo>
                    <a:pt x="1585" y="1684"/>
                    <a:pt x="1656" y="1664"/>
                    <a:pt x="1728" y="1640"/>
                  </a:cubicBezTo>
                  <a:lnTo>
                    <a:pt x="1728" y="1637"/>
                  </a:lnTo>
                  <a:cubicBezTo>
                    <a:pt x="1809" y="1602"/>
                    <a:pt x="1888" y="1561"/>
                    <a:pt x="1956" y="1507"/>
                  </a:cubicBezTo>
                  <a:lnTo>
                    <a:pt x="1959" y="1507"/>
                  </a:lnTo>
                  <a:lnTo>
                    <a:pt x="1959" y="1504"/>
                  </a:lnTo>
                  <a:cubicBezTo>
                    <a:pt x="2006" y="1467"/>
                    <a:pt x="2048" y="1423"/>
                    <a:pt x="2088" y="1377"/>
                  </a:cubicBezTo>
                  <a:lnTo>
                    <a:pt x="2088" y="1377"/>
                  </a:lnTo>
                  <a:lnTo>
                    <a:pt x="2089" y="1377"/>
                  </a:lnTo>
                  <a:cubicBezTo>
                    <a:pt x="2090" y="1376"/>
                    <a:pt x="2091" y="1375"/>
                    <a:pt x="2092" y="1374"/>
                  </a:cubicBezTo>
                  <a:lnTo>
                    <a:pt x="2092" y="1374"/>
                  </a:lnTo>
                  <a:lnTo>
                    <a:pt x="2092" y="1374"/>
                  </a:lnTo>
                  <a:cubicBezTo>
                    <a:pt x="2092" y="1374"/>
                    <a:pt x="2096" y="1371"/>
                    <a:pt x="2099" y="1365"/>
                  </a:cubicBezTo>
                  <a:lnTo>
                    <a:pt x="2099" y="1365"/>
                  </a:lnTo>
                  <a:cubicBezTo>
                    <a:pt x="2099" y="1364"/>
                    <a:pt x="2099" y="1364"/>
                    <a:pt x="2099" y="1364"/>
                  </a:cubicBezTo>
                  <a:lnTo>
                    <a:pt x="2099" y="1364"/>
                  </a:lnTo>
                  <a:cubicBezTo>
                    <a:pt x="2099" y="1364"/>
                    <a:pt x="2099" y="1364"/>
                    <a:pt x="2099" y="1364"/>
                  </a:cubicBezTo>
                  <a:lnTo>
                    <a:pt x="2099" y="1361"/>
                  </a:lnTo>
                  <a:lnTo>
                    <a:pt x="2102" y="1361"/>
                  </a:lnTo>
                  <a:cubicBezTo>
                    <a:pt x="2106" y="1357"/>
                    <a:pt x="2106" y="1354"/>
                    <a:pt x="2110" y="1354"/>
                  </a:cubicBezTo>
                  <a:lnTo>
                    <a:pt x="2110" y="1350"/>
                  </a:lnTo>
                  <a:lnTo>
                    <a:pt x="2110" y="1350"/>
                  </a:lnTo>
                  <a:cubicBezTo>
                    <a:pt x="2111" y="1349"/>
                    <a:pt x="2112" y="1348"/>
                    <a:pt x="2113" y="1347"/>
                  </a:cubicBezTo>
                  <a:lnTo>
                    <a:pt x="2112" y="1346"/>
                  </a:lnTo>
                  <a:lnTo>
                    <a:pt x="2112" y="1346"/>
                  </a:lnTo>
                  <a:cubicBezTo>
                    <a:pt x="2144" y="1298"/>
                    <a:pt x="2173" y="1249"/>
                    <a:pt x="2199" y="1197"/>
                  </a:cubicBezTo>
                  <a:lnTo>
                    <a:pt x="2199" y="1197"/>
                  </a:lnTo>
                  <a:lnTo>
                    <a:pt x="2201" y="1197"/>
                  </a:lnTo>
                  <a:cubicBezTo>
                    <a:pt x="2204" y="1192"/>
                    <a:pt x="2204" y="1187"/>
                    <a:pt x="2206" y="1182"/>
                  </a:cubicBezTo>
                  <a:lnTo>
                    <a:pt x="2206" y="1182"/>
                  </a:lnTo>
                  <a:cubicBezTo>
                    <a:pt x="2207" y="1181"/>
                    <a:pt x="2207" y="1179"/>
                    <a:pt x="2208" y="1178"/>
                  </a:cubicBezTo>
                  <a:lnTo>
                    <a:pt x="2208" y="1178"/>
                  </a:lnTo>
                  <a:cubicBezTo>
                    <a:pt x="2208" y="1177"/>
                    <a:pt x="2208" y="1177"/>
                    <a:pt x="2209" y="1177"/>
                  </a:cubicBezTo>
                  <a:lnTo>
                    <a:pt x="2209" y="1177"/>
                  </a:lnTo>
                  <a:lnTo>
                    <a:pt x="2209" y="1177"/>
                  </a:lnTo>
                  <a:cubicBezTo>
                    <a:pt x="2210" y="1174"/>
                    <a:pt x="2211" y="1172"/>
                    <a:pt x="2212" y="1170"/>
                  </a:cubicBezTo>
                  <a:cubicBezTo>
                    <a:pt x="2242" y="1091"/>
                    <a:pt x="2263" y="1013"/>
                    <a:pt x="2276" y="935"/>
                  </a:cubicBezTo>
                  <a:lnTo>
                    <a:pt x="2276" y="932"/>
                  </a:lnTo>
                  <a:cubicBezTo>
                    <a:pt x="2277" y="926"/>
                    <a:pt x="2278" y="920"/>
                    <a:pt x="2278" y="914"/>
                  </a:cubicBezTo>
                  <a:lnTo>
                    <a:pt x="2278" y="914"/>
                  </a:lnTo>
                  <a:lnTo>
                    <a:pt x="2280" y="914"/>
                  </a:lnTo>
                  <a:lnTo>
                    <a:pt x="2280" y="898"/>
                  </a:lnTo>
                  <a:lnTo>
                    <a:pt x="2280" y="898"/>
                  </a:lnTo>
                  <a:cubicBezTo>
                    <a:pt x="2283" y="854"/>
                    <a:pt x="2283" y="811"/>
                    <a:pt x="2283" y="768"/>
                  </a:cubicBezTo>
                  <a:cubicBezTo>
                    <a:pt x="2283" y="712"/>
                    <a:pt x="2281" y="656"/>
                    <a:pt x="2276" y="600"/>
                  </a:cubicBezTo>
                  <a:lnTo>
                    <a:pt x="2276" y="600"/>
                  </a:lnTo>
                  <a:lnTo>
                    <a:pt x="2276" y="600"/>
                  </a:lnTo>
                  <a:lnTo>
                    <a:pt x="2276" y="600"/>
                  </a:lnTo>
                  <a:lnTo>
                    <a:pt x="2276" y="600"/>
                  </a:lnTo>
                  <a:lnTo>
                    <a:pt x="2276" y="580"/>
                  </a:lnTo>
                  <a:lnTo>
                    <a:pt x="2275" y="580"/>
                  </a:lnTo>
                  <a:lnTo>
                    <a:pt x="2275" y="580"/>
                  </a:lnTo>
                  <a:cubicBezTo>
                    <a:pt x="2274" y="575"/>
                    <a:pt x="2274" y="569"/>
                    <a:pt x="2273" y="563"/>
                  </a:cubicBezTo>
                  <a:cubicBezTo>
                    <a:pt x="2253" y="451"/>
                    <a:pt x="2225" y="345"/>
                    <a:pt x="2195" y="236"/>
                  </a:cubicBezTo>
                  <a:cubicBezTo>
                    <a:pt x="2191" y="226"/>
                    <a:pt x="2188" y="216"/>
                    <a:pt x="2188" y="205"/>
                  </a:cubicBezTo>
                  <a:cubicBezTo>
                    <a:pt x="2188" y="182"/>
                    <a:pt x="2198" y="155"/>
                    <a:pt x="2215" y="130"/>
                  </a:cubicBezTo>
                  <a:cubicBezTo>
                    <a:pt x="2232" y="110"/>
                    <a:pt x="2256" y="93"/>
                    <a:pt x="2280" y="86"/>
                  </a:cubicBezTo>
                  <a:lnTo>
                    <a:pt x="2270" y="47"/>
                  </a:lnTo>
                  <a:close/>
                  <a:moveTo>
                    <a:pt x="2314" y="1"/>
                  </a:moveTo>
                  <a:cubicBezTo>
                    <a:pt x="2294" y="1"/>
                    <a:pt x="2276" y="1"/>
                    <a:pt x="2256" y="7"/>
                  </a:cubicBezTo>
                  <a:lnTo>
                    <a:pt x="2256" y="8"/>
                  </a:lnTo>
                  <a:lnTo>
                    <a:pt x="2256" y="8"/>
                  </a:lnTo>
                  <a:cubicBezTo>
                    <a:pt x="2213" y="22"/>
                    <a:pt x="2177" y="49"/>
                    <a:pt x="2151" y="83"/>
                  </a:cubicBezTo>
                  <a:cubicBezTo>
                    <a:pt x="2123" y="117"/>
                    <a:pt x="2106" y="161"/>
                    <a:pt x="2106" y="205"/>
                  </a:cubicBezTo>
                  <a:cubicBezTo>
                    <a:pt x="2106" y="222"/>
                    <a:pt x="2110" y="243"/>
                    <a:pt x="2116" y="260"/>
                  </a:cubicBezTo>
                  <a:cubicBezTo>
                    <a:pt x="2147" y="366"/>
                    <a:pt x="2174" y="468"/>
                    <a:pt x="2191" y="573"/>
                  </a:cubicBezTo>
                  <a:cubicBezTo>
                    <a:pt x="2198" y="638"/>
                    <a:pt x="2201" y="703"/>
                    <a:pt x="2201" y="768"/>
                  </a:cubicBezTo>
                  <a:cubicBezTo>
                    <a:pt x="2201" y="807"/>
                    <a:pt x="2201" y="846"/>
                    <a:pt x="2198" y="887"/>
                  </a:cubicBezTo>
                  <a:lnTo>
                    <a:pt x="2198" y="887"/>
                  </a:lnTo>
                  <a:lnTo>
                    <a:pt x="2198" y="887"/>
                  </a:lnTo>
                  <a:lnTo>
                    <a:pt x="2198" y="891"/>
                  </a:lnTo>
                  <a:lnTo>
                    <a:pt x="2198" y="891"/>
                  </a:lnTo>
                  <a:cubicBezTo>
                    <a:pt x="2197" y="901"/>
                    <a:pt x="2196" y="911"/>
                    <a:pt x="2195" y="921"/>
                  </a:cubicBezTo>
                  <a:lnTo>
                    <a:pt x="2195" y="921"/>
                  </a:lnTo>
                  <a:lnTo>
                    <a:pt x="2195" y="921"/>
                  </a:lnTo>
                  <a:cubicBezTo>
                    <a:pt x="2181" y="995"/>
                    <a:pt x="2164" y="1065"/>
                    <a:pt x="2138" y="1136"/>
                  </a:cubicBezTo>
                  <a:lnTo>
                    <a:pt x="2138" y="1136"/>
                  </a:lnTo>
                  <a:lnTo>
                    <a:pt x="2137" y="1136"/>
                  </a:lnTo>
                  <a:cubicBezTo>
                    <a:pt x="2133" y="1145"/>
                    <a:pt x="2129" y="1154"/>
                    <a:pt x="2125" y="1162"/>
                  </a:cubicBezTo>
                  <a:lnTo>
                    <a:pt x="2125" y="1162"/>
                  </a:lnTo>
                  <a:cubicBezTo>
                    <a:pt x="2124" y="1164"/>
                    <a:pt x="2124" y="1165"/>
                    <a:pt x="2123" y="1166"/>
                  </a:cubicBezTo>
                  <a:lnTo>
                    <a:pt x="2123" y="1166"/>
                  </a:lnTo>
                  <a:lnTo>
                    <a:pt x="2123" y="1166"/>
                  </a:lnTo>
                  <a:cubicBezTo>
                    <a:pt x="2098" y="1219"/>
                    <a:pt x="2069" y="1267"/>
                    <a:pt x="2034" y="1313"/>
                  </a:cubicBezTo>
                  <a:lnTo>
                    <a:pt x="2035" y="1313"/>
                  </a:lnTo>
                  <a:lnTo>
                    <a:pt x="2035" y="1313"/>
                  </a:lnTo>
                  <a:cubicBezTo>
                    <a:pt x="1995" y="1359"/>
                    <a:pt x="1951" y="1403"/>
                    <a:pt x="1905" y="1443"/>
                  </a:cubicBezTo>
                  <a:lnTo>
                    <a:pt x="1906" y="1444"/>
                  </a:lnTo>
                  <a:lnTo>
                    <a:pt x="1906" y="1444"/>
                  </a:lnTo>
                  <a:cubicBezTo>
                    <a:pt x="1842" y="1491"/>
                    <a:pt x="1771" y="1531"/>
                    <a:pt x="1697" y="1561"/>
                  </a:cubicBezTo>
                  <a:cubicBezTo>
                    <a:pt x="1632" y="1586"/>
                    <a:pt x="1564" y="1602"/>
                    <a:pt x="1496" y="1616"/>
                  </a:cubicBezTo>
                  <a:cubicBezTo>
                    <a:pt x="1452" y="1619"/>
                    <a:pt x="1404" y="1623"/>
                    <a:pt x="1356" y="1623"/>
                  </a:cubicBezTo>
                  <a:cubicBezTo>
                    <a:pt x="1310" y="1623"/>
                    <a:pt x="1266" y="1620"/>
                    <a:pt x="1220" y="1616"/>
                  </a:cubicBezTo>
                  <a:lnTo>
                    <a:pt x="1220" y="1616"/>
                  </a:lnTo>
                  <a:lnTo>
                    <a:pt x="1220" y="1616"/>
                  </a:lnTo>
                  <a:cubicBezTo>
                    <a:pt x="1138" y="1602"/>
                    <a:pt x="1059" y="1579"/>
                    <a:pt x="985" y="1552"/>
                  </a:cubicBezTo>
                  <a:cubicBezTo>
                    <a:pt x="919" y="1522"/>
                    <a:pt x="854" y="1483"/>
                    <a:pt x="792" y="1441"/>
                  </a:cubicBezTo>
                  <a:lnTo>
                    <a:pt x="792" y="1441"/>
                  </a:lnTo>
                  <a:cubicBezTo>
                    <a:pt x="791" y="1440"/>
                    <a:pt x="790" y="1439"/>
                    <a:pt x="789" y="1439"/>
                  </a:cubicBezTo>
                  <a:lnTo>
                    <a:pt x="789" y="1439"/>
                  </a:lnTo>
                  <a:cubicBezTo>
                    <a:pt x="788" y="1438"/>
                    <a:pt x="788" y="1437"/>
                    <a:pt x="787" y="1435"/>
                  </a:cubicBezTo>
                  <a:lnTo>
                    <a:pt x="786" y="1437"/>
                  </a:lnTo>
                  <a:lnTo>
                    <a:pt x="786" y="1437"/>
                  </a:lnTo>
                  <a:cubicBezTo>
                    <a:pt x="786" y="1437"/>
                    <a:pt x="786" y="1437"/>
                    <a:pt x="786" y="1437"/>
                  </a:cubicBezTo>
                  <a:lnTo>
                    <a:pt x="786" y="1437"/>
                  </a:lnTo>
                  <a:lnTo>
                    <a:pt x="787" y="1435"/>
                  </a:lnTo>
                  <a:cubicBezTo>
                    <a:pt x="786" y="1434"/>
                    <a:pt x="785" y="1434"/>
                    <a:pt x="783" y="1433"/>
                  </a:cubicBezTo>
                  <a:lnTo>
                    <a:pt x="783" y="1433"/>
                  </a:lnTo>
                  <a:lnTo>
                    <a:pt x="784" y="1432"/>
                  </a:lnTo>
                  <a:cubicBezTo>
                    <a:pt x="783" y="1432"/>
                    <a:pt x="783" y="1432"/>
                    <a:pt x="783" y="1432"/>
                  </a:cubicBezTo>
                  <a:lnTo>
                    <a:pt x="783" y="1432"/>
                  </a:lnTo>
                  <a:cubicBezTo>
                    <a:pt x="723" y="1385"/>
                    <a:pt x="674" y="1332"/>
                    <a:pt x="627" y="1275"/>
                  </a:cubicBezTo>
                  <a:lnTo>
                    <a:pt x="625" y="1277"/>
                  </a:lnTo>
                  <a:lnTo>
                    <a:pt x="625" y="1277"/>
                  </a:lnTo>
                  <a:cubicBezTo>
                    <a:pt x="583" y="1215"/>
                    <a:pt x="543" y="1151"/>
                    <a:pt x="510" y="1084"/>
                  </a:cubicBezTo>
                  <a:lnTo>
                    <a:pt x="510" y="1084"/>
                  </a:lnTo>
                  <a:cubicBezTo>
                    <a:pt x="509" y="1080"/>
                    <a:pt x="507" y="1075"/>
                    <a:pt x="504" y="1070"/>
                  </a:cubicBezTo>
                  <a:lnTo>
                    <a:pt x="504" y="1070"/>
                  </a:lnTo>
                  <a:cubicBezTo>
                    <a:pt x="504" y="1069"/>
                    <a:pt x="504" y="1068"/>
                    <a:pt x="504" y="1067"/>
                  </a:cubicBezTo>
                  <a:lnTo>
                    <a:pt x="503" y="1068"/>
                  </a:lnTo>
                  <a:lnTo>
                    <a:pt x="503" y="1068"/>
                  </a:lnTo>
                  <a:cubicBezTo>
                    <a:pt x="502" y="1067"/>
                    <a:pt x="502" y="1065"/>
                    <a:pt x="501" y="1064"/>
                  </a:cubicBezTo>
                  <a:lnTo>
                    <a:pt x="501" y="1064"/>
                  </a:lnTo>
                  <a:cubicBezTo>
                    <a:pt x="501" y="1064"/>
                    <a:pt x="501" y="1064"/>
                    <a:pt x="501" y="1064"/>
                  </a:cubicBezTo>
                  <a:cubicBezTo>
                    <a:pt x="501" y="1063"/>
                    <a:pt x="501" y="1062"/>
                    <a:pt x="501" y="1061"/>
                  </a:cubicBezTo>
                  <a:lnTo>
                    <a:pt x="501" y="1061"/>
                  </a:lnTo>
                  <a:lnTo>
                    <a:pt x="501" y="1061"/>
                  </a:lnTo>
                  <a:cubicBezTo>
                    <a:pt x="501" y="1061"/>
                    <a:pt x="501" y="1061"/>
                    <a:pt x="500" y="1060"/>
                  </a:cubicBezTo>
                  <a:lnTo>
                    <a:pt x="500" y="1060"/>
                  </a:lnTo>
                  <a:cubicBezTo>
                    <a:pt x="500" y="1055"/>
                    <a:pt x="497" y="1050"/>
                    <a:pt x="494" y="1047"/>
                  </a:cubicBezTo>
                  <a:lnTo>
                    <a:pt x="494" y="1047"/>
                  </a:lnTo>
                  <a:cubicBezTo>
                    <a:pt x="460" y="953"/>
                    <a:pt x="435" y="854"/>
                    <a:pt x="422" y="754"/>
                  </a:cubicBezTo>
                  <a:cubicBezTo>
                    <a:pt x="416" y="686"/>
                    <a:pt x="412" y="617"/>
                    <a:pt x="412" y="546"/>
                  </a:cubicBezTo>
                  <a:lnTo>
                    <a:pt x="412" y="492"/>
                  </a:lnTo>
                  <a:lnTo>
                    <a:pt x="412" y="485"/>
                  </a:lnTo>
                  <a:cubicBezTo>
                    <a:pt x="412" y="457"/>
                    <a:pt x="405" y="430"/>
                    <a:pt x="395" y="406"/>
                  </a:cubicBezTo>
                  <a:cubicBezTo>
                    <a:pt x="378" y="369"/>
                    <a:pt x="351" y="339"/>
                    <a:pt x="320" y="318"/>
                  </a:cubicBezTo>
                  <a:cubicBezTo>
                    <a:pt x="287" y="298"/>
                    <a:pt x="249" y="284"/>
                    <a:pt x="208" y="284"/>
                  </a:cubicBezTo>
                  <a:cubicBezTo>
                    <a:pt x="150" y="284"/>
                    <a:pt x="98" y="307"/>
                    <a:pt x="62" y="345"/>
                  </a:cubicBezTo>
                  <a:cubicBezTo>
                    <a:pt x="24" y="383"/>
                    <a:pt x="4" y="433"/>
                    <a:pt x="0" y="488"/>
                  </a:cubicBezTo>
                  <a:lnTo>
                    <a:pt x="0" y="553"/>
                  </a:lnTo>
                  <a:cubicBezTo>
                    <a:pt x="0" y="764"/>
                    <a:pt x="30" y="979"/>
                    <a:pt x="109" y="1180"/>
                  </a:cubicBezTo>
                  <a:cubicBezTo>
                    <a:pt x="180" y="1367"/>
                    <a:pt x="293" y="1541"/>
                    <a:pt x="439" y="1681"/>
                  </a:cubicBezTo>
                  <a:cubicBezTo>
                    <a:pt x="685" y="1913"/>
                    <a:pt x="1023" y="2036"/>
                    <a:pt x="1356" y="2036"/>
                  </a:cubicBezTo>
                  <a:cubicBezTo>
                    <a:pt x="1397" y="2036"/>
                    <a:pt x="1438" y="2036"/>
                    <a:pt x="1479" y="2032"/>
                  </a:cubicBezTo>
                  <a:cubicBezTo>
                    <a:pt x="1660" y="2015"/>
                    <a:pt x="1836" y="1960"/>
                    <a:pt x="1997" y="1872"/>
                  </a:cubicBezTo>
                  <a:cubicBezTo>
                    <a:pt x="2171" y="1783"/>
                    <a:pt x="2311" y="1640"/>
                    <a:pt x="2416" y="1484"/>
                  </a:cubicBezTo>
                  <a:cubicBezTo>
                    <a:pt x="2532" y="1313"/>
                    <a:pt x="2583" y="1111"/>
                    <a:pt x="2607" y="914"/>
                  </a:cubicBezTo>
                  <a:cubicBezTo>
                    <a:pt x="2613" y="863"/>
                    <a:pt x="2618" y="809"/>
                    <a:pt x="2618" y="757"/>
                  </a:cubicBezTo>
                  <a:cubicBezTo>
                    <a:pt x="2618" y="550"/>
                    <a:pt x="2573" y="342"/>
                    <a:pt x="2511" y="150"/>
                  </a:cubicBezTo>
                  <a:lnTo>
                    <a:pt x="2511" y="147"/>
                  </a:lnTo>
                  <a:cubicBezTo>
                    <a:pt x="2498" y="106"/>
                    <a:pt x="2470" y="69"/>
                    <a:pt x="2437" y="42"/>
                  </a:cubicBezTo>
                  <a:cubicBezTo>
                    <a:pt x="2402" y="15"/>
                    <a:pt x="2358" y="1"/>
                    <a:pt x="231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3"/>
            <p:cNvSpPr/>
            <p:nvPr/>
          </p:nvSpPr>
          <p:spPr>
            <a:xfrm>
              <a:off x="6044159" y="2613770"/>
              <a:ext cx="46953" cy="37380"/>
            </a:xfrm>
            <a:custGeom>
              <a:rect b="b" l="l" r="r" t="t"/>
              <a:pathLst>
                <a:path extrusionOk="0" h="1202" w="1510">
                  <a:moveTo>
                    <a:pt x="1305" y="1"/>
                  </a:moveTo>
                  <a:cubicBezTo>
                    <a:pt x="1292" y="1"/>
                    <a:pt x="1278" y="1"/>
                    <a:pt x="1265" y="4"/>
                  </a:cubicBezTo>
                  <a:cubicBezTo>
                    <a:pt x="1172" y="32"/>
                    <a:pt x="1128" y="120"/>
                    <a:pt x="1148" y="208"/>
                  </a:cubicBezTo>
                  <a:cubicBezTo>
                    <a:pt x="1152" y="236"/>
                    <a:pt x="1159" y="260"/>
                    <a:pt x="1162" y="287"/>
                  </a:cubicBezTo>
                  <a:cubicBezTo>
                    <a:pt x="1169" y="359"/>
                    <a:pt x="1169" y="430"/>
                    <a:pt x="1162" y="502"/>
                  </a:cubicBezTo>
                  <a:cubicBezTo>
                    <a:pt x="1156" y="546"/>
                    <a:pt x="1145" y="587"/>
                    <a:pt x="1128" y="628"/>
                  </a:cubicBezTo>
                  <a:cubicBezTo>
                    <a:pt x="1115" y="662"/>
                    <a:pt x="1094" y="693"/>
                    <a:pt x="1074" y="723"/>
                  </a:cubicBezTo>
                  <a:cubicBezTo>
                    <a:pt x="1054" y="747"/>
                    <a:pt x="1029" y="771"/>
                    <a:pt x="1005" y="792"/>
                  </a:cubicBezTo>
                  <a:cubicBezTo>
                    <a:pt x="975" y="812"/>
                    <a:pt x="944" y="829"/>
                    <a:pt x="914" y="846"/>
                  </a:cubicBezTo>
                  <a:cubicBezTo>
                    <a:pt x="883" y="856"/>
                    <a:pt x="856" y="863"/>
                    <a:pt x="825" y="870"/>
                  </a:cubicBezTo>
                  <a:cubicBezTo>
                    <a:pt x="808" y="872"/>
                    <a:pt x="791" y="873"/>
                    <a:pt x="774" y="873"/>
                  </a:cubicBezTo>
                  <a:cubicBezTo>
                    <a:pt x="757" y="873"/>
                    <a:pt x="739" y="872"/>
                    <a:pt x="722" y="870"/>
                  </a:cubicBezTo>
                  <a:cubicBezTo>
                    <a:pt x="689" y="863"/>
                    <a:pt x="654" y="856"/>
                    <a:pt x="620" y="842"/>
                  </a:cubicBezTo>
                  <a:cubicBezTo>
                    <a:pt x="587" y="825"/>
                    <a:pt x="555" y="809"/>
                    <a:pt x="525" y="788"/>
                  </a:cubicBezTo>
                  <a:cubicBezTo>
                    <a:pt x="497" y="764"/>
                    <a:pt x="474" y="737"/>
                    <a:pt x="450" y="710"/>
                  </a:cubicBezTo>
                  <a:cubicBezTo>
                    <a:pt x="423" y="676"/>
                    <a:pt x="403" y="638"/>
                    <a:pt x="385" y="597"/>
                  </a:cubicBezTo>
                  <a:cubicBezTo>
                    <a:pt x="365" y="539"/>
                    <a:pt x="348" y="482"/>
                    <a:pt x="338" y="420"/>
                  </a:cubicBezTo>
                  <a:cubicBezTo>
                    <a:pt x="334" y="383"/>
                    <a:pt x="331" y="352"/>
                    <a:pt x="331" y="314"/>
                  </a:cubicBezTo>
                  <a:cubicBezTo>
                    <a:pt x="327" y="226"/>
                    <a:pt x="259" y="150"/>
                    <a:pt x="167" y="150"/>
                  </a:cubicBezTo>
                  <a:cubicBezTo>
                    <a:pt x="79" y="150"/>
                    <a:pt x="0" y="226"/>
                    <a:pt x="0" y="314"/>
                  </a:cubicBezTo>
                  <a:cubicBezTo>
                    <a:pt x="7" y="447"/>
                    <a:pt x="24" y="577"/>
                    <a:pt x="72" y="699"/>
                  </a:cubicBezTo>
                  <a:cubicBezTo>
                    <a:pt x="116" y="815"/>
                    <a:pt x="184" y="918"/>
                    <a:pt x="272" y="1003"/>
                  </a:cubicBezTo>
                  <a:cubicBezTo>
                    <a:pt x="404" y="1131"/>
                    <a:pt x="587" y="1202"/>
                    <a:pt x="767" y="1202"/>
                  </a:cubicBezTo>
                  <a:cubicBezTo>
                    <a:pt x="793" y="1202"/>
                    <a:pt x="819" y="1200"/>
                    <a:pt x="845" y="1197"/>
                  </a:cubicBezTo>
                  <a:cubicBezTo>
                    <a:pt x="947" y="1183"/>
                    <a:pt x="1040" y="1152"/>
                    <a:pt x="1128" y="1105"/>
                  </a:cubicBezTo>
                  <a:cubicBezTo>
                    <a:pt x="1230" y="1050"/>
                    <a:pt x="1305" y="965"/>
                    <a:pt x="1370" y="873"/>
                  </a:cubicBezTo>
                  <a:cubicBezTo>
                    <a:pt x="1431" y="784"/>
                    <a:pt x="1466" y="672"/>
                    <a:pt x="1486" y="567"/>
                  </a:cubicBezTo>
                  <a:cubicBezTo>
                    <a:pt x="1510" y="416"/>
                    <a:pt x="1496" y="270"/>
                    <a:pt x="1466" y="120"/>
                  </a:cubicBezTo>
                  <a:cubicBezTo>
                    <a:pt x="1452" y="48"/>
                    <a:pt x="1377" y="1"/>
                    <a:pt x="130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3"/>
            <p:cNvSpPr/>
            <p:nvPr/>
          </p:nvSpPr>
          <p:spPr>
            <a:xfrm>
              <a:off x="6042884" y="2612495"/>
              <a:ext cx="49067" cy="39898"/>
            </a:xfrm>
            <a:custGeom>
              <a:rect b="b" l="l" r="r" t="t"/>
              <a:pathLst>
                <a:path extrusionOk="0" h="1283" w="1578">
                  <a:moveTo>
                    <a:pt x="1346" y="83"/>
                  </a:moveTo>
                  <a:cubicBezTo>
                    <a:pt x="1373" y="83"/>
                    <a:pt x="1401" y="93"/>
                    <a:pt x="1425" y="106"/>
                  </a:cubicBezTo>
                  <a:cubicBezTo>
                    <a:pt x="1435" y="117"/>
                    <a:pt x="1445" y="124"/>
                    <a:pt x="1452" y="137"/>
                  </a:cubicBezTo>
                  <a:cubicBezTo>
                    <a:pt x="1459" y="147"/>
                    <a:pt x="1466" y="158"/>
                    <a:pt x="1466" y="171"/>
                  </a:cubicBezTo>
                  <a:cubicBezTo>
                    <a:pt x="1486" y="263"/>
                    <a:pt x="1496" y="355"/>
                    <a:pt x="1496" y="447"/>
                  </a:cubicBezTo>
                  <a:cubicBezTo>
                    <a:pt x="1496" y="498"/>
                    <a:pt x="1493" y="550"/>
                    <a:pt x="1486" y="600"/>
                  </a:cubicBezTo>
                  <a:cubicBezTo>
                    <a:pt x="1469" y="703"/>
                    <a:pt x="1435" y="812"/>
                    <a:pt x="1377" y="891"/>
                  </a:cubicBezTo>
                  <a:lnTo>
                    <a:pt x="1377" y="894"/>
                  </a:lnTo>
                  <a:cubicBezTo>
                    <a:pt x="1315" y="979"/>
                    <a:pt x="1244" y="1058"/>
                    <a:pt x="1152" y="1108"/>
                  </a:cubicBezTo>
                  <a:cubicBezTo>
                    <a:pt x="1063" y="1157"/>
                    <a:pt x="978" y="1187"/>
                    <a:pt x="879" y="1197"/>
                  </a:cubicBezTo>
                  <a:cubicBezTo>
                    <a:pt x="856" y="1201"/>
                    <a:pt x="832" y="1201"/>
                    <a:pt x="808" y="1201"/>
                  </a:cubicBezTo>
                  <a:cubicBezTo>
                    <a:pt x="637" y="1201"/>
                    <a:pt x="467" y="1136"/>
                    <a:pt x="345" y="1017"/>
                  </a:cubicBezTo>
                  <a:cubicBezTo>
                    <a:pt x="256" y="935"/>
                    <a:pt x="195" y="839"/>
                    <a:pt x="150" y="727"/>
                  </a:cubicBezTo>
                  <a:cubicBezTo>
                    <a:pt x="106" y="608"/>
                    <a:pt x="89" y="485"/>
                    <a:pt x="82" y="355"/>
                  </a:cubicBezTo>
                  <a:lnTo>
                    <a:pt x="82" y="352"/>
                  </a:lnTo>
                  <a:cubicBezTo>
                    <a:pt x="82" y="335"/>
                    <a:pt x="85" y="321"/>
                    <a:pt x="93" y="304"/>
                  </a:cubicBezTo>
                  <a:cubicBezTo>
                    <a:pt x="102" y="284"/>
                    <a:pt x="120" y="267"/>
                    <a:pt x="140" y="253"/>
                  </a:cubicBezTo>
                  <a:cubicBezTo>
                    <a:pt x="161" y="240"/>
                    <a:pt x="184" y="232"/>
                    <a:pt x="208" y="232"/>
                  </a:cubicBezTo>
                  <a:cubicBezTo>
                    <a:pt x="242" y="232"/>
                    <a:pt x="273" y="246"/>
                    <a:pt x="293" y="267"/>
                  </a:cubicBezTo>
                  <a:cubicBezTo>
                    <a:pt x="318" y="290"/>
                    <a:pt x="331" y="321"/>
                    <a:pt x="331" y="355"/>
                  </a:cubicBezTo>
                  <a:cubicBezTo>
                    <a:pt x="331" y="382"/>
                    <a:pt x="332" y="407"/>
                    <a:pt x="335" y="433"/>
                  </a:cubicBezTo>
                  <a:lnTo>
                    <a:pt x="335" y="433"/>
                  </a:lnTo>
                  <a:lnTo>
                    <a:pt x="331" y="434"/>
                  </a:lnTo>
                  <a:cubicBezTo>
                    <a:pt x="331" y="434"/>
                    <a:pt x="331" y="434"/>
                    <a:pt x="331" y="434"/>
                  </a:cubicBezTo>
                  <a:lnTo>
                    <a:pt x="331" y="434"/>
                  </a:lnTo>
                  <a:cubicBezTo>
                    <a:pt x="334" y="444"/>
                    <a:pt x="334" y="454"/>
                    <a:pt x="338" y="465"/>
                  </a:cubicBezTo>
                  <a:lnTo>
                    <a:pt x="338" y="468"/>
                  </a:lnTo>
                  <a:cubicBezTo>
                    <a:pt x="348" y="529"/>
                    <a:pt x="365" y="591"/>
                    <a:pt x="385" y="652"/>
                  </a:cubicBezTo>
                  <a:lnTo>
                    <a:pt x="389" y="655"/>
                  </a:lnTo>
                  <a:cubicBezTo>
                    <a:pt x="406" y="690"/>
                    <a:pt x="423" y="724"/>
                    <a:pt x="444" y="757"/>
                  </a:cubicBezTo>
                  <a:lnTo>
                    <a:pt x="444" y="757"/>
                  </a:lnTo>
                  <a:lnTo>
                    <a:pt x="444" y="757"/>
                  </a:lnTo>
                  <a:cubicBezTo>
                    <a:pt x="447" y="764"/>
                    <a:pt x="450" y="768"/>
                    <a:pt x="450" y="771"/>
                  </a:cubicBezTo>
                  <a:lnTo>
                    <a:pt x="453" y="769"/>
                  </a:lnTo>
                  <a:lnTo>
                    <a:pt x="453" y="769"/>
                  </a:lnTo>
                  <a:cubicBezTo>
                    <a:pt x="454" y="771"/>
                    <a:pt x="455" y="773"/>
                    <a:pt x="457" y="775"/>
                  </a:cubicBezTo>
                  <a:lnTo>
                    <a:pt x="457" y="778"/>
                  </a:lnTo>
                  <a:cubicBezTo>
                    <a:pt x="484" y="805"/>
                    <a:pt x="511" y="836"/>
                    <a:pt x="538" y="860"/>
                  </a:cubicBezTo>
                  <a:lnTo>
                    <a:pt x="542" y="860"/>
                  </a:lnTo>
                  <a:lnTo>
                    <a:pt x="542" y="863"/>
                  </a:lnTo>
                  <a:cubicBezTo>
                    <a:pt x="573" y="883"/>
                    <a:pt x="607" y="904"/>
                    <a:pt x="645" y="921"/>
                  </a:cubicBezTo>
                  <a:lnTo>
                    <a:pt x="648" y="924"/>
                  </a:lnTo>
                  <a:cubicBezTo>
                    <a:pt x="686" y="935"/>
                    <a:pt x="719" y="945"/>
                    <a:pt x="757" y="952"/>
                  </a:cubicBezTo>
                  <a:lnTo>
                    <a:pt x="804" y="952"/>
                  </a:lnTo>
                  <a:cubicBezTo>
                    <a:pt x="825" y="952"/>
                    <a:pt x="849" y="952"/>
                    <a:pt x="870" y="948"/>
                  </a:cubicBezTo>
                  <a:lnTo>
                    <a:pt x="876" y="948"/>
                  </a:lnTo>
                  <a:cubicBezTo>
                    <a:pt x="906" y="945"/>
                    <a:pt x="938" y="935"/>
                    <a:pt x="968" y="924"/>
                  </a:cubicBezTo>
                  <a:lnTo>
                    <a:pt x="972" y="924"/>
                  </a:lnTo>
                  <a:cubicBezTo>
                    <a:pt x="1005" y="907"/>
                    <a:pt x="1040" y="887"/>
                    <a:pt x="1070" y="866"/>
                  </a:cubicBezTo>
                  <a:lnTo>
                    <a:pt x="1074" y="863"/>
                  </a:lnTo>
                  <a:cubicBezTo>
                    <a:pt x="1101" y="839"/>
                    <a:pt x="1125" y="815"/>
                    <a:pt x="1145" y="792"/>
                  </a:cubicBezTo>
                  <a:lnTo>
                    <a:pt x="1149" y="788"/>
                  </a:lnTo>
                  <a:cubicBezTo>
                    <a:pt x="1169" y="754"/>
                    <a:pt x="1189" y="723"/>
                    <a:pt x="1207" y="686"/>
                  </a:cubicBezTo>
                  <a:lnTo>
                    <a:pt x="1207" y="682"/>
                  </a:lnTo>
                  <a:cubicBezTo>
                    <a:pt x="1224" y="641"/>
                    <a:pt x="1234" y="597"/>
                    <a:pt x="1244" y="553"/>
                  </a:cubicBezTo>
                  <a:lnTo>
                    <a:pt x="1244" y="550"/>
                  </a:lnTo>
                  <a:lnTo>
                    <a:pt x="1244" y="546"/>
                  </a:lnTo>
                  <a:cubicBezTo>
                    <a:pt x="1248" y="512"/>
                    <a:pt x="1251" y="474"/>
                    <a:pt x="1251" y="441"/>
                  </a:cubicBezTo>
                  <a:cubicBezTo>
                    <a:pt x="1251" y="414"/>
                    <a:pt x="1249" y="389"/>
                    <a:pt x="1247" y="363"/>
                  </a:cubicBezTo>
                  <a:lnTo>
                    <a:pt x="1247" y="363"/>
                  </a:lnTo>
                  <a:lnTo>
                    <a:pt x="1251" y="362"/>
                  </a:lnTo>
                  <a:cubicBezTo>
                    <a:pt x="1248" y="352"/>
                    <a:pt x="1248" y="345"/>
                    <a:pt x="1248" y="335"/>
                  </a:cubicBezTo>
                  <a:lnTo>
                    <a:pt x="1245" y="335"/>
                  </a:lnTo>
                  <a:lnTo>
                    <a:pt x="1245" y="335"/>
                  </a:lnTo>
                  <a:cubicBezTo>
                    <a:pt x="1245" y="330"/>
                    <a:pt x="1245" y="326"/>
                    <a:pt x="1244" y="321"/>
                  </a:cubicBezTo>
                  <a:cubicBezTo>
                    <a:pt x="1241" y="294"/>
                    <a:pt x="1234" y="267"/>
                    <a:pt x="1230" y="243"/>
                  </a:cubicBezTo>
                  <a:cubicBezTo>
                    <a:pt x="1227" y="232"/>
                    <a:pt x="1227" y="219"/>
                    <a:pt x="1227" y="209"/>
                  </a:cubicBezTo>
                  <a:cubicBezTo>
                    <a:pt x="1227" y="182"/>
                    <a:pt x="1234" y="155"/>
                    <a:pt x="1248" y="134"/>
                  </a:cubicBezTo>
                  <a:cubicBezTo>
                    <a:pt x="1265" y="110"/>
                    <a:pt x="1285" y="93"/>
                    <a:pt x="1315" y="86"/>
                  </a:cubicBezTo>
                  <a:cubicBezTo>
                    <a:pt x="1323" y="83"/>
                    <a:pt x="1333" y="83"/>
                    <a:pt x="1346" y="83"/>
                  </a:cubicBezTo>
                  <a:close/>
                  <a:moveTo>
                    <a:pt x="1346" y="1"/>
                  </a:moveTo>
                  <a:cubicBezTo>
                    <a:pt x="1329" y="1"/>
                    <a:pt x="1312" y="1"/>
                    <a:pt x="1292" y="7"/>
                  </a:cubicBezTo>
                  <a:lnTo>
                    <a:pt x="1292" y="8"/>
                  </a:lnTo>
                  <a:lnTo>
                    <a:pt x="1292" y="8"/>
                  </a:lnTo>
                  <a:cubicBezTo>
                    <a:pt x="1246" y="22"/>
                    <a:pt x="1206" y="49"/>
                    <a:pt x="1183" y="86"/>
                  </a:cubicBezTo>
                  <a:cubicBezTo>
                    <a:pt x="1156" y="124"/>
                    <a:pt x="1145" y="164"/>
                    <a:pt x="1145" y="209"/>
                  </a:cubicBezTo>
                  <a:cubicBezTo>
                    <a:pt x="1145" y="226"/>
                    <a:pt x="1145" y="243"/>
                    <a:pt x="1149" y="260"/>
                  </a:cubicBezTo>
                  <a:cubicBezTo>
                    <a:pt x="1156" y="284"/>
                    <a:pt x="1159" y="308"/>
                    <a:pt x="1162" y="335"/>
                  </a:cubicBezTo>
                  <a:lnTo>
                    <a:pt x="1163" y="335"/>
                  </a:lnTo>
                  <a:lnTo>
                    <a:pt x="1163" y="335"/>
                  </a:lnTo>
                  <a:cubicBezTo>
                    <a:pt x="1166" y="371"/>
                    <a:pt x="1169" y="404"/>
                    <a:pt x="1169" y="441"/>
                  </a:cubicBezTo>
                  <a:cubicBezTo>
                    <a:pt x="1169" y="474"/>
                    <a:pt x="1166" y="505"/>
                    <a:pt x="1162" y="539"/>
                  </a:cubicBezTo>
                  <a:lnTo>
                    <a:pt x="1165" y="539"/>
                  </a:lnTo>
                  <a:lnTo>
                    <a:pt x="1165" y="539"/>
                  </a:lnTo>
                  <a:cubicBezTo>
                    <a:pt x="1156" y="578"/>
                    <a:pt x="1145" y="617"/>
                    <a:pt x="1132" y="652"/>
                  </a:cubicBezTo>
                  <a:lnTo>
                    <a:pt x="1132" y="652"/>
                  </a:lnTo>
                  <a:lnTo>
                    <a:pt x="1131" y="652"/>
                  </a:lnTo>
                  <a:cubicBezTo>
                    <a:pt x="1118" y="682"/>
                    <a:pt x="1101" y="713"/>
                    <a:pt x="1081" y="740"/>
                  </a:cubicBezTo>
                  <a:lnTo>
                    <a:pt x="1081" y="740"/>
                  </a:lnTo>
                  <a:lnTo>
                    <a:pt x="1081" y="740"/>
                  </a:lnTo>
                  <a:cubicBezTo>
                    <a:pt x="1062" y="762"/>
                    <a:pt x="1044" y="780"/>
                    <a:pt x="1023" y="799"/>
                  </a:cubicBezTo>
                  <a:lnTo>
                    <a:pt x="1023" y="799"/>
                  </a:lnTo>
                  <a:lnTo>
                    <a:pt x="1023" y="798"/>
                  </a:lnTo>
                  <a:cubicBezTo>
                    <a:pt x="997" y="818"/>
                    <a:pt x="970" y="834"/>
                    <a:pt x="942" y="848"/>
                  </a:cubicBezTo>
                  <a:lnTo>
                    <a:pt x="942" y="848"/>
                  </a:lnTo>
                  <a:lnTo>
                    <a:pt x="941" y="846"/>
                  </a:lnTo>
                  <a:cubicBezTo>
                    <a:pt x="914" y="856"/>
                    <a:pt x="886" y="863"/>
                    <a:pt x="859" y="870"/>
                  </a:cubicBezTo>
                  <a:lnTo>
                    <a:pt x="771" y="870"/>
                  </a:lnTo>
                  <a:cubicBezTo>
                    <a:pt x="741" y="866"/>
                    <a:pt x="708" y="857"/>
                    <a:pt x="678" y="847"/>
                  </a:cubicBezTo>
                  <a:lnTo>
                    <a:pt x="678" y="847"/>
                  </a:lnTo>
                  <a:lnTo>
                    <a:pt x="678" y="846"/>
                  </a:lnTo>
                  <a:cubicBezTo>
                    <a:pt x="648" y="833"/>
                    <a:pt x="617" y="815"/>
                    <a:pt x="590" y="795"/>
                  </a:cubicBezTo>
                  <a:lnTo>
                    <a:pt x="590" y="795"/>
                  </a:lnTo>
                  <a:lnTo>
                    <a:pt x="590" y="795"/>
                  </a:lnTo>
                  <a:cubicBezTo>
                    <a:pt x="564" y="773"/>
                    <a:pt x="542" y="750"/>
                    <a:pt x="522" y="723"/>
                  </a:cubicBezTo>
                  <a:lnTo>
                    <a:pt x="519" y="725"/>
                  </a:lnTo>
                  <a:lnTo>
                    <a:pt x="519" y="725"/>
                  </a:lnTo>
                  <a:cubicBezTo>
                    <a:pt x="501" y="691"/>
                    <a:pt x="482" y="659"/>
                    <a:pt x="463" y="625"/>
                  </a:cubicBezTo>
                  <a:lnTo>
                    <a:pt x="463" y="625"/>
                  </a:lnTo>
                  <a:lnTo>
                    <a:pt x="464" y="625"/>
                  </a:lnTo>
                  <a:cubicBezTo>
                    <a:pt x="444" y="567"/>
                    <a:pt x="430" y="512"/>
                    <a:pt x="420" y="454"/>
                  </a:cubicBezTo>
                  <a:lnTo>
                    <a:pt x="419" y="454"/>
                  </a:lnTo>
                  <a:lnTo>
                    <a:pt x="419" y="454"/>
                  </a:lnTo>
                  <a:cubicBezTo>
                    <a:pt x="419" y="453"/>
                    <a:pt x="419" y="452"/>
                    <a:pt x="419" y="451"/>
                  </a:cubicBezTo>
                  <a:lnTo>
                    <a:pt x="419" y="451"/>
                  </a:lnTo>
                  <a:lnTo>
                    <a:pt x="420" y="451"/>
                  </a:lnTo>
                  <a:cubicBezTo>
                    <a:pt x="419" y="450"/>
                    <a:pt x="419" y="449"/>
                    <a:pt x="419" y="448"/>
                  </a:cubicBezTo>
                  <a:lnTo>
                    <a:pt x="419" y="448"/>
                  </a:lnTo>
                  <a:cubicBezTo>
                    <a:pt x="415" y="417"/>
                    <a:pt x="412" y="386"/>
                    <a:pt x="412" y="355"/>
                  </a:cubicBezTo>
                  <a:cubicBezTo>
                    <a:pt x="412" y="301"/>
                    <a:pt x="389" y="249"/>
                    <a:pt x="351" y="212"/>
                  </a:cubicBezTo>
                  <a:cubicBezTo>
                    <a:pt x="318" y="175"/>
                    <a:pt x="266" y="151"/>
                    <a:pt x="208" y="151"/>
                  </a:cubicBezTo>
                  <a:cubicBezTo>
                    <a:pt x="154" y="151"/>
                    <a:pt x="102" y="171"/>
                    <a:pt x="65" y="209"/>
                  </a:cubicBezTo>
                  <a:cubicBezTo>
                    <a:pt x="44" y="226"/>
                    <a:pt x="31" y="246"/>
                    <a:pt x="17" y="273"/>
                  </a:cubicBezTo>
                  <a:cubicBezTo>
                    <a:pt x="7" y="298"/>
                    <a:pt x="0" y="325"/>
                    <a:pt x="0" y="352"/>
                  </a:cubicBezTo>
                  <a:lnTo>
                    <a:pt x="0" y="355"/>
                  </a:lnTo>
                  <a:lnTo>
                    <a:pt x="0" y="359"/>
                  </a:lnTo>
                  <a:cubicBezTo>
                    <a:pt x="7" y="492"/>
                    <a:pt x="24" y="628"/>
                    <a:pt x="75" y="757"/>
                  </a:cubicBezTo>
                  <a:cubicBezTo>
                    <a:pt x="123" y="877"/>
                    <a:pt x="191" y="986"/>
                    <a:pt x="286" y="1075"/>
                  </a:cubicBezTo>
                  <a:cubicBezTo>
                    <a:pt x="426" y="1207"/>
                    <a:pt x="617" y="1283"/>
                    <a:pt x="808" y="1283"/>
                  </a:cubicBezTo>
                  <a:cubicBezTo>
                    <a:pt x="835" y="1283"/>
                    <a:pt x="862" y="1283"/>
                    <a:pt x="890" y="1279"/>
                  </a:cubicBezTo>
                  <a:cubicBezTo>
                    <a:pt x="996" y="1265"/>
                    <a:pt x="1098" y="1231"/>
                    <a:pt x="1189" y="1180"/>
                  </a:cubicBezTo>
                  <a:cubicBezTo>
                    <a:pt x="1299" y="1122"/>
                    <a:pt x="1377" y="1034"/>
                    <a:pt x="1445" y="938"/>
                  </a:cubicBezTo>
                  <a:cubicBezTo>
                    <a:pt x="1510" y="842"/>
                    <a:pt x="1548" y="727"/>
                    <a:pt x="1568" y="614"/>
                  </a:cubicBezTo>
                  <a:cubicBezTo>
                    <a:pt x="1575" y="559"/>
                    <a:pt x="1578" y="502"/>
                    <a:pt x="1578" y="447"/>
                  </a:cubicBezTo>
                  <a:cubicBezTo>
                    <a:pt x="1578" y="348"/>
                    <a:pt x="1568" y="249"/>
                    <a:pt x="1548" y="155"/>
                  </a:cubicBezTo>
                  <a:cubicBezTo>
                    <a:pt x="1540" y="130"/>
                    <a:pt x="1531" y="106"/>
                    <a:pt x="1520" y="89"/>
                  </a:cubicBezTo>
                  <a:cubicBezTo>
                    <a:pt x="1499" y="59"/>
                    <a:pt x="1472" y="38"/>
                    <a:pt x="1442" y="25"/>
                  </a:cubicBezTo>
                  <a:cubicBezTo>
                    <a:pt x="1411" y="7"/>
                    <a:pt x="1377" y="1"/>
                    <a:pt x="134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3"/>
            <p:cNvSpPr/>
            <p:nvPr/>
          </p:nvSpPr>
          <p:spPr>
            <a:xfrm>
              <a:off x="2719866" y="2775514"/>
              <a:ext cx="3704302" cy="52151"/>
            </a:xfrm>
            <a:custGeom>
              <a:rect b="b" l="l" r="r" t="t"/>
              <a:pathLst>
                <a:path extrusionOk="0" h="1677" w="119130">
                  <a:moveTo>
                    <a:pt x="164" y="0"/>
                  </a:moveTo>
                  <a:cubicBezTo>
                    <a:pt x="75" y="0"/>
                    <a:pt x="1" y="72"/>
                    <a:pt x="1" y="164"/>
                  </a:cubicBezTo>
                  <a:lnTo>
                    <a:pt x="1" y="1513"/>
                  </a:lnTo>
                  <a:cubicBezTo>
                    <a:pt x="1" y="1606"/>
                    <a:pt x="75" y="1677"/>
                    <a:pt x="164" y="1677"/>
                  </a:cubicBezTo>
                  <a:lnTo>
                    <a:pt x="118965" y="1677"/>
                  </a:lnTo>
                  <a:cubicBezTo>
                    <a:pt x="119057" y="1677"/>
                    <a:pt x="119129" y="1606"/>
                    <a:pt x="119129" y="1513"/>
                  </a:cubicBezTo>
                  <a:lnTo>
                    <a:pt x="119129" y="164"/>
                  </a:lnTo>
                  <a:cubicBezTo>
                    <a:pt x="119129" y="72"/>
                    <a:pt x="119057" y="0"/>
                    <a:pt x="118965" y="0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3"/>
            <p:cNvSpPr/>
            <p:nvPr/>
          </p:nvSpPr>
          <p:spPr>
            <a:xfrm>
              <a:off x="2713709" y="2769357"/>
              <a:ext cx="3716585" cy="64466"/>
            </a:xfrm>
            <a:custGeom>
              <a:rect b="b" l="l" r="r" t="t"/>
              <a:pathLst>
                <a:path extrusionOk="0" h="2073" w="119525">
                  <a:moveTo>
                    <a:pt x="119129" y="396"/>
                  </a:moveTo>
                  <a:lnTo>
                    <a:pt x="119129" y="1678"/>
                  </a:lnTo>
                  <a:lnTo>
                    <a:pt x="396" y="1678"/>
                  </a:lnTo>
                  <a:lnTo>
                    <a:pt x="396" y="396"/>
                  </a:lnTo>
                  <a:close/>
                  <a:moveTo>
                    <a:pt x="346" y="0"/>
                  </a:moveTo>
                  <a:cubicBezTo>
                    <a:pt x="301" y="0"/>
                    <a:pt x="259" y="12"/>
                    <a:pt x="222" y="28"/>
                  </a:cubicBezTo>
                  <a:cubicBezTo>
                    <a:pt x="158" y="55"/>
                    <a:pt x="103" y="100"/>
                    <a:pt x="62" y="157"/>
                  </a:cubicBezTo>
                  <a:cubicBezTo>
                    <a:pt x="42" y="188"/>
                    <a:pt x="28" y="218"/>
                    <a:pt x="18" y="253"/>
                  </a:cubicBezTo>
                  <a:cubicBezTo>
                    <a:pt x="7" y="287"/>
                    <a:pt x="1" y="325"/>
                    <a:pt x="1" y="362"/>
                  </a:cubicBezTo>
                  <a:lnTo>
                    <a:pt x="1" y="1711"/>
                  </a:lnTo>
                  <a:cubicBezTo>
                    <a:pt x="1" y="1763"/>
                    <a:pt x="11" y="1810"/>
                    <a:pt x="28" y="1854"/>
                  </a:cubicBezTo>
                  <a:cubicBezTo>
                    <a:pt x="56" y="1920"/>
                    <a:pt x="103" y="1974"/>
                    <a:pt x="161" y="2011"/>
                  </a:cubicBezTo>
                  <a:cubicBezTo>
                    <a:pt x="188" y="2032"/>
                    <a:pt x="219" y="2046"/>
                    <a:pt x="253" y="2055"/>
                  </a:cubicBezTo>
                  <a:cubicBezTo>
                    <a:pt x="287" y="2069"/>
                    <a:pt x="325" y="2073"/>
                    <a:pt x="362" y="2073"/>
                  </a:cubicBezTo>
                  <a:lnTo>
                    <a:pt x="119163" y="2073"/>
                  </a:lnTo>
                  <a:cubicBezTo>
                    <a:pt x="119214" y="2073"/>
                    <a:pt x="119262" y="2063"/>
                    <a:pt x="119307" y="2046"/>
                  </a:cubicBezTo>
                  <a:cubicBezTo>
                    <a:pt x="119371" y="2018"/>
                    <a:pt x="119425" y="1970"/>
                    <a:pt x="119463" y="1916"/>
                  </a:cubicBezTo>
                  <a:cubicBezTo>
                    <a:pt x="119483" y="1885"/>
                    <a:pt x="119497" y="1854"/>
                    <a:pt x="119507" y="1821"/>
                  </a:cubicBezTo>
                  <a:cubicBezTo>
                    <a:pt x="119521" y="1786"/>
                    <a:pt x="119524" y="1749"/>
                    <a:pt x="119524" y="1711"/>
                  </a:cubicBezTo>
                  <a:lnTo>
                    <a:pt x="119524" y="362"/>
                  </a:lnTo>
                  <a:cubicBezTo>
                    <a:pt x="119524" y="311"/>
                    <a:pt x="119514" y="263"/>
                    <a:pt x="119497" y="218"/>
                  </a:cubicBezTo>
                  <a:cubicBezTo>
                    <a:pt x="119470" y="154"/>
                    <a:pt x="119422" y="100"/>
                    <a:pt x="119368" y="62"/>
                  </a:cubicBezTo>
                  <a:cubicBezTo>
                    <a:pt x="119337" y="42"/>
                    <a:pt x="119307" y="25"/>
                    <a:pt x="119272" y="14"/>
                  </a:cubicBezTo>
                  <a:cubicBezTo>
                    <a:pt x="119238" y="4"/>
                    <a:pt x="119200" y="1"/>
                    <a:pt x="119163" y="1"/>
                  </a:cubicBezTo>
                  <a:lnTo>
                    <a:pt x="362" y="1"/>
                  </a:lnTo>
                  <a:cubicBezTo>
                    <a:pt x="357" y="1"/>
                    <a:pt x="352" y="0"/>
                    <a:pt x="34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3"/>
            <p:cNvSpPr/>
            <p:nvPr/>
          </p:nvSpPr>
          <p:spPr>
            <a:xfrm>
              <a:off x="2725991" y="2808478"/>
              <a:ext cx="3692020" cy="13061"/>
            </a:xfrm>
            <a:custGeom>
              <a:rect b="b" l="l" r="r" t="t"/>
              <a:pathLst>
                <a:path extrusionOk="0" h="420" w="118735">
                  <a:moveTo>
                    <a:pt x="1" y="0"/>
                  </a:moveTo>
                  <a:lnTo>
                    <a:pt x="1" y="420"/>
                  </a:lnTo>
                  <a:lnTo>
                    <a:pt x="118734" y="420"/>
                  </a:lnTo>
                  <a:lnTo>
                    <a:pt x="118734" y="0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3"/>
            <p:cNvSpPr/>
            <p:nvPr/>
          </p:nvSpPr>
          <p:spPr>
            <a:xfrm>
              <a:off x="5914776" y="2670805"/>
              <a:ext cx="266419" cy="263056"/>
            </a:xfrm>
            <a:custGeom>
              <a:rect b="b" l="l" r="r" t="t"/>
              <a:pathLst>
                <a:path extrusionOk="0" h="8459" w="8568">
                  <a:moveTo>
                    <a:pt x="164" y="0"/>
                  </a:moveTo>
                  <a:cubicBezTo>
                    <a:pt x="75" y="0"/>
                    <a:pt x="0" y="75"/>
                    <a:pt x="0" y="164"/>
                  </a:cubicBezTo>
                  <a:lnTo>
                    <a:pt x="0" y="8295"/>
                  </a:lnTo>
                  <a:cubicBezTo>
                    <a:pt x="0" y="8387"/>
                    <a:pt x="75" y="8458"/>
                    <a:pt x="164" y="8458"/>
                  </a:cubicBezTo>
                  <a:lnTo>
                    <a:pt x="8404" y="8458"/>
                  </a:lnTo>
                  <a:cubicBezTo>
                    <a:pt x="8496" y="8458"/>
                    <a:pt x="8568" y="8387"/>
                    <a:pt x="8568" y="8295"/>
                  </a:cubicBezTo>
                  <a:lnTo>
                    <a:pt x="8568" y="164"/>
                  </a:lnTo>
                  <a:cubicBezTo>
                    <a:pt x="8568" y="75"/>
                    <a:pt x="8496" y="0"/>
                    <a:pt x="8404" y="0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3"/>
            <p:cNvSpPr/>
            <p:nvPr/>
          </p:nvSpPr>
          <p:spPr>
            <a:xfrm>
              <a:off x="5908620" y="2664648"/>
              <a:ext cx="278732" cy="275371"/>
            </a:xfrm>
            <a:custGeom>
              <a:rect b="b" l="l" r="r" t="t"/>
              <a:pathLst>
                <a:path extrusionOk="0" h="8855" w="8964">
                  <a:moveTo>
                    <a:pt x="8568" y="396"/>
                  </a:moveTo>
                  <a:lnTo>
                    <a:pt x="8568" y="8459"/>
                  </a:lnTo>
                  <a:lnTo>
                    <a:pt x="396" y="8459"/>
                  </a:lnTo>
                  <a:lnTo>
                    <a:pt x="396" y="396"/>
                  </a:lnTo>
                  <a:close/>
                  <a:moveTo>
                    <a:pt x="362" y="1"/>
                  </a:moveTo>
                  <a:cubicBezTo>
                    <a:pt x="314" y="1"/>
                    <a:pt x="266" y="11"/>
                    <a:pt x="222" y="32"/>
                  </a:cubicBezTo>
                  <a:cubicBezTo>
                    <a:pt x="158" y="59"/>
                    <a:pt x="103" y="103"/>
                    <a:pt x="62" y="161"/>
                  </a:cubicBezTo>
                  <a:cubicBezTo>
                    <a:pt x="45" y="188"/>
                    <a:pt x="27" y="222"/>
                    <a:pt x="18" y="257"/>
                  </a:cubicBezTo>
                  <a:cubicBezTo>
                    <a:pt x="7" y="290"/>
                    <a:pt x="0" y="324"/>
                    <a:pt x="0" y="362"/>
                  </a:cubicBezTo>
                  <a:lnTo>
                    <a:pt x="0" y="8493"/>
                  </a:lnTo>
                  <a:cubicBezTo>
                    <a:pt x="0" y="8544"/>
                    <a:pt x="10" y="8592"/>
                    <a:pt x="31" y="8636"/>
                  </a:cubicBezTo>
                  <a:cubicBezTo>
                    <a:pt x="59" y="8701"/>
                    <a:pt x="103" y="8755"/>
                    <a:pt x="161" y="8793"/>
                  </a:cubicBezTo>
                  <a:cubicBezTo>
                    <a:pt x="188" y="8814"/>
                    <a:pt x="222" y="8827"/>
                    <a:pt x="256" y="8841"/>
                  </a:cubicBezTo>
                  <a:cubicBezTo>
                    <a:pt x="290" y="8851"/>
                    <a:pt x="324" y="8854"/>
                    <a:pt x="362" y="8854"/>
                  </a:cubicBezTo>
                  <a:lnTo>
                    <a:pt x="8602" y="8854"/>
                  </a:lnTo>
                  <a:cubicBezTo>
                    <a:pt x="8653" y="8854"/>
                    <a:pt x="8701" y="8845"/>
                    <a:pt x="8746" y="8827"/>
                  </a:cubicBezTo>
                  <a:cubicBezTo>
                    <a:pt x="8810" y="8800"/>
                    <a:pt x="8864" y="8752"/>
                    <a:pt x="8902" y="8697"/>
                  </a:cubicBezTo>
                  <a:cubicBezTo>
                    <a:pt x="8922" y="8667"/>
                    <a:pt x="8936" y="8636"/>
                    <a:pt x="8950" y="8603"/>
                  </a:cubicBezTo>
                  <a:cubicBezTo>
                    <a:pt x="8960" y="8568"/>
                    <a:pt x="8963" y="8531"/>
                    <a:pt x="8963" y="8493"/>
                  </a:cubicBezTo>
                  <a:lnTo>
                    <a:pt x="8963" y="362"/>
                  </a:lnTo>
                  <a:cubicBezTo>
                    <a:pt x="8963" y="314"/>
                    <a:pt x="8953" y="266"/>
                    <a:pt x="8936" y="222"/>
                  </a:cubicBezTo>
                  <a:cubicBezTo>
                    <a:pt x="8909" y="158"/>
                    <a:pt x="8864" y="103"/>
                    <a:pt x="8807" y="65"/>
                  </a:cubicBezTo>
                  <a:cubicBezTo>
                    <a:pt x="8776" y="45"/>
                    <a:pt x="8746" y="28"/>
                    <a:pt x="8711" y="18"/>
                  </a:cubicBezTo>
                  <a:cubicBezTo>
                    <a:pt x="8677" y="7"/>
                    <a:pt x="8639" y="1"/>
                    <a:pt x="860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3"/>
            <p:cNvSpPr/>
            <p:nvPr/>
          </p:nvSpPr>
          <p:spPr>
            <a:xfrm>
              <a:off x="6094376" y="2693787"/>
              <a:ext cx="29913" cy="221230"/>
            </a:xfrm>
            <a:custGeom>
              <a:rect b="b" l="l" r="r" t="t"/>
              <a:pathLst>
                <a:path extrusionOk="0" h="7114" w="962">
                  <a:moveTo>
                    <a:pt x="310" y="1"/>
                  </a:moveTo>
                  <a:cubicBezTo>
                    <a:pt x="140" y="1"/>
                    <a:pt x="0" y="137"/>
                    <a:pt x="0" y="311"/>
                  </a:cubicBezTo>
                  <a:lnTo>
                    <a:pt x="0" y="6803"/>
                  </a:lnTo>
                  <a:cubicBezTo>
                    <a:pt x="0" y="6974"/>
                    <a:pt x="140" y="7113"/>
                    <a:pt x="310" y="7113"/>
                  </a:cubicBezTo>
                  <a:lnTo>
                    <a:pt x="962" y="7113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3"/>
            <p:cNvSpPr/>
            <p:nvPr/>
          </p:nvSpPr>
          <p:spPr>
            <a:xfrm>
              <a:off x="5967325" y="2805524"/>
              <a:ext cx="149223" cy="29916"/>
            </a:xfrm>
            <a:custGeom>
              <a:rect b="b" l="l" r="r" t="t"/>
              <a:pathLst>
                <a:path extrusionOk="0" h="962" w="4799">
                  <a:moveTo>
                    <a:pt x="0" y="0"/>
                  </a:moveTo>
                  <a:lnTo>
                    <a:pt x="0" y="650"/>
                  </a:lnTo>
                  <a:cubicBezTo>
                    <a:pt x="0" y="821"/>
                    <a:pt x="137" y="961"/>
                    <a:pt x="307" y="961"/>
                  </a:cubicBezTo>
                  <a:lnTo>
                    <a:pt x="4489" y="961"/>
                  </a:lnTo>
                  <a:cubicBezTo>
                    <a:pt x="4659" y="961"/>
                    <a:pt x="4799" y="821"/>
                    <a:pt x="4799" y="650"/>
                  </a:cubicBezTo>
                  <a:lnTo>
                    <a:pt x="4799" y="0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3"/>
            <p:cNvSpPr/>
            <p:nvPr/>
          </p:nvSpPr>
          <p:spPr>
            <a:xfrm>
              <a:off x="5939776" y="2693787"/>
              <a:ext cx="29913" cy="221230"/>
            </a:xfrm>
            <a:custGeom>
              <a:rect b="b" l="l" r="r" t="t"/>
              <a:pathLst>
                <a:path extrusionOk="0" h="7114" w="962">
                  <a:moveTo>
                    <a:pt x="310" y="1"/>
                  </a:moveTo>
                  <a:cubicBezTo>
                    <a:pt x="140" y="1"/>
                    <a:pt x="0" y="137"/>
                    <a:pt x="0" y="311"/>
                  </a:cubicBezTo>
                  <a:lnTo>
                    <a:pt x="0" y="6803"/>
                  </a:lnTo>
                  <a:cubicBezTo>
                    <a:pt x="0" y="6974"/>
                    <a:pt x="140" y="7113"/>
                    <a:pt x="310" y="7113"/>
                  </a:cubicBezTo>
                  <a:lnTo>
                    <a:pt x="961" y="7113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3"/>
            <p:cNvSpPr/>
            <p:nvPr/>
          </p:nvSpPr>
          <p:spPr>
            <a:xfrm>
              <a:off x="5970093" y="2783475"/>
              <a:ext cx="153981" cy="38468"/>
            </a:xfrm>
            <a:custGeom>
              <a:rect b="b" l="l" r="r" t="t"/>
              <a:pathLst>
                <a:path extrusionOk="0" h="1237" w="4952">
                  <a:moveTo>
                    <a:pt x="164" y="0"/>
                  </a:moveTo>
                  <a:cubicBezTo>
                    <a:pt x="72" y="0"/>
                    <a:pt x="0" y="75"/>
                    <a:pt x="0" y="164"/>
                  </a:cubicBezTo>
                  <a:lnTo>
                    <a:pt x="0" y="1073"/>
                  </a:lnTo>
                  <a:cubicBezTo>
                    <a:pt x="0" y="1166"/>
                    <a:pt x="72" y="1237"/>
                    <a:pt x="164" y="1237"/>
                  </a:cubicBezTo>
                  <a:lnTo>
                    <a:pt x="4788" y="1237"/>
                  </a:lnTo>
                  <a:cubicBezTo>
                    <a:pt x="4877" y="1237"/>
                    <a:pt x="4952" y="1166"/>
                    <a:pt x="4952" y="1073"/>
                  </a:cubicBezTo>
                  <a:lnTo>
                    <a:pt x="4952" y="164"/>
                  </a:lnTo>
                  <a:cubicBezTo>
                    <a:pt x="4952" y="75"/>
                    <a:pt x="4877" y="0"/>
                    <a:pt x="4788" y="0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3"/>
            <p:cNvSpPr/>
            <p:nvPr/>
          </p:nvSpPr>
          <p:spPr>
            <a:xfrm>
              <a:off x="5964558" y="2777940"/>
              <a:ext cx="165019" cy="49539"/>
            </a:xfrm>
            <a:custGeom>
              <a:rect b="b" l="l" r="r" t="t"/>
              <a:pathLst>
                <a:path extrusionOk="0" h="1593" w="5307">
                  <a:moveTo>
                    <a:pt x="4952" y="355"/>
                  </a:moveTo>
                  <a:lnTo>
                    <a:pt x="4952" y="1238"/>
                  </a:lnTo>
                  <a:lnTo>
                    <a:pt x="355" y="1238"/>
                  </a:lnTo>
                  <a:lnTo>
                    <a:pt x="355" y="355"/>
                  </a:lnTo>
                  <a:close/>
                  <a:moveTo>
                    <a:pt x="342" y="1"/>
                  </a:moveTo>
                  <a:cubicBezTo>
                    <a:pt x="294" y="1"/>
                    <a:pt x="250" y="11"/>
                    <a:pt x="209" y="28"/>
                  </a:cubicBezTo>
                  <a:cubicBezTo>
                    <a:pt x="147" y="55"/>
                    <a:pt x="97" y="96"/>
                    <a:pt x="59" y="151"/>
                  </a:cubicBezTo>
                  <a:cubicBezTo>
                    <a:pt x="21" y="205"/>
                    <a:pt x="1" y="274"/>
                    <a:pt x="1" y="342"/>
                  </a:cubicBezTo>
                  <a:lnTo>
                    <a:pt x="1" y="1251"/>
                  </a:lnTo>
                  <a:cubicBezTo>
                    <a:pt x="1" y="1299"/>
                    <a:pt x="11" y="1344"/>
                    <a:pt x="28" y="1384"/>
                  </a:cubicBezTo>
                  <a:cubicBezTo>
                    <a:pt x="52" y="1446"/>
                    <a:pt x="97" y="1496"/>
                    <a:pt x="151" y="1534"/>
                  </a:cubicBezTo>
                  <a:cubicBezTo>
                    <a:pt x="205" y="1572"/>
                    <a:pt x="270" y="1592"/>
                    <a:pt x="342" y="1592"/>
                  </a:cubicBezTo>
                  <a:lnTo>
                    <a:pt x="4966" y="1592"/>
                  </a:lnTo>
                  <a:cubicBezTo>
                    <a:pt x="5011" y="1592"/>
                    <a:pt x="5058" y="1582"/>
                    <a:pt x="5099" y="1565"/>
                  </a:cubicBezTo>
                  <a:cubicBezTo>
                    <a:pt x="5160" y="1541"/>
                    <a:pt x="5212" y="1496"/>
                    <a:pt x="5249" y="1442"/>
                  </a:cubicBezTo>
                  <a:cubicBezTo>
                    <a:pt x="5283" y="1388"/>
                    <a:pt x="5307" y="1323"/>
                    <a:pt x="5307" y="1251"/>
                  </a:cubicBezTo>
                  <a:lnTo>
                    <a:pt x="5307" y="342"/>
                  </a:lnTo>
                  <a:cubicBezTo>
                    <a:pt x="5307" y="297"/>
                    <a:pt x="5297" y="249"/>
                    <a:pt x="5280" y="208"/>
                  </a:cubicBezTo>
                  <a:cubicBezTo>
                    <a:pt x="5253" y="147"/>
                    <a:pt x="5212" y="96"/>
                    <a:pt x="5157" y="59"/>
                  </a:cubicBezTo>
                  <a:cubicBezTo>
                    <a:pt x="5102" y="24"/>
                    <a:pt x="5034" y="1"/>
                    <a:pt x="496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3"/>
            <p:cNvSpPr/>
            <p:nvPr/>
          </p:nvSpPr>
          <p:spPr>
            <a:xfrm>
              <a:off x="6106160" y="2817279"/>
              <a:ext cx="35821" cy="92423"/>
            </a:xfrm>
            <a:custGeom>
              <a:rect b="b" l="l" r="r" t="t"/>
              <a:pathLst>
                <a:path extrusionOk="0" h="2972" w="1152">
                  <a:moveTo>
                    <a:pt x="164" y="0"/>
                  </a:moveTo>
                  <a:cubicBezTo>
                    <a:pt x="71" y="0"/>
                    <a:pt x="0" y="72"/>
                    <a:pt x="0" y="164"/>
                  </a:cubicBezTo>
                  <a:lnTo>
                    <a:pt x="0" y="2808"/>
                  </a:lnTo>
                  <a:cubicBezTo>
                    <a:pt x="0" y="2897"/>
                    <a:pt x="71" y="2971"/>
                    <a:pt x="164" y="2971"/>
                  </a:cubicBezTo>
                  <a:lnTo>
                    <a:pt x="988" y="2971"/>
                  </a:lnTo>
                  <a:cubicBezTo>
                    <a:pt x="1077" y="2971"/>
                    <a:pt x="1152" y="2897"/>
                    <a:pt x="1152" y="2808"/>
                  </a:cubicBezTo>
                  <a:lnTo>
                    <a:pt x="1152" y="164"/>
                  </a:lnTo>
                  <a:cubicBezTo>
                    <a:pt x="1152" y="72"/>
                    <a:pt x="1077" y="0"/>
                    <a:pt x="988" y="0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3"/>
            <p:cNvSpPr/>
            <p:nvPr/>
          </p:nvSpPr>
          <p:spPr>
            <a:xfrm>
              <a:off x="6100625" y="2811744"/>
              <a:ext cx="46891" cy="103462"/>
            </a:xfrm>
            <a:custGeom>
              <a:rect b="b" l="l" r="r" t="t"/>
              <a:pathLst>
                <a:path extrusionOk="0" h="3327" w="1508">
                  <a:moveTo>
                    <a:pt x="1152" y="355"/>
                  </a:moveTo>
                  <a:lnTo>
                    <a:pt x="1152" y="2973"/>
                  </a:lnTo>
                  <a:lnTo>
                    <a:pt x="355" y="2973"/>
                  </a:lnTo>
                  <a:lnTo>
                    <a:pt x="355" y="355"/>
                  </a:lnTo>
                  <a:close/>
                  <a:moveTo>
                    <a:pt x="342" y="1"/>
                  </a:moveTo>
                  <a:cubicBezTo>
                    <a:pt x="293" y="1"/>
                    <a:pt x="249" y="11"/>
                    <a:pt x="208" y="28"/>
                  </a:cubicBezTo>
                  <a:cubicBezTo>
                    <a:pt x="147" y="52"/>
                    <a:pt x="96" y="96"/>
                    <a:pt x="59" y="151"/>
                  </a:cubicBezTo>
                  <a:cubicBezTo>
                    <a:pt x="21" y="205"/>
                    <a:pt x="1" y="270"/>
                    <a:pt x="1" y="342"/>
                  </a:cubicBezTo>
                  <a:lnTo>
                    <a:pt x="1" y="2986"/>
                  </a:lnTo>
                  <a:cubicBezTo>
                    <a:pt x="1" y="3031"/>
                    <a:pt x="7" y="3078"/>
                    <a:pt x="28" y="3119"/>
                  </a:cubicBezTo>
                  <a:cubicBezTo>
                    <a:pt x="51" y="3181"/>
                    <a:pt x="96" y="3231"/>
                    <a:pt x="150" y="3266"/>
                  </a:cubicBezTo>
                  <a:cubicBezTo>
                    <a:pt x="205" y="3303"/>
                    <a:pt x="270" y="3327"/>
                    <a:pt x="342" y="3327"/>
                  </a:cubicBezTo>
                  <a:lnTo>
                    <a:pt x="1166" y="3327"/>
                  </a:lnTo>
                  <a:cubicBezTo>
                    <a:pt x="1214" y="3327"/>
                    <a:pt x="1258" y="3317"/>
                    <a:pt x="1299" y="3300"/>
                  </a:cubicBezTo>
                  <a:cubicBezTo>
                    <a:pt x="1360" y="3272"/>
                    <a:pt x="1412" y="3228"/>
                    <a:pt x="1449" y="3177"/>
                  </a:cubicBezTo>
                  <a:cubicBezTo>
                    <a:pt x="1483" y="3122"/>
                    <a:pt x="1507" y="3055"/>
                    <a:pt x="1507" y="2986"/>
                  </a:cubicBezTo>
                  <a:lnTo>
                    <a:pt x="1507" y="342"/>
                  </a:lnTo>
                  <a:cubicBezTo>
                    <a:pt x="1507" y="294"/>
                    <a:pt x="1497" y="250"/>
                    <a:pt x="1479" y="209"/>
                  </a:cubicBezTo>
                  <a:cubicBezTo>
                    <a:pt x="1452" y="148"/>
                    <a:pt x="1412" y="96"/>
                    <a:pt x="1357" y="59"/>
                  </a:cubicBezTo>
                  <a:cubicBezTo>
                    <a:pt x="1303" y="21"/>
                    <a:pt x="1234" y="1"/>
                    <a:pt x="116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3"/>
            <p:cNvSpPr/>
            <p:nvPr/>
          </p:nvSpPr>
          <p:spPr>
            <a:xfrm>
              <a:off x="5952151" y="2817279"/>
              <a:ext cx="35883" cy="92423"/>
            </a:xfrm>
            <a:custGeom>
              <a:rect b="b" l="l" r="r" t="t"/>
              <a:pathLst>
                <a:path extrusionOk="0" h="2972" w="1154">
                  <a:moveTo>
                    <a:pt x="164" y="0"/>
                  </a:moveTo>
                  <a:cubicBezTo>
                    <a:pt x="73" y="0"/>
                    <a:pt x="1" y="72"/>
                    <a:pt x="1" y="164"/>
                  </a:cubicBezTo>
                  <a:lnTo>
                    <a:pt x="1" y="2808"/>
                  </a:lnTo>
                  <a:cubicBezTo>
                    <a:pt x="1" y="2897"/>
                    <a:pt x="73" y="2971"/>
                    <a:pt x="164" y="2971"/>
                  </a:cubicBezTo>
                  <a:lnTo>
                    <a:pt x="990" y="2971"/>
                  </a:lnTo>
                  <a:cubicBezTo>
                    <a:pt x="1078" y="2971"/>
                    <a:pt x="1153" y="2897"/>
                    <a:pt x="1153" y="2808"/>
                  </a:cubicBezTo>
                  <a:lnTo>
                    <a:pt x="1153" y="164"/>
                  </a:lnTo>
                  <a:cubicBezTo>
                    <a:pt x="1153" y="72"/>
                    <a:pt x="1078" y="0"/>
                    <a:pt x="990" y="0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3"/>
            <p:cNvSpPr/>
            <p:nvPr/>
          </p:nvSpPr>
          <p:spPr>
            <a:xfrm>
              <a:off x="5946679" y="2811744"/>
              <a:ext cx="46829" cy="103462"/>
            </a:xfrm>
            <a:custGeom>
              <a:rect b="b" l="l" r="r" t="t"/>
              <a:pathLst>
                <a:path extrusionOk="0" h="3327" w="1506">
                  <a:moveTo>
                    <a:pt x="1152" y="355"/>
                  </a:moveTo>
                  <a:lnTo>
                    <a:pt x="1152" y="2973"/>
                  </a:lnTo>
                  <a:lnTo>
                    <a:pt x="354" y="2973"/>
                  </a:lnTo>
                  <a:lnTo>
                    <a:pt x="354" y="355"/>
                  </a:lnTo>
                  <a:close/>
                  <a:moveTo>
                    <a:pt x="340" y="1"/>
                  </a:moveTo>
                  <a:cubicBezTo>
                    <a:pt x="293" y="1"/>
                    <a:pt x="249" y="11"/>
                    <a:pt x="208" y="28"/>
                  </a:cubicBezTo>
                  <a:cubicBezTo>
                    <a:pt x="146" y="52"/>
                    <a:pt x="95" y="96"/>
                    <a:pt x="58" y="151"/>
                  </a:cubicBezTo>
                  <a:cubicBezTo>
                    <a:pt x="21" y="205"/>
                    <a:pt x="0" y="270"/>
                    <a:pt x="0" y="342"/>
                  </a:cubicBezTo>
                  <a:lnTo>
                    <a:pt x="0" y="2986"/>
                  </a:lnTo>
                  <a:cubicBezTo>
                    <a:pt x="0" y="3031"/>
                    <a:pt x="7" y="3078"/>
                    <a:pt x="27" y="3119"/>
                  </a:cubicBezTo>
                  <a:cubicBezTo>
                    <a:pt x="51" y="3181"/>
                    <a:pt x="95" y="3231"/>
                    <a:pt x="150" y="3266"/>
                  </a:cubicBezTo>
                  <a:cubicBezTo>
                    <a:pt x="205" y="3303"/>
                    <a:pt x="269" y="3327"/>
                    <a:pt x="340" y="3327"/>
                  </a:cubicBezTo>
                  <a:lnTo>
                    <a:pt x="1166" y="3327"/>
                  </a:lnTo>
                  <a:cubicBezTo>
                    <a:pt x="1210" y="3327"/>
                    <a:pt x="1257" y="3317"/>
                    <a:pt x="1298" y="3300"/>
                  </a:cubicBezTo>
                  <a:cubicBezTo>
                    <a:pt x="1359" y="3272"/>
                    <a:pt x="1411" y="3228"/>
                    <a:pt x="1449" y="3177"/>
                  </a:cubicBezTo>
                  <a:cubicBezTo>
                    <a:pt x="1482" y="3122"/>
                    <a:pt x="1506" y="3055"/>
                    <a:pt x="1506" y="2986"/>
                  </a:cubicBezTo>
                  <a:lnTo>
                    <a:pt x="1506" y="342"/>
                  </a:lnTo>
                  <a:cubicBezTo>
                    <a:pt x="1506" y="294"/>
                    <a:pt x="1496" y="250"/>
                    <a:pt x="1479" y="209"/>
                  </a:cubicBezTo>
                  <a:cubicBezTo>
                    <a:pt x="1452" y="148"/>
                    <a:pt x="1411" y="96"/>
                    <a:pt x="1356" y="59"/>
                  </a:cubicBezTo>
                  <a:cubicBezTo>
                    <a:pt x="1301" y="21"/>
                    <a:pt x="1233" y="1"/>
                    <a:pt x="116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3"/>
            <p:cNvSpPr/>
            <p:nvPr/>
          </p:nvSpPr>
          <p:spPr>
            <a:xfrm>
              <a:off x="6105725" y="2698887"/>
              <a:ext cx="35821" cy="92329"/>
            </a:xfrm>
            <a:custGeom>
              <a:rect b="b" l="l" r="r" t="t"/>
              <a:pathLst>
                <a:path extrusionOk="0" h="2969" w="1152">
                  <a:moveTo>
                    <a:pt x="164" y="0"/>
                  </a:moveTo>
                  <a:cubicBezTo>
                    <a:pt x="71" y="0"/>
                    <a:pt x="0" y="76"/>
                    <a:pt x="0" y="164"/>
                  </a:cubicBezTo>
                  <a:lnTo>
                    <a:pt x="0" y="2805"/>
                  </a:lnTo>
                  <a:cubicBezTo>
                    <a:pt x="0" y="2893"/>
                    <a:pt x="71" y="2969"/>
                    <a:pt x="164" y="2969"/>
                  </a:cubicBezTo>
                  <a:lnTo>
                    <a:pt x="988" y="2969"/>
                  </a:lnTo>
                  <a:cubicBezTo>
                    <a:pt x="1077" y="2969"/>
                    <a:pt x="1152" y="2893"/>
                    <a:pt x="1152" y="2805"/>
                  </a:cubicBezTo>
                  <a:lnTo>
                    <a:pt x="1152" y="164"/>
                  </a:lnTo>
                  <a:cubicBezTo>
                    <a:pt x="1152" y="76"/>
                    <a:pt x="1077" y="0"/>
                    <a:pt x="988" y="0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3"/>
            <p:cNvSpPr/>
            <p:nvPr/>
          </p:nvSpPr>
          <p:spPr>
            <a:xfrm>
              <a:off x="6100190" y="2693352"/>
              <a:ext cx="46891" cy="103400"/>
            </a:xfrm>
            <a:custGeom>
              <a:rect b="b" l="l" r="r" t="t"/>
              <a:pathLst>
                <a:path extrusionOk="0" h="3325" w="1508">
                  <a:moveTo>
                    <a:pt x="1153" y="356"/>
                  </a:moveTo>
                  <a:lnTo>
                    <a:pt x="1153" y="2969"/>
                  </a:lnTo>
                  <a:lnTo>
                    <a:pt x="356" y="2969"/>
                  </a:lnTo>
                  <a:lnTo>
                    <a:pt x="356" y="356"/>
                  </a:lnTo>
                  <a:close/>
                  <a:moveTo>
                    <a:pt x="342" y="1"/>
                  </a:moveTo>
                  <a:cubicBezTo>
                    <a:pt x="294" y="1"/>
                    <a:pt x="249" y="12"/>
                    <a:pt x="209" y="29"/>
                  </a:cubicBezTo>
                  <a:cubicBezTo>
                    <a:pt x="147" y="56"/>
                    <a:pt x="96" y="97"/>
                    <a:pt x="59" y="151"/>
                  </a:cubicBezTo>
                  <a:cubicBezTo>
                    <a:pt x="21" y="205"/>
                    <a:pt x="1" y="270"/>
                    <a:pt x="1" y="342"/>
                  </a:cubicBezTo>
                  <a:lnTo>
                    <a:pt x="1" y="2983"/>
                  </a:lnTo>
                  <a:cubicBezTo>
                    <a:pt x="1" y="3027"/>
                    <a:pt x="8" y="3075"/>
                    <a:pt x="29" y="3116"/>
                  </a:cubicBezTo>
                  <a:cubicBezTo>
                    <a:pt x="52" y="3178"/>
                    <a:pt x="96" y="3228"/>
                    <a:pt x="151" y="3263"/>
                  </a:cubicBezTo>
                  <a:cubicBezTo>
                    <a:pt x="205" y="3300"/>
                    <a:pt x="270" y="3324"/>
                    <a:pt x="342" y="3324"/>
                  </a:cubicBezTo>
                  <a:lnTo>
                    <a:pt x="1166" y="3324"/>
                  </a:lnTo>
                  <a:cubicBezTo>
                    <a:pt x="1215" y="3324"/>
                    <a:pt x="1259" y="3314"/>
                    <a:pt x="1300" y="3296"/>
                  </a:cubicBezTo>
                  <a:cubicBezTo>
                    <a:pt x="1361" y="3269"/>
                    <a:pt x="1412" y="3225"/>
                    <a:pt x="1449" y="3170"/>
                  </a:cubicBezTo>
                  <a:cubicBezTo>
                    <a:pt x="1484" y="3120"/>
                    <a:pt x="1507" y="3051"/>
                    <a:pt x="1507" y="2983"/>
                  </a:cubicBezTo>
                  <a:lnTo>
                    <a:pt x="1507" y="342"/>
                  </a:lnTo>
                  <a:cubicBezTo>
                    <a:pt x="1507" y="295"/>
                    <a:pt x="1497" y="250"/>
                    <a:pt x="1480" y="209"/>
                  </a:cubicBezTo>
                  <a:cubicBezTo>
                    <a:pt x="1453" y="147"/>
                    <a:pt x="1412" y="97"/>
                    <a:pt x="1358" y="59"/>
                  </a:cubicBezTo>
                  <a:cubicBezTo>
                    <a:pt x="1303" y="21"/>
                    <a:pt x="1235" y="1"/>
                    <a:pt x="116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3"/>
            <p:cNvSpPr/>
            <p:nvPr/>
          </p:nvSpPr>
          <p:spPr>
            <a:xfrm>
              <a:off x="5951747" y="2698887"/>
              <a:ext cx="35852" cy="92329"/>
            </a:xfrm>
            <a:custGeom>
              <a:rect b="b" l="l" r="r" t="t"/>
              <a:pathLst>
                <a:path extrusionOk="0" h="2969" w="1153">
                  <a:moveTo>
                    <a:pt x="164" y="0"/>
                  </a:moveTo>
                  <a:cubicBezTo>
                    <a:pt x="72" y="0"/>
                    <a:pt x="1" y="76"/>
                    <a:pt x="1" y="164"/>
                  </a:cubicBezTo>
                  <a:lnTo>
                    <a:pt x="1" y="2805"/>
                  </a:lnTo>
                  <a:cubicBezTo>
                    <a:pt x="1" y="2893"/>
                    <a:pt x="72" y="2969"/>
                    <a:pt x="164" y="2969"/>
                  </a:cubicBezTo>
                  <a:lnTo>
                    <a:pt x="989" y="2969"/>
                  </a:lnTo>
                  <a:cubicBezTo>
                    <a:pt x="1077" y="2969"/>
                    <a:pt x="1152" y="2893"/>
                    <a:pt x="1152" y="2805"/>
                  </a:cubicBezTo>
                  <a:lnTo>
                    <a:pt x="1152" y="164"/>
                  </a:lnTo>
                  <a:cubicBezTo>
                    <a:pt x="1152" y="76"/>
                    <a:pt x="1077" y="0"/>
                    <a:pt x="989" y="0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3"/>
            <p:cNvSpPr/>
            <p:nvPr/>
          </p:nvSpPr>
          <p:spPr>
            <a:xfrm>
              <a:off x="5946244" y="2693352"/>
              <a:ext cx="46860" cy="103400"/>
            </a:xfrm>
            <a:custGeom>
              <a:rect b="b" l="l" r="r" t="t"/>
              <a:pathLst>
                <a:path extrusionOk="0" h="3325" w="1507">
                  <a:moveTo>
                    <a:pt x="1152" y="356"/>
                  </a:moveTo>
                  <a:lnTo>
                    <a:pt x="1152" y="2969"/>
                  </a:lnTo>
                  <a:lnTo>
                    <a:pt x="354" y="2969"/>
                  </a:lnTo>
                  <a:lnTo>
                    <a:pt x="354" y="356"/>
                  </a:lnTo>
                  <a:close/>
                  <a:moveTo>
                    <a:pt x="341" y="1"/>
                  </a:moveTo>
                  <a:cubicBezTo>
                    <a:pt x="293" y="1"/>
                    <a:pt x="249" y="12"/>
                    <a:pt x="208" y="29"/>
                  </a:cubicBezTo>
                  <a:cubicBezTo>
                    <a:pt x="147" y="56"/>
                    <a:pt x="96" y="97"/>
                    <a:pt x="58" y="151"/>
                  </a:cubicBezTo>
                  <a:cubicBezTo>
                    <a:pt x="21" y="205"/>
                    <a:pt x="0" y="270"/>
                    <a:pt x="0" y="342"/>
                  </a:cubicBezTo>
                  <a:lnTo>
                    <a:pt x="0" y="2983"/>
                  </a:lnTo>
                  <a:cubicBezTo>
                    <a:pt x="0" y="3027"/>
                    <a:pt x="7" y="3075"/>
                    <a:pt x="27" y="3116"/>
                  </a:cubicBezTo>
                  <a:cubicBezTo>
                    <a:pt x="52" y="3178"/>
                    <a:pt x="96" y="3228"/>
                    <a:pt x="150" y="3263"/>
                  </a:cubicBezTo>
                  <a:cubicBezTo>
                    <a:pt x="205" y="3300"/>
                    <a:pt x="269" y="3324"/>
                    <a:pt x="341" y="3324"/>
                  </a:cubicBezTo>
                  <a:lnTo>
                    <a:pt x="1166" y="3324"/>
                  </a:lnTo>
                  <a:cubicBezTo>
                    <a:pt x="1210" y="3324"/>
                    <a:pt x="1258" y="3314"/>
                    <a:pt x="1299" y="3296"/>
                  </a:cubicBezTo>
                  <a:cubicBezTo>
                    <a:pt x="1360" y="3269"/>
                    <a:pt x="1411" y="3225"/>
                    <a:pt x="1449" y="3170"/>
                  </a:cubicBezTo>
                  <a:cubicBezTo>
                    <a:pt x="1483" y="3120"/>
                    <a:pt x="1507" y="3051"/>
                    <a:pt x="1507" y="2983"/>
                  </a:cubicBezTo>
                  <a:lnTo>
                    <a:pt x="1507" y="342"/>
                  </a:lnTo>
                  <a:cubicBezTo>
                    <a:pt x="1507" y="295"/>
                    <a:pt x="1496" y="250"/>
                    <a:pt x="1479" y="209"/>
                  </a:cubicBezTo>
                  <a:cubicBezTo>
                    <a:pt x="1452" y="147"/>
                    <a:pt x="1411" y="97"/>
                    <a:pt x="1356" y="59"/>
                  </a:cubicBezTo>
                  <a:cubicBezTo>
                    <a:pt x="1302" y="21"/>
                    <a:pt x="1234" y="1"/>
                    <a:pt x="116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3"/>
            <p:cNvSpPr/>
            <p:nvPr/>
          </p:nvSpPr>
          <p:spPr>
            <a:xfrm>
              <a:off x="4438308" y="2670805"/>
              <a:ext cx="266450" cy="263056"/>
            </a:xfrm>
            <a:custGeom>
              <a:rect b="b" l="l" r="r" t="t"/>
              <a:pathLst>
                <a:path extrusionOk="0" h="8459" w="8569">
                  <a:moveTo>
                    <a:pt x="164" y="0"/>
                  </a:moveTo>
                  <a:cubicBezTo>
                    <a:pt x="76" y="0"/>
                    <a:pt x="1" y="75"/>
                    <a:pt x="1" y="164"/>
                  </a:cubicBezTo>
                  <a:lnTo>
                    <a:pt x="1" y="8295"/>
                  </a:lnTo>
                  <a:cubicBezTo>
                    <a:pt x="1" y="8387"/>
                    <a:pt x="76" y="8458"/>
                    <a:pt x="164" y="8458"/>
                  </a:cubicBezTo>
                  <a:lnTo>
                    <a:pt x="8405" y="8458"/>
                  </a:lnTo>
                  <a:cubicBezTo>
                    <a:pt x="8497" y="8458"/>
                    <a:pt x="8568" y="8387"/>
                    <a:pt x="8568" y="8295"/>
                  </a:cubicBezTo>
                  <a:lnTo>
                    <a:pt x="8568" y="164"/>
                  </a:lnTo>
                  <a:cubicBezTo>
                    <a:pt x="8568" y="75"/>
                    <a:pt x="8497" y="0"/>
                    <a:pt x="8405" y="0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3"/>
            <p:cNvSpPr/>
            <p:nvPr/>
          </p:nvSpPr>
          <p:spPr>
            <a:xfrm>
              <a:off x="4432182" y="2664648"/>
              <a:ext cx="278732" cy="275371"/>
            </a:xfrm>
            <a:custGeom>
              <a:rect b="b" l="l" r="r" t="t"/>
              <a:pathLst>
                <a:path extrusionOk="0" h="8855" w="8964">
                  <a:moveTo>
                    <a:pt x="8568" y="396"/>
                  </a:moveTo>
                  <a:lnTo>
                    <a:pt x="8568" y="8459"/>
                  </a:lnTo>
                  <a:lnTo>
                    <a:pt x="396" y="8459"/>
                  </a:lnTo>
                  <a:lnTo>
                    <a:pt x="396" y="396"/>
                  </a:lnTo>
                  <a:close/>
                  <a:moveTo>
                    <a:pt x="361" y="1"/>
                  </a:moveTo>
                  <a:cubicBezTo>
                    <a:pt x="314" y="1"/>
                    <a:pt x="266" y="11"/>
                    <a:pt x="222" y="32"/>
                  </a:cubicBezTo>
                  <a:cubicBezTo>
                    <a:pt x="157" y="59"/>
                    <a:pt x="103" y="103"/>
                    <a:pt x="62" y="161"/>
                  </a:cubicBezTo>
                  <a:cubicBezTo>
                    <a:pt x="45" y="188"/>
                    <a:pt x="28" y="222"/>
                    <a:pt x="18" y="257"/>
                  </a:cubicBezTo>
                  <a:cubicBezTo>
                    <a:pt x="7" y="290"/>
                    <a:pt x="1" y="324"/>
                    <a:pt x="1" y="362"/>
                  </a:cubicBezTo>
                  <a:lnTo>
                    <a:pt x="1" y="8493"/>
                  </a:lnTo>
                  <a:cubicBezTo>
                    <a:pt x="1" y="8544"/>
                    <a:pt x="10" y="8592"/>
                    <a:pt x="31" y="8636"/>
                  </a:cubicBezTo>
                  <a:cubicBezTo>
                    <a:pt x="59" y="8701"/>
                    <a:pt x="103" y="8755"/>
                    <a:pt x="161" y="8793"/>
                  </a:cubicBezTo>
                  <a:cubicBezTo>
                    <a:pt x="188" y="8814"/>
                    <a:pt x="222" y="8827"/>
                    <a:pt x="256" y="8841"/>
                  </a:cubicBezTo>
                  <a:cubicBezTo>
                    <a:pt x="290" y="8851"/>
                    <a:pt x="325" y="8854"/>
                    <a:pt x="361" y="8854"/>
                  </a:cubicBezTo>
                  <a:lnTo>
                    <a:pt x="8602" y="8854"/>
                  </a:lnTo>
                  <a:cubicBezTo>
                    <a:pt x="8653" y="8854"/>
                    <a:pt x="8701" y="8845"/>
                    <a:pt x="8745" y="8827"/>
                  </a:cubicBezTo>
                  <a:cubicBezTo>
                    <a:pt x="8810" y="8800"/>
                    <a:pt x="8864" y="8752"/>
                    <a:pt x="8902" y="8697"/>
                  </a:cubicBezTo>
                  <a:cubicBezTo>
                    <a:pt x="8922" y="8667"/>
                    <a:pt x="8936" y="8636"/>
                    <a:pt x="8946" y="8603"/>
                  </a:cubicBezTo>
                  <a:cubicBezTo>
                    <a:pt x="8960" y="8568"/>
                    <a:pt x="8963" y="8531"/>
                    <a:pt x="8963" y="8493"/>
                  </a:cubicBezTo>
                  <a:lnTo>
                    <a:pt x="8963" y="362"/>
                  </a:lnTo>
                  <a:cubicBezTo>
                    <a:pt x="8963" y="314"/>
                    <a:pt x="8953" y="266"/>
                    <a:pt x="8936" y="222"/>
                  </a:cubicBezTo>
                  <a:cubicBezTo>
                    <a:pt x="8908" y="158"/>
                    <a:pt x="8861" y="103"/>
                    <a:pt x="8806" y="65"/>
                  </a:cubicBezTo>
                  <a:cubicBezTo>
                    <a:pt x="8776" y="45"/>
                    <a:pt x="8745" y="28"/>
                    <a:pt x="8711" y="18"/>
                  </a:cubicBezTo>
                  <a:cubicBezTo>
                    <a:pt x="8677" y="7"/>
                    <a:pt x="8639" y="1"/>
                    <a:pt x="860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3"/>
            <p:cNvSpPr/>
            <p:nvPr/>
          </p:nvSpPr>
          <p:spPr>
            <a:xfrm>
              <a:off x="4617938" y="2693787"/>
              <a:ext cx="29913" cy="221230"/>
            </a:xfrm>
            <a:custGeom>
              <a:rect b="b" l="l" r="r" t="t"/>
              <a:pathLst>
                <a:path extrusionOk="0" h="7114" w="962">
                  <a:moveTo>
                    <a:pt x="311" y="1"/>
                  </a:moveTo>
                  <a:cubicBezTo>
                    <a:pt x="140" y="1"/>
                    <a:pt x="1" y="137"/>
                    <a:pt x="1" y="311"/>
                  </a:cubicBezTo>
                  <a:lnTo>
                    <a:pt x="1" y="6803"/>
                  </a:lnTo>
                  <a:cubicBezTo>
                    <a:pt x="1" y="6974"/>
                    <a:pt x="140" y="7113"/>
                    <a:pt x="311" y="7113"/>
                  </a:cubicBezTo>
                  <a:lnTo>
                    <a:pt x="962" y="7113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3"/>
            <p:cNvSpPr/>
            <p:nvPr/>
          </p:nvSpPr>
          <p:spPr>
            <a:xfrm>
              <a:off x="4490795" y="2805524"/>
              <a:ext cx="149347" cy="29916"/>
            </a:xfrm>
            <a:custGeom>
              <a:rect b="b" l="l" r="r" t="t"/>
              <a:pathLst>
                <a:path extrusionOk="0" h="962" w="4803">
                  <a:moveTo>
                    <a:pt x="0" y="0"/>
                  </a:moveTo>
                  <a:lnTo>
                    <a:pt x="0" y="650"/>
                  </a:lnTo>
                  <a:cubicBezTo>
                    <a:pt x="0" y="821"/>
                    <a:pt x="140" y="961"/>
                    <a:pt x="310" y="961"/>
                  </a:cubicBezTo>
                  <a:lnTo>
                    <a:pt x="4492" y="961"/>
                  </a:lnTo>
                  <a:cubicBezTo>
                    <a:pt x="4662" y="961"/>
                    <a:pt x="4802" y="821"/>
                    <a:pt x="4802" y="650"/>
                  </a:cubicBezTo>
                  <a:lnTo>
                    <a:pt x="4802" y="0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3"/>
            <p:cNvSpPr/>
            <p:nvPr/>
          </p:nvSpPr>
          <p:spPr>
            <a:xfrm>
              <a:off x="4463339" y="2693787"/>
              <a:ext cx="29913" cy="221230"/>
            </a:xfrm>
            <a:custGeom>
              <a:rect b="b" l="l" r="r" t="t"/>
              <a:pathLst>
                <a:path extrusionOk="0" h="7114" w="962">
                  <a:moveTo>
                    <a:pt x="311" y="1"/>
                  </a:moveTo>
                  <a:cubicBezTo>
                    <a:pt x="136" y="1"/>
                    <a:pt x="1" y="137"/>
                    <a:pt x="1" y="311"/>
                  </a:cubicBezTo>
                  <a:lnTo>
                    <a:pt x="1" y="6803"/>
                  </a:lnTo>
                  <a:cubicBezTo>
                    <a:pt x="1" y="6974"/>
                    <a:pt x="136" y="7113"/>
                    <a:pt x="311" y="7113"/>
                  </a:cubicBezTo>
                  <a:lnTo>
                    <a:pt x="962" y="7113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3"/>
            <p:cNvSpPr/>
            <p:nvPr/>
          </p:nvSpPr>
          <p:spPr>
            <a:xfrm>
              <a:off x="4493624" y="2783475"/>
              <a:ext cx="154043" cy="38468"/>
            </a:xfrm>
            <a:custGeom>
              <a:rect b="b" l="l" r="r" t="t"/>
              <a:pathLst>
                <a:path extrusionOk="0" h="1237" w="4954">
                  <a:moveTo>
                    <a:pt x="164" y="0"/>
                  </a:moveTo>
                  <a:cubicBezTo>
                    <a:pt x="73" y="0"/>
                    <a:pt x="1" y="75"/>
                    <a:pt x="1" y="164"/>
                  </a:cubicBezTo>
                  <a:lnTo>
                    <a:pt x="1" y="1073"/>
                  </a:lnTo>
                  <a:cubicBezTo>
                    <a:pt x="1" y="1166"/>
                    <a:pt x="73" y="1237"/>
                    <a:pt x="164" y="1237"/>
                  </a:cubicBezTo>
                  <a:lnTo>
                    <a:pt x="4790" y="1237"/>
                  </a:lnTo>
                  <a:cubicBezTo>
                    <a:pt x="4878" y="1237"/>
                    <a:pt x="4953" y="1166"/>
                    <a:pt x="4953" y="1073"/>
                  </a:cubicBezTo>
                  <a:lnTo>
                    <a:pt x="4953" y="164"/>
                  </a:lnTo>
                  <a:cubicBezTo>
                    <a:pt x="4953" y="75"/>
                    <a:pt x="4878" y="0"/>
                    <a:pt x="4790" y="0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3"/>
            <p:cNvSpPr/>
            <p:nvPr/>
          </p:nvSpPr>
          <p:spPr>
            <a:xfrm>
              <a:off x="4488152" y="2777940"/>
              <a:ext cx="164988" cy="49539"/>
            </a:xfrm>
            <a:custGeom>
              <a:rect b="b" l="l" r="r" t="t"/>
              <a:pathLst>
                <a:path extrusionOk="0" h="1593" w="5306">
                  <a:moveTo>
                    <a:pt x="4952" y="355"/>
                  </a:moveTo>
                  <a:lnTo>
                    <a:pt x="4952" y="1238"/>
                  </a:lnTo>
                  <a:lnTo>
                    <a:pt x="354" y="1238"/>
                  </a:lnTo>
                  <a:lnTo>
                    <a:pt x="354" y="355"/>
                  </a:lnTo>
                  <a:close/>
                  <a:moveTo>
                    <a:pt x="340" y="1"/>
                  </a:moveTo>
                  <a:cubicBezTo>
                    <a:pt x="293" y="1"/>
                    <a:pt x="249" y="11"/>
                    <a:pt x="208" y="28"/>
                  </a:cubicBezTo>
                  <a:cubicBezTo>
                    <a:pt x="146" y="55"/>
                    <a:pt x="95" y="96"/>
                    <a:pt x="58" y="151"/>
                  </a:cubicBezTo>
                  <a:cubicBezTo>
                    <a:pt x="20" y="205"/>
                    <a:pt x="0" y="274"/>
                    <a:pt x="0" y="342"/>
                  </a:cubicBezTo>
                  <a:lnTo>
                    <a:pt x="0" y="1251"/>
                  </a:lnTo>
                  <a:cubicBezTo>
                    <a:pt x="0" y="1299"/>
                    <a:pt x="7" y="1344"/>
                    <a:pt x="27" y="1384"/>
                  </a:cubicBezTo>
                  <a:cubicBezTo>
                    <a:pt x="51" y="1446"/>
                    <a:pt x="95" y="1496"/>
                    <a:pt x="150" y="1534"/>
                  </a:cubicBezTo>
                  <a:cubicBezTo>
                    <a:pt x="204" y="1572"/>
                    <a:pt x="269" y="1592"/>
                    <a:pt x="340" y="1592"/>
                  </a:cubicBezTo>
                  <a:lnTo>
                    <a:pt x="4966" y="1592"/>
                  </a:lnTo>
                  <a:cubicBezTo>
                    <a:pt x="5010" y="1592"/>
                    <a:pt x="5057" y="1582"/>
                    <a:pt x="5098" y="1565"/>
                  </a:cubicBezTo>
                  <a:cubicBezTo>
                    <a:pt x="5159" y="1541"/>
                    <a:pt x="5211" y="1496"/>
                    <a:pt x="5244" y="1442"/>
                  </a:cubicBezTo>
                  <a:cubicBezTo>
                    <a:pt x="5282" y="1388"/>
                    <a:pt x="5306" y="1323"/>
                    <a:pt x="5306" y="1251"/>
                  </a:cubicBezTo>
                  <a:lnTo>
                    <a:pt x="5306" y="342"/>
                  </a:lnTo>
                  <a:cubicBezTo>
                    <a:pt x="5306" y="297"/>
                    <a:pt x="5296" y="249"/>
                    <a:pt x="5279" y="208"/>
                  </a:cubicBezTo>
                  <a:cubicBezTo>
                    <a:pt x="5252" y="147"/>
                    <a:pt x="5207" y="96"/>
                    <a:pt x="5156" y="59"/>
                  </a:cubicBezTo>
                  <a:cubicBezTo>
                    <a:pt x="5101" y="24"/>
                    <a:pt x="5033" y="1"/>
                    <a:pt x="496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3"/>
            <p:cNvSpPr/>
            <p:nvPr/>
          </p:nvSpPr>
          <p:spPr>
            <a:xfrm>
              <a:off x="4629692" y="2817279"/>
              <a:ext cx="35852" cy="92423"/>
            </a:xfrm>
            <a:custGeom>
              <a:rect b="b" l="l" r="r" t="t"/>
              <a:pathLst>
                <a:path extrusionOk="0" h="2972" w="1153">
                  <a:moveTo>
                    <a:pt x="164" y="0"/>
                  </a:moveTo>
                  <a:cubicBezTo>
                    <a:pt x="72" y="0"/>
                    <a:pt x="0" y="72"/>
                    <a:pt x="0" y="164"/>
                  </a:cubicBezTo>
                  <a:lnTo>
                    <a:pt x="0" y="2808"/>
                  </a:lnTo>
                  <a:cubicBezTo>
                    <a:pt x="0" y="2897"/>
                    <a:pt x="72" y="2971"/>
                    <a:pt x="164" y="2971"/>
                  </a:cubicBezTo>
                  <a:lnTo>
                    <a:pt x="989" y="2971"/>
                  </a:lnTo>
                  <a:cubicBezTo>
                    <a:pt x="1078" y="2971"/>
                    <a:pt x="1153" y="2897"/>
                    <a:pt x="1153" y="2808"/>
                  </a:cubicBezTo>
                  <a:lnTo>
                    <a:pt x="1153" y="164"/>
                  </a:lnTo>
                  <a:cubicBezTo>
                    <a:pt x="1153" y="72"/>
                    <a:pt x="1078" y="0"/>
                    <a:pt x="989" y="0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3"/>
            <p:cNvSpPr/>
            <p:nvPr/>
          </p:nvSpPr>
          <p:spPr>
            <a:xfrm>
              <a:off x="4624188" y="2811744"/>
              <a:ext cx="46860" cy="103462"/>
            </a:xfrm>
            <a:custGeom>
              <a:rect b="b" l="l" r="r" t="t"/>
              <a:pathLst>
                <a:path extrusionOk="0" h="3327" w="1507">
                  <a:moveTo>
                    <a:pt x="1152" y="355"/>
                  </a:moveTo>
                  <a:lnTo>
                    <a:pt x="1152" y="2973"/>
                  </a:lnTo>
                  <a:lnTo>
                    <a:pt x="355" y="2973"/>
                  </a:lnTo>
                  <a:lnTo>
                    <a:pt x="355" y="355"/>
                  </a:lnTo>
                  <a:close/>
                  <a:moveTo>
                    <a:pt x="341" y="1"/>
                  </a:moveTo>
                  <a:cubicBezTo>
                    <a:pt x="294" y="1"/>
                    <a:pt x="249" y="11"/>
                    <a:pt x="209" y="28"/>
                  </a:cubicBezTo>
                  <a:cubicBezTo>
                    <a:pt x="147" y="52"/>
                    <a:pt x="92" y="96"/>
                    <a:pt x="59" y="151"/>
                  </a:cubicBezTo>
                  <a:cubicBezTo>
                    <a:pt x="21" y="205"/>
                    <a:pt x="1" y="270"/>
                    <a:pt x="1" y="342"/>
                  </a:cubicBezTo>
                  <a:lnTo>
                    <a:pt x="1" y="2986"/>
                  </a:lnTo>
                  <a:cubicBezTo>
                    <a:pt x="1" y="3031"/>
                    <a:pt x="7" y="3078"/>
                    <a:pt x="25" y="3119"/>
                  </a:cubicBezTo>
                  <a:cubicBezTo>
                    <a:pt x="52" y="3181"/>
                    <a:pt x="96" y="3231"/>
                    <a:pt x="151" y="3266"/>
                  </a:cubicBezTo>
                  <a:cubicBezTo>
                    <a:pt x="202" y="3303"/>
                    <a:pt x="270" y="3327"/>
                    <a:pt x="341" y="3327"/>
                  </a:cubicBezTo>
                  <a:lnTo>
                    <a:pt x="1166" y="3327"/>
                  </a:lnTo>
                  <a:cubicBezTo>
                    <a:pt x="1211" y="3327"/>
                    <a:pt x="1258" y="3317"/>
                    <a:pt x="1299" y="3300"/>
                  </a:cubicBezTo>
                  <a:cubicBezTo>
                    <a:pt x="1360" y="3272"/>
                    <a:pt x="1412" y="3228"/>
                    <a:pt x="1449" y="3177"/>
                  </a:cubicBezTo>
                  <a:cubicBezTo>
                    <a:pt x="1483" y="3122"/>
                    <a:pt x="1507" y="3055"/>
                    <a:pt x="1507" y="2986"/>
                  </a:cubicBezTo>
                  <a:lnTo>
                    <a:pt x="1507" y="342"/>
                  </a:lnTo>
                  <a:cubicBezTo>
                    <a:pt x="1507" y="294"/>
                    <a:pt x="1497" y="250"/>
                    <a:pt x="1480" y="209"/>
                  </a:cubicBezTo>
                  <a:cubicBezTo>
                    <a:pt x="1453" y="148"/>
                    <a:pt x="1412" y="96"/>
                    <a:pt x="1357" y="59"/>
                  </a:cubicBezTo>
                  <a:cubicBezTo>
                    <a:pt x="1302" y="21"/>
                    <a:pt x="1234" y="1"/>
                    <a:pt x="116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3"/>
            <p:cNvSpPr/>
            <p:nvPr/>
          </p:nvSpPr>
          <p:spPr>
            <a:xfrm>
              <a:off x="4475714" y="2817279"/>
              <a:ext cx="35883" cy="92423"/>
            </a:xfrm>
            <a:custGeom>
              <a:rect b="b" l="l" r="r" t="t"/>
              <a:pathLst>
                <a:path extrusionOk="0" h="2972" w="1154">
                  <a:moveTo>
                    <a:pt x="164" y="0"/>
                  </a:moveTo>
                  <a:cubicBezTo>
                    <a:pt x="73" y="0"/>
                    <a:pt x="1" y="72"/>
                    <a:pt x="1" y="164"/>
                  </a:cubicBezTo>
                  <a:lnTo>
                    <a:pt x="1" y="2808"/>
                  </a:lnTo>
                  <a:cubicBezTo>
                    <a:pt x="1" y="2897"/>
                    <a:pt x="73" y="2971"/>
                    <a:pt x="164" y="2971"/>
                  </a:cubicBezTo>
                  <a:lnTo>
                    <a:pt x="990" y="2971"/>
                  </a:lnTo>
                  <a:cubicBezTo>
                    <a:pt x="1078" y="2971"/>
                    <a:pt x="1153" y="2897"/>
                    <a:pt x="1153" y="2808"/>
                  </a:cubicBezTo>
                  <a:lnTo>
                    <a:pt x="1153" y="164"/>
                  </a:lnTo>
                  <a:cubicBezTo>
                    <a:pt x="1153" y="72"/>
                    <a:pt x="1078" y="0"/>
                    <a:pt x="990" y="0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3"/>
            <p:cNvSpPr/>
            <p:nvPr/>
          </p:nvSpPr>
          <p:spPr>
            <a:xfrm>
              <a:off x="4470241" y="2811744"/>
              <a:ext cx="46829" cy="103462"/>
            </a:xfrm>
            <a:custGeom>
              <a:rect b="b" l="l" r="r" t="t"/>
              <a:pathLst>
                <a:path extrusionOk="0" h="3327" w="1506">
                  <a:moveTo>
                    <a:pt x="1152" y="355"/>
                  </a:moveTo>
                  <a:lnTo>
                    <a:pt x="1152" y="2973"/>
                  </a:lnTo>
                  <a:lnTo>
                    <a:pt x="354" y="2973"/>
                  </a:lnTo>
                  <a:lnTo>
                    <a:pt x="354" y="355"/>
                  </a:lnTo>
                  <a:close/>
                  <a:moveTo>
                    <a:pt x="340" y="1"/>
                  </a:moveTo>
                  <a:cubicBezTo>
                    <a:pt x="293" y="1"/>
                    <a:pt x="249" y="11"/>
                    <a:pt x="208" y="28"/>
                  </a:cubicBezTo>
                  <a:cubicBezTo>
                    <a:pt x="147" y="52"/>
                    <a:pt x="92" y="96"/>
                    <a:pt x="57" y="151"/>
                  </a:cubicBezTo>
                  <a:cubicBezTo>
                    <a:pt x="21" y="205"/>
                    <a:pt x="0" y="270"/>
                    <a:pt x="0" y="342"/>
                  </a:cubicBezTo>
                  <a:lnTo>
                    <a:pt x="0" y="2986"/>
                  </a:lnTo>
                  <a:cubicBezTo>
                    <a:pt x="0" y="3031"/>
                    <a:pt x="7" y="3078"/>
                    <a:pt x="24" y="3119"/>
                  </a:cubicBezTo>
                  <a:cubicBezTo>
                    <a:pt x="51" y="3181"/>
                    <a:pt x="95" y="3231"/>
                    <a:pt x="150" y="3266"/>
                  </a:cubicBezTo>
                  <a:cubicBezTo>
                    <a:pt x="201" y="3303"/>
                    <a:pt x="269" y="3327"/>
                    <a:pt x="340" y="3327"/>
                  </a:cubicBezTo>
                  <a:lnTo>
                    <a:pt x="1166" y="3327"/>
                  </a:lnTo>
                  <a:cubicBezTo>
                    <a:pt x="1210" y="3327"/>
                    <a:pt x="1257" y="3317"/>
                    <a:pt x="1298" y="3300"/>
                  </a:cubicBezTo>
                  <a:cubicBezTo>
                    <a:pt x="1360" y="3272"/>
                    <a:pt x="1411" y="3228"/>
                    <a:pt x="1448" y="3177"/>
                  </a:cubicBezTo>
                  <a:cubicBezTo>
                    <a:pt x="1482" y="3122"/>
                    <a:pt x="1506" y="3055"/>
                    <a:pt x="1506" y="2986"/>
                  </a:cubicBezTo>
                  <a:lnTo>
                    <a:pt x="1506" y="342"/>
                  </a:lnTo>
                  <a:cubicBezTo>
                    <a:pt x="1506" y="294"/>
                    <a:pt x="1496" y="250"/>
                    <a:pt x="1479" y="209"/>
                  </a:cubicBezTo>
                  <a:cubicBezTo>
                    <a:pt x="1452" y="148"/>
                    <a:pt x="1411" y="96"/>
                    <a:pt x="1356" y="59"/>
                  </a:cubicBezTo>
                  <a:cubicBezTo>
                    <a:pt x="1302" y="21"/>
                    <a:pt x="1234" y="1"/>
                    <a:pt x="116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3"/>
            <p:cNvSpPr/>
            <p:nvPr/>
          </p:nvSpPr>
          <p:spPr>
            <a:xfrm>
              <a:off x="4629287" y="2698887"/>
              <a:ext cx="35852" cy="92329"/>
            </a:xfrm>
            <a:custGeom>
              <a:rect b="b" l="l" r="r" t="t"/>
              <a:pathLst>
                <a:path extrusionOk="0" h="2969" w="1153">
                  <a:moveTo>
                    <a:pt x="164" y="0"/>
                  </a:moveTo>
                  <a:cubicBezTo>
                    <a:pt x="72" y="0"/>
                    <a:pt x="0" y="76"/>
                    <a:pt x="0" y="164"/>
                  </a:cubicBezTo>
                  <a:lnTo>
                    <a:pt x="0" y="2805"/>
                  </a:lnTo>
                  <a:cubicBezTo>
                    <a:pt x="0" y="2893"/>
                    <a:pt x="72" y="2969"/>
                    <a:pt x="164" y="2969"/>
                  </a:cubicBezTo>
                  <a:lnTo>
                    <a:pt x="988" y="2969"/>
                  </a:lnTo>
                  <a:cubicBezTo>
                    <a:pt x="1077" y="2969"/>
                    <a:pt x="1152" y="2893"/>
                    <a:pt x="1152" y="2805"/>
                  </a:cubicBezTo>
                  <a:lnTo>
                    <a:pt x="1152" y="164"/>
                  </a:lnTo>
                  <a:cubicBezTo>
                    <a:pt x="1152" y="76"/>
                    <a:pt x="1077" y="0"/>
                    <a:pt x="988" y="0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3"/>
            <p:cNvSpPr/>
            <p:nvPr/>
          </p:nvSpPr>
          <p:spPr>
            <a:xfrm>
              <a:off x="4623753" y="2693352"/>
              <a:ext cx="46891" cy="103400"/>
            </a:xfrm>
            <a:custGeom>
              <a:rect b="b" l="l" r="r" t="t"/>
              <a:pathLst>
                <a:path extrusionOk="0" h="3325" w="1508">
                  <a:moveTo>
                    <a:pt x="1153" y="356"/>
                  </a:moveTo>
                  <a:lnTo>
                    <a:pt x="1153" y="2969"/>
                  </a:lnTo>
                  <a:lnTo>
                    <a:pt x="355" y="2969"/>
                  </a:lnTo>
                  <a:lnTo>
                    <a:pt x="355" y="356"/>
                  </a:lnTo>
                  <a:close/>
                  <a:moveTo>
                    <a:pt x="342" y="1"/>
                  </a:moveTo>
                  <a:cubicBezTo>
                    <a:pt x="294" y="1"/>
                    <a:pt x="250" y="12"/>
                    <a:pt x="209" y="29"/>
                  </a:cubicBezTo>
                  <a:cubicBezTo>
                    <a:pt x="147" y="56"/>
                    <a:pt x="93" y="97"/>
                    <a:pt x="59" y="151"/>
                  </a:cubicBezTo>
                  <a:cubicBezTo>
                    <a:pt x="21" y="205"/>
                    <a:pt x="1" y="270"/>
                    <a:pt x="1" y="342"/>
                  </a:cubicBezTo>
                  <a:lnTo>
                    <a:pt x="1" y="2983"/>
                  </a:lnTo>
                  <a:cubicBezTo>
                    <a:pt x="1" y="3027"/>
                    <a:pt x="7" y="3075"/>
                    <a:pt x="25" y="3116"/>
                  </a:cubicBezTo>
                  <a:cubicBezTo>
                    <a:pt x="52" y="3178"/>
                    <a:pt x="97" y="3228"/>
                    <a:pt x="151" y="3263"/>
                  </a:cubicBezTo>
                  <a:cubicBezTo>
                    <a:pt x="202" y="3300"/>
                    <a:pt x="270" y="3324"/>
                    <a:pt x="342" y="3324"/>
                  </a:cubicBezTo>
                  <a:lnTo>
                    <a:pt x="1166" y="3324"/>
                  </a:lnTo>
                  <a:cubicBezTo>
                    <a:pt x="1211" y="3324"/>
                    <a:pt x="1259" y="3314"/>
                    <a:pt x="1300" y="3296"/>
                  </a:cubicBezTo>
                  <a:cubicBezTo>
                    <a:pt x="1361" y="3269"/>
                    <a:pt x="1412" y="3225"/>
                    <a:pt x="1449" y="3170"/>
                  </a:cubicBezTo>
                  <a:cubicBezTo>
                    <a:pt x="1484" y="3120"/>
                    <a:pt x="1508" y="3051"/>
                    <a:pt x="1508" y="2983"/>
                  </a:cubicBezTo>
                  <a:lnTo>
                    <a:pt x="1508" y="342"/>
                  </a:lnTo>
                  <a:cubicBezTo>
                    <a:pt x="1508" y="295"/>
                    <a:pt x="1497" y="250"/>
                    <a:pt x="1480" y="209"/>
                  </a:cubicBezTo>
                  <a:cubicBezTo>
                    <a:pt x="1453" y="147"/>
                    <a:pt x="1412" y="97"/>
                    <a:pt x="1357" y="59"/>
                  </a:cubicBezTo>
                  <a:cubicBezTo>
                    <a:pt x="1303" y="21"/>
                    <a:pt x="1234" y="1"/>
                    <a:pt x="116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3"/>
            <p:cNvSpPr/>
            <p:nvPr/>
          </p:nvSpPr>
          <p:spPr>
            <a:xfrm>
              <a:off x="4475310" y="2698887"/>
              <a:ext cx="35852" cy="92329"/>
            </a:xfrm>
            <a:custGeom>
              <a:rect b="b" l="l" r="r" t="t"/>
              <a:pathLst>
                <a:path extrusionOk="0" h="2969" w="1153">
                  <a:moveTo>
                    <a:pt x="164" y="0"/>
                  </a:moveTo>
                  <a:cubicBezTo>
                    <a:pt x="72" y="0"/>
                    <a:pt x="1" y="76"/>
                    <a:pt x="1" y="164"/>
                  </a:cubicBezTo>
                  <a:lnTo>
                    <a:pt x="1" y="2805"/>
                  </a:lnTo>
                  <a:cubicBezTo>
                    <a:pt x="1" y="2893"/>
                    <a:pt x="72" y="2969"/>
                    <a:pt x="164" y="2969"/>
                  </a:cubicBezTo>
                  <a:lnTo>
                    <a:pt x="989" y="2969"/>
                  </a:lnTo>
                  <a:cubicBezTo>
                    <a:pt x="1077" y="2969"/>
                    <a:pt x="1152" y="2893"/>
                    <a:pt x="1152" y="2805"/>
                  </a:cubicBezTo>
                  <a:lnTo>
                    <a:pt x="1152" y="164"/>
                  </a:lnTo>
                  <a:cubicBezTo>
                    <a:pt x="1152" y="76"/>
                    <a:pt x="1077" y="0"/>
                    <a:pt x="989" y="0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3"/>
            <p:cNvSpPr/>
            <p:nvPr/>
          </p:nvSpPr>
          <p:spPr>
            <a:xfrm>
              <a:off x="4469806" y="2693352"/>
              <a:ext cx="46860" cy="103400"/>
            </a:xfrm>
            <a:custGeom>
              <a:rect b="b" l="l" r="r" t="t"/>
              <a:pathLst>
                <a:path extrusionOk="0" h="3325" w="1507">
                  <a:moveTo>
                    <a:pt x="1152" y="356"/>
                  </a:moveTo>
                  <a:lnTo>
                    <a:pt x="1152" y="2969"/>
                  </a:lnTo>
                  <a:lnTo>
                    <a:pt x="354" y="2969"/>
                  </a:lnTo>
                  <a:lnTo>
                    <a:pt x="354" y="356"/>
                  </a:lnTo>
                  <a:close/>
                  <a:moveTo>
                    <a:pt x="341" y="1"/>
                  </a:moveTo>
                  <a:cubicBezTo>
                    <a:pt x="293" y="1"/>
                    <a:pt x="249" y="12"/>
                    <a:pt x="208" y="29"/>
                  </a:cubicBezTo>
                  <a:cubicBezTo>
                    <a:pt x="147" y="56"/>
                    <a:pt x="92" y="97"/>
                    <a:pt x="58" y="151"/>
                  </a:cubicBezTo>
                  <a:cubicBezTo>
                    <a:pt x="21" y="205"/>
                    <a:pt x="0" y="270"/>
                    <a:pt x="0" y="342"/>
                  </a:cubicBezTo>
                  <a:lnTo>
                    <a:pt x="0" y="2983"/>
                  </a:lnTo>
                  <a:cubicBezTo>
                    <a:pt x="0" y="3027"/>
                    <a:pt x="7" y="3075"/>
                    <a:pt x="24" y="3116"/>
                  </a:cubicBezTo>
                  <a:cubicBezTo>
                    <a:pt x="51" y="3178"/>
                    <a:pt x="96" y="3228"/>
                    <a:pt x="150" y="3263"/>
                  </a:cubicBezTo>
                  <a:cubicBezTo>
                    <a:pt x="202" y="3300"/>
                    <a:pt x="269" y="3324"/>
                    <a:pt x="341" y="3324"/>
                  </a:cubicBezTo>
                  <a:lnTo>
                    <a:pt x="1166" y="3324"/>
                  </a:lnTo>
                  <a:cubicBezTo>
                    <a:pt x="1210" y="3324"/>
                    <a:pt x="1257" y="3314"/>
                    <a:pt x="1298" y="3296"/>
                  </a:cubicBezTo>
                  <a:cubicBezTo>
                    <a:pt x="1360" y="3269"/>
                    <a:pt x="1411" y="3225"/>
                    <a:pt x="1449" y="3170"/>
                  </a:cubicBezTo>
                  <a:cubicBezTo>
                    <a:pt x="1482" y="3120"/>
                    <a:pt x="1507" y="3051"/>
                    <a:pt x="1507" y="2983"/>
                  </a:cubicBezTo>
                  <a:lnTo>
                    <a:pt x="1507" y="342"/>
                  </a:lnTo>
                  <a:cubicBezTo>
                    <a:pt x="1507" y="295"/>
                    <a:pt x="1496" y="250"/>
                    <a:pt x="1479" y="209"/>
                  </a:cubicBezTo>
                  <a:cubicBezTo>
                    <a:pt x="1452" y="147"/>
                    <a:pt x="1411" y="97"/>
                    <a:pt x="1356" y="59"/>
                  </a:cubicBezTo>
                  <a:cubicBezTo>
                    <a:pt x="1302" y="21"/>
                    <a:pt x="1234" y="1"/>
                    <a:pt x="116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3"/>
            <p:cNvSpPr/>
            <p:nvPr/>
          </p:nvSpPr>
          <p:spPr>
            <a:xfrm>
              <a:off x="3027168" y="2670805"/>
              <a:ext cx="266543" cy="263056"/>
            </a:xfrm>
            <a:custGeom>
              <a:rect b="b" l="l" r="r" t="t"/>
              <a:pathLst>
                <a:path extrusionOk="0" h="8459" w="8572">
                  <a:moveTo>
                    <a:pt x="164" y="0"/>
                  </a:moveTo>
                  <a:cubicBezTo>
                    <a:pt x="76" y="0"/>
                    <a:pt x="0" y="75"/>
                    <a:pt x="0" y="164"/>
                  </a:cubicBezTo>
                  <a:lnTo>
                    <a:pt x="0" y="8295"/>
                  </a:lnTo>
                  <a:cubicBezTo>
                    <a:pt x="0" y="8387"/>
                    <a:pt x="76" y="8458"/>
                    <a:pt x="164" y="8458"/>
                  </a:cubicBezTo>
                  <a:lnTo>
                    <a:pt x="8408" y="8458"/>
                  </a:lnTo>
                  <a:cubicBezTo>
                    <a:pt x="8496" y="8458"/>
                    <a:pt x="8571" y="8387"/>
                    <a:pt x="8571" y="8295"/>
                  </a:cubicBezTo>
                  <a:lnTo>
                    <a:pt x="8571" y="164"/>
                  </a:lnTo>
                  <a:cubicBezTo>
                    <a:pt x="8571" y="75"/>
                    <a:pt x="8496" y="0"/>
                    <a:pt x="8408" y="0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3"/>
            <p:cNvSpPr/>
            <p:nvPr/>
          </p:nvSpPr>
          <p:spPr>
            <a:xfrm>
              <a:off x="3021011" y="2664648"/>
              <a:ext cx="278857" cy="275371"/>
            </a:xfrm>
            <a:custGeom>
              <a:rect b="b" l="l" r="r" t="t"/>
              <a:pathLst>
                <a:path extrusionOk="0" h="8855" w="8968">
                  <a:moveTo>
                    <a:pt x="8571" y="396"/>
                  </a:moveTo>
                  <a:lnTo>
                    <a:pt x="8571" y="8459"/>
                  </a:lnTo>
                  <a:lnTo>
                    <a:pt x="396" y="8459"/>
                  </a:lnTo>
                  <a:lnTo>
                    <a:pt x="396" y="396"/>
                  </a:lnTo>
                  <a:close/>
                  <a:moveTo>
                    <a:pt x="362" y="1"/>
                  </a:moveTo>
                  <a:cubicBezTo>
                    <a:pt x="315" y="1"/>
                    <a:pt x="266" y="11"/>
                    <a:pt x="222" y="32"/>
                  </a:cubicBezTo>
                  <a:cubicBezTo>
                    <a:pt x="158" y="59"/>
                    <a:pt x="103" y="103"/>
                    <a:pt x="65" y="161"/>
                  </a:cubicBezTo>
                  <a:cubicBezTo>
                    <a:pt x="45" y="188"/>
                    <a:pt x="28" y="222"/>
                    <a:pt x="18" y="257"/>
                  </a:cubicBezTo>
                  <a:cubicBezTo>
                    <a:pt x="8" y="290"/>
                    <a:pt x="1" y="324"/>
                    <a:pt x="1" y="362"/>
                  </a:cubicBezTo>
                  <a:lnTo>
                    <a:pt x="1" y="8493"/>
                  </a:lnTo>
                  <a:cubicBezTo>
                    <a:pt x="1" y="8544"/>
                    <a:pt x="11" y="8592"/>
                    <a:pt x="32" y="8636"/>
                  </a:cubicBezTo>
                  <a:cubicBezTo>
                    <a:pt x="59" y="8701"/>
                    <a:pt x="103" y="8755"/>
                    <a:pt x="161" y="8793"/>
                  </a:cubicBezTo>
                  <a:cubicBezTo>
                    <a:pt x="192" y="8814"/>
                    <a:pt x="222" y="8827"/>
                    <a:pt x="257" y="8841"/>
                  </a:cubicBezTo>
                  <a:cubicBezTo>
                    <a:pt x="290" y="8851"/>
                    <a:pt x="328" y="8854"/>
                    <a:pt x="362" y="8854"/>
                  </a:cubicBezTo>
                  <a:lnTo>
                    <a:pt x="8606" y="8854"/>
                  </a:lnTo>
                  <a:cubicBezTo>
                    <a:pt x="8653" y="8854"/>
                    <a:pt x="8701" y="8845"/>
                    <a:pt x="8746" y="8827"/>
                  </a:cubicBezTo>
                  <a:cubicBezTo>
                    <a:pt x="8810" y="8800"/>
                    <a:pt x="8865" y="8752"/>
                    <a:pt x="8903" y="8697"/>
                  </a:cubicBezTo>
                  <a:cubicBezTo>
                    <a:pt x="8923" y="8667"/>
                    <a:pt x="8939" y="8636"/>
                    <a:pt x="8950" y="8603"/>
                  </a:cubicBezTo>
                  <a:cubicBezTo>
                    <a:pt x="8960" y="8568"/>
                    <a:pt x="8967" y="8531"/>
                    <a:pt x="8967" y="8493"/>
                  </a:cubicBezTo>
                  <a:lnTo>
                    <a:pt x="8967" y="362"/>
                  </a:lnTo>
                  <a:cubicBezTo>
                    <a:pt x="8967" y="314"/>
                    <a:pt x="8957" y="266"/>
                    <a:pt x="8936" y="222"/>
                  </a:cubicBezTo>
                  <a:cubicBezTo>
                    <a:pt x="8909" y="158"/>
                    <a:pt x="8865" y="103"/>
                    <a:pt x="8807" y="65"/>
                  </a:cubicBezTo>
                  <a:cubicBezTo>
                    <a:pt x="8776" y="45"/>
                    <a:pt x="8746" y="28"/>
                    <a:pt x="8711" y="18"/>
                  </a:cubicBezTo>
                  <a:cubicBezTo>
                    <a:pt x="8678" y="7"/>
                    <a:pt x="8640" y="1"/>
                    <a:pt x="860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3"/>
            <p:cNvSpPr/>
            <p:nvPr/>
          </p:nvSpPr>
          <p:spPr>
            <a:xfrm>
              <a:off x="3206767" y="2693787"/>
              <a:ext cx="29913" cy="221230"/>
            </a:xfrm>
            <a:custGeom>
              <a:rect b="b" l="l" r="r" t="t"/>
              <a:pathLst>
                <a:path extrusionOk="0" h="7114" w="962">
                  <a:moveTo>
                    <a:pt x="311" y="1"/>
                  </a:moveTo>
                  <a:cubicBezTo>
                    <a:pt x="140" y="1"/>
                    <a:pt x="1" y="137"/>
                    <a:pt x="1" y="311"/>
                  </a:cubicBezTo>
                  <a:lnTo>
                    <a:pt x="1" y="6803"/>
                  </a:lnTo>
                  <a:cubicBezTo>
                    <a:pt x="1" y="6974"/>
                    <a:pt x="140" y="7113"/>
                    <a:pt x="311" y="7113"/>
                  </a:cubicBezTo>
                  <a:lnTo>
                    <a:pt x="962" y="7113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3"/>
            <p:cNvSpPr/>
            <p:nvPr/>
          </p:nvSpPr>
          <p:spPr>
            <a:xfrm>
              <a:off x="3079748" y="2805524"/>
              <a:ext cx="149192" cy="29916"/>
            </a:xfrm>
            <a:custGeom>
              <a:rect b="b" l="l" r="r" t="t"/>
              <a:pathLst>
                <a:path extrusionOk="0" h="962" w="4798">
                  <a:moveTo>
                    <a:pt x="0" y="0"/>
                  </a:moveTo>
                  <a:lnTo>
                    <a:pt x="0" y="650"/>
                  </a:lnTo>
                  <a:cubicBezTo>
                    <a:pt x="0" y="821"/>
                    <a:pt x="136" y="961"/>
                    <a:pt x="310" y="961"/>
                  </a:cubicBezTo>
                  <a:lnTo>
                    <a:pt x="4488" y="961"/>
                  </a:lnTo>
                  <a:cubicBezTo>
                    <a:pt x="4662" y="961"/>
                    <a:pt x="4798" y="821"/>
                    <a:pt x="4798" y="650"/>
                  </a:cubicBezTo>
                  <a:lnTo>
                    <a:pt x="4798" y="0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3"/>
            <p:cNvSpPr/>
            <p:nvPr/>
          </p:nvSpPr>
          <p:spPr>
            <a:xfrm>
              <a:off x="3052167" y="2693787"/>
              <a:ext cx="29913" cy="221230"/>
            </a:xfrm>
            <a:custGeom>
              <a:rect b="b" l="l" r="r" t="t"/>
              <a:pathLst>
                <a:path extrusionOk="0" h="7114" w="962">
                  <a:moveTo>
                    <a:pt x="310" y="1"/>
                  </a:moveTo>
                  <a:cubicBezTo>
                    <a:pt x="140" y="1"/>
                    <a:pt x="0" y="137"/>
                    <a:pt x="0" y="311"/>
                  </a:cubicBezTo>
                  <a:lnTo>
                    <a:pt x="0" y="6803"/>
                  </a:lnTo>
                  <a:cubicBezTo>
                    <a:pt x="0" y="6974"/>
                    <a:pt x="140" y="7113"/>
                    <a:pt x="310" y="7113"/>
                  </a:cubicBezTo>
                  <a:lnTo>
                    <a:pt x="961" y="7113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3"/>
            <p:cNvSpPr/>
            <p:nvPr/>
          </p:nvSpPr>
          <p:spPr>
            <a:xfrm>
              <a:off x="3082484" y="2783475"/>
              <a:ext cx="154012" cy="38468"/>
            </a:xfrm>
            <a:custGeom>
              <a:rect b="b" l="l" r="r" t="t"/>
              <a:pathLst>
                <a:path extrusionOk="0" h="1237" w="4953">
                  <a:moveTo>
                    <a:pt x="164" y="0"/>
                  </a:moveTo>
                  <a:cubicBezTo>
                    <a:pt x="76" y="0"/>
                    <a:pt x="0" y="75"/>
                    <a:pt x="0" y="164"/>
                  </a:cubicBezTo>
                  <a:lnTo>
                    <a:pt x="0" y="1073"/>
                  </a:lnTo>
                  <a:cubicBezTo>
                    <a:pt x="0" y="1166"/>
                    <a:pt x="76" y="1237"/>
                    <a:pt x="164" y="1237"/>
                  </a:cubicBezTo>
                  <a:lnTo>
                    <a:pt x="4788" y="1237"/>
                  </a:lnTo>
                  <a:cubicBezTo>
                    <a:pt x="4877" y="1237"/>
                    <a:pt x="4952" y="1166"/>
                    <a:pt x="4952" y="1073"/>
                  </a:cubicBezTo>
                  <a:lnTo>
                    <a:pt x="4952" y="164"/>
                  </a:lnTo>
                  <a:cubicBezTo>
                    <a:pt x="4952" y="75"/>
                    <a:pt x="4877" y="0"/>
                    <a:pt x="4788" y="0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3"/>
            <p:cNvSpPr/>
            <p:nvPr/>
          </p:nvSpPr>
          <p:spPr>
            <a:xfrm>
              <a:off x="3076949" y="2777940"/>
              <a:ext cx="165050" cy="49539"/>
            </a:xfrm>
            <a:custGeom>
              <a:rect b="b" l="l" r="r" t="t"/>
              <a:pathLst>
                <a:path extrusionOk="0" h="1593" w="5308">
                  <a:moveTo>
                    <a:pt x="4953" y="355"/>
                  </a:moveTo>
                  <a:lnTo>
                    <a:pt x="4953" y="1238"/>
                  </a:lnTo>
                  <a:lnTo>
                    <a:pt x="356" y="1238"/>
                  </a:lnTo>
                  <a:lnTo>
                    <a:pt x="356" y="355"/>
                  </a:lnTo>
                  <a:close/>
                  <a:moveTo>
                    <a:pt x="342" y="1"/>
                  </a:moveTo>
                  <a:cubicBezTo>
                    <a:pt x="295" y="1"/>
                    <a:pt x="250" y="11"/>
                    <a:pt x="209" y="28"/>
                  </a:cubicBezTo>
                  <a:cubicBezTo>
                    <a:pt x="147" y="55"/>
                    <a:pt x="97" y="96"/>
                    <a:pt x="59" y="151"/>
                  </a:cubicBezTo>
                  <a:cubicBezTo>
                    <a:pt x="21" y="205"/>
                    <a:pt x="1" y="274"/>
                    <a:pt x="1" y="342"/>
                  </a:cubicBezTo>
                  <a:lnTo>
                    <a:pt x="1" y="1251"/>
                  </a:lnTo>
                  <a:cubicBezTo>
                    <a:pt x="1" y="1299"/>
                    <a:pt x="12" y="1344"/>
                    <a:pt x="29" y="1384"/>
                  </a:cubicBezTo>
                  <a:cubicBezTo>
                    <a:pt x="56" y="1446"/>
                    <a:pt x="97" y="1496"/>
                    <a:pt x="151" y="1534"/>
                  </a:cubicBezTo>
                  <a:cubicBezTo>
                    <a:pt x="205" y="1572"/>
                    <a:pt x="270" y="1592"/>
                    <a:pt x="342" y="1592"/>
                  </a:cubicBezTo>
                  <a:lnTo>
                    <a:pt x="4966" y="1592"/>
                  </a:lnTo>
                  <a:cubicBezTo>
                    <a:pt x="5014" y="1592"/>
                    <a:pt x="5059" y="1582"/>
                    <a:pt x="5100" y="1565"/>
                  </a:cubicBezTo>
                  <a:cubicBezTo>
                    <a:pt x="5161" y="1541"/>
                    <a:pt x="5212" y="1496"/>
                    <a:pt x="5249" y="1442"/>
                  </a:cubicBezTo>
                  <a:cubicBezTo>
                    <a:pt x="5287" y="1388"/>
                    <a:pt x="5308" y="1323"/>
                    <a:pt x="5308" y="1251"/>
                  </a:cubicBezTo>
                  <a:lnTo>
                    <a:pt x="5308" y="342"/>
                  </a:lnTo>
                  <a:cubicBezTo>
                    <a:pt x="5308" y="297"/>
                    <a:pt x="5297" y="249"/>
                    <a:pt x="5280" y="208"/>
                  </a:cubicBezTo>
                  <a:cubicBezTo>
                    <a:pt x="5253" y="147"/>
                    <a:pt x="5212" y="96"/>
                    <a:pt x="5157" y="59"/>
                  </a:cubicBezTo>
                  <a:cubicBezTo>
                    <a:pt x="5103" y="24"/>
                    <a:pt x="5038" y="1"/>
                    <a:pt x="496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3"/>
            <p:cNvSpPr/>
            <p:nvPr/>
          </p:nvSpPr>
          <p:spPr>
            <a:xfrm>
              <a:off x="3218552" y="2817279"/>
              <a:ext cx="35821" cy="92423"/>
            </a:xfrm>
            <a:custGeom>
              <a:rect b="b" l="l" r="r" t="t"/>
              <a:pathLst>
                <a:path extrusionOk="0" h="2972" w="1152">
                  <a:moveTo>
                    <a:pt x="164" y="0"/>
                  </a:moveTo>
                  <a:cubicBezTo>
                    <a:pt x="71" y="0"/>
                    <a:pt x="0" y="72"/>
                    <a:pt x="0" y="164"/>
                  </a:cubicBezTo>
                  <a:lnTo>
                    <a:pt x="0" y="2808"/>
                  </a:lnTo>
                  <a:cubicBezTo>
                    <a:pt x="0" y="2897"/>
                    <a:pt x="71" y="2971"/>
                    <a:pt x="164" y="2971"/>
                  </a:cubicBezTo>
                  <a:lnTo>
                    <a:pt x="988" y="2971"/>
                  </a:lnTo>
                  <a:cubicBezTo>
                    <a:pt x="1077" y="2971"/>
                    <a:pt x="1152" y="2897"/>
                    <a:pt x="1152" y="2808"/>
                  </a:cubicBezTo>
                  <a:lnTo>
                    <a:pt x="1152" y="164"/>
                  </a:lnTo>
                  <a:cubicBezTo>
                    <a:pt x="1152" y="72"/>
                    <a:pt x="1077" y="0"/>
                    <a:pt x="988" y="0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3"/>
            <p:cNvSpPr/>
            <p:nvPr/>
          </p:nvSpPr>
          <p:spPr>
            <a:xfrm>
              <a:off x="3213017" y="2811744"/>
              <a:ext cx="46891" cy="103462"/>
            </a:xfrm>
            <a:custGeom>
              <a:rect b="b" l="l" r="r" t="t"/>
              <a:pathLst>
                <a:path extrusionOk="0" h="3327" w="1508">
                  <a:moveTo>
                    <a:pt x="1153" y="355"/>
                  </a:moveTo>
                  <a:lnTo>
                    <a:pt x="1153" y="2973"/>
                  </a:lnTo>
                  <a:lnTo>
                    <a:pt x="356" y="2973"/>
                  </a:lnTo>
                  <a:lnTo>
                    <a:pt x="356" y="355"/>
                  </a:lnTo>
                  <a:close/>
                  <a:moveTo>
                    <a:pt x="342" y="1"/>
                  </a:moveTo>
                  <a:cubicBezTo>
                    <a:pt x="294" y="1"/>
                    <a:pt x="249" y="11"/>
                    <a:pt x="208" y="28"/>
                  </a:cubicBezTo>
                  <a:cubicBezTo>
                    <a:pt x="147" y="52"/>
                    <a:pt x="96" y="96"/>
                    <a:pt x="59" y="151"/>
                  </a:cubicBezTo>
                  <a:cubicBezTo>
                    <a:pt x="21" y="205"/>
                    <a:pt x="1" y="270"/>
                    <a:pt x="1" y="342"/>
                  </a:cubicBezTo>
                  <a:lnTo>
                    <a:pt x="1" y="2986"/>
                  </a:lnTo>
                  <a:cubicBezTo>
                    <a:pt x="1" y="3031"/>
                    <a:pt x="11" y="3078"/>
                    <a:pt x="29" y="3119"/>
                  </a:cubicBezTo>
                  <a:cubicBezTo>
                    <a:pt x="52" y="3181"/>
                    <a:pt x="96" y="3231"/>
                    <a:pt x="151" y="3266"/>
                  </a:cubicBezTo>
                  <a:cubicBezTo>
                    <a:pt x="205" y="3303"/>
                    <a:pt x="270" y="3327"/>
                    <a:pt x="342" y="3327"/>
                  </a:cubicBezTo>
                  <a:lnTo>
                    <a:pt x="1166" y="3327"/>
                  </a:lnTo>
                  <a:cubicBezTo>
                    <a:pt x="1215" y="3327"/>
                    <a:pt x="1259" y="3317"/>
                    <a:pt x="1300" y="3300"/>
                  </a:cubicBezTo>
                  <a:cubicBezTo>
                    <a:pt x="1361" y="3272"/>
                    <a:pt x="1412" y="3228"/>
                    <a:pt x="1449" y="3177"/>
                  </a:cubicBezTo>
                  <a:cubicBezTo>
                    <a:pt x="1487" y="3122"/>
                    <a:pt x="1507" y="3055"/>
                    <a:pt x="1507" y="2986"/>
                  </a:cubicBezTo>
                  <a:lnTo>
                    <a:pt x="1507" y="342"/>
                  </a:lnTo>
                  <a:cubicBezTo>
                    <a:pt x="1507" y="294"/>
                    <a:pt x="1497" y="250"/>
                    <a:pt x="1480" y="209"/>
                  </a:cubicBezTo>
                  <a:cubicBezTo>
                    <a:pt x="1453" y="148"/>
                    <a:pt x="1412" y="96"/>
                    <a:pt x="1358" y="59"/>
                  </a:cubicBezTo>
                  <a:cubicBezTo>
                    <a:pt x="1303" y="21"/>
                    <a:pt x="1238" y="1"/>
                    <a:pt x="116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3"/>
            <p:cNvSpPr/>
            <p:nvPr/>
          </p:nvSpPr>
          <p:spPr>
            <a:xfrm>
              <a:off x="3064574" y="2817279"/>
              <a:ext cx="35852" cy="92423"/>
            </a:xfrm>
            <a:custGeom>
              <a:rect b="b" l="l" r="r" t="t"/>
              <a:pathLst>
                <a:path extrusionOk="0" h="2972" w="1153">
                  <a:moveTo>
                    <a:pt x="164" y="0"/>
                  </a:moveTo>
                  <a:cubicBezTo>
                    <a:pt x="72" y="0"/>
                    <a:pt x="1" y="72"/>
                    <a:pt x="1" y="164"/>
                  </a:cubicBezTo>
                  <a:lnTo>
                    <a:pt x="1" y="2808"/>
                  </a:lnTo>
                  <a:cubicBezTo>
                    <a:pt x="1" y="2897"/>
                    <a:pt x="72" y="2971"/>
                    <a:pt x="164" y="2971"/>
                  </a:cubicBezTo>
                  <a:lnTo>
                    <a:pt x="989" y="2971"/>
                  </a:lnTo>
                  <a:cubicBezTo>
                    <a:pt x="1077" y="2971"/>
                    <a:pt x="1152" y="2897"/>
                    <a:pt x="1152" y="2808"/>
                  </a:cubicBezTo>
                  <a:lnTo>
                    <a:pt x="1152" y="164"/>
                  </a:lnTo>
                  <a:cubicBezTo>
                    <a:pt x="1152" y="72"/>
                    <a:pt x="1077" y="0"/>
                    <a:pt x="989" y="0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3"/>
            <p:cNvSpPr/>
            <p:nvPr/>
          </p:nvSpPr>
          <p:spPr>
            <a:xfrm>
              <a:off x="3059070" y="2811744"/>
              <a:ext cx="46860" cy="103462"/>
            </a:xfrm>
            <a:custGeom>
              <a:rect b="b" l="l" r="r" t="t"/>
              <a:pathLst>
                <a:path extrusionOk="0" h="3327" w="1507">
                  <a:moveTo>
                    <a:pt x="1152" y="355"/>
                  </a:moveTo>
                  <a:lnTo>
                    <a:pt x="1152" y="2973"/>
                  </a:lnTo>
                  <a:lnTo>
                    <a:pt x="354" y="2973"/>
                  </a:lnTo>
                  <a:lnTo>
                    <a:pt x="354" y="355"/>
                  </a:lnTo>
                  <a:close/>
                  <a:moveTo>
                    <a:pt x="341" y="1"/>
                  </a:moveTo>
                  <a:cubicBezTo>
                    <a:pt x="293" y="1"/>
                    <a:pt x="249" y="11"/>
                    <a:pt x="208" y="28"/>
                  </a:cubicBezTo>
                  <a:cubicBezTo>
                    <a:pt x="147" y="52"/>
                    <a:pt x="96" y="96"/>
                    <a:pt x="58" y="151"/>
                  </a:cubicBezTo>
                  <a:cubicBezTo>
                    <a:pt x="21" y="205"/>
                    <a:pt x="0" y="270"/>
                    <a:pt x="0" y="342"/>
                  </a:cubicBezTo>
                  <a:lnTo>
                    <a:pt x="0" y="2986"/>
                  </a:lnTo>
                  <a:cubicBezTo>
                    <a:pt x="0" y="3031"/>
                    <a:pt x="11" y="3078"/>
                    <a:pt x="27" y="3119"/>
                  </a:cubicBezTo>
                  <a:cubicBezTo>
                    <a:pt x="52" y="3181"/>
                    <a:pt x="96" y="3231"/>
                    <a:pt x="150" y="3266"/>
                  </a:cubicBezTo>
                  <a:cubicBezTo>
                    <a:pt x="205" y="3303"/>
                    <a:pt x="269" y="3327"/>
                    <a:pt x="341" y="3327"/>
                  </a:cubicBezTo>
                  <a:lnTo>
                    <a:pt x="1166" y="3327"/>
                  </a:lnTo>
                  <a:cubicBezTo>
                    <a:pt x="1213" y="3327"/>
                    <a:pt x="1258" y="3317"/>
                    <a:pt x="1299" y="3300"/>
                  </a:cubicBezTo>
                  <a:cubicBezTo>
                    <a:pt x="1360" y="3272"/>
                    <a:pt x="1411" y="3228"/>
                    <a:pt x="1449" y="3177"/>
                  </a:cubicBezTo>
                  <a:cubicBezTo>
                    <a:pt x="1486" y="3122"/>
                    <a:pt x="1507" y="3055"/>
                    <a:pt x="1507" y="2986"/>
                  </a:cubicBezTo>
                  <a:lnTo>
                    <a:pt x="1507" y="342"/>
                  </a:lnTo>
                  <a:cubicBezTo>
                    <a:pt x="1507" y="294"/>
                    <a:pt x="1496" y="250"/>
                    <a:pt x="1479" y="209"/>
                  </a:cubicBezTo>
                  <a:cubicBezTo>
                    <a:pt x="1452" y="148"/>
                    <a:pt x="1411" y="96"/>
                    <a:pt x="1356" y="59"/>
                  </a:cubicBezTo>
                  <a:cubicBezTo>
                    <a:pt x="1302" y="21"/>
                    <a:pt x="1238" y="1"/>
                    <a:pt x="116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3"/>
            <p:cNvSpPr/>
            <p:nvPr/>
          </p:nvSpPr>
          <p:spPr>
            <a:xfrm>
              <a:off x="3218116" y="2698887"/>
              <a:ext cx="35852" cy="92329"/>
            </a:xfrm>
            <a:custGeom>
              <a:rect b="b" l="l" r="r" t="t"/>
              <a:pathLst>
                <a:path extrusionOk="0" h="2969" w="1153">
                  <a:moveTo>
                    <a:pt x="164" y="0"/>
                  </a:moveTo>
                  <a:cubicBezTo>
                    <a:pt x="72" y="0"/>
                    <a:pt x="0" y="76"/>
                    <a:pt x="0" y="164"/>
                  </a:cubicBezTo>
                  <a:lnTo>
                    <a:pt x="0" y="2805"/>
                  </a:lnTo>
                  <a:cubicBezTo>
                    <a:pt x="0" y="2893"/>
                    <a:pt x="72" y="2969"/>
                    <a:pt x="164" y="2969"/>
                  </a:cubicBezTo>
                  <a:lnTo>
                    <a:pt x="989" y="2969"/>
                  </a:lnTo>
                  <a:cubicBezTo>
                    <a:pt x="1077" y="2969"/>
                    <a:pt x="1153" y="2893"/>
                    <a:pt x="1153" y="2805"/>
                  </a:cubicBezTo>
                  <a:lnTo>
                    <a:pt x="1153" y="164"/>
                  </a:lnTo>
                  <a:cubicBezTo>
                    <a:pt x="1153" y="76"/>
                    <a:pt x="1077" y="0"/>
                    <a:pt x="989" y="0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3"/>
            <p:cNvSpPr/>
            <p:nvPr/>
          </p:nvSpPr>
          <p:spPr>
            <a:xfrm>
              <a:off x="3212613" y="2693352"/>
              <a:ext cx="46860" cy="103400"/>
            </a:xfrm>
            <a:custGeom>
              <a:rect b="b" l="l" r="r" t="t"/>
              <a:pathLst>
                <a:path extrusionOk="0" h="3325" w="1507">
                  <a:moveTo>
                    <a:pt x="1152" y="356"/>
                  </a:moveTo>
                  <a:lnTo>
                    <a:pt x="1152" y="2969"/>
                  </a:lnTo>
                  <a:lnTo>
                    <a:pt x="355" y="2969"/>
                  </a:lnTo>
                  <a:lnTo>
                    <a:pt x="355" y="356"/>
                  </a:lnTo>
                  <a:close/>
                  <a:moveTo>
                    <a:pt x="341" y="1"/>
                  </a:moveTo>
                  <a:cubicBezTo>
                    <a:pt x="293" y="1"/>
                    <a:pt x="249" y="12"/>
                    <a:pt x="208" y="29"/>
                  </a:cubicBezTo>
                  <a:cubicBezTo>
                    <a:pt x="147" y="56"/>
                    <a:pt x="96" y="97"/>
                    <a:pt x="58" y="151"/>
                  </a:cubicBezTo>
                  <a:cubicBezTo>
                    <a:pt x="21" y="205"/>
                    <a:pt x="1" y="270"/>
                    <a:pt x="1" y="342"/>
                  </a:cubicBezTo>
                  <a:lnTo>
                    <a:pt x="1" y="2983"/>
                  </a:lnTo>
                  <a:cubicBezTo>
                    <a:pt x="1" y="3027"/>
                    <a:pt x="10" y="3075"/>
                    <a:pt x="28" y="3116"/>
                  </a:cubicBezTo>
                  <a:cubicBezTo>
                    <a:pt x="51" y="3178"/>
                    <a:pt x="96" y="3228"/>
                    <a:pt x="150" y="3263"/>
                  </a:cubicBezTo>
                  <a:cubicBezTo>
                    <a:pt x="205" y="3300"/>
                    <a:pt x="270" y="3324"/>
                    <a:pt x="341" y="3324"/>
                  </a:cubicBezTo>
                  <a:lnTo>
                    <a:pt x="1166" y="3324"/>
                  </a:lnTo>
                  <a:cubicBezTo>
                    <a:pt x="1214" y="3324"/>
                    <a:pt x="1258" y="3314"/>
                    <a:pt x="1299" y="3296"/>
                  </a:cubicBezTo>
                  <a:cubicBezTo>
                    <a:pt x="1360" y="3269"/>
                    <a:pt x="1412" y="3225"/>
                    <a:pt x="1448" y="3170"/>
                  </a:cubicBezTo>
                  <a:cubicBezTo>
                    <a:pt x="1486" y="3120"/>
                    <a:pt x="1506" y="3051"/>
                    <a:pt x="1506" y="2983"/>
                  </a:cubicBezTo>
                  <a:lnTo>
                    <a:pt x="1506" y="342"/>
                  </a:lnTo>
                  <a:cubicBezTo>
                    <a:pt x="1506" y="295"/>
                    <a:pt x="1497" y="250"/>
                    <a:pt x="1479" y="209"/>
                  </a:cubicBezTo>
                  <a:cubicBezTo>
                    <a:pt x="1452" y="147"/>
                    <a:pt x="1412" y="97"/>
                    <a:pt x="1357" y="59"/>
                  </a:cubicBezTo>
                  <a:cubicBezTo>
                    <a:pt x="1302" y="21"/>
                    <a:pt x="1237" y="1"/>
                    <a:pt x="116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3"/>
            <p:cNvSpPr/>
            <p:nvPr/>
          </p:nvSpPr>
          <p:spPr>
            <a:xfrm>
              <a:off x="3064139" y="2698887"/>
              <a:ext cx="35852" cy="92329"/>
            </a:xfrm>
            <a:custGeom>
              <a:rect b="b" l="l" r="r" t="t"/>
              <a:pathLst>
                <a:path extrusionOk="0" h="2969" w="1153">
                  <a:moveTo>
                    <a:pt x="164" y="0"/>
                  </a:moveTo>
                  <a:cubicBezTo>
                    <a:pt x="73" y="0"/>
                    <a:pt x="1" y="76"/>
                    <a:pt x="1" y="164"/>
                  </a:cubicBezTo>
                  <a:lnTo>
                    <a:pt x="1" y="2805"/>
                  </a:lnTo>
                  <a:cubicBezTo>
                    <a:pt x="1" y="2893"/>
                    <a:pt x="73" y="2969"/>
                    <a:pt x="164" y="2969"/>
                  </a:cubicBezTo>
                  <a:lnTo>
                    <a:pt x="989" y="2969"/>
                  </a:lnTo>
                  <a:cubicBezTo>
                    <a:pt x="1078" y="2969"/>
                    <a:pt x="1152" y="2893"/>
                    <a:pt x="1152" y="2805"/>
                  </a:cubicBezTo>
                  <a:lnTo>
                    <a:pt x="1152" y="164"/>
                  </a:lnTo>
                  <a:cubicBezTo>
                    <a:pt x="1152" y="76"/>
                    <a:pt x="1078" y="0"/>
                    <a:pt x="989" y="0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3"/>
            <p:cNvSpPr/>
            <p:nvPr/>
          </p:nvSpPr>
          <p:spPr>
            <a:xfrm>
              <a:off x="3058635" y="2693352"/>
              <a:ext cx="46860" cy="103400"/>
            </a:xfrm>
            <a:custGeom>
              <a:rect b="b" l="l" r="r" t="t"/>
              <a:pathLst>
                <a:path extrusionOk="0" h="3325" w="1507">
                  <a:moveTo>
                    <a:pt x="1153" y="356"/>
                  </a:moveTo>
                  <a:lnTo>
                    <a:pt x="1153" y="2969"/>
                  </a:lnTo>
                  <a:lnTo>
                    <a:pt x="355" y="2969"/>
                  </a:lnTo>
                  <a:lnTo>
                    <a:pt x="355" y="356"/>
                  </a:lnTo>
                  <a:close/>
                  <a:moveTo>
                    <a:pt x="341" y="1"/>
                  </a:moveTo>
                  <a:cubicBezTo>
                    <a:pt x="294" y="1"/>
                    <a:pt x="250" y="12"/>
                    <a:pt x="209" y="29"/>
                  </a:cubicBezTo>
                  <a:cubicBezTo>
                    <a:pt x="147" y="56"/>
                    <a:pt x="96" y="97"/>
                    <a:pt x="58" y="151"/>
                  </a:cubicBezTo>
                  <a:cubicBezTo>
                    <a:pt x="21" y="205"/>
                    <a:pt x="0" y="270"/>
                    <a:pt x="0" y="342"/>
                  </a:cubicBezTo>
                  <a:lnTo>
                    <a:pt x="0" y="2983"/>
                  </a:lnTo>
                  <a:cubicBezTo>
                    <a:pt x="0" y="3027"/>
                    <a:pt x="11" y="3075"/>
                    <a:pt x="28" y="3116"/>
                  </a:cubicBezTo>
                  <a:cubicBezTo>
                    <a:pt x="52" y="3178"/>
                    <a:pt x="96" y="3228"/>
                    <a:pt x="151" y="3263"/>
                  </a:cubicBezTo>
                  <a:cubicBezTo>
                    <a:pt x="205" y="3300"/>
                    <a:pt x="270" y="3324"/>
                    <a:pt x="341" y="3324"/>
                  </a:cubicBezTo>
                  <a:lnTo>
                    <a:pt x="1166" y="3324"/>
                  </a:lnTo>
                  <a:cubicBezTo>
                    <a:pt x="1214" y="3324"/>
                    <a:pt x="1258" y="3314"/>
                    <a:pt x="1299" y="3296"/>
                  </a:cubicBezTo>
                  <a:cubicBezTo>
                    <a:pt x="1360" y="3269"/>
                    <a:pt x="1411" y="3225"/>
                    <a:pt x="1449" y="3170"/>
                  </a:cubicBezTo>
                  <a:cubicBezTo>
                    <a:pt x="1486" y="3120"/>
                    <a:pt x="1507" y="3051"/>
                    <a:pt x="1507" y="2983"/>
                  </a:cubicBezTo>
                  <a:lnTo>
                    <a:pt x="1507" y="342"/>
                  </a:lnTo>
                  <a:cubicBezTo>
                    <a:pt x="1507" y="295"/>
                    <a:pt x="1497" y="250"/>
                    <a:pt x="1480" y="209"/>
                  </a:cubicBezTo>
                  <a:cubicBezTo>
                    <a:pt x="1452" y="147"/>
                    <a:pt x="1411" y="97"/>
                    <a:pt x="1357" y="59"/>
                  </a:cubicBezTo>
                  <a:cubicBezTo>
                    <a:pt x="1302" y="21"/>
                    <a:pt x="1238" y="1"/>
                    <a:pt x="116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3"/>
            <p:cNvSpPr/>
            <p:nvPr/>
          </p:nvSpPr>
          <p:spPr>
            <a:xfrm>
              <a:off x="4568685" y="2576343"/>
              <a:ext cx="49876" cy="18970"/>
            </a:xfrm>
            <a:custGeom>
              <a:rect b="b" l="l" r="r" t="t"/>
              <a:pathLst>
                <a:path extrusionOk="0" h="610" w="1604">
                  <a:moveTo>
                    <a:pt x="1160" y="0"/>
                  </a:moveTo>
                  <a:cubicBezTo>
                    <a:pt x="949" y="7"/>
                    <a:pt x="737" y="21"/>
                    <a:pt x="526" y="37"/>
                  </a:cubicBezTo>
                  <a:cubicBezTo>
                    <a:pt x="458" y="44"/>
                    <a:pt x="386" y="51"/>
                    <a:pt x="315" y="54"/>
                  </a:cubicBezTo>
                  <a:cubicBezTo>
                    <a:pt x="219" y="57"/>
                    <a:pt x="178" y="61"/>
                    <a:pt x="134" y="68"/>
                  </a:cubicBezTo>
                  <a:cubicBezTo>
                    <a:pt x="93" y="78"/>
                    <a:pt x="59" y="102"/>
                    <a:pt x="35" y="139"/>
                  </a:cubicBezTo>
                  <a:cubicBezTo>
                    <a:pt x="8" y="184"/>
                    <a:pt x="1" y="235"/>
                    <a:pt x="15" y="279"/>
                  </a:cubicBezTo>
                  <a:cubicBezTo>
                    <a:pt x="21" y="303"/>
                    <a:pt x="32" y="323"/>
                    <a:pt x="46" y="340"/>
                  </a:cubicBezTo>
                  <a:cubicBezTo>
                    <a:pt x="32" y="348"/>
                    <a:pt x="21" y="371"/>
                    <a:pt x="15" y="395"/>
                  </a:cubicBezTo>
                  <a:cubicBezTo>
                    <a:pt x="1" y="436"/>
                    <a:pt x="8" y="487"/>
                    <a:pt x="32" y="524"/>
                  </a:cubicBezTo>
                  <a:cubicBezTo>
                    <a:pt x="56" y="562"/>
                    <a:pt x="93" y="593"/>
                    <a:pt x="134" y="603"/>
                  </a:cubicBezTo>
                  <a:cubicBezTo>
                    <a:pt x="151" y="606"/>
                    <a:pt x="164" y="609"/>
                    <a:pt x="178" y="609"/>
                  </a:cubicBezTo>
                  <a:cubicBezTo>
                    <a:pt x="178" y="609"/>
                    <a:pt x="213" y="606"/>
                    <a:pt x="213" y="603"/>
                  </a:cubicBezTo>
                  <a:cubicBezTo>
                    <a:pt x="223" y="586"/>
                    <a:pt x="236" y="573"/>
                    <a:pt x="254" y="562"/>
                  </a:cubicBezTo>
                  <a:cubicBezTo>
                    <a:pt x="325" y="518"/>
                    <a:pt x="407" y="511"/>
                    <a:pt x="488" y="507"/>
                  </a:cubicBezTo>
                  <a:cubicBezTo>
                    <a:pt x="526" y="501"/>
                    <a:pt x="553" y="497"/>
                    <a:pt x="578" y="494"/>
                  </a:cubicBezTo>
                  <a:lnTo>
                    <a:pt x="710" y="494"/>
                  </a:lnTo>
                  <a:lnTo>
                    <a:pt x="751" y="497"/>
                  </a:lnTo>
                  <a:lnTo>
                    <a:pt x="792" y="501"/>
                  </a:lnTo>
                  <a:lnTo>
                    <a:pt x="856" y="504"/>
                  </a:lnTo>
                  <a:cubicBezTo>
                    <a:pt x="880" y="504"/>
                    <a:pt x="905" y="504"/>
                    <a:pt x="928" y="507"/>
                  </a:cubicBezTo>
                  <a:lnTo>
                    <a:pt x="979" y="511"/>
                  </a:lnTo>
                  <a:lnTo>
                    <a:pt x="1034" y="515"/>
                  </a:lnTo>
                  <a:lnTo>
                    <a:pt x="1068" y="521"/>
                  </a:lnTo>
                  <a:cubicBezTo>
                    <a:pt x="1095" y="524"/>
                    <a:pt x="1119" y="535"/>
                    <a:pt x="1139" y="552"/>
                  </a:cubicBezTo>
                  <a:lnTo>
                    <a:pt x="1184" y="569"/>
                  </a:lnTo>
                  <a:lnTo>
                    <a:pt x="1224" y="573"/>
                  </a:lnTo>
                  <a:lnTo>
                    <a:pt x="1221" y="576"/>
                  </a:lnTo>
                  <a:cubicBezTo>
                    <a:pt x="1245" y="593"/>
                    <a:pt x="1279" y="603"/>
                    <a:pt x="1314" y="603"/>
                  </a:cubicBezTo>
                  <a:cubicBezTo>
                    <a:pt x="1330" y="603"/>
                    <a:pt x="1344" y="600"/>
                    <a:pt x="1361" y="596"/>
                  </a:cubicBezTo>
                  <a:cubicBezTo>
                    <a:pt x="1426" y="576"/>
                    <a:pt x="1460" y="538"/>
                    <a:pt x="1498" y="487"/>
                  </a:cubicBezTo>
                  <a:cubicBezTo>
                    <a:pt x="1528" y="446"/>
                    <a:pt x="1545" y="398"/>
                    <a:pt x="1562" y="348"/>
                  </a:cubicBezTo>
                  <a:lnTo>
                    <a:pt x="1583" y="286"/>
                  </a:lnTo>
                  <a:cubicBezTo>
                    <a:pt x="1603" y="232"/>
                    <a:pt x="1600" y="170"/>
                    <a:pt x="1569" y="112"/>
                  </a:cubicBezTo>
                  <a:cubicBezTo>
                    <a:pt x="1552" y="78"/>
                    <a:pt x="1514" y="51"/>
                    <a:pt x="1487" y="37"/>
                  </a:cubicBezTo>
                  <a:cubicBezTo>
                    <a:pt x="1436" y="13"/>
                    <a:pt x="1388" y="7"/>
                    <a:pt x="1334" y="3"/>
                  </a:cubicBezTo>
                  <a:cubicBezTo>
                    <a:pt x="1296" y="0"/>
                    <a:pt x="1256" y="0"/>
                    <a:pt x="1218" y="0"/>
                  </a:cubicBezTo>
                  <a:close/>
                </a:path>
              </a:pathLst>
            </a:custGeom>
            <a:solidFill>
              <a:srgbClr val="0059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3"/>
            <p:cNvSpPr/>
            <p:nvPr/>
          </p:nvSpPr>
          <p:spPr>
            <a:xfrm>
              <a:off x="4604941" y="2576841"/>
              <a:ext cx="10323" cy="10200"/>
            </a:xfrm>
            <a:custGeom>
              <a:rect b="b" l="l" r="r" t="t"/>
              <a:pathLst>
                <a:path extrusionOk="0" h="328" w="332">
                  <a:moveTo>
                    <a:pt x="168" y="1"/>
                  </a:moveTo>
                  <a:cubicBezTo>
                    <a:pt x="76" y="1"/>
                    <a:pt x="0" y="76"/>
                    <a:pt x="0" y="164"/>
                  </a:cubicBezTo>
                  <a:cubicBezTo>
                    <a:pt x="0" y="257"/>
                    <a:pt x="76" y="328"/>
                    <a:pt x="168" y="328"/>
                  </a:cubicBezTo>
                  <a:cubicBezTo>
                    <a:pt x="256" y="328"/>
                    <a:pt x="332" y="257"/>
                    <a:pt x="332" y="164"/>
                  </a:cubicBezTo>
                  <a:cubicBezTo>
                    <a:pt x="332" y="76"/>
                    <a:pt x="256" y="1"/>
                    <a:pt x="168" y="1"/>
                  </a:cubicBezTo>
                  <a:close/>
                </a:path>
              </a:pathLst>
            </a:custGeom>
            <a:solidFill>
              <a:srgbClr val="0059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3"/>
            <p:cNvSpPr/>
            <p:nvPr/>
          </p:nvSpPr>
          <p:spPr>
            <a:xfrm>
              <a:off x="4373943" y="2553952"/>
              <a:ext cx="71984" cy="71867"/>
            </a:xfrm>
            <a:custGeom>
              <a:rect b="b" l="l" r="r" t="t"/>
              <a:pathLst>
                <a:path extrusionOk="0" h="2311" w="2315">
                  <a:moveTo>
                    <a:pt x="1156" y="0"/>
                  </a:moveTo>
                  <a:cubicBezTo>
                    <a:pt x="518" y="0"/>
                    <a:pt x="0" y="519"/>
                    <a:pt x="0" y="1156"/>
                  </a:cubicBezTo>
                  <a:cubicBezTo>
                    <a:pt x="0" y="1793"/>
                    <a:pt x="518" y="2311"/>
                    <a:pt x="1156" y="2311"/>
                  </a:cubicBezTo>
                  <a:cubicBezTo>
                    <a:pt x="1796" y="2311"/>
                    <a:pt x="2314" y="1793"/>
                    <a:pt x="2314" y="1156"/>
                  </a:cubicBezTo>
                  <a:cubicBezTo>
                    <a:pt x="2314" y="519"/>
                    <a:pt x="1796" y="0"/>
                    <a:pt x="115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3"/>
            <p:cNvSpPr/>
            <p:nvPr/>
          </p:nvSpPr>
          <p:spPr>
            <a:xfrm>
              <a:off x="4372668" y="2552677"/>
              <a:ext cx="74534" cy="74417"/>
            </a:xfrm>
            <a:custGeom>
              <a:rect b="b" l="l" r="r" t="t"/>
              <a:pathLst>
                <a:path extrusionOk="0" h="2393" w="2397">
                  <a:moveTo>
                    <a:pt x="1197" y="82"/>
                  </a:moveTo>
                  <a:cubicBezTo>
                    <a:pt x="1507" y="82"/>
                    <a:pt x="1786" y="205"/>
                    <a:pt x="1987" y="409"/>
                  </a:cubicBezTo>
                  <a:cubicBezTo>
                    <a:pt x="2188" y="611"/>
                    <a:pt x="2314" y="890"/>
                    <a:pt x="2314" y="1197"/>
                  </a:cubicBezTo>
                  <a:cubicBezTo>
                    <a:pt x="2314" y="1504"/>
                    <a:pt x="2188" y="1784"/>
                    <a:pt x="1987" y="1984"/>
                  </a:cubicBezTo>
                  <a:cubicBezTo>
                    <a:pt x="1786" y="2188"/>
                    <a:pt x="1507" y="2311"/>
                    <a:pt x="1197" y="2311"/>
                  </a:cubicBezTo>
                  <a:cubicBezTo>
                    <a:pt x="890" y="2311"/>
                    <a:pt x="611" y="2188"/>
                    <a:pt x="409" y="1984"/>
                  </a:cubicBezTo>
                  <a:cubicBezTo>
                    <a:pt x="208" y="1784"/>
                    <a:pt x="82" y="1504"/>
                    <a:pt x="82" y="1197"/>
                  </a:cubicBezTo>
                  <a:cubicBezTo>
                    <a:pt x="82" y="890"/>
                    <a:pt x="208" y="611"/>
                    <a:pt x="409" y="409"/>
                  </a:cubicBezTo>
                  <a:cubicBezTo>
                    <a:pt x="611" y="205"/>
                    <a:pt x="890" y="82"/>
                    <a:pt x="1197" y="82"/>
                  </a:cubicBezTo>
                  <a:close/>
                  <a:moveTo>
                    <a:pt x="1197" y="0"/>
                  </a:moveTo>
                  <a:cubicBezTo>
                    <a:pt x="866" y="0"/>
                    <a:pt x="570" y="134"/>
                    <a:pt x="351" y="352"/>
                  </a:cubicBezTo>
                  <a:cubicBezTo>
                    <a:pt x="134" y="566"/>
                    <a:pt x="0" y="867"/>
                    <a:pt x="0" y="1197"/>
                  </a:cubicBezTo>
                  <a:cubicBezTo>
                    <a:pt x="0" y="1528"/>
                    <a:pt x="134" y="1828"/>
                    <a:pt x="351" y="2042"/>
                  </a:cubicBezTo>
                  <a:cubicBezTo>
                    <a:pt x="570" y="2260"/>
                    <a:pt x="866" y="2393"/>
                    <a:pt x="1197" y="2393"/>
                  </a:cubicBezTo>
                  <a:cubicBezTo>
                    <a:pt x="1527" y="2393"/>
                    <a:pt x="1827" y="2260"/>
                    <a:pt x="2045" y="2042"/>
                  </a:cubicBezTo>
                  <a:cubicBezTo>
                    <a:pt x="2260" y="1828"/>
                    <a:pt x="2396" y="1528"/>
                    <a:pt x="2396" y="1197"/>
                  </a:cubicBezTo>
                  <a:cubicBezTo>
                    <a:pt x="2396" y="867"/>
                    <a:pt x="2260" y="566"/>
                    <a:pt x="2045" y="352"/>
                  </a:cubicBezTo>
                  <a:cubicBezTo>
                    <a:pt x="1827" y="134"/>
                    <a:pt x="1527" y="0"/>
                    <a:pt x="119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3"/>
            <p:cNvSpPr/>
            <p:nvPr/>
          </p:nvSpPr>
          <p:spPr>
            <a:xfrm>
              <a:off x="4735909" y="2545805"/>
              <a:ext cx="72015" cy="71898"/>
            </a:xfrm>
            <a:custGeom>
              <a:rect b="b" l="l" r="r" t="t"/>
              <a:pathLst>
                <a:path extrusionOk="0" h="2312" w="2316">
                  <a:moveTo>
                    <a:pt x="1160" y="1"/>
                  </a:moveTo>
                  <a:cubicBezTo>
                    <a:pt x="519" y="1"/>
                    <a:pt x="1" y="518"/>
                    <a:pt x="1" y="1156"/>
                  </a:cubicBezTo>
                  <a:cubicBezTo>
                    <a:pt x="1" y="1793"/>
                    <a:pt x="519" y="2311"/>
                    <a:pt x="1160" y="2311"/>
                  </a:cubicBezTo>
                  <a:cubicBezTo>
                    <a:pt x="1797" y="2311"/>
                    <a:pt x="2315" y="1793"/>
                    <a:pt x="2315" y="1156"/>
                  </a:cubicBezTo>
                  <a:cubicBezTo>
                    <a:pt x="2315" y="518"/>
                    <a:pt x="1797" y="1"/>
                    <a:pt x="116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3"/>
            <p:cNvSpPr/>
            <p:nvPr/>
          </p:nvSpPr>
          <p:spPr>
            <a:xfrm>
              <a:off x="4734634" y="2544530"/>
              <a:ext cx="74565" cy="74448"/>
            </a:xfrm>
            <a:custGeom>
              <a:rect b="b" l="l" r="r" t="t"/>
              <a:pathLst>
                <a:path extrusionOk="0" h="2394" w="2398">
                  <a:moveTo>
                    <a:pt x="1201" y="83"/>
                  </a:moveTo>
                  <a:cubicBezTo>
                    <a:pt x="1507" y="83"/>
                    <a:pt x="1787" y="205"/>
                    <a:pt x="1988" y="410"/>
                  </a:cubicBezTo>
                  <a:cubicBezTo>
                    <a:pt x="2189" y="610"/>
                    <a:pt x="2315" y="890"/>
                    <a:pt x="2315" y="1197"/>
                  </a:cubicBezTo>
                  <a:cubicBezTo>
                    <a:pt x="2315" y="1503"/>
                    <a:pt x="2189" y="1783"/>
                    <a:pt x="1988" y="1984"/>
                  </a:cubicBezTo>
                  <a:cubicBezTo>
                    <a:pt x="1787" y="2189"/>
                    <a:pt x="1507" y="2311"/>
                    <a:pt x="1201" y="2311"/>
                  </a:cubicBezTo>
                  <a:cubicBezTo>
                    <a:pt x="891" y="2311"/>
                    <a:pt x="614" y="2189"/>
                    <a:pt x="410" y="1984"/>
                  </a:cubicBezTo>
                  <a:cubicBezTo>
                    <a:pt x="209" y="1783"/>
                    <a:pt x="83" y="1503"/>
                    <a:pt x="83" y="1197"/>
                  </a:cubicBezTo>
                  <a:cubicBezTo>
                    <a:pt x="83" y="890"/>
                    <a:pt x="209" y="610"/>
                    <a:pt x="410" y="410"/>
                  </a:cubicBezTo>
                  <a:cubicBezTo>
                    <a:pt x="614" y="205"/>
                    <a:pt x="891" y="83"/>
                    <a:pt x="1201" y="83"/>
                  </a:cubicBezTo>
                  <a:close/>
                  <a:moveTo>
                    <a:pt x="1201" y="1"/>
                  </a:moveTo>
                  <a:cubicBezTo>
                    <a:pt x="870" y="1"/>
                    <a:pt x="570" y="133"/>
                    <a:pt x="352" y="352"/>
                  </a:cubicBezTo>
                  <a:cubicBezTo>
                    <a:pt x="137" y="566"/>
                    <a:pt x="1" y="866"/>
                    <a:pt x="1" y="1197"/>
                  </a:cubicBezTo>
                  <a:cubicBezTo>
                    <a:pt x="1" y="1527"/>
                    <a:pt x="137" y="1827"/>
                    <a:pt x="352" y="2041"/>
                  </a:cubicBezTo>
                  <a:cubicBezTo>
                    <a:pt x="570" y="2260"/>
                    <a:pt x="870" y="2393"/>
                    <a:pt x="1201" y="2393"/>
                  </a:cubicBezTo>
                  <a:cubicBezTo>
                    <a:pt x="1531" y="2393"/>
                    <a:pt x="1831" y="2260"/>
                    <a:pt x="2046" y="2041"/>
                  </a:cubicBezTo>
                  <a:cubicBezTo>
                    <a:pt x="2264" y="1827"/>
                    <a:pt x="2397" y="1527"/>
                    <a:pt x="2397" y="1197"/>
                  </a:cubicBezTo>
                  <a:cubicBezTo>
                    <a:pt x="2397" y="866"/>
                    <a:pt x="2264" y="566"/>
                    <a:pt x="2046" y="352"/>
                  </a:cubicBezTo>
                  <a:cubicBezTo>
                    <a:pt x="1831" y="133"/>
                    <a:pt x="1531" y="1"/>
                    <a:pt x="120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3"/>
            <p:cNvSpPr/>
            <p:nvPr/>
          </p:nvSpPr>
          <p:spPr>
            <a:xfrm>
              <a:off x="4562124" y="2570279"/>
              <a:ext cx="61194" cy="40987"/>
            </a:xfrm>
            <a:custGeom>
              <a:rect b="b" l="l" r="r" t="t"/>
              <a:pathLst>
                <a:path extrusionOk="0" h="1318" w="1968">
                  <a:moveTo>
                    <a:pt x="564" y="859"/>
                  </a:moveTo>
                  <a:lnTo>
                    <a:pt x="564" y="859"/>
                  </a:lnTo>
                  <a:cubicBezTo>
                    <a:pt x="567" y="863"/>
                    <a:pt x="570" y="863"/>
                    <a:pt x="573" y="866"/>
                  </a:cubicBezTo>
                  <a:cubicBezTo>
                    <a:pt x="570" y="866"/>
                    <a:pt x="567" y="863"/>
                    <a:pt x="564" y="859"/>
                  </a:cubicBezTo>
                  <a:close/>
                  <a:moveTo>
                    <a:pt x="1797" y="0"/>
                  </a:moveTo>
                  <a:cubicBezTo>
                    <a:pt x="1709" y="0"/>
                    <a:pt x="1630" y="76"/>
                    <a:pt x="1630" y="164"/>
                  </a:cubicBezTo>
                  <a:cubicBezTo>
                    <a:pt x="1633" y="225"/>
                    <a:pt x="1630" y="283"/>
                    <a:pt x="1623" y="345"/>
                  </a:cubicBezTo>
                  <a:cubicBezTo>
                    <a:pt x="1610" y="423"/>
                    <a:pt x="1593" y="494"/>
                    <a:pt x="1566" y="570"/>
                  </a:cubicBezTo>
                  <a:cubicBezTo>
                    <a:pt x="1534" y="628"/>
                    <a:pt x="1504" y="682"/>
                    <a:pt x="1467" y="733"/>
                  </a:cubicBezTo>
                  <a:cubicBezTo>
                    <a:pt x="1429" y="774"/>
                    <a:pt x="1391" y="812"/>
                    <a:pt x="1350" y="849"/>
                  </a:cubicBezTo>
                  <a:cubicBezTo>
                    <a:pt x="1303" y="883"/>
                    <a:pt x="1255" y="911"/>
                    <a:pt x="1201" y="935"/>
                  </a:cubicBezTo>
                  <a:cubicBezTo>
                    <a:pt x="1146" y="958"/>
                    <a:pt x="1091" y="972"/>
                    <a:pt x="1030" y="982"/>
                  </a:cubicBezTo>
                  <a:cubicBezTo>
                    <a:pt x="994" y="986"/>
                    <a:pt x="957" y="989"/>
                    <a:pt x="920" y="989"/>
                  </a:cubicBezTo>
                  <a:cubicBezTo>
                    <a:pt x="897" y="989"/>
                    <a:pt x="875" y="988"/>
                    <a:pt x="853" y="985"/>
                  </a:cubicBezTo>
                  <a:cubicBezTo>
                    <a:pt x="802" y="975"/>
                    <a:pt x="751" y="962"/>
                    <a:pt x="703" y="941"/>
                  </a:cubicBezTo>
                  <a:cubicBezTo>
                    <a:pt x="658" y="921"/>
                    <a:pt x="621" y="900"/>
                    <a:pt x="584" y="873"/>
                  </a:cubicBezTo>
                  <a:cubicBezTo>
                    <a:pt x="546" y="842"/>
                    <a:pt x="512" y="809"/>
                    <a:pt x="482" y="768"/>
                  </a:cubicBezTo>
                  <a:cubicBezTo>
                    <a:pt x="451" y="723"/>
                    <a:pt x="424" y="679"/>
                    <a:pt x="400" y="628"/>
                  </a:cubicBezTo>
                  <a:cubicBezTo>
                    <a:pt x="372" y="553"/>
                    <a:pt x="352" y="474"/>
                    <a:pt x="339" y="396"/>
                  </a:cubicBezTo>
                  <a:cubicBezTo>
                    <a:pt x="335" y="351"/>
                    <a:pt x="331" y="310"/>
                    <a:pt x="331" y="266"/>
                  </a:cubicBezTo>
                  <a:cubicBezTo>
                    <a:pt x="328" y="178"/>
                    <a:pt x="257" y="103"/>
                    <a:pt x="168" y="103"/>
                  </a:cubicBezTo>
                  <a:cubicBezTo>
                    <a:pt x="79" y="103"/>
                    <a:pt x="1" y="178"/>
                    <a:pt x="1" y="266"/>
                  </a:cubicBezTo>
                  <a:cubicBezTo>
                    <a:pt x="7" y="423"/>
                    <a:pt x="28" y="580"/>
                    <a:pt x="86" y="727"/>
                  </a:cubicBezTo>
                  <a:cubicBezTo>
                    <a:pt x="137" y="853"/>
                    <a:pt x="209" y="968"/>
                    <a:pt x="304" y="1064"/>
                  </a:cubicBezTo>
                  <a:cubicBezTo>
                    <a:pt x="469" y="1232"/>
                    <a:pt x="707" y="1317"/>
                    <a:pt x="940" y="1317"/>
                  </a:cubicBezTo>
                  <a:cubicBezTo>
                    <a:pt x="958" y="1317"/>
                    <a:pt x="975" y="1317"/>
                    <a:pt x="993" y="1316"/>
                  </a:cubicBezTo>
                  <a:cubicBezTo>
                    <a:pt x="1251" y="1306"/>
                    <a:pt x="1497" y="1183"/>
                    <a:pt x="1674" y="996"/>
                  </a:cubicBezTo>
                  <a:cubicBezTo>
                    <a:pt x="1882" y="774"/>
                    <a:pt x="1967" y="464"/>
                    <a:pt x="1961" y="164"/>
                  </a:cubicBezTo>
                  <a:cubicBezTo>
                    <a:pt x="1957" y="76"/>
                    <a:pt x="1889" y="0"/>
                    <a:pt x="179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3"/>
            <p:cNvSpPr/>
            <p:nvPr/>
          </p:nvSpPr>
          <p:spPr>
            <a:xfrm>
              <a:off x="4560849" y="2569004"/>
              <a:ext cx="63526" cy="43599"/>
            </a:xfrm>
            <a:custGeom>
              <a:rect b="b" l="l" r="r" t="t"/>
              <a:pathLst>
                <a:path extrusionOk="0" h="1402" w="2043">
                  <a:moveTo>
                    <a:pt x="1838" y="82"/>
                  </a:moveTo>
                  <a:cubicBezTo>
                    <a:pt x="1872" y="82"/>
                    <a:pt x="1903" y="96"/>
                    <a:pt x="1923" y="117"/>
                  </a:cubicBezTo>
                  <a:cubicBezTo>
                    <a:pt x="1947" y="140"/>
                    <a:pt x="1961" y="171"/>
                    <a:pt x="1961" y="205"/>
                  </a:cubicBezTo>
                  <a:lnTo>
                    <a:pt x="1961" y="232"/>
                  </a:lnTo>
                  <a:cubicBezTo>
                    <a:pt x="1961" y="375"/>
                    <a:pt x="1940" y="518"/>
                    <a:pt x="1896" y="648"/>
                  </a:cubicBezTo>
                  <a:cubicBezTo>
                    <a:pt x="1852" y="781"/>
                    <a:pt x="1783" y="904"/>
                    <a:pt x="1684" y="1009"/>
                  </a:cubicBezTo>
                  <a:cubicBezTo>
                    <a:pt x="1514" y="1190"/>
                    <a:pt x="1279" y="1306"/>
                    <a:pt x="1030" y="1316"/>
                  </a:cubicBezTo>
                  <a:cubicBezTo>
                    <a:pt x="1017" y="1320"/>
                    <a:pt x="1000" y="1320"/>
                    <a:pt x="982" y="1320"/>
                  </a:cubicBezTo>
                  <a:cubicBezTo>
                    <a:pt x="870" y="1320"/>
                    <a:pt x="758" y="1299"/>
                    <a:pt x="655" y="1259"/>
                  </a:cubicBezTo>
                  <a:cubicBezTo>
                    <a:pt x="550" y="1218"/>
                    <a:pt x="454" y="1156"/>
                    <a:pt x="376" y="1078"/>
                  </a:cubicBezTo>
                  <a:cubicBezTo>
                    <a:pt x="284" y="982"/>
                    <a:pt x="212" y="877"/>
                    <a:pt x="168" y="754"/>
                  </a:cubicBezTo>
                  <a:lnTo>
                    <a:pt x="165" y="754"/>
                  </a:lnTo>
                  <a:cubicBezTo>
                    <a:pt x="110" y="611"/>
                    <a:pt x="86" y="461"/>
                    <a:pt x="83" y="307"/>
                  </a:cubicBezTo>
                  <a:lnTo>
                    <a:pt x="83" y="304"/>
                  </a:lnTo>
                  <a:cubicBezTo>
                    <a:pt x="83" y="287"/>
                    <a:pt x="86" y="273"/>
                    <a:pt x="93" y="260"/>
                  </a:cubicBezTo>
                  <a:cubicBezTo>
                    <a:pt x="103" y="236"/>
                    <a:pt x="120" y="219"/>
                    <a:pt x="141" y="205"/>
                  </a:cubicBezTo>
                  <a:cubicBezTo>
                    <a:pt x="161" y="191"/>
                    <a:pt x="185" y="185"/>
                    <a:pt x="209" y="185"/>
                  </a:cubicBezTo>
                  <a:cubicBezTo>
                    <a:pt x="243" y="185"/>
                    <a:pt x="270" y="199"/>
                    <a:pt x="294" y="222"/>
                  </a:cubicBezTo>
                  <a:cubicBezTo>
                    <a:pt x="318" y="243"/>
                    <a:pt x="331" y="277"/>
                    <a:pt x="331" y="311"/>
                  </a:cubicBezTo>
                  <a:lnTo>
                    <a:pt x="331" y="311"/>
                  </a:lnTo>
                  <a:lnTo>
                    <a:pt x="331" y="311"/>
                  </a:lnTo>
                  <a:cubicBezTo>
                    <a:pt x="332" y="354"/>
                    <a:pt x="335" y="397"/>
                    <a:pt x="339" y="441"/>
                  </a:cubicBezTo>
                  <a:lnTo>
                    <a:pt x="342" y="444"/>
                  </a:lnTo>
                  <a:cubicBezTo>
                    <a:pt x="352" y="526"/>
                    <a:pt x="372" y="604"/>
                    <a:pt x="403" y="682"/>
                  </a:cubicBezTo>
                  <a:lnTo>
                    <a:pt x="403" y="686"/>
                  </a:lnTo>
                  <a:cubicBezTo>
                    <a:pt x="424" y="730"/>
                    <a:pt x="447" y="772"/>
                    <a:pt x="476" y="814"/>
                  </a:cubicBezTo>
                  <a:lnTo>
                    <a:pt x="476" y="814"/>
                  </a:lnTo>
                  <a:lnTo>
                    <a:pt x="475" y="815"/>
                  </a:lnTo>
                  <a:cubicBezTo>
                    <a:pt x="478" y="822"/>
                    <a:pt x="482" y="829"/>
                    <a:pt x="488" y="836"/>
                  </a:cubicBezTo>
                  <a:lnTo>
                    <a:pt x="492" y="836"/>
                  </a:lnTo>
                  <a:cubicBezTo>
                    <a:pt x="519" y="871"/>
                    <a:pt x="550" y="902"/>
                    <a:pt x="583" y="931"/>
                  </a:cubicBezTo>
                  <a:lnTo>
                    <a:pt x="583" y="931"/>
                  </a:lnTo>
                  <a:lnTo>
                    <a:pt x="580" y="935"/>
                  </a:lnTo>
                  <a:cubicBezTo>
                    <a:pt x="584" y="935"/>
                    <a:pt x="587" y="938"/>
                    <a:pt x="593" y="941"/>
                  </a:cubicBezTo>
                  <a:lnTo>
                    <a:pt x="593" y="941"/>
                  </a:lnTo>
                  <a:cubicBezTo>
                    <a:pt x="594" y="942"/>
                    <a:pt x="596" y="943"/>
                    <a:pt x="597" y="944"/>
                  </a:cubicBezTo>
                  <a:lnTo>
                    <a:pt x="601" y="948"/>
                  </a:lnTo>
                  <a:cubicBezTo>
                    <a:pt x="641" y="976"/>
                    <a:pt x="682" y="999"/>
                    <a:pt x="723" y="1020"/>
                  </a:cubicBezTo>
                  <a:lnTo>
                    <a:pt x="727" y="1020"/>
                  </a:lnTo>
                  <a:lnTo>
                    <a:pt x="727" y="1023"/>
                  </a:lnTo>
                  <a:cubicBezTo>
                    <a:pt x="778" y="1040"/>
                    <a:pt x="833" y="1057"/>
                    <a:pt x="887" y="1067"/>
                  </a:cubicBezTo>
                  <a:lnTo>
                    <a:pt x="891" y="1067"/>
                  </a:lnTo>
                  <a:cubicBezTo>
                    <a:pt x="918" y="1070"/>
                    <a:pt x="948" y="1070"/>
                    <a:pt x="976" y="1070"/>
                  </a:cubicBezTo>
                  <a:cubicBezTo>
                    <a:pt x="1009" y="1070"/>
                    <a:pt x="1044" y="1067"/>
                    <a:pt x="1078" y="1064"/>
                  </a:cubicBezTo>
                  <a:lnTo>
                    <a:pt x="1081" y="1064"/>
                  </a:lnTo>
                  <a:cubicBezTo>
                    <a:pt x="1140" y="1054"/>
                    <a:pt x="1201" y="1037"/>
                    <a:pt x="1259" y="1016"/>
                  </a:cubicBezTo>
                  <a:lnTo>
                    <a:pt x="1259" y="1013"/>
                  </a:lnTo>
                  <a:lnTo>
                    <a:pt x="1262" y="1013"/>
                  </a:lnTo>
                  <a:cubicBezTo>
                    <a:pt x="1265" y="1012"/>
                    <a:pt x="1269" y="1010"/>
                    <a:pt x="1272" y="1008"/>
                  </a:cubicBezTo>
                  <a:lnTo>
                    <a:pt x="1272" y="1008"/>
                  </a:lnTo>
                  <a:lnTo>
                    <a:pt x="1272" y="1009"/>
                  </a:lnTo>
                  <a:lnTo>
                    <a:pt x="1283" y="1006"/>
                  </a:lnTo>
                  <a:lnTo>
                    <a:pt x="1282" y="1003"/>
                  </a:lnTo>
                  <a:lnTo>
                    <a:pt x="1282" y="1003"/>
                  </a:lnTo>
                  <a:cubicBezTo>
                    <a:pt x="1326" y="981"/>
                    <a:pt x="1371" y="954"/>
                    <a:pt x="1415" y="924"/>
                  </a:cubicBezTo>
                  <a:lnTo>
                    <a:pt x="1415" y="921"/>
                  </a:lnTo>
                  <a:cubicBezTo>
                    <a:pt x="1459" y="883"/>
                    <a:pt x="1500" y="845"/>
                    <a:pt x="1538" y="801"/>
                  </a:cubicBezTo>
                  <a:lnTo>
                    <a:pt x="1538" y="798"/>
                  </a:lnTo>
                  <a:cubicBezTo>
                    <a:pt x="1579" y="743"/>
                    <a:pt x="1613" y="689"/>
                    <a:pt x="1640" y="628"/>
                  </a:cubicBezTo>
                  <a:lnTo>
                    <a:pt x="1643" y="625"/>
                  </a:lnTo>
                  <a:cubicBezTo>
                    <a:pt x="1667" y="561"/>
                    <a:pt x="1685" y="496"/>
                    <a:pt x="1698" y="430"/>
                  </a:cubicBezTo>
                  <a:lnTo>
                    <a:pt x="1698" y="430"/>
                  </a:lnTo>
                  <a:lnTo>
                    <a:pt x="1701" y="430"/>
                  </a:lnTo>
                  <a:cubicBezTo>
                    <a:pt x="1701" y="423"/>
                    <a:pt x="1705" y="413"/>
                    <a:pt x="1705" y="406"/>
                  </a:cubicBezTo>
                  <a:lnTo>
                    <a:pt x="1705" y="406"/>
                  </a:lnTo>
                  <a:cubicBezTo>
                    <a:pt x="1705" y="406"/>
                    <a:pt x="1705" y="406"/>
                    <a:pt x="1705" y="406"/>
                  </a:cubicBezTo>
                  <a:lnTo>
                    <a:pt x="1702" y="406"/>
                  </a:lnTo>
                  <a:lnTo>
                    <a:pt x="1702" y="406"/>
                  </a:lnTo>
                  <a:cubicBezTo>
                    <a:pt x="1703" y="402"/>
                    <a:pt x="1704" y="397"/>
                    <a:pt x="1705" y="392"/>
                  </a:cubicBezTo>
                  <a:lnTo>
                    <a:pt x="1705" y="389"/>
                  </a:lnTo>
                  <a:cubicBezTo>
                    <a:pt x="1712" y="338"/>
                    <a:pt x="1712" y="287"/>
                    <a:pt x="1712" y="232"/>
                  </a:cubicBezTo>
                  <a:lnTo>
                    <a:pt x="1712" y="205"/>
                  </a:lnTo>
                  <a:lnTo>
                    <a:pt x="1712" y="202"/>
                  </a:lnTo>
                  <a:cubicBezTo>
                    <a:pt x="1712" y="171"/>
                    <a:pt x="1729" y="140"/>
                    <a:pt x="1750" y="117"/>
                  </a:cubicBezTo>
                  <a:cubicBezTo>
                    <a:pt x="1773" y="96"/>
                    <a:pt x="1804" y="82"/>
                    <a:pt x="1838" y="82"/>
                  </a:cubicBezTo>
                  <a:close/>
                  <a:moveTo>
                    <a:pt x="1838" y="1"/>
                  </a:moveTo>
                  <a:cubicBezTo>
                    <a:pt x="1783" y="1"/>
                    <a:pt x="1732" y="21"/>
                    <a:pt x="1695" y="59"/>
                  </a:cubicBezTo>
                  <a:cubicBezTo>
                    <a:pt x="1657" y="96"/>
                    <a:pt x="1630" y="144"/>
                    <a:pt x="1630" y="202"/>
                  </a:cubicBezTo>
                  <a:lnTo>
                    <a:pt x="1630" y="208"/>
                  </a:lnTo>
                  <a:lnTo>
                    <a:pt x="1630" y="232"/>
                  </a:lnTo>
                  <a:cubicBezTo>
                    <a:pt x="1630" y="283"/>
                    <a:pt x="1630" y="329"/>
                    <a:pt x="1623" y="379"/>
                  </a:cubicBezTo>
                  <a:lnTo>
                    <a:pt x="1623" y="379"/>
                  </a:lnTo>
                  <a:lnTo>
                    <a:pt x="1623" y="379"/>
                  </a:lnTo>
                  <a:cubicBezTo>
                    <a:pt x="1613" y="454"/>
                    <a:pt x="1593" y="526"/>
                    <a:pt x="1566" y="594"/>
                  </a:cubicBezTo>
                  <a:lnTo>
                    <a:pt x="1567" y="594"/>
                  </a:lnTo>
                  <a:lnTo>
                    <a:pt x="1567" y="594"/>
                  </a:lnTo>
                  <a:cubicBezTo>
                    <a:pt x="1540" y="651"/>
                    <a:pt x="1510" y="703"/>
                    <a:pt x="1473" y="751"/>
                  </a:cubicBezTo>
                  <a:lnTo>
                    <a:pt x="1473" y="751"/>
                  </a:lnTo>
                  <a:lnTo>
                    <a:pt x="1473" y="751"/>
                  </a:lnTo>
                  <a:cubicBezTo>
                    <a:pt x="1438" y="789"/>
                    <a:pt x="1406" y="824"/>
                    <a:pt x="1368" y="856"/>
                  </a:cubicBezTo>
                  <a:lnTo>
                    <a:pt x="1368" y="856"/>
                  </a:lnTo>
                  <a:lnTo>
                    <a:pt x="1368" y="856"/>
                  </a:lnTo>
                  <a:cubicBezTo>
                    <a:pt x="1329" y="884"/>
                    <a:pt x="1292" y="907"/>
                    <a:pt x="1252" y="928"/>
                  </a:cubicBezTo>
                  <a:lnTo>
                    <a:pt x="1252" y="928"/>
                  </a:lnTo>
                  <a:lnTo>
                    <a:pt x="1252" y="927"/>
                  </a:lnTo>
                  <a:lnTo>
                    <a:pt x="1242" y="931"/>
                  </a:lnTo>
                  <a:lnTo>
                    <a:pt x="1242" y="933"/>
                  </a:lnTo>
                  <a:lnTo>
                    <a:pt x="1242" y="933"/>
                  </a:lnTo>
                  <a:cubicBezTo>
                    <a:pt x="1238" y="935"/>
                    <a:pt x="1233" y="937"/>
                    <a:pt x="1228" y="939"/>
                  </a:cubicBezTo>
                  <a:lnTo>
                    <a:pt x="1228" y="939"/>
                  </a:lnTo>
                  <a:lnTo>
                    <a:pt x="1228" y="938"/>
                  </a:lnTo>
                  <a:cubicBezTo>
                    <a:pt x="1173" y="958"/>
                    <a:pt x="1122" y="976"/>
                    <a:pt x="1064" y="985"/>
                  </a:cubicBezTo>
                  <a:lnTo>
                    <a:pt x="1064" y="985"/>
                  </a:lnTo>
                  <a:lnTo>
                    <a:pt x="1064" y="985"/>
                  </a:lnTo>
                  <a:cubicBezTo>
                    <a:pt x="1035" y="986"/>
                    <a:pt x="1005" y="989"/>
                    <a:pt x="976" y="989"/>
                  </a:cubicBezTo>
                  <a:cubicBezTo>
                    <a:pt x="953" y="989"/>
                    <a:pt x="927" y="989"/>
                    <a:pt x="901" y="986"/>
                  </a:cubicBezTo>
                  <a:lnTo>
                    <a:pt x="901" y="986"/>
                  </a:lnTo>
                  <a:lnTo>
                    <a:pt x="901" y="985"/>
                  </a:lnTo>
                  <a:cubicBezTo>
                    <a:pt x="853" y="976"/>
                    <a:pt x="802" y="962"/>
                    <a:pt x="758" y="944"/>
                  </a:cubicBezTo>
                  <a:lnTo>
                    <a:pt x="757" y="946"/>
                  </a:lnTo>
                  <a:lnTo>
                    <a:pt x="757" y="946"/>
                  </a:lnTo>
                  <a:cubicBezTo>
                    <a:pt x="718" y="926"/>
                    <a:pt x="681" y="906"/>
                    <a:pt x="649" y="880"/>
                  </a:cubicBezTo>
                  <a:lnTo>
                    <a:pt x="648" y="880"/>
                  </a:lnTo>
                  <a:lnTo>
                    <a:pt x="648" y="880"/>
                  </a:lnTo>
                  <a:cubicBezTo>
                    <a:pt x="613" y="851"/>
                    <a:pt x="584" y="819"/>
                    <a:pt x="555" y="786"/>
                  </a:cubicBezTo>
                  <a:lnTo>
                    <a:pt x="555" y="786"/>
                  </a:lnTo>
                  <a:cubicBezTo>
                    <a:pt x="554" y="785"/>
                    <a:pt x="553" y="783"/>
                    <a:pt x="552" y="782"/>
                  </a:cubicBezTo>
                  <a:lnTo>
                    <a:pt x="552" y="782"/>
                  </a:lnTo>
                  <a:lnTo>
                    <a:pt x="553" y="781"/>
                  </a:lnTo>
                  <a:cubicBezTo>
                    <a:pt x="551" y="779"/>
                    <a:pt x="550" y="777"/>
                    <a:pt x="548" y="776"/>
                  </a:cubicBezTo>
                  <a:lnTo>
                    <a:pt x="548" y="776"/>
                  </a:lnTo>
                  <a:cubicBezTo>
                    <a:pt x="522" y="736"/>
                    <a:pt x="498" y="697"/>
                    <a:pt x="480" y="656"/>
                  </a:cubicBezTo>
                  <a:lnTo>
                    <a:pt x="480" y="656"/>
                  </a:lnTo>
                  <a:lnTo>
                    <a:pt x="482" y="655"/>
                  </a:lnTo>
                  <a:cubicBezTo>
                    <a:pt x="451" y="580"/>
                    <a:pt x="434" y="509"/>
                    <a:pt x="421" y="430"/>
                  </a:cubicBezTo>
                  <a:cubicBezTo>
                    <a:pt x="416" y="389"/>
                    <a:pt x="413" y="348"/>
                    <a:pt x="413" y="307"/>
                  </a:cubicBezTo>
                  <a:cubicBezTo>
                    <a:pt x="413" y="253"/>
                    <a:pt x="389" y="202"/>
                    <a:pt x="352" y="164"/>
                  </a:cubicBezTo>
                  <a:cubicBezTo>
                    <a:pt x="318" y="127"/>
                    <a:pt x="264" y="103"/>
                    <a:pt x="209" y="103"/>
                  </a:cubicBezTo>
                  <a:cubicBezTo>
                    <a:pt x="155" y="103"/>
                    <a:pt x="103" y="127"/>
                    <a:pt x="66" y="161"/>
                  </a:cubicBezTo>
                  <a:cubicBezTo>
                    <a:pt x="45" y="178"/>
                    <a:pt x="32" y="202"/>
                    <a:pt x="18" y="226"/>
                  </a:cubicBezTo>
                  <a:cubicBezTo>
                    <a:pt x="8" y="249"/>
                    <a:pt x="1" y="277"/>
                    <a:pt x="1" y="304"/>
                  </a:cubicBezTo>
                  <a:lnTo>
                    <a:pt x="1" y="311"/>
                  </a:lnTo>
                  <a:cubicBezTo>
                    <a:pt x="8" y="471"/>
                    <a:pt x="28" y="631"/>
                    <a:pt x="89" y="784"/>
                  </a:cubicBezTo>
                  <a:cubicBezTo>
                    <a:pt x="141" y="914"/>
                    <a:pt x="219" y="1034"/>
                    <a:pt x="318" y="1136"/>
                  </a:cubicBezTo>
                  <a:lnTo>
                    <a:pt x="318" y="1132"/>
                  </a:lnTo>
                  <a:cubicBezTo>
                    <a:pt x="403" y="1224"/>
                    <a:pt x="509" y="1289"/>
                    <a:pt x="625" y="1333"/>
                  </a:cubicBezTo>
                  <a:cubicBezTo>
                    <a:pt x="737" y="1377"/>
                    <a:pt x="863" y="1402"/>
                    <a:pt x="982" y="1402"/>
                  </a:cubicBezTo>
                  <a:cubicBezTo>
                    <a:pt x="1000" y="1402"/>
                    <a:pt x="1017" y="1402"/>
                    <a:pt x="1034" y="1398"/>
                  </a:cubicBezTo>
                  <a:cubicBezTo>
                    <a:pt x="1306" y="1384"/>
                    <a:pt x="1558" y="1262"/>
                    <a:pt x="1742" y="1064"/>
                  </a:cubicBezTo>
                  <a:cubicBezTo>
                    <a:pt x="1852" y="952"/>
                    <a:pt x="1926" y="818"/>
                    <a:pt x="1975" y="675"/>
                  </a:cubicBezTo>
                  <a:cubicBezTo>
                    <a:pt x="2022" y="532"/>
                    <a:pt x="2042" y="383"/>
                    <a:pt x="2042" y="232"/>
                  </a:cubicBezTo>
                  <a:lnTo>
                    <a:pt x="2042" y="205"/>
                  </a:lnTo>
                  <a:cubicBezTo>
                    <a:pt x="2042" y="147"/>
                    <a:pt x="2019" y="96"/>
                    <a:pt x="1981" y="62"/>
                  </a:cubicBezTo>
                  <a:cubicBezTo>
                    <a:pt x="1947" y="24"/>
                    <a:pt x="1896" y="1"/>
                    <a:pt x="1838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3"/>
            <p:cNvSpPr/>
            <p:nvPr/>
          </p:nvSpPr>
          <p:spPr>
            <a:xfrm>
              <a:off x="4562249" y="2569751"/>
              <a:ext cx="58955" cy="13496"/>
            </a:xfrm>
            <a:custGeom>
              <a:rect b="b" l="l" r="r" t="t"/>
              <a:pathLst>
                <a:path extrusionOk="0" h="434" w="1896">
                  <a:moveTo>
                    <a:pt x="1708" y="0"/>
                  </a:moveTo>
                  <a:cubicBezTo>
                    <a:pt x="1701" y="0"/>
                    <a:pt x="1694" y="0"/>
                    <a:pt x="1687" y="4"/>
                  </a:cubicBezTo>
                  <a:cubicBezTo>
                    <a:pt x="1455" y="28"/>
                    <a:pt x="1224" y="49"/>
                    <a:pt x="992" y="62"/>
                  </a:cubicBezTo>
                  <a:lnTo>
                    <a:pt x="985" y="62"/>
                  </a:lnTo>
                  <a:cubicBezTo>
                    <a:pt x="716" y="79"/>
                    <a:pt x="447" y="93"/>
                    <a:pt x="178" y="106"/>
                  </a:cubicBezTo>
                  <a:cubicBezTo>
                    <a:pt x="133" y="110"/>
                    <a:pt x="99" y="113"/>
                    <a:pt x="61" y="143"/>
                  </a:cubicBezTo>
                  <a:cubicBezTo>
                    <a:pt x="28" y="175"/>
                    <a:pt x="8" y="215"/>
                    <a:pt x="3" y="260"/>
                  </a:cubicBezTo>
                  <a:cubicBezTo>
                    <a:pt x="0" y="300"/>
                    <a:pt x="14" y="345"/>
                    <a:pt x="41" y="376"/>
                  </a:cubicBezTo>
                  <a:cubicBezTo>
                    <a:pt x="67" y="404"/>
                    <a:pt x="111" y="433"/>
                    <a:pt x="150" y="433"/>
                  </a:cubicBezTo>
                  <a:cubicBezTo>
                    <a:pt x="152" y="433"/>
                    <a:pt x="155" y="433"/>
                    <a:pt x="157" y="433"/>
                  </a:cubicBezTo>
                  <a:cubicBezTo>
                    <a:pt x="689" y="406"/>
                    <a:pt x="1217" y="386"/>
                    <a:pt x="1749" y="327"/>
                  </a:cubicBezTo>
                  <a:cubicBezTo>
                    <a:pt x="1837" y="318"/>
                    <a:pt x="1895" y="219"/>
                    <a:pt x="1878" y="134"/>
                  </a:cubicBezTo>
                  <a:cubicBezTo>
                    <a:pt x="1861" y="49"/>
                    <a:pt x="1790" y="0"/>
                    <a:pt x="170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3"/>
            <p:cNvSpPr/>
            <p:nvPr/>
          </p:nvSpPr>
          <p:spPr>
            <a:xfrm>
              <a:off x="4561067" y="2568475"/>
              <a:ext cx="60977" cy="16015"/>
            </a:xfrm>
            <a:custGeom>
              <a:rect b="b" l="l" r="r" t="t"/>
              <a:pathLst>
                <a:path extrusionOk="0" h="515" w="1961">
                  <a:moveTo>
                    <a:pt x="1746" y="0"/>
                  </a:moveTo>
                  <a:cubicBezTo>
                    <a:pt x="1735" y="0"/>
                    <a:pt x="1729" y="0"/>
                    <a:pt x="1718" y="4"/>
                  </a:cubicBezTo>
                  <a:lnTo>
                    <a:pt x="1732" y="85"/>
                  </a:lnTo>
                  <a:cubicBezTo>
                    <a:pt x="1735" y="82"/>
                    <a:pt x="1739" y="82"/>
                    <a:pt x="1746" y="82"/>
                  </a:cubicBezTo>
                  <a:cubicBezTo>
                    <a:pt x="1776" y="82"/>
                    <a:pt x="1807" y="93"/>
                    <a:pt x="1831" y="110"/>
                  </a:cubicBezTo>
                  <a:cubicBezTo>
                    <a:pt x="1841" y="120"/>
                    <a:pt x="1851" y="130"/>
                    <a:pt x="1858" y="140"/>
                  </a:cubicBezTo>
                  <a:cubicBezTo>
                    <a:pt x="1865" y="154"/>
                    <a:pt x="1872" y="167"/>
                    <a:pt x="1875" y="184"/>
                  </a:cubicBezTo>
                  <a:cubicBezTo>
                    <a:pt x="1875" y="192"/>
                    <a:pt x="1878" y="198"/>
                    <a:pt x="1878" y="205"/>
                  </a:cubicBezTo>
                  <a:cubicBezTo>
                    <a:pt x="1878" y="233"/>
                    <a:pt x="1869" y="263"/>
                    <a:pt x="1848" y="287"/>
                  </a:cubicBezTo>
                  <a:cubicBezTo>
                    <a:pt x="1841" y="297"/>
                    <a:pt x="1831" y="307"/>
                    <a:pt x="1817" y="314"/>
                  </a:cubicBezTo>
                  <a:cubicBezTo>
                    <a:pt x="1807" y="321"/>
                    <a:pt x="1793" y="328"/>
                    <a:pt x="1779" y="328"/>
                  </a:cubicBezTo>
                  <a:cubicBezTo>
                    <a:pt x="1255" y="386"/>
                    <a:pt x="724" y="406"/>
                    <a:pt x="192" y="433"/>
                  </a:cubicBezTo>
                  <a:lnTo>
                    <a:pt x="189" y="433"/>
                  </a:lnTo>
                  <a:cubicBezTo>
                    <a:pt x="178" y="433"/>
                    <a:pt x="164" y="430"/>
                    <a:pt x="148" y="423"/>
                  </a:cubicBezTo>
                  <a:cubicBezTo>
                    <a:pt x="134" y="413"/>
                    <a:pt x="120" y="403"/>
                    <a:pt x="113" y="392"/>
                  </a:cubicBezTo>
                  <a:lnTo>
                    <a:pt x="110" y="389"/>
                  </a:lnTo>
                  <a:cubicBezTo>
                    <a:pt x="93" y="368"/>
                    <a:pt x="82" y="341"/>
                    <a:pt x="82" y="314"/>
                  </a:cubicBezTo>
                  <a:lnTo>
                    <a:pt x="82" y="304"/>
                  </a:lnTo>
                  <a:cubicBezTo>
                    <a:pt x="86" y="270"/>
                    <a:pt x="99" y="239"/>
                    <a:pt x="127" y="219"/>
                  </a:cubicBezTo>
                  <a:lnTo>
                    <a:pt x="127" y="216"/>
                  </a:lnTo>
                  <a:cubicBezTo>
                    <a:pt x="140" y="205"/>
                    <a:pt x="151" y="198"/>
                    <a:pt x="168" y="195"/>
                  </a:cubicBezTo>
                  <a:cubicBezTo>
                    <a:pt x="181" y="192"/>
                    <a:pt x="198" y="188"/>
                    <a:pt x="219" y="188"/>
                  </a:cubicBezTo>
                  <a:cubicBezTo>
                    <a:pt x="488" y="175"/>
                    <a:pt x="757" y="161"/>
                    <a:pt x="1023" y="144"/>
                  </a:cubicBezTo>
                  <a:lnTo>
                    <a:pt x="1043" y="144"/>
                  </a:lnTo>
                  <a:lnTo>
                    <a:pt x="1043" y="143"/>
                  </a:lnTo>
                  <a:lnTo>
                    <a:pt x="1043" y="143"/>
                  </a:lnTo>
                  <a:cubicBezTo>
                    <a:pt x="1274" y="130"/>
                    <a:pt x="1502" y="110"/>
                    <a:pt x="1729" y="85"/>
                  </a:cubicBezTo>
                  <a:lnTo>
                    <a:pt x="1718" y="4"/>
                  </a:lnTo>
                  <a:cubicBezTo>
                    <a:pt x="1487" y="28"/>
                    <a:pt x="1258" y="49"/>
                    <a:pt x="1027" y="62"/>
                  </a:cubicBezTo>
                  <a:lnTo>
                    <a:pt x="1016" y="62"/>
                  </a:lnTo>
                  <a:cubicBezTo>
                    <a:pt x="1015" y="62"/>
                    <a:pt x="1014" y="62"/>
                    <a:pt x="1013" y="62"/>
                  </a:cubicBezTo>
                  <a:lnTo>
                    <a:pt x="1013" y="62"/>
                  </a:lnTo>
                  <a:cubicBezTo>
                    <a:pt x="749" y="79"/>
                    <a:pt x="482" y="93"/>
                    <a:pt x="216" y="106"/>
                  </a:cubicBezTo>
                  <a:cubicBezTo>
                    <a:pt x="192" y="106"/>
                    <a:pt x="168" y="110"/>
                    <a:pt x="144" y="117"/>
                  </a:cubicBezTo>
                  <a:cubicBezTo>
                    <a:pt x="120" y="123"/>
                    <a:pt x="96" y="137"/>
                    <a:pt x="73" y="154"/>
                  </a:cubicBezTo>
                  <a:cubicBezTo>
                    <a:pt x="32" y="188"/>
                    <a:pt x="5" y="243"/>
                    <a:pt x="1" y="297"/>
                  </a:cubicBezTo>
                  <a:lnTo>
                    <a:pt x="1" y="314"/>
                  </a:lnTo>
                  <a:cubicBezTo>
                    <a:pt x="1" y="362"/>
                    <a:pt x="18" y="409"/>
                    <a:pt x="49" y="444"/>
                  </a:cubicBezTo>
                  <a:cubicBezTo>
                    <a:pt x="66" y="461"/>
                    <a:pt x="86" y="481"/>
                    <a:pt x="110" y="494"/>
                  </a:cubicBezTo>
                  <a:cubicBezTo>
                    <a:pt x="131" y="505"/>
                    <a:pt x="158" y="515"/>
                    <a:pt x="189" y="515"/>
                  </a:cubicBezTo>
                  <a:lnTo>
                    <a:pt x="195" y="515"/>
                  </a:lnTo>
                  <a:cubicBezTo>
                    <a:pt x="727" y="488"/>
                    <a:pt x="1258" y="467"/>
                    <a:pt x="1790" y="409"/>
                  </a:cubicBezTo>
                  <a:cubicBezTo>
                    <a:pt x="1817" y="406"/>
                    <a:pt x="1841" y="396"/>
                    <a:pt x="1861" y="386"/>
                  </a:cubicBezTo>
                  <a:cubicBezTo>
                    <a:pt x="1892" y="365"/>
                    <a:pt x="1916" y="338"/>
                    <a:pt x="1933" y="307"/>
                  </a:cubicBezTo>
                  <a:cubicBezTo>
                    <a:pt x="1950" y="277"/>
                    <a:pt x="1960" y="243"/>
                    <a:pt x="1960" y="205"/>
                  </a:cubicBezTo>
                  <a:cubicBezTo>
                    <a:pt x="1960" y="192"/>
                    <a:pt x="1957" y="181"/>
                    <a:pt x="1957" y="167"/>
                  </a:cubicBezTo>
                  <a:cubicBezTo>
                    <a:pt x="1950" y="140"/>
                    <a:pt x="1940" y="117"/>
                    <a:pt x="1927" y="96"/>
                  </a:cubicBezTo>
                  <a:cubicBezTo>
                    <a:pt x="1910" y="65"/>
                    <a:pt x="1878" y="41"/>
                    <a:pt x="1848" y="24"/>
                  </a:cubicBezTo>
                  <a:cubicBezTo>
                    <a:pt x="1817" y="11"/>
                    <a:pt x="1779" y="0"/>
                    <a:pt x="174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3"/>
            <p:cNvSpPr/>
            <p:nvPr/>
          </p:nvSpPr>
          <p:spPr>
            <a:xfrm>
              <a:off x="4571235" y="2588814"/>
              <a:ext cx="40858" cy="9516"/>
            </a:xfrm>
            <a:custGeom>
              <a:rect b="b" l="l" r="r" t="t"/>
              <a:pathLst>
                <a:path extrusionOk="0" h="306" w="1314">
                  <a:moveTo>
                    <a:pt x="618" y="1"/>
                  </a:moveTo>
                  <a:cubicBezTo>
                    <a:pt x="529" y="1"/>
                    <a:pt x="444" y="11"/>
                    <a:pt x="359" y="29"/>
                  </a:cubicBezTo>
                  <a:cubicBezTo>
                    <a:pt x="253" y="52"/>
                    <a:pt x="151" y="93"/>
                    <a:pt x="59" y="147"/>
                  </a:cubicBezTo>
                  <a:cubicBezTo>
                    <a:pt x="21" y="168"/>
                    <a:pt x="1" y="213"/>
                    <a:pt x="21" y="257"/>
                  </a:cubicBezTo>
                  <a:cubicBezTo>
                    <a:pt x="34" y="285"/>
                    <a:pt x="68" y="305"/>
                    <a:pt x="100" y="305"/>
                  </a:cubicBezTo>
                  <a:cubicBezTo>
                    <a:pt x="111" y="305"/>
                    <a:pt x="121" y="303"/>
                    <a:pt x="131" y="298"/>
                  </a:cubicBezTo>
                  <a:cubicBezTo>
                    <a:pt x="161" y="277"/>
                    <a:pt x="189" y="263"/>
                    <a:pt x="219" y="249"/>
                  </a:cubicBezTo>
                  <a:cubicBezTo>
                    <a:pt x="246" y="236"/>
                    <a:pt x="271" y="226"/>
                    <a:pt x="298" y="219"/>
                  </a:cubicBezTo>
                  <a:cubicBezTo>
                    <a:pt x="345" y="202"/>
                    <a:pt x="389" y="192"/>
                    <a:pt x="441" y="181"/>
                  </a:cubicBezTo>
                  <a:cubicBezTo>
                    <a:pt x="482" y="172"/>
                    <a:pt x="529" y="168"/>
                    <a:pt x="573" y="168"/>
                  </a:cubicBezTo>
                  <a:cubicBezTo>
                    <a:pt x="599" y="166"/>
                    <a:pt x="624" y="165"/>
                    <a:pt x="648" y="165"/>
                  </a:cubicBezTo>
                  <a:cubicBezTo>
                    <a:pt x="673" y="165"/>
                    <a:pt x="698" y="166"/>
                    <a:pt x="724" y="168"/>
                  </a:cubicBezTo>
                  <a:cubicBezTo>
                    <a:pt x="792" y="172"/>
                    <a:pt x="859" y="181"/>
                    <a:pt x="928" y="195"/>
                  </a:cubicBezTo>
                  <a:lnTo>
                    <a:pt x="925" y="195"/>
                  </a:lnTo>
                  <a:cubicBezTo>
                    <a:pt x="969" y="205"/>
                    <a:pt x="1010" y="216"/>
                    <a:pt x="1054" y="229"/>
                  </a:cubicBezTo>
                  <a:cubicBezTo>
                    <a:pt x="1102" y="243"/>
                    <a:pt x="1146" y="260"/>
                    <a:pt x="1191" y="280"/>
                  </a:cubicBezTo>
                  <a:cubicBezTo>
                    <a:pt x="1200" y="284"/>
                    <a:pt x="1209" y="286"/>
                    <a:pt x="1218" y="286"/>
                  </a:cubicBezTo>
                  <a:cubicBezTo>
                    <a:pt x="1253" y="286"/>
                    <a:pt x="1285" y="261"/>
                    <a:pt x="1296" y="229"/>
                  </a:cubicBezTo>
                  <a:cubicBezTo>
                    <a:pt x="1313" y="188"/>
                    <a:pt x="1289" y="144"/>
                    <a:pt x="1248" y="123"/>
                  </a:cubicBezTo>
                  <a:cubicBezTo>
                    <a:pt x="1201" y="106"/>
                    <a:pt x="1156" y="90"/>
                    <a:pt x="1109" y="73"/>
                  </a:cubicBezTo>
                  <a:cubicBezTo>
                    <a:pt x="1061" y="59"/>
                    <a:pt x="1010" y="45"/>
                    <a:pt x="958" y="35"/>
                  </a:cubicBezTo>
                  <a:cubicBezTo>
                    <a:pt x="853" y="11"/>
                    <a:pt x="744" y="1"/>
                    <a:pt x="63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3"/>
            <p:cNvSpPr/>
            <p:nvPr/>
          </p:nvSpPr>
          <p:spPr>
            <a:xfrm>
              <a:off x="4570302" y="2587539"/>
              <a:ext cx="42724" cy="12035"/>
            </a:xfrm>
            <a:custGeom>
              <a:rect b="b" l="l" r="r" t="t"/>
              <a:pathLst>
                <a:path extrusionOk="0" h="387" w="1374">
                  <a:moveTo>
                    <a:pt x="661" y="83"/>
                  </a:moveTo>
                  <a:cubicBezTo>
                    <a:pt x="771" y="83"/>
                    <a:pt x="876" y="93"/>
                    <a:pt x="982" y="117"/>
                  </a:cubicBezTo>
                  <a:cubicBezTo>
                    <a:pt x="1029" y="127"/>
                    <a:pt x="1081" y="137"/>
                    <a:pt x="1125" y="155"/>
                  </a:cubicBezTo>
                  <a:cubicBezTo>
                    <a:pt x="1169" y="168"/>
                    <a:pt x="1217" y="185"/>
                    <a:pt x="1262" y="205"/>
                  </a:cubicBezTo>
                  <a:lnTo>
                    <a:pt x="1263" y="203"/>
                  </a:lnTo>
                  <a:lnTo>
                    <a:pt x="1263" y="203"/>
                  </a:lnTo>
                  <a:cubicBezTo>
                    <a:pt x="1272" y="209"/>
                    <a:pt x="1278" y="216"/>
                    <a:pt x="1285" y="222"/>
                  </a:cubicBezTo>
                  <a:cubicBezTo>
                    <a:pt x="1289" y="229"/>
                    <a:pt x="1292" y="236"/>
                    <a:pt x="1292" y="246"/>
                  </a:cubicBezTo>
                  <a:cubicBezTo>
                    <a:pt x="1292" y="249"/>
                    <a:pt x="1292" y="254"/>
                    <a:pt x="1289" y="257"/>
                  </a:cubicBezTo>
                  <a:cubicBezTo>
                    <a:pt x="1285" y="263"/>
                    <a:pt x="1282" y="274"/>
                    <a:pt x="1271" y="277"/>
                  </a:cubicBezTo>
                  <a:cubicBezTo>
                    <a:pt x="1265" y="284"/>
                    <a:pt x="1258" y="287"/>
                    <a:pt x="1248" y="287"/>
                  </a:cubicBezTo>
                  <a:cubicBezTo>
                    <a:pt x="1244" y="287"/>
                    <a:pt x="1241" y="284"/>
                    <a:pt x="1237" y="284"/>
                  </a:cubicBezTo>
                  <a:cubicBezTo>
                    <a:pt x="1190" y="263"/>
                    <a:pt x="1145" y="246"/>
                    <a:pt x="1094" y="233"/>
                  </a:cubicBezTo>
                  <a:lnTo>
                    <a:pt x="1094" y="229"/>
                  </a:lnTo>
                  <a:cubicBezTo>
                    <a:pt x="1050" y="219"/>
                    <a:pt x="1009" y="205"/>
                    <a:pt x="965" y="196"/>
                  </a:cubicBezTo>
                  <a:cubicBezTo>
                    <a:pt x="898" y="185"/>
                    <a:pt x="830" y="172"/>
                    <a:pt x="757" y="168"/>
                  </a:cubicBezTo>
                  <a:lnTo>
                    <a:pt x="757" y="168"/>
                  </a:lnTo>
                  <a:lnTo>
                    <a:pt x="757" y="168"/>
                  </a:lnTo>
                  <a:cubicBezTo>
                    <a:pt x="726" y="164"/>
                    <a:pt x="696" y="164"/>
                    <a:pt x="669" y="164"/>
                  </a:cubicBezTo>
                  <a:cubicBezTo>
                    <a:pt x="644" y="164"/>
                    <a:pt x="624" y="164"/>
                    <a:pt x="603" y="168"/>
                  </a:cubicBezTo>
                  <a:cubicBezTo>
                    <a:pt x="556" y="172"/>
                    <a:pt x="508" y="172"/>
                    <a:pt x="460" y="182"/>
                  </a:cubicBezTo>
                  <a:cubicBezTo>
                    <a:pt x="413" y="192"/>
                    <a:pt x="365" y="205"/>
                    <a:pt x="317" y="219"/>
                  </a:cubicBezTo>
                  <a:lnTo>
                    <a:pt x="314" y="219"/>
                  </a:lnTo>
                  <a:cubicBezTo>
                    <a:pt x="287" y="229"/>
                    <a:pt x="260" y="240"/>
                    <a:pt x="232" y="254"/>
                  </a:cubicBezTo>
                  <a:cubicBezTo>
                    <a:pt x="203" y="266"/>
                    <a:pt x="173" y="282"/>
                    <a:pt x="144" y="302"/>
                  </a:cubicBezTo>
                  <a:lnTo>
                    <a:pt x="144" y="302"/>
                  </a:lnTo>
                  <a:lnTo>
                    <a:pt x="144" y="301"/>
                  </a:lnTo>
                  <a:cubicBezTo>
                    <a:pt x="137" y="304"/>
                    <a:pt x="133" y="304"/>
                    <a:pt x="126" y="304"/>
                  </a:cubicBezTo>
                  <a:cubicBezTo>
                    <a:pt x="120" y="304"/>
                    <a:pt x="112" y="301"/>
                    <a:pt x="103" y="298"/>
                  </a:cubicBezTo>
                  <a:cubicBezTo>
                    <a:pt x="96" y="294"/>
                    <a:pt x="92" y="287"/>
                    <a:pt x="89" y="281"/>
                  </a:cubicBezTo>
                  <a:cubicBezTo>
                    <a:pt x="85" y="274"/>
                    <a:pt x="82" y="267"/>
                    <a:pt x="82" y="263"/>
                  </a:cubicBezTo>
                  <a:cubicBezTo>
                    <a:pt x="82" y="257"/>
                    <a:pt x="85" y="249"/>
                    <a:pt x="89" y="243"/>
                  </a:cubicBezTo>
                  <a:cubicBezTo>
                    <a:pt x="96" y="236"/>
                    <a:pt x="103" y="229"/>
                    <a:pt x="109" y="222"/>
                  </a:cubicBezTo>
                  <a:cubicBezTo>
                    <a:pt x="198" y="172"/>
                    <a:pt x="297" y="131"/>
                    <a:pt x="395" y="110"/>
                  </a:cubicBezTo>
                  <a:cubicBezTo>
                    <a:pt x="481" y="93"/>
                    <a:pt x="566" y="83"/>
                    <a:pt x="648" y="83"/>
                  </a:cubicBezTo>
                  <a:close/>
                  <a:moveTo>
                    <a:pt x="648" y="1"/>
                  </a:moveTo>
                  <a:cubicBezTo>
                    <a:pt x="556" y="1"/>
                    <a:pt x="467" y="15"/>
                    <a:pt x="378" y="32"/>
                  </a:cubicBezTo>
                  <a:cubicBezTo>
                    <a:pt x="270" y="52"/>
                    <a:pt x="164" y="97"/>
                    <a:pt x="68" y="151"/>
                  </a:cubicBezTo>
                  <a:cubicBezTo>
                    <a:pt x="51" y="164"/>
                    <a:pt x="35" y="178"/>
                    <a:pt x="21" y="199"/>
                  </a:cubicBezTo>
                  <a:cubicBezTo>
                    <a:pt x="10" y="216"/>
                    <a:pt x="0" y="240"/>
                    <a:pt x="0" y="263"/>
                  </a:cubicBezTo>
                  <a:cubicBezTo>
                    <a:pt x="0" y="281"/>
                    <a:pt x="7" y="298"/>
                    <a:pt x="14" y="315"/>
                  </a:cubicBezTo>
                  <a:cubicBezTo>
                    <a:pt x="24" y="335"/>
                    <a:pt x="41" y="356"/>
                    <a:pt x="62" y="366"/>
                  </a:cubicBezTo>
                  <a:cubicBezTo>
                    <a:pt x="79" y="380"/>
                    <a:pt x="103" y="386"/>
                    <a:pt x="126" y="386"/>
                  </a:cubicBezTo>
                  <a:cubicBezTo>
                    <a:pt x="147" y="386"/>
                    <a:pt x="164" y="383"/>
                    <a:pt x="181" y="372"/>
                  </a:cubicBezTo>
                  <a:lnTo>
                    <a:pt x="184" y="372"/>
                  </a:lnTo>
                  <a:cubicBezTo>
                    <a:pt x="208" y="356"/>
                    <a:pt x="239" y="342"/>
                    <a:pt x="266" y="328"/>
                  </a:cubicBezTo>
                  <a:cubicBezTo>
                    <a:pt x="290" y="315"/>
                    <a:pt x="317" y="304"/>
                    <a:pt x="341" y="298"/>
                  </a:cubicBezTo>
                  <a:cubicBezTo>
                    <a:pt x="386" y="284"/>
                    <a:pt x="430" y="274"/>
                    <a:pt x="477" y="263"/>
                  </a:cubicBezTo>
                  <a:cubicBezTo>
                    <a:pt x="518" y="254"/>
                    <a:pt x="562" y="249"/>
                    <a:pt x="607" y="246"/>
                  </a:cubicBezTo>
                  <a:lnTo>
                    <a:pt x="669" y="246"/>
                  </a:lnTo>
                  <a:cubicBezTo>
                    <a:pt x="696" y="246"/>
                    <a:pt x="723" y="246"/>
                    <a:pt x="750" y="249"/>
                  </a:cubicBezTo>
                  <a:lnTo>
                    <a:pt x="754" y="249"/>
                  </a:lnTo>
                  <a:cubicBezTo>
                    <a:pt x="814" y="254"/>
                    <a:pt x="881" y="263"/>
                    <a:pt x="944" y="277"/>
                  </a:cubicBezTo>
                  <a:lnTo>
                    <a:pt x="944" y="277"/>
                  </a:lnTo>
                  <a:lnTo>
                    <a:pt x="944" y="277"/>
                  </a:lnTo>
                  <a:cubicBezTo>
                    <a:pt x="988" y="287"/>
                    <a:pt x="1029" y="298"/>
                    <a:pt x="1070" y="311"/>
                  </a:cubicBezTo>
                  <a:cubicBezTo>
                    <a:pt x="1119" y="321"/>
                    <a:pt x="1159" y="342"/>
                    <a:pt x="1207" y="359"/>
                  </a:cubicBezTo>
                  <a:cubicBezTo>
                    <a:pt x="1221" y="366"/>
                    <a:pt x="1234" y="369"/>
                    <a:pt x="1248" y="369"/>
                  </a:cubicBezTo>
                  <a:cubicBezTo>
                    <a:pt x="1275" y="369"/>
                    <a:pt x="1298" y="359"/>
                    <a:pt x="1319" y="345"/>
                  </a:cubicBezTo>
                  <a:cubicBezTo>
                    <a:pt x="1339" y="331"/>
                    <a:pt x="1357" y="311"/>
                    <a:pt x="1367" y="287"/>
                  </a:cubicBezTo>
                  <a:lnTo>
                    <a:pt x="1367" y="284"/>
                  </a:lnTo>
                  <a:cubicBezTo>
                    <a:pt x="1370" y="270"/>
                    <a:pt x="1374" y="257"/>
                    <a:pt x="1374" y="246"/>
                  </a:cubicBezTo>
                  <a:cubicBezTo>
                    <a:pt x="1374" y="219"/>
                    <a:pt x="1364" y="196"/>
                    <a:pt x="1350" y="175"/>
                  </a:cubicBezTo>
                  <a:cubicBezTo>
                    <a:pt x="1336" y="155"/>
                    <a:pt x="1316" y="137"/>
                    <a:pt x="1295" y="127"/>
                  </a:cubicBezTo>
                  <a:lnTo>
                    <a:pt x="1292" y="127"/>
                  </a:lnTo>
                  <a:cubicBezTo>
                    <a:pt x="1244" y="110"/>
                    <a:pt x="1200" y="93"/>
                    <a:pt x="1152" y="76"/>
                  </a:cubicBezTo>
                  <a:lnTo>
                    <a:pt x="1149" y="76"/>
                  </a:lnTo>
                  <a:cubicBezTo>
                    <a:pt x="1101" y="59"/>
                    <a:pt x="1050" y="49"/>
                    <a:pt x="999" y="35"/>
                  </a:cubicBezTo>
                  <a:cubicBezTo>
                    <a:pt x="886" y="11"/>
                    <a:pt x="774" y="1"/>
                    <a:pt x="66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3" name="Google Shape;1413;p33"/>
            <p:cNvGrpSpPr/>
            <p:nvPr/>
          </p:nvGrpSpPr>
          <p:grpSpPr>
            <a:xfrm>
              <a:off x="2950655" y="2522420"/>
              <a:ext cx="417850" cy="112574"/>
              <a:chOff x="4263300" y="2044963"/>
              <a:chExt cx="335950" cy="90500"/>
            </a:xfrm>
          </p:grpSpPr>
          <p:sp>
            <p:nvSpPr>
              <p:cNvPr id="1414" name="Google Shape;1414;p33"/>
              <p:cNvSpPr/>
              <p:nvPr/>
            </p:nvSpPr>
            <p:spPr>
              <a:xfrm>
                <a:off x="4264075" y="2069913"/>
                <a:ext cx="58450" cy="58000"/>
              </a:xfrm>
              <a:custGeom>
                <a:rect b="b" l="l" r="r" t="t"/>
                <a:pathLst>
                  <a:path extrusionOk="0" h="2320" w="2338">
                    <a:moveTo>
                      <a:pt x="1168" y="1"/>
                    </a:moveTo>
                    <a:cubicBezTo>
                      <a:pt x="535" y="1"/>
                      <a:pt x="21" y="508"/>
                      <a:pt x="10" y="1143"/>
                    </a:cubicBezTo>
                    <a:cubicBezTo>
                      <a:pt x="0" y="1780"/>
                      <a:pt x="515" y="2308"/>
                      <a:pt x="1152" y="2319"/>
                    </a:cubicBezTo>
                    <a:cubicBezTo>
                      <a:pt x="1156" y="2319"/>
                      <a:pt x="1160" y="2319"/>
                      <a:pt x="1164" y="2319"/>
                    </a:cubicBezTo>
                    <a:cubicBezTo>
                      <a:pt x="1799" y="2319"/>
                      <a:pt x="2321" y="1810"/>
                      <a:pt x="2328" y="1174"/>
                    </a:cubicBezTo>
                    <a:cubicBezTo>
                      <a:pt x="2338" y="536"/>
                      <a:pt x="1827" y="8"/>
                      <a:pt x="1186" y="1"/>
                    </a:cubicBezTo>
                    <a:cubicBezTo>
                      <a:pt x="1180" y="1"/>
                      <a:pt x="1174" y="1"/>
                      <a:pt x="1168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33"/>
              <p:cNvSpPr/>
              <p:nvPr/>
            </p:nvSpPr>
            <p:spPr>
              <a:xfrm>
                <a:off x="4263300" y="2068913"/>
                <a:ext cx="60000" cy="60000"/>
              </a:xfrm>
              <a:custGeom>
                <a:rect b="b" l="l" r="r" t="t"/>
                <a:pathLst>
                  <a:path extrusionOk="0" h="2400" w="2400">
                    <a:moveTo>
                      <a:pt x="1217" y="82"/>
                    </a:moveTo>
                    <a:cubicBezTo>
                      <a:pt x="1521" y="85"/>
                      <a:pt x="1796" y="212"/>
                      <a:pt x="1998" y="412"/>
                    </a:cubicBezTo>
                    <a:cubicBezTo>
                      <a:pt x="2195" y="617"/>
                      <a:pt x="2318" y="893"/>
                      <a:pt x="2318" y="1197"/>
                    </a:cubicBezTo>
                    <a:lnTo>
                      <a:pt x="2318" y="1214"/>
                    </a:lnTo>
                    <a:cubicBezTo>
                      <a:pt x="2314" y="1521"/>
                      <a:pt x="2188" y="1796"/>
                      <a:pt x="1984" y="1994"/>
                    </a:cubicBezTo>
                    <a:cubicBezTo>
                      <a:pt x="1782" y="2195"/>
                      <a:pt x="1507" y="2318"/>
                      <a:pt x="1200" y="2318"/>
                    </a:cubicBezTo>
                    <a:lnTo>
                      <a:pt x="1183" y="2318"/>
                    </a:lnTo>
                    <a:cubicBezTo>
                      <a:pt x="879" y="2311"/>
                      <a:pt x="604" y="2185"/>
                      <a:pt x="403" y="1984"/>
                    </a:cubicBezTo>
                    <a:cubicBezTo>
                      <a:pt x="205" y="1779"/>
                      <a:pt x="82" y="1503"/>
                      <a:pt x="82" y="1200"/>
                    </a:cubicBezTo>
                    <a:lnTo>
                      <a:pt x="82" y="1183"/>
                    </a:lnTo>
                    <a:cubicBezTo>
                      <a:pt x="85" y="876"/>
                      <a:pt x="212" y="601"/>
                      <a:pt x="417" y="403"/>
                    </a:cubicBezTo>
                    <a:cubicBezTo>
                      <a:pt x="617" y="201"/>
                      <a:pt x="893" y="82"/>
                      <a:pt x="1200" y="82"/>
                    </a:cubicBezTo>
                    <a:close/>
                    <a:moveTo>
                      <a:pt x="1200" y="0"/>
                    </a:moveTo>
                    <a:cubicBezTo>
                      <a:pt x="873" y="0"/>
                      <a:pt x="576" y="130"/>
                      <a:pt x="358" y="344"/>
                    </a:cubicBezTo>
                    <a:cubicBezTo>
                      <a:pt x="140" y="556"/>
                      <a:pt x="3" y="852"/>
                      <a:pt x="0" y="1183"/>
                    </a:cubicBezTo>
                    <a:lnTo>
                      <a:pt x="0" y="1200"/>
                    </a:lnTo>
                    <a:cubicBezTo>
                      <a:pt x="0" y="1527"/>
                      <a:pt x="134" y="1823"/>
                      <a:pt x="345" y="2042"/>
                    </a:cubicBezTo>
                    <a:cubicBezTo>
                      <a:pt x="560" y="2257"/>
                      <a:pt x="856" y="2393"/>
                      <a:pt x="1183" y="2400"/>
                    </a:cubicBezTo>
                    <a:lnTo>
                      <a:pt x="1200" y="2400"/>
                    </a:lnTo>
                    <a:cubicBezTo>
                      <a:pt x="1527" y="2400"/>
                      <a:pt x="1827" y="2267"/>
                      <a:pt x="2042" y="2052"/>
                    </a:cubicBezTo>
                    <a:cubicBezTo>
                      <a:pt x="2260" y="1840"/>
                      <a:pt x="2396" y="1544"/>
                      <a:pt x="2400" y="1214"/>
                    </a:cubicBezTo>
                    <a:lnTo>
                      <a:pt x="2400" y="1197"/>
                    </a:lnTo>
                    <a:cubicBezTo>
                      <a:pt x="2400" y="873"/>
                      <a:pt x="2270" y="573"/>
                      <a:pt x="2056" y="355"/>
                    </a:cubicBezTo>
                    <a:cubicBezTo>
                      <a:pt x="1841" y="140"/>
                      <a:pt x="1544" y="3"/>
                      <a:pt x="1217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33"/>
              <p:cNvSpPr/>
              <p:nvPr/>
            </p:nvSpPr>
            <p:spPr>
              <a:xfrm>
                <a:off x="4540025" y="2076488"/>
                <a:ext cx="58400" cy="57950"/>
              </a:xfrm>
              <a:custGeom>
                <a:rect b="b" l="l" r="r" t="t"/>
                <a:pathLst>
                  <a:path extrusionOk="0" h="2318" w="2336">
                    <a:moveTo>
                      <a:pt x="1165" y="0"/>
                    </a:moveTo>
                    <a:cubicBezTo>
                      <a:pt x="536" y="0"/>
                      <a:pt x="17" y="508"/>
                      <a:pt x="11" y="1142"/>
                    </a:cubicBezTo>
                    <a:cubicBezTo>
                      <a:pt x="1" y="1783"/>
                      <a:pt x="512" y="2308"/>
                      <a:pt x="1152" y="2318"/>
                    </a:cubicBezTo>
                    <a:cubicBezTo>
                      <a:pt x="1159" y="2318"/>
                      <a:pt x="1165" y="2318"/>
                      <a:pt x="1172" y="2318"/>
                    </a:cubicBezTo>
                    <a:cubicBezTo>
                      <a:pt x="1803" y="2318"/>
                      <a:pt x="2318" y="1807"/>
                      <a:pt x="2328" y="1177"/>
                    </a:cubicBezTo>
                    <a:cubicBezTo>
                      <a:pt x="2335" y="536"/>
                      <a:pt x="1824" y="7"/>
                      <a:pt x="1183" y="1"/>
                    </a:cubicBezTo>
                    <a:cubicBezTo>
                      <a:pt x="1177" y="1"/>
                      <a:pt x="1171" y="0"/>
                      <a:pt x="1165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33"/>
              <p:cNvSpPr/>
              <p:nvPr/>
            </p:nvSpPr>
            <p:spPr>
              <a:xfrm>
                <a:off x="4539250" y="2075463"/>
                <a:ext cx="60000" cy="60000"/>
              </a:xfrm>
              <a:custGeom>
                <a:rect b="b" l="l" r="r" t="t"/>
                <a:pathLst>
                  <a:path extrusionOk="0" h="2400" w="2400">
                    <a:moveTo>
                      <a:pt x="1214" y="82"/>
                    </a:moveTo>
                    <a:cubicBezTo>
                      <a:pt x="1520" y="86"/>
                      <a:pt x="1797" y="212"/>
                      <a:pt x="1995" y="416"/>
                    </a:cubicBezTo>
                    <a:cubicBezTo>
                      <a:pt x="2195" y="617"/>
                      <a:pt x="2318" y="894"/>
                      <a:pt x="2318" y="1201"/>
                    </a:cubicBezTo>
                    <a:lnTo>
                      <a:pt x="2318" y="1214"/>
                    </a:lnTo>
                    <a:cubicBezTo>
                      <a:pt x="2315" y="1520"/>
                      <a:pt x="2185" y="1797"/>
                      <a:pt x="1984" y="1998"/>
                    </a:cubicBezTo>
                    <a:cubicBezTo>
                      <a:pt x="1783" y="2195"/>
                      <a:pt x="1504" y="2318"/>
                      <a:pt x="1201" y="2318"/>
                    </a:cubicBezTo>
                    <a:lnTo>
                      <a:pt x="1183" y="2318"/>
                    </a:lnTo>
                    <a:cubicBezTo>
                      <a:pt x="877" y="2315"/>
                      <a:pt x="600" y="2185"/>
                      <a:pt x="403" y="1984"/>
                    </a:cubicBezTo>
                    <a:cubicBezTo>
                      <a:pt x="205" y="1783"/>
                      <a:pt x="82" y="1504"/>
                      <a:pt x="82" y="1201"/>
                    </a:cubicBezTo>
                    <a:lnTo>
                      <a:pt x="82" y="1183"/>
                    </a:lnTo>
                    <a:cubicBezTo>
                      <a:pt x="86" y="877"/>
                      <a:pt x="212" y="604"/>
                      <a:pt x="413" y="403"/>
                    </a:cubicBezTo>
                    <a:cubicBezTo>
                      <a:pt x="617" y="205"/>
                      <a:pt x="894" y="82"/>
                      <a:pt x="1201" y="82"/>
                    </a:cubicBezTo>
                    <a:close/>
                    <a:moveTo>
                      <a:pt x="1201" y="1"/>
                    </a:moveTo>
                    <a:cubicBezTo>
                      <a:pt x="873" y="1"/>
                      <a:pt x="573" y="130"/>
                      <a:pt x="359" y="345"/>
                    </a:cubicBezTo>
                    <a:cubicBezTo>
                      <a:pt x="141" y="559"/>
                      <a:pt x="4" y="856"/>
                      <a:pt x="1" y="1183"/>
                    </a:cubicBezTo>
                    <a:lnTo>
                      <a:pt x="1" y="1201"/>
                    </a:lnTo>
                    <a:cubicBezTo>
                      <a:pt x="1" y="1528"/>
                      <a:pt x="130" y="1824"/>
                      <a:pt x="345" y="2042"/>
                    </a:cubicBezTo>
                    <a:cubicBezTo>
                      <a:pt x="559" y="2256"/>
                      <a:pt x="853" y="2396"/>
                      <a:pt x="1183" y="2400"/>
                    </a:cubicBezTo>
                    <a:lnTo>
                      <a:pt x="1201" y="2400"/>
                    </a:lnTo>
                    <a:cubicBezTo>
                      <a:pt x="1528" y="2400"/>
                      <a:pt x="1824" y="2267"/>
                      <a:pt x="2042" y="2056"/>
                    </a:cubicBezTo>
                    <a:cubicBezTo>
                      <a:pt x="2256" y="1841"/>
                      <a:pt x="2393" y="1545"/>
                      <a:pt x="2400" y="1218"/>
                    </a:cubicBezTo>
                    <a:lnTo>
                      <a:pt x="2400" y="1201"/>
                    </a:lnTo>
                    <a:cubicBezTo>
                      <a:pt x="2400" y="873"/>
                      <a:pt x="2267" y="573"/>
                      <a:pt x="2052" y="359"/>
                    </a:cubicBezTo>
                    <a:cubicBezTo>
                      <a:pt x="1841" y="141"/>
                      <a:pt x="1545" y="4"/>
                      <a:pt x="1218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33"/>
              <p:cNvSpPr/>
              <p:nvPr/>
            </p:nvSpPr>
            <p:spPr>
              <a:xfrm>
                <a:off x="4294050" y="2045988"/>
                <a:ext cx="36000" cy="28400"/>
              </a:xfrm>
              <a:custGeom>
                <a:rect b="b" l="l" r="r" t="t"/>
                <a:pathLst>
                  <a:path extrusionOk="0" h="1136" w="1440">
                    <a:moveTo>
                      <a:pt x="192" y="0"/>
                    </a:moveTo>
                    <a:cubicBezTo>
                      <a:pt x="134" y="0"/>
                      <a:pt x="76" y="31"/>
                      <a:pt x="45" y="82"/>
                    </a:cubicBezTo>
                    <a:cubicBezTo>
                      <a:pt x="0" y="161"/>
                      <a:pt x="31" y="260"/>
                      <a:pt x="107" y="307"/>
                    </a:cubicBezTo>
                    <a:cubicBezTo>
                      <a:pt x="236" y="393"/>
                      <a:pt x="368" y="475"/>
                      <a:pt x="495" y="570"/>
                    </a:cubicBezTo>
                    <a:cubicBezTo>
                      <a:pt x="621" y="665"/>
                      <a:pt x="750" y="761"/>
                      <a:pt x="880" y="856"/>
                    </a:cubicBezTo>
                    <a:cubicBezTo>
                      <a:pt x="925" y="893"/>
                      <a:pt x="972" y="928"/>
                      <a:pt x="1016" y="965"/>
                    </a:cubicBezTo>
                    <a:cubicBezTo>
                      <a:pt x="1064" y="1006"/>
                      <a:pt x="1109" y="1050"/>
                      <a:pt x="1159" y="1088"/>
                    </a:cubicBezTo>
                    <a:cubicBezTo>
                      <a:pt x="1194" y="1115"/>
                      <a:pt x="1227" y="1136"/>
                      <a:pt x="1275" y="1136"/>
                    </a:cubicBezTo>
                    <a:cubicBezTo>
                      <a:pt x="1316" y="1136"/>
                      <a:pt x="1361" y="1118"/>
                      <a:pt x="1391" y="1088"/>
                    </a:cubicBezTo>
                    <a:cubicBezTo>
                      <a:pt x="1422" y="1057"/>
                      <a:pt x="1439" y="1013"/>
                      <a:pt x="1439" y="969"/>
                    </a:cubicBezTo>
                    <a:cubicBezTo>
                      <a:pt x="1439" y="931"/>
                      <a:pt x="1425" y="880"/>
                      <a:pt x="1391" y="856"/>
                    </a:cubicBezTo>
                    <a:cubicBezTo>
                      <a:pt x="1309" y="788"/>
                      <a:pt x="1235" y="720"/>
                      <a:pt x="1153" y="655"/>
                    </a:cubicBezTo>
                    <a:cubicBezTo>
                      <a:pt x="1057" y="580"/>
                      <a:pt x="958" y="508"/>
                      <a:pt x="863" y="434"/>
                    </a:cubicBezTo>
                    <a:cubicBezTo>
                      <a:pt x="764" y="362"/>
                      <a:pt x="665" y="287"/>
                      <a:pt x="566" y="215"/>
                    </a:cubicBezTo>
                    <a:cubicBezTo>
                      <a:pt x="471" y="148"/>
                      <a:pt x="368" y="86"/>
                      <a:pt x="270" y="25"/>
                    </a:cubicBezTo>
                    <a:cubicBezTo>
                      <a:pt x="246" y="8"/>
                      <a:pt x="219" y="0"/>
                      <a:pt x="192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33"/>
              <p:cNvSpPr/>
              <p:nvPr/>
            </p:nvSpPr>
            <p:spPr>
              <a:xfrm>
                <a:off x="4293625" y="2044963"/>
                <a:ext cx="37425" cy="30450"/>
              </a:xfrm>
              <a:custGeom>
                <a:rect b="b" l="l" r="r" t="t"/>
                <a:pathLst>
                  <a:path extrusionOk="0" h="1218" w="1497">
                    <a:moveTo>
                      <a:pt x="209" y="82"/>
                    </a:moveTo>
                    <a:cubicBezTo>
                      <a:pt x="229" y="82"/>
                      <a:pt x="250" y="86"/>
                      <a:pt x="267" y="99"/>
                    </a:cubicBezTo>
                    <a:cubicBezTo>
                      <a:pt x="365" y="161"/>
                      <a:pt x="467" y="222"/>
                      <a:pt x="560" y="291"/>
                    </a:cubicBezTo>
                    <a:cubicBezTo>
                      <a:pt x="659" y="359"/>
                      <a:pt x="758" y="434"/>
                      <a:pt x="856" y="508"/>
                    </a:cubicBezTo>
                    <a:cubicBezTo>
                      <a:pt x="951" y="580"/>
                      <a:pt x="1050" y="651"/>
                      <a:pt x="1142" y="727"/>
                    </a:cubicBezTo>
                    <a:cubicBezTo>
                      <a:pt x="1224" y="791"/>
                      <a:pt x="1299" y="859"/>
                      <a:pt x="1381" y="928"/>
                    </a:cubicBezTo>
                    <a:lnTo>
                      <a:pt x="1384" y="928"/>
                    </a:lnTo>
                    <a:cubicBezTo>
                      <a:pt x="1391" y="934"/>
                      <a:pt x="1401" y="948"/>
                      <a:pt x="1405" y="961"/>
                    </a:cubicBezTo>
                    <a:cubicBezTo>
                      <a:pt x="1412" y="979"/>
                      <a:pt x="1415" y="996"/>
                      <a:pt x="1415" y="1010"/>
                    </a:cubicBezTo>
                    <a:cubicBezTo>
                      <a:pt x="1415" y="1043"/>
                      <a:pt x="1401" y="1078"/>
                      <a:pt x="1381" y="1098"/>
                    </a:cubicBezTo>
                    <a:cubicBezTo>
                      <a:pt x="1357" y="1122"/>
                      <a:pt x="1323" y="1136"/>
                      <a:pt x="1292" y="1136"/>
                    </a:cubicBezTo>
                    <a:cubicBezTo>
                      <a:pt x="1275" y="1136"/>
                      <a:pt x="1258" y="1132"/>
                      <a:pt x="1244" y="1125"/>
                    </a:cubicBezTo>
                    <a:cubicBezTo>
                      <a:pt x="1231" y="1118"/>
                      <a:pt x="1217" y="1109"/>
                      <a:pt x="1200" y="1098"/>
                    </a:cubicBezTo>
                    <a:lnTo>
                      <a:pt x="1200" y="1095"/>
                    </a:lnTo>
                    <a:cubicBezTo>
                      <a:pt x="1153" y="1060"/>
                      <a:pt x="1108" y="1016"/>
                      <a:pt x="1060" y="975"/>
                    </a:cubicBezTo>
                    <a:cubicBezTo>
                      <a:pt x="1013" y="938"/>
                      <a:pt x="969" y="900"/>
                      <a:pt x="921" y="867"/>
                    </a:cubicBezTo>
                    <a:cubicBezTo>
                      <a:pt x="794" y="768"/>
                      <a:pt x="665" y="672"/>
                      <a:pt x="536" y="577"/>
                    </a:cubicBezTo>
                    <a:cubicBezTo>
                      <a:pt x="406" y="481"/>
                      <a:pt x="277" y="400"/>
                      <a:pt x="144" y="314"/>
                    </a:cubicBezTo>
                    <a:cubicBezTo>
                      <a:pt x="106" y="287"/>
                      <a:pt x="83" y="246"/>
                      <a:pt x="83" y="202"/>
                    </a:cubicBezTo>
                    <a:cubicBezTo>
                      <a:pt x="83" y="184"/>
                      <a:pt x="86" y="164"/>
                      <a:pt x="99" y="144"/>
                    </a:cubicBezTo>
                    <a:cubicBezTo>
                      <a:pt x="110" y="127"/>
                      <a:pt x="127" y="110"/>
                      <a:pt x="147" y="99"/>
                    </a:cubicBezTo>
                    <a:cubicBezTo>
                      <a:pt x="165" y="86"/>
                      <a:pt x="188" y="82"/>
                      <a:pt x="209" y="82"/>
                    </a:cubicBezTo>
                    <a:close/>
                    <a:moveTo>
                      <a:pt x="209" y="0"/>
                    </a:moveTo>
                    <a:cubicBezTo>
                      <a:pt x="174" y="0"/>
                      <a:pt x="137" y="11"/>
                      <a:pt x="106" y="28"/>
                    </a:cubicBezTo>
                    <a:cubicBezTo>
                      <a:pt x="75" y="45"/>
                      <a:pt x="48" y="69"/>
                      <a:pt x="28" y="103"/>
                    </a:cubicBezTo>
                    <a:cubicBezTo>
                      <a:pt x="11" y="134"/>
                      <a:pt x="1" y="168"/>
                      <a:pt x="1" y="202"/>
                    </a:cubicBezTo>
                    <a:cubicBezTo>
                      <a:pt x="1" y="274"/>
                      <a:pt x="38" y="341"/>
                      <a:pt x="99" y="382"/>
                    </a:cubicBezTo>
                    <a:cubicBezTo>
                      <a:pt x="232" y="467"/>
                      <a:pt x="362" y="549"/>
                      <a:pt x="488" y="642"/>
                    </a:cubicBezTo>
                    <a:cubicBezTo>
                      <a:pt x="614" y="737"/>
                      <a:pt x="744" y="832"/>
                      <a:pt x="873" y="931"/>
                    </a:cubicBezTo>
                    <a:cubicBezTo>
                      <a:pt x="916" y="965"/>
                      <a:pt x="961" y="1001"/>
                      <a:pt x="1007" y="1038"/>
                    </a:cubicBezTo>
                    <a:lnTo>
                      <a:pt x="1007" y="1038"/>
                    </a:lnTo>
                    <a:lnTo>
                      <a:pt x="1006" y="1040"/>
                    </a:lnTo>
                    <a:cubicBezTo>
                      <a:pt x="1054" y="1078"/>
                      <a:pt x="1098" y="1122"/>
                      <a:pt x="1149" y="1159"/>
                    </a:cubicBezTo>
                    <a:cubicBezTo>
                      <a:pt x="1170" y="1177"/>
                      <a:pt x="1190" y="1190"/>
                      <a:pt x="1211" y="1200"/>
                    </a:cubicBezTo>
                    <a:cubicBezTo>
                      <a:pt x="1234" y="1211"/>
                      <a:pt x="1261" y="1217"/>
                      <a:pt x="1292" y="1217"/>
                    </a:cubicBezTo>
                    <a:cubicBezTo>
                      <a:pt x="1346" y="1217"/>
                      <a:pt x="1398" y="1197"/>
                      <a:pt x="1436" y="1156"/>
                    </a:cubicBezTo>
                    <a:cubicBezTo>
                      <a:pt x="1476" y="1118"/>
                      <a:pt x="1497" y="1064"/>
                      <a:pt x="1497" y="1010"/>
                    </a:cubicBezTo>
                    <a:cubicBezTo>
                      <a:pt x="1497" y="986"/>
                      <a:pt x="1494" y="958"/>
                      <a:pt x="1483" y="934"/>
                    </a:cubicBezTo>
                    <a:cubicBezTo>
                      <a:pt x="1473" y="908"/>
                      <a:pt x="1460" y="885"/>
                      <a:pt x="1434" y="865"/>
                    </a:cubicBezTo>
                    <a:lnTo>
                      <a:pt x="1434" y="865"/>
                    </a:lnTo>
                    <a:lnTo>
                      <a:pt x="1436" y="863"/>
                    </a:lnTo>
                    <a:cubicBezTo>
                      <a:pt x="1354" y="798"/>
                      <a:pt x="1279" y="730"/>
                      <a:pt x="1193" y="665"/>
                    </a:cubicBezTo>
                    <a:cubicBezTo>
                      <a:pt x="1098" y="587"/>
                      <a:pt x="1003" y="516"/>
                      <a:pt x="904" y="444"/>
                    </a:cubicBezTo>
                    <a:cubicBezTo>
                      <a:pt x="805" y="368"/>
                      <a:pt x="709" y="294"/>
                      <a:pt x="607" y="222"/>
                    </a:cubicBezTo>
                    <a:cubicBezTo>
                      <a:pt x="508" y="154"/>
                      <a:pt x="410" y="93"/>
                      <a:pt x="311" y="28"/>
                    </a:cubicBezTo>
                    <a:lnTo>
                      <a:pt x="310" y="30"/>
                    </a:lnTo>
                    <a:lnTo>
                      <a:pt x="310" y="30"/>
                    </a:lnTo>
                    <a:cubicBezTo>
                      <a:pt x="279" y="8"/>
                      <a:pt x="242" y="0"/>
                      <a:pt x="209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33"/>
              <p:cNvSpPr/>
              <p:nvPr/>
            </p:nvSpPr>
            <p:spPr>
              <a:xfrm>
                <a:off x="4533550" y="2047688"/>
                <a:ext cx="34100" cy="25275"/>
              </a:xfrm>
              <a:custGeom>
                <a:rect b="b" l="l" r="r" t="t"/>
                <a:pathLst>
                  <a:path extrusionOk="0" h="1011" w="1364">
                    <a:moveTo>
                      <a:pt x="1173" y="1"/>
                    </a:moveTo>
                    <a:cubicBezTo>
                      <a:pt x="1146" y="1"/>
                      <a:pt x="1119" y="8"/>
                      <a:pt x="1094" y="25"/>
                    </a:cubicBezTo>
                    <a:cubicBezTo>
                      <a:pt x="1020" y="69"/>
                      <a:pt x="955" y="120"/>
                      <a:pt x="883" y="171"/>
                    </a:cubicBezTo>
                    <a:cubicBezTo>
                      <a:pt x="805" y="226"/>
                      <a:pt x="726" y="280"/>
                      <a:pt x="652" y="335"/>
                    </a:cubicBezTo>
                    <a:cubicBezTo>
                      <a:pt x="471" y="464"/>
                      <a:pt x="293" y="591"/>
                      <a:pt x="106" y="703"/>
                    </a:cubicBezTo>
                    <a:cubicBezTo>
                      <a:pt x="27" y="747"/>
                      <a:pt x="1" y="849"/>
                      <a:pt x="45" y="928"/>
                    </a:cubicBezTo>
                    <a:cubicBezTo>
                      <a:pt x="74" y="981"/>
                      <a:pt x="132" y="1010"/>
                      <a:pt x="190" y="1010"/>
                    </a:cubicBezTo>
                    <a:cubicBezTo>
                      <a:pt x="218" y="1010"/>
                      <a:pt x="245" y="1003"/>
                      <a:pt x="270" y="989"/>
                    </a:cubicBezTo>
                    <a:cubicBezTo>
                      <a:pt x="457" y="877"/>
                      <a:pt x="631" y="750"/>
                      <a:pt x="808" y="624"/>
                    </a:cubicBezTo>
                    <a:cubicBezTo>
                      <a:pt x="886" y="570"/>
                      <a:pt x="962" y="515"/>
                      <a:pt x="1040" y="464"/>
                    </a:cubicBezTo>
                    <a:cubicBezTo>
                      <a:pt x="1114" y="410"/>
                      <a:pt x="1183" y="355"/>
                      <a:pt x="1262" y="308"/>
                    </a:cubicBezTo>
                    <a:cubicBezTo>
                      <a:pt x="1336" y="264"/>
                      <a:pt x="1364" y="161"/>
                      <a:pt x="1319" y="83"/>
                    </a:cubicBezTo>
                    <a:cubicBezTo>
                      <a:pt x="1289" y="31"/>
                      <a:pt x="1231" y="1"/>
                      <a:pt x="1173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33"/>
              <p:cNvSpPr/>
              <p:nvPr/>
            </p:nvSpPr>
            <p:spPr>
              <a:xfrm>
                <a:off x="4533125" y="2046688"/>
                <a:ext cx="34950" cy="27275"/>
              </a:xfrm>
              <a:custGeom>
                <a:rect b="b" l="l" r="r" t="t"/>
                <a:pathLst>
                  <a:path extrusionOk="0" h="1091" w="1398">
                    <a:moveTo>
                      <a:pt x="1190" y="82"/>
                    </a:moveTo>
                    <a:cubicBezTo>
                      <a:pt x="1213" y="82"/>
                      <a:pt x="1234" y="88"/>
                      <a:pt x="1254" y="99"/>
                    </a:cubicBezTo>
                    <a:cubicBezTo>
                      <a:pt x="1275" y="109"/>
                      <a:pt x="1289" y="126"/>
                      <a:pt x="1302" y="143"/>
                    </a:cubicBezTo>
                    <a:cubicBezTo>
                      <a:pt x="1312" y="164"/>
                      <a:pt x="1316" y="184"/>
                      <a:pt x="1316" y="205"/>
                    </a:cubicBezTo>
                    <a:cubicBezTo>
                      <a:pt x="1316" y="245"/>
                      <a:pt x="1295" y="290"/>
                      <a:pt x="1254" y="313"/>
                    </a:cubicBezTo>
                    <a:cubicBezTo>
                      <a:pt x="1176" y="361"/>
                      <a:pt x="1105" y="419"/>
                      <a:pt x="1033" y="470"/>
                    </a:cubicBezTo>
                    <a:cubicBezTo>
                      <a:pt x="958" y="524"/>
                      <a:pt x="880" y="576"/>
                      <a:pt x="801" y="634"/>
                    </a:cubicBezTo>
                    <a:cubicBezTo>
                      <a:pt x="624" y="760"/>
                      <a:pt x="450" y="883"/>
                      <a:pt x="266" y="991"/>
                    </a:cubicBezTo>
                    <a:cubicBezTo>
                      <a:pt x="249" y="1005"/>
                      <a:pt x="225" y="1009"/>
                      <a:pt x="205" y="1009"/>
                    </a:cubicBezTo>
                    <a:cubicBezTo>
                      <a:pt x="184" y="1009"/>
                      <a:pt x="164" y="1002"/>
                      <a:pt x="143" y="991"/>
                    </a:cubicBezTo>
                    <a:cubicBezTo>
                      <a:pt x="126" y="982"/>
                      <a:pt x="109" y="968"/>
                      <a:pt x="96" y="947"/>
                    </a:cubicBezTo>
                    <a:lnTo>
                      <a:pt x="99" y="947"/>
                    </a:lnTo>
                    <a:cubicBezTo>
                      <a:pt x="85" y="930"/>
                      <a:pt x="82" y="906"/>
                      <a:pt x="82" y="886"/>
                    </a:cubicBezTo>
                    <a:cubicBezTo>
                      <a:pt x="82" y="865"/>
                      <a:pt x="85" y="845"/>
                      <a:pt x="96" y="825"/>
                    </a:cubicBezTo>
                    <a:cubicBezTo>
                      <a:pt x="106" y="807"/>
                      <a:pt x="123" y="790"/>
                      <a:pt x="143" y="780"/>
                    </a:cubicBezTo>
                    <a:cubicBezTo>
                      <a:pt x="334" y="664"/>
                      <a:pt x="512" y="538"/>
                      <a:pt x="692" y="409"/>
                    </a:cubicBezTo>
                    <a:cubicBezTo>
                      <a:pt x="768" y="354"/>
                      <a:pt x="845" y="299"/>
                      <a:pt x="924" y="245"/>
                    </a:cubicBezTo>
                    <a:cubicBezTo>
                      <a:pt x="996" y="194"/>
                      <a:pt x="1060" y="140"/>
                      <a:pt x="1131" y="99"/>
                    </a:cubicBezTo>
                    <a:cubicBezTo>
                      <a:pt x="1149" y="88"/>
                      <a:pt x="1169" y="82"/>
                      <a:pt x="1190" y="82"/>
                    </a:cubicBezTo>
                    <a:close/>
                    <a:moveTo>
                      <a:pt x="1190" y="0"/>
                    </a:moveTo>
                    <a:cubicBezTo>
                      <a:pt x="1157" y="0"/>
                      <a:pt x="1123" y="10"/>
                      <a:pt x="1092" y="29"/>
                    </a:cubicBezTo>
                    <a:lnTo>
                      <a:pt x="1092" y="29"/>
                    </a:lnTo>
                    <a:lnTo>
                      <a:pt x="1091" y="27"/>
                    </a:lnTo>
                    <a:cubicBezTo>
                      <a:pt x="1013" y="75"/>
                      <a:pt x="944" y="129"/>
                      <a:pt x="876" y="177"/>
                    </a:cubicBezTo>
                    <a:cubicBezTo>
                      <a:pt x="798" y="232"/>
                      <a:pt x="719" y="286"/>
                      <a:pt x="641" y="344"/>
                    </a:cubicBezTo>
                    <a:lnTo>
                      <a:pt x="645" y="344"/>
                    </a:lnTo>
                    <a:cubicBezTo>
                      <a:pt x="464" y="470"/>
                      <a:pt x="287" y="596"/>
                      <a:pt x="99" y="708"/>
                    </a:cubicBezTo>
                    <a:lnTo>
                      <a:pt x="103" y="708"/>
                    </a:lnTo>
                    <a:cubicBezTo>
                      <a:pt x="68" y="726"/>
                      <a:pt x="41" y="753"/>
                      <a:pt x="24" y="784"/>
                    </a:cubicBezTo>
                    <a:cubicBezTo>
                      <a:pt x="7" y="818"/>
                      <a:pt x="0" y="852"/>
                      <a:pt x="0" y="886"/>
                    </a:cubicBezTo>
                    <a:cubicBezTo>
                      <a:pt x="0" y="920"/>
                      <a:pt x="7" y="958"/>
                      <a:pt x="27" y="988"/>
                    </a:cubicBezTo>
                    <a:cubicBezTo>
                      <a:pt x="44" y="1022"/>
                      <a:pt x="72" y="1046"/>
                      <a:pt x="103" y="1063"/>
                    </a:cubicBezTo>
                    <a:cubicBezTo>
                      <a:pt x="137" y="1081"/>
                      <a:pt x="170" y="1090"/>
                      <a:pt x="205" y="1090"/>
                    </a:cubicBezTo>
                    <a:cubicBezTo>
                      <a:pt x="242" y="1090"/>
                      <a:pt x="277" y="1081"/>
                      <a:pt x="307" y="1063"/>
                    </a:cubicBezTo>
                    <a:cubicBezTo>
                      <a:pt x="498" y="951"/>
                      <a:pt x="672" y="825"/>
                      <a:pt x="849" y="699"/>
                    </a:cubicBezTo>
                    <a:cubicBezTo>
                      <a:pt x="927" y="644"/>
                      <a:pt x="1002" y="590"/>
                      <a:pt x="1081" y="535"/>
                    </a:cubicBezTo>
                    <a:cubicBezTo>
                      <a:pt x="1156" y="483"/>
                      <a:pt x="1224" y="429"/>
                      <a:pt x="1299" y="385"/>
                    </a:cubicBezTo>
                    <a:lnTo>
                      <a:pt x="1299" y="381"/>
                    </a:lnTo>
                    <a:cubicBezTo>
                      <a:pt x="1364" y="344"/>
                      <a:pt x="1397" y="276"/>
                      <a:pt x="1397" y="205"/>
                    </a:cubicBezTo>
                    <a:cubicBezTo>
                      <a:pt x="1397" y="170"/>
                      <a:pt x="1391" y="136"/>
                      <a:pt x="1370" y="102"/>
                    </a:cubicBezTo>
                    <a:cubicBezTo>
                      <a:pt x="1353" y="71"/>
                      <a:pt x="1326" y="44"/>
                      <a:pt x="1292" y="27"/>
                    </a:cubicBezTo>
                    <a:cubicBezTo>
                      <a:pt x="1262" y="10"/>
                      <a:pt x="1227" y="0"/>
                      <a:pt x="1190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33"/>
              <p:cNvSpPr/>
              <p:nvPr/>
            </p:nvSpPr>
            <p:spPr>
              <a:xfrm>
                <a:off x="4396275" y="2103588"/>
                <a:ext cx="60450" cy="11025"/>
              </a:xfrm>
              <a:custGeom>
                <a:rect b="b" l="l" r="r" t="t"/>
                <a:pathLst>
                  <a:path extrusionOk="0" h="441" w="2418">
                    <a:moveTo>
                      <a:pt x="1130" y="0"/>
                    </a:moveTo>
                    <a:cubicBezTo>
                      <a:pt x="795" y="0"/>
                      <a:pt x="465" y="35"/>
                      <a:pt x="141" y="120"/>
                    </a:cubicBezTo>
                    <a:cubicBezTo>
                      <a:pt x="56" y="143"/>
                      <a:pt x="1" y="236"/>
                      <a:pt x="25" y="321"/>
                    </a:cubicBezTo>
                    <a:cubicBezTo>
                      <a:pt x="45" y="396"/>
                      <a:pt x="114" y="441"/>
                      <a:pt x="188" y="441"/>
                    </a:cubicBezTo>
                    <a:cubicBezTo>
                      <a:pt x="202" y="441"/>
                      <a:pt x="216" y="439"/>
                      <a:pt x="230" y="436"/>
                    </a:cubicBezTo>
                    <a:cubicBezTo>
                      <a:pt x="366" y="399"/>
                      <a:pt x="506" y="375"/>
                      <a:pt x="649" y="354"/>
                    </a:cubicBezTo>
                    <a:lnTo>
                      <a:pt x="649" y="354"/>
                    </a:lnTo>
                    <a:cubicBezTo>
                      <a:pt x="635" y="359"/>
                      <a:pt x="618" y="359"/>
                      <a:pt x="605" y="362"/>
                    </a:cubicBezTo>
                    <a:cubicBezTo>
                      <a:pt x="783" y="341"/>
                      <a:pt x="961" y="332"/>
                      <a:pt x="1140" y="332"/>
                    </a:cubicBezTo>
                    <a:cubicBezTo>
                      <a:pt x="1512" y="332"/>
                      <a:pt x="1884" y="369"/>
                      <a:pt x="2254" y="406"/>
                    </a:cubicBezTo>
                    <a:cubicBezTo>
                      <a:pt x="2257" y="406"/>
                      <a:pt x="2260" y="406"/>
                      <a:pt x="2263" y="406"/>
                    </a:cubicBezTo>
                    <a:cubicBezTo>
                      <a:pt x="2348" y="406"/>
                      <a:pt x="2418" y="318"/>
                      <a:pt x="2418" y="239"/>
                    </a:cubicBezTo>
                    <a:cubicBezTo>
                      <a:pt x="2418" y="195"/>
                      <a:pt x="2401" y="154"/>
                      <a:pt x="2370" y="123"/>
                    </a:cubicBezTo>
                    <a:cubicBezTo>
                      <a:pt x="2336" y="89"/>
                      <a:pt x="2298" y="79"/>
                      <a:pt x="2254" y="76"/>
                    </a:cubicBezTo>
                    <a:cubicBezTo>
                      <a:pt x="1907" y="41"/>
                      <a:pt x="1562" y="7"/>
                      <a:pt x="1215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33"/>
              <p:cNvSpPr/>
              <p:nvPr/>
            </p:nvSpPr>
            <p:spPr>
              <a:xfrm>
                <a:off x="4395775" y="2102563"/>
                <a:ext cx="61975" cy="13150"/>
              </a:xfrm>
              <a:custGeom>
                <a:rect b="b" l="l" r="r" t="t"/>
                <a:pathLst>
                  <a:path extrusionOk="0" h="526" w="2479">
                    <a:moveTo>
                      <a:pt x="1235" y="82"/>
                    </a:moveTo>
                    <a:cubicBezTo>
                      <a:pt x="1579" y="89"/>
                      <a:pt x="1923" y="123"/>
                      <a:pt x="2267" y="157"/>
                    </a:cubicBezTo>
                    <a:lnTo>
                      <a:pt x="2270" y="157"/>
                    </a:lnTo>
                    <a:cubicBezTo>
                      <a:pt x="2291" y="157"/>
                      <a:pt x="2308" y="161"/>
                      <a:pt x="2322" y="167"/>
                    </a:cubicBezTo>
                    <a:cubicBezTo>
                      <a:pt x="2335" y="170"/>
                      <a:pt x="2348" y="180"/>
                      <a:pt x="2361" y="190"/>
                    </a:cubicBezTo>
                    <a:lnTo>
                      <a:pt x="2361" y="190"/>
                    </a:lnTo>
                    <a:lnTo>
                      <a:pt x="2359" y="191"/>
                    </a:lnTo>
                    <a:cubicBezTo>
                      <a:pt x="2383" y="216"/>
                      <a:pt x="2397" y="246"/>
                      <a:pt x="2397" y="280"/>
                    </a:cubicBezTo>
                    <a:cubicBezTo>
                      <a:pt x="2397" y="293"/>
                      <a:pt x="2393" y="310"/>
                      <a:pt x="2386" y="324"/>
                    </a:cubicBezTo>
                    <a:cubicBezTo>
                      <a:pt x="2380" y="348"/>
                      <a:pt x="2363" y="368"/>
                      <a:pt x="2345" y="382"/>
                    </a:cubicBezTo>
                    <a:cubicBezTo>
                      <a:pt x="2325" y="395"/>
                      <a:pt x="2304" y="406"/>
                      <a:pt x="2284" y="406"/>
                    </a:cubicBezTo>
                    <a:lnTo>
                      <a:pt x="2277" y="406"/>
                    </a:lnTo>
                    <a:cubicBezTo>
                      <a:pt x="1909" y="368"/>
                      <a:pt x="1538" y="331"/>
                      <a:pt x="1166" y="331"/>
                    </a:cubicBezTo>
                    <a:cubicBezTo>
                      <a:pt x="997" y="331"/>
                      <a:pt x="831" y="340"/>
                      <a:pt x="663" y="357"/>
                    </a:cubicBezTo>
                    <a:lnTo>
                      <a:pt x="663" y="357"/>
                    </a:lnTo>
                    <a:lnTo>
                      <a:pt x="662" y="355"/>
                    </a:lnTo>
                    <a:cubicBezTo>
                      <a:pt x="519" y="375"/>
                      <a:pt x="379" y="403"/>
                      <a:pt x="239" y="436"/>
                    </a:cubicBezTo>
                    <a:cubicBezTo>
                      <a:pt x="229" y="440"/>
                      <a:pt x="216" y="444"/>
                      <a:pt x="205" y="444"/>
                    </a:cubicBezTo>
                    <a:cubicBezTo>
                      <a:pt x="178" y="444"/>
                      <a:pt x="154" y="433"/>
                      <a:pt x="130" y="416"/>
                    </a:cubicBezTo>
                    <a:cubicBezTo>
                      <a:pt x="110" y="403"/>
                      <a:pt x="93" y="379"/>
                      <a:pt x="86" y="351"/>
                    </a:cubicBezTo>
                    <a:cubicBezTo>
                      <a:pt x="82" y="342"/>
                      <a:pt x="82" y="331"/>
                      <a:pt x="82" y="321"/>
                    </a:cubicBezTo>
                    <a:cubicBezTo>
                      <a:pt x="82" y="293"/>
                      <a:pt x="90" y="266"/>
                      <a:pt x="107" y="246"/>
                    </a:cubicBezTo>
                    <a:cubicBezTo>
                      <a:pt x="123" y="222"/>
                      <a:pt x="144" y="205"/>
                      <a:pt x="171" y="198"/>
                    </a:cubicBezTo>
                    <a:cubicBezTo>
                      <a:pt x="488" y="117"/>
                      <a:pt x="818" y="82"/>
                      <a:pt x="1150" y="82"/>
                    </a:cubicBezTo>
                    <a:close/>
                    <a:moveTo>
                      <a:pt x="1150" y="0"/>
                    </a:moveTo>
                    <a:cubicBezTo>
                      <a:pt x="812" y="0"/>
                      <a:pt x="478" y="35"/>
                      <a:pt x="151" y="120"/>
                    </a:cubicBezTo>
                    <a:cubicBezTo>
                      <a:pt x="103" y="134"/>
                      <a:pt x="66" y="161"/>
                      <a:pt x="41" y="195"/>
                    </a:cubicBezTo>
                    <a:cubicBezTo>
                      <a:pt x="14" y="232"/>
                      <a:pt x="0" y="277"/>
                      <a:pt x="0" y="321"/>
                    </a:cubicBezTo>
                    <a:cubicBezTo>
                      <a:pt x="0" y="338"/>
                      <a:pt x="0" y="355"/>
                      <a:pt x="8" y="375"/>
                    </a:cubicBezTo>
                    <a:cubicBezTo>
                      <a:pt x="18" y="420"/>
                      <a:pt x="49" y="457"/>
                      <a:pt x="82" y="485"/>
                    </a:cubicBezTo>
                    <a:cubicBezTo>
                      <a:pt x="120" y="508"/>
                      <a:pt x="161" y="526"/>
                      <a:pt x="205" y="526"/>
                    </a:cubicBezTo>
                    <a:cubicBezTo>
                      <a:pt x="222" y="526"/>
                      <a:pt x="239" y="522"/>
                      <a:pt x="260" y="518"/>
                    </a:cubicBezTo>
                    <a:cubicBezTo>
                      <a:pt x="382" y="485"/>
                      <a:pt x="503" y="462"/>
                      <a:pt x="628" y="443"/>
                    </a:cubicBezTo>
                    <a:lnTo>
                      <a:pt x="628" y="443"/>
                    </a:lnTo>
                    <a:lnTo>
                      <a:pt x="628" y="444"/>
                    </a:lnTo>
                    <a:cubicBezTo>
                      <a:pt x="629" y="444"/>
                      <a:pt x="630" y="444"/>
                      <a:pt x="631" y="443"/>
                    </a:cubicBezTo>
                    <a:lnTo>
                      <a:pt x="631" y="443"/>
                    </a:lnTo>
                    <a:lnTo>
                      <a:pt x="631" y="444"/>
                    </a:lnTo>
                    <a:cubicBezTo>
                      <a:pt x="632" y="443"/>
                      <a:pt x="633" y="443"/>
                      <a:pt x="635" y="443"/>
                    </a:cubicBezTo>
                    <a:lnTo>
                      <a:pt x="635" y="443"/>
                    </a:lnTo>
                    <a:cubicBezTo>
                      <a:pt x="813" y="423"/>
                      <a:pt x="988" y="413"/>
                      <a:pt x="1166" y="413"/>
                    </a:cubicBezTo>
                    <a:cubicBezTo>
                      <a:pt x="1531" y="413"/>
                      <a:pt x="1899" y="450"/>
                      <a:pt x="2267" y="488"/>
                    </a:cubicBezTo>
                    <a:lnTo>
                      <a:pt x="2284" y="488"/>
                    </a:lnTo>
                    <a:cubicBezTo>
                      <a:pt x="2311" y="488"/>
                      <a:pt x="2339" y="481"/>
                      <a:pt x="2363" y="467"/>
                    </a:cubicBezTo>
                    <a:cubicBezTo>
                      <a:pt x="2397" y="450"/>
                      <a:pt x="2424" y="423"/>
                      <a:pt x="2444" y="389"/>
                    </a:cubicBezTo>
                    <a:cubicBezTo>
                      <a:pt x="2465" y="359"/>
                      <a:pt x="2479" y="321"/>
                      <a:pt x="2479" y="280"/>
                    </a:cubicBezTo>
                    <a:cubicBezTo>
                      <a:pt x="2479" y="225"/>
                      <a:pt x="2458" y="175"/>
                      <a:pt x="2421" y="134"/>
                    </a:cubicBezTo>
                    <a:lnTo>
                      <a:pt x="2417" y="134"/>
                    </a:lnTo>
                    <a:cubicBezTo>
                      <a:pt x="2397" y="113"/>
                      <a:pt x="2372" y="99"/>
                      <a:pt x="2349" y="89"/>
                    </a:cubicBezTo>
                    <a:cubicBezTo>
                      <a:pt x="2326" y="82"/>
                      <a:pt x="2303" y="79"/>
                      <a:pt x="2277" y="76"/>
                    </a:cubicBezTo>
                    <a:lnTo>
                      <a:pt x="2277" y="76"/>
                    </a:lnTo>
                    <a:lnTo>
                      <a:pt x="2277" y="76"/>
                    </a:lnTo>
                    <a:cubicBezTo>
                      <a:pt x="1930" y="41"/>
                      <a:pt x="1586" y="7"/>
                      <a:pt x="1235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33"/>
              <p:cNvSpPr/>
              <p:nvPr/>
            </p:nvSpPr>
            <p:spPr>
              <a:xfrm>
                <a:off x="4451400" y="2095063"/>
                <a:ext cx="11200" cy="28800"/>
              </a:xfrm>
              <a:custGeom>
                <a:rect b="b" l="l" r="r" t="t"/>
                <a:pathLst>
                  <a:path extrusionOk="0" h="1152" w="448">
                    <a:moveTo>
                      <a:pt x="260" y="0"/>
                    </a:moveTo>
                    <a:cubicBezTo>
                      <a:pt x="185" y="0"/>
                      <a:pt x="127" y="52"/>
                      <a:pt x="100" y="120"/>
                    </a:cubicBezTo>
                    <a:cubicBezTo>
                      <a:pt x="73" y="198"/>
                      <a:pt x="52" y="273"/>
                      <a:pt x="35" y="355"/>
                    </a:cubicBezTo>
                    <a:cubicBezTo>
                      <a:pt x="21" y="426"/>
                      <a:pt x="15" y="502"/>
                      <a:pt x="12" y="577"/>
                    </a:cubicBezTo>
                    <a:cubicBezTo>
                      <a:pt x="1" y="727"/>
                      <a:pt x="29" y="884"/>
                      <a:pt x="73" y="1030"/>
                    </a:cubicBezTo>
                    <a:cubicBezTo>
                      <a:pt x="93" y="1101"/>
                      <a:pt x="158" y="1151"/>
                      <a:pt x="231" y="1151"/>
                    </a:cubicBezTo>
                    <a:cubicBezTo>
                      <a:pt x="245" y="1151"/>
                      <a:pt x="260" y="1149"/>
                      <a:pt x="274" y="1145"/>
                    </a:cubicBezTo>
                    <a:cubicBezTo>
                      <a:pt x="359" y="1122"/>
                      <a:pt x="413" y="1027"/>
                      <a:pt x="389" y="941"/>
                    </a:cubicBezTo>
                    <a:cubicBezTo>
                      <a:pt x="372" y="887"/>
                      <a:pt x="359" y="829"/>
                      <a:pt x="349" y="771"/>
                    </a:cubicBezTo>
                    <a:cubicBezTo>
                      <a:pt x="339" y="675"/>
                      <a:pt x="339" y="583"/>
                      <a:pt x="345" y="488"/>
                    </a:cubicBezTo>
                    <a:cubicBezTo>
                      <a:pt x="362" y="393"/>
                      <a:pt x="386" y="300"/>
                      <a:pt x="417" y="209"/>
                    </a:cubicBezTo>
                    <a:cubicBezTo>
                      <a:pt x="448" y="123"/>
                      <a:pt x="386" y="28"/>
                      <a:pt x="304" y="8"/>
                    </a:cubicBezTo>
                    <a:cubicBezTo>
                      <a:pt x="287" y="0"/>
                      <a:pt x="274" y="0"/>
                      <a:pt x="260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33"/>
              <p:cNvSpPr/>
              <p:nvPr/>
            </p:nvSpPr>
            <p:spPr>
              <a:xfrm>
                <a:off x="4450575" y="2094038"/>
                <a:ext cx="12525" cy="30800"/>
              </a:xfrm>
              <a:custGeom>
                <a:rect b="b" l="l" r="r" t="t"/>
                <a:pathLst>
                  <a:path extrusionOk="0" h="1232" w="501">
                    <a:moveTo>
                      <a:pt x="293" y="82"/>
                    </a:moveTo>
                    <a:cubicBezTo>
                      <a:pt x="303" y="82"/>
                      <a:pt x="314" y="82"/>
                      <a:pt x="324" y="86"/>
                    </a:cubicBezTo>
                    <a:cubicBezTo>
                      <a:pt x="348" y="93"/>
                      <a:pt x="375" y="110"/>
                      <a:pt x="392" y="130"/>
                    </a:cubicBezTo>
                    <a:cubicBezTo>
                      <a:pt x="409" y="154"/>
                      <a:pt x="419" y="181"/>
                      <a:pt x="419" y="205"/>
                    </a:cubicBezTo>
                    <a:cubicBezTo>
                      <a:pt x="419" y="215"/>
                      <a:pt x="416" y="225"/>
                      <a:pt x="413" y="236"/>
                    </a:cubicBezTo>
                    <a:cubicBezTo>
                      <a:pt x="378" y="328"/>
                      <a:pt x="355" y="423"/>
                      <a:pt x="337" y="522"/>
                    </a:cubicBezTo>
                    <a:lnTo>
                      <a:pt x="337" y="525"/>
                    </a:lnTo>
                    <a:cubicBezTo>
                      <a:pt x="334" y="570"/>
                      <a:pt x="334" y="614"/>
                      <a:pt x="334" y="659"/>
                    </a:cubicBezTo>
                    <a:cubicBezTo>
                      <a:pt x="334" y="709"/>
                      <a:pt x="334" y="764"/>
                      <a:pt x="341" y="815"/>
                    </a:cubicBezTo>
                    <a:lnTo>
                      <a:pt x="341" y="818"/>
                    </a:lnTo>
                    <a:cubicBezTo>
                      <a:pt x="341" y="823"/>
                      <a:pt x="342" y="827"/>
                      <a:pt x="343" y="832"/>
                    </a:cubicBezTo>
                    <a:lnTo>
                      <a:pt x="343" y="832"/>
                    </a:lnTo>
                    <a:lnTo>
                      <a:pt x="341" y="832"/>
                    </a:lnTo>
                    <a:cubicBezTo>
                      <a:pt x="344" y="839"/>
                      <a:pt x="344" y="849"/>
                      <a:pt x="344" y="859"/>
                    </a:cubicBezTo>
                    <a:lnTo>
                      <a:pt x="348" y="859"/>
                    </a:lnTo>
                    <a:lnTo>
                      <a:pt x="348" y="859"/>
                    </a:lnTo>
                    <a:cubicBezTo>
                      <a:pt x="357" y="905"/>
                      <a:pt x="368" y="951"/>
                      <a:pt x="382" y="996"/>
                    </a:cubicBezTo>
                    <a:lnTo>
                      <a:pt x="383" y="995"/>
                    </a:lnTo>
                    <a:lnTo>
                      <a:pt x="383" y="995"/>
                    </a:lnTo>
                    <a:cubicBezTo>
                      <a:pt x="386" y="1004"/>
                      <a:pt x="389" y="1014"/>
                      <a:pt x="389" y="1027"/>
                    </a:cubicBezTo>
                    <a:cubicBezTo>
                      <a:pt x="389" y="1051"/>
                      <a:pt x="378" y="1078"/>
                      <a:pt x="361" y="1101"/>
                    </a:cubicBezTo>
                    <a:cubicBezTo>
                      <a:pt x="344" y="1122"/>
                      <a:pt x="324" y="1139"/>
                      <a:pt x="297" y="1145"/>
                    </a:cubicBezTo>
                    <a:cubicBezTo>
                      <a:pt x="287" y="1150"/>
                      <a:pt x="276" y="1150"/>
                      <a:pt x="266" y="1150"/>
                    </a:cubicBezTo>
                    <a:cubicBezTo>
                      <a:pt x="211" y="1150"/>
                      <a:pt x="160" y="1115"/>
                      <a:pt x="144" y="1057"/>
                    </a:cubicBezTo>
                    <a:cubicBezTo>
                      <a:pt x="106" y="934"/>
                      <a:pt x="82" y="805"/>
                      <a:pt x="82" y="675"/>
                    </a:cubicBezTo>
                    <a:lnTo>
                      <a:pt x="82" y="621"/>
                    </a:lnTo>
                    <a:cubicBezTo>
                      <a:pt x="89" y="546"/>
                      <a:pt x="92" y="471"/>
                      <a:pt x="109" y="403"/>
                    </a:cubicBezTo>
                    <a:cubicBezTo>
                      <a:pt x="126" y="324"/>
                      <a:pt x="144" y="250"/>
                      <a:pt x="174" y="175"/>
                    </a:cubicBezTo>
                    <a:cubicBezTo>
                      <a:pt x="184" y="148"/>
                      <a:pt x="201" y="123"/>
                      <a:pt x="221" y="107"/>
                    </a:cubicBezTo>
                    <a:cubicBezTo>
                      <a:pt x="242" y="90"/>
                      <a:pt x="266" y="82"/>
                      <a:pt x="293" y="82"/>
                    </a:cubicBezTo>
                    <a:close/>
                    <a:moveTo>
                      <a:pt x="293" y="0"/>
                    </a:moveTo>
                    <a:cubicBezTo>
                      <a:pt x="246" y="0"/>
                      <a:pt x="205" y="14"/>
                      <a:pt x="171" y="41"/>
                    </a:cubicBezTo>
                    <a:cubicBezTo>
                      <a:pt x="136" y="69"/>
                      <a:pt x="109" y="107"/>
                      <a:pt x="95" y="148"/>
                    </a:cubicBezTo>
                    <a:cubicBezTo>
                      <a:pt x="65" y="225"/>
                      <a:pt x="45" y="304"/>
                      <a:pt x="27" y="386"/>
                    </a:cubicBezTo>
                    <a:cubicBezTo>
                      <a:pt x="14" y="464"/>
                      <a:pt x="7" y="539"/>
                      <a:pt x="4" y="614"/>
                    </a:cubicBezTo>
                    <a:cubicBezTo>
                      <a:pt x="0" y="634"/>
                      <a:pt x="0" y="655"/>
                      <a:pt x="0" y="675"/>
                    </a:cubicBezTo>
                    <a:cubicBezTo>
                      <a:pt x="0" y="815"/>
                      <a:pt x="27" y="952"/>
                      <a:pt x="65" y="1081"/>
                    </a:cubicBezTo>
                    <a:cubicBezTo>
                      <a:pt x="92" y="1173"/>
                      <a:pt x="174" y="1231"/>
                      <a:pt x="266" y="1231"/>
                    </a:cubicBezTo>
                    <a:cubicBezTo>
                      <a:pt x="283" y="1231"/>
                      <a:pt x="300" y="1231"/>
                      <a:pt x="317" y="1224"/>
                    </a:cubicBezTo>
                    <a:lnTo>
                      <a:pt x="320" y="1224"/>
                    </a:lnTo>
                    <a:cubicBezTo>
                      <a:pt x="364" y="1211"/>
                      <a:pt x="402" y="1183"/>
                      <a:pt x="426" y="1150"/>
                    </a:cubicBezTo>
                    <a:cubicBezTo>
                      <a:pt x="454" y="1115"/>
                      <a:pt x="471" y="1071"/>
                      <a:pt x="471" y="1027"/>
                    </a:cubicBezTo>
                    <a:cubicBezTo>
                      <a:pt x="471" y="1006"/>
                      <a:pt x="467" y="989"/>
                      <a:pt x="460" y="972"/>
                    </a:cubicBezTo>
                    <a:cubicBezTo>
                      <a:pt x="446" y="914"/>
                      <a:pt x="433" y="863"/>
                      <a:pt x="422" y="805"/>
                    </a:cubicBezTo>
                    <a:lnTo>
                      <a:pt x="422" y="805"/>
                    </a:lnTo>
                    <a:lnTo>
                      <a:pt x="422" y="805"/>
                    </a:lnTo>
                    <a:cubicBezTo>
                      <a:pt x="416" y="755"/>
                      <a:pt x="416" y="708"/>
                      <a:pt x="416" y="659"/>
                    </a:cubicBezTo>
                    <a:cubicBezTo>
                      <a:pt x="416" y="619"/>
                      <a:pt x="416" y="576"/>
                      <a:pt x="419" y="536"/>
                    </a:cubicBezTo>
                    <a:lnTo>
                      <a:pt x="419" y="536"/>
                    </a:lnTo>
                    <a:lnTo>
                      <a:pt x="419" y="536"/>
                    </a:lnTo>
                    <a:cubicBezTo>
                      <a:pt x="436" y="440"/>
                      <a:pt x="457" y="352"/>
                      <a:pt x="491" y="263"/>
                    </a:cubicBezTo>
                    <a:lnTo>
                      <a:pt x="487" y="263"/>
                    </a:lnTo>
                    <a:cubicBezTo>
                      <a:pt x="498" y="246"/>
                      <a:pt x="501" y="225"/>
                      <a:pt x="501" y="205"/>
                    </a:cubicBezTo>
                    <a:cubicBezTo>
                      <a:pt x="501" y="157"/>
                      <a:pt x="481" y="117"/>
                      <a:pt x="454" y="82"/>
                    </a:cubicBezTo>
                    <a:cubicBezTo>
                      <a:pt x="426" y="45"/>
                      <a:pt x="392" y="21"/>
                      <a:pt x="348" y="8"/>
                    </a:cubicBezTo>
                    <a:cubicBezTo>
                      <a:pt x="331" y="4"/>
                      <a:pt x="310" y="0"/>
                      <a:pt x="293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33"/>
              <p:cNvSpPr/>
              <p:nvPr/>
            </p:nvSpPr>
            <p:spPr>
              <a:xfrm>
                <a:off x="4392125" y="2095838"/>
                <a:ext cx="10425" cy="30050"/>
              </a:xfrm>
              <a:custGeom>
                <a:rect b="b" l="l" r="r" t="t"/>
                <a:pathLst>
                  <a:path extrusionOk="0" h="1202" w="417">
                    <a:moveTo>
                      <a:pt x="181" y="0"/>
                    </a:moveTo>
                    <a:cubicBezTo>
                      <a:pt x="164" y="0"/>
                      <a:pt x="151" y="0"/>
                      <a:pt x="137" y="4"/>
                    </a:cubicBezTo>
                    <a:cubicBezTo>
                      <a:pt x="52" y="27"/>
                      <a:pt x="0" y="120"/>
                      <a:pt x="20" y="208"/>
                    </a:cubicBezTo>
                    <a:cubicBezTo>
                      <a:pt x="44" y="283"/>
                      <a:pt x="58" y="358"/>
                      <a:pt x="72" y="433"/>
                    </a:cubicBezTo>
                    <a:cubicBezTo>
                      <a:pt x="85" y="570"/>
                      <a:pt x="85" y="702"/>
                      <a:pt x="69" y="839"/>
                    </a:cubicBezTo>
                    <a:lnTo>
                      <a:pt x="38" y="992"/>
                    </a:lnTo>
                    <a:cubicBezTo>
                      <a:pt x="14" y="1081"/>
                      <a:pt x="61" y="1172"/>
                      <a:pt x="151" y="1196"/>
                    </a:cubicBezTo>
                    <a:cubicBezTo>
                      <a:pt x="164" y="1200"/>
                      <a:pt x="178" y="1202"/>
                      <a:pt x="193" y="1202"/>
                    </a:cubicBezTo>
                    <a:cubicBezTo>
                      <a:pt x="265" y="1202"/>
                      <a:pt x="334" y="1152"/>
                      <a:pt x="351" y="1081"/>
                    </a:cubicBezTo>
                    <a:cubicBezTo>
                      <a:pt x="389" y="930"/>
                      <a:pt x="409" y="781"/>
                      <a:pt x="412" y="631"/>
                    </a:cubicBezTo>
                    <a:cubicBezTo>
                      <a:pt x="416" y="457"/>
                      <a:pt x="385" y="283"/>
                      <a:pt x="341" y="120"/>
                    </a:cubicBezTo>
                    <a:cubicBezTo>
                      <a:pt x="321" y="48"/>
                      <a:pt x="253" y="0"/>
                      <a:pt x="181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33"/>
              <p:cNvSpPr/>
              <p:nvPr/>
            </p:nvSpPr>
            <p:spPr>
              <a:xfrm>
                <a:off x="4391525" y="2094813"/>
                <a:ext cx="11950" cy="32075"/>
              </a:xfrm>
              <a:custGeom>
                <a:rect b="b" l="l" r="r" t="t"/>
                <a:pathLst>
                  <a:path extrusionOk="0" h="1283" w="478">
                    <a:moveTo>
                      <a:pt x="205" y="82"/>
                    </a:moveTo>
                    <a:cubicBezTo>
                      <a:pt x="232" y="82"/>
                      <a:pt x="256" y="89"/>
                      <a:pt x="280" y="106"/>
                    </a:cubicBezTo>
                    <a:cubicBezTo>
                      <a:pt x="300" y="123"/>
                      <a:pt x="318" y="144"/>
                      <a:pt x="324" y="171"/>
                    </a:cubicBezTo>
                    <a:cubicBezTo>
                      <a:pt x="368" y="328"/>
                      <a:pt x="395" y="491"/>
                      <a:pt x="395" y="652"/>
                    </a:cubicBezTo>
                    <a:lnTo>
                      <a:pt x="395" y="672"/>
                    </a:lnTo>
                    <a:cubicBezTo>
                      <a:pt x="392" y="818"/>
                      <a:pt x="375" y="965"/>
                      <a:pt x="338" y="1111"/>
                    </a:cubicBezTo>
                    <a:cubicBezTo>
                      <a:pt x="331" y="1139"/>
                      <a:pt x="314" y="1159"/>
                      <a:pt x="293" y="1176"/>
                    </a:cubicBezTo>
                    <a:cubicBezTo>
                      <a:pt x="273" y="1193"/>
                      <a:pt x="242" y="1200"/>
                      <a:pt x="215" y="1200"/>
                    </a:cubicBezTo>
                    <a:cubicBezTo>
                      <a:pt x="205" y="1200"/>
                      <a:pt x="195" y="1200"/>
                      <a:pt x="184" y="1196"/>
                    </a:cubicBezTo>
                    <a:cubicBezTo>
                      <a:pt x="157" y="1190"/>
                      <a:pt x="137" y="1173"/>
                      <a:pt x="120" y="1152"/>
                    </a:cubicBezTo>
                    <a:cubicBezTo>
                      <a:pt x="106" y="1128"/>
                      <a:pt x="96" y="1105"/>
                      <a:pt x="96" y="1074"/>
                    </a:cubicBezTo>
                    <a:cubicBezTo>
                      <a:pt x="96" y="1064"/>
                      <a:pt x="96" y="1053"/>
                      <a:pt x="99" y="1043"/>
                    </a:cubicBezTo>
                    <a:cubicBezTo>
                      <a:pt x="113" y="992"/>
                      <a:pt x="123" y="938"/>
                      <a:pt x="134" y="886"/>
                    </a:cubicBezTo>
                    <a:lnTo>
                      <a:pt x="134" y="883"/>
                    </a:lnTo>
                    <a:cubicBezTo>
                      <a:pt x="143" y="812"/>
                      <a:pt x="147" y="740"/>
                      <a:pt x="147" y="669"/>
                    </a:cubicBezTo>
                    <a:cubicBezTo>
                      <a:pt x="147" y="603"/>
                      <a:pt x="143" y="535"/>
                      <a:pt x="137" y="471"/>
                    </a:cubicBezTo>
                    <a:lnTo>
                      <a:pt x="137" y="467"/>
                    </a:lnTo>
                    <a:cubicBezTo>
                      <a:pt x="136" y="461"/>
                      <a:pt x="135" y="455"/>
                      <a:pt x="134" y="449"/>
                    </a:cubicBezTo>
                    <a:lnTo>
                      <a:pt x="134" y="449"/>
                    </a:lnTo>
                    <a:lnTo>
                      <a:pt x="134" y="430"/>
                    </a:lnTo>
                    <a:lnTo>
                      <a:pt x="130" y="430"/>
                    </a:lnTo>
                    <a:lnTo>
                      <a:pt x="130" y="430"/>
                    </a:lnTo>
                    <a:cubicBezTo>
                      <a:pt x="117" y="365"/>
                      <a:pt x="103" y="301"/>
                      <a:pt x="85" y="235"/>
                    </a:cubicBezTo>
                    <a:lnTo>
                      <a:pt x="84" y="236"/>
                    </a:lnTo>
                    <a:lnTo>
                      <a:pt x="84" y="236"/>
                    </a:lnTo>
                    <a:cubicBezTo>
                      <a:pt x="82" y="226"/>
                      <a:pt x="82" y="214"/>
                      <a:pt x="82" y="205"/>
                    </a:cubicBezTo>
                    <a:cubicBezTo>
                      <a:pt x="82" y="178"/>
                      <a:pt x="89" y="153"/>
                      <a:pt x="106" y="130"/>
                    </a:cubicBezTo>
                    <a:cubicBezTo>
                      <a:pt x="123" y="109"/>
                      <a:pt x="143" y="92"/>
                      <a:pt x="170" y="86"/>
                    </a:cubicBezTo>
                    <a:cubicBezTo>
                      <a:pt x="184" y="82"/>
                      <a:pt x="195" y="82"/>
                      <a:pt x="205" y="82"/>
                    </a:cubicBezTo>
                    <a:close/>
                    <a:moveTo>
                      <a:pt x="205" y="0"/>
                    </a:moveTo>
                    <a:cubicBezTo>
                      <a:pt x="184" y="0"/>
                      <a:pt x="167" y="0"/>
                      <a:pt x="150" y="7"/>
                    </a:cubicBezTo>
                    <a:cubicBezTo>
                      <a:pt x="103" y="18"/>
                      <a:pt x="65" y="48"/>
                      <a:pt x="41" y="82"/>
                    </a:cubicBezTo>
                    <a:cubicBezTo>
                      <a:pt x="14" y="117"/>
                      <a:pt x="0" y="161"/>
                      <a:pt x="0" y="205"/>
                    </a:cubicBezTo>
                    <a:cubicBezTo>
                      <a:pt x="0" y="225"/>
                      <a:pt x="0" y="243"/>
                      <a:pt x="7" y="260"/>
                    </a:cubicBezTo>
                    <a:cubicBezTo>
                      <a:pt x="27" y="334"/>
                      <a:pt x="41" y="406"/>
                      <a:pt x="55" y="481"/>
                    </a:cubicBezTo>
                    <a:lnTo>
                      <a:pt x="55" y="481"/>
                    </a:lnTo>
                    <a:lnTo>
                      <a:pt x="55" y="481"/>
                    </a:lnTo>
                    <a:cubicBezTo>
                      <a:pt x="62" y="544"/>
                      <a:pt x="65" y="604"/>
                      <a:pt x="65" y="669"/>
                    </a:cubicBezTo>
                    <a:cubicBezTo>
                      <a:pt x="65" y="737"/>
                      <a:pt x="62" y="804"/>
                      <a:pt x="52" y="873"/>
                    </a:cubicBezTo>
                    <a:cubicBezTo>
                      <a:pt x="44" y="924"/>
                      <a:pt x="35" y="975"/>
                      <a:pt x="21" y="1023"/>
                    </a:cubicBezTo>
                    <a:cubicBezTo>
                      <a:pt x="17" y="1040"/>
                      <a:pt x="14" y="1057"/>
                      <a:pt x="14" y="1074"/>
                    </a:cubicBezTo>
                    <a:cubicBezTo>
                      <a:pt x="14" y="1122"/>
                      <a:pt x="27" y="1163"/>
                      <a:pt x="55" y="1200"/>
                    </a:cubicBezTo>
                    <a:cubicBezTo>
                      <a:pt x="79" y="1234"/>
                      <a:pt x="116" y="1265"/>
                      <a:pt x="164" y="1275"/>
                    </a:cubicBezTo>
                    <a:cubicBezTo>
                      <a:pt x="181" y="1282"/>
                      <a:pt x="198" y="1282"/>
                      <a:pt x="215" y="1282"/>
                    </a:cubicBezTo>
                    <a:cubicBezTo>
                      <a:pt x="263" y="1282"/>
                      <a:pt x="307" y="1268"/>
                      <a:pt x="341" y="1241"/>
                    </a:cubicBezTo>
                    <a:cubicBezTo>
                      <a:pt x="378" y="1217"/>
                      <a:pt x="405" y="1178"/>
                      <a:pt x="415" y="1131"/>
                    </a:cubicBezTo>
                    <a:lnTo>
                      <a:pt x="415" y="1131"/>
                    </a:lnTo>
                    <a:lnTo>
                      <a:pt x="416" y="1132"/>
                    </a:lnTo>
                    <a:cubicBezTo>
                      <a:pt x="453" y="979"/>
                      <a:pt x="474" y="828"/>
                      <a:pt x="477" y="672"/>
                    </a:cubicBezTo>
                    <a:lnTo>
                      <a:pt x="477" y="652"/>
                    </a:lnTo>
                    <a:cubicBezTo>
                      <a:pt x="477" y="481"/>
                      <a:pt x="447" y="310"/>
                      <a:pt x="403" y="150"/>
                    </a:cubicBezTo>
                    <a:cubicBezTo>
                      <a:pt x="389" y="106"/>
                      <a:pt x="362" y="68"/>
                      <a:pt x="327" y="41"/>
                    </a:cubicBezTo>
                    <a:cubicBezTo>
                      <a:pt x="293" y="14"/>
                      <a:pt x="249" y="0"/>
                      <a:pt x="205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28" name="Google Shape;1428;p33"/>
          <p:cNvSpPr txBox="1"/>
          <p:nvPr>
            <p:ph idx="4294967295" type="subTitle"/>
          </p:nvPr>
        </p:nvSpPr>
        <p:spPr>
          <a:xfrm>
            <a:off x="3696738" y="3193173"/>
            <a:ext cx="17505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meio do processo</a:t>
            </a:r>
            <a:endParaRPr>
              <a:solidFill>
                <a:srgbClr val="303F46"/>
              </a:solidFill>
            </a:endParaRPr>
          </a:p>
        </p:txBody>
      </p:sp>
      <p:sp>
        <p:nvSpPr>
          <p:cNvPr id="1429" name="Google Shape;1429;p33"/>
          <p:cNvSpPr txBox="1"/>
          <p:nvPr>
            <p:ph idx="4294967295" type="subTitle"/>
          </p:nvPr>
        </p:nvSpPr>
        <p:spPr>
          <a:xfrm>
            <a:off x="1793225" y="1471298"/>
            <a:ext cx="17505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onde começa</a:t>
            </a:r>
            <a:endParaRPr>
              <a:solidFill>
                <a:srgbClr val="303F46"/>
              </a:solidFill>
            </a:endParaRPr>
          </a:p>
        </p:txBody>
      </p:sp>
      <p:sp>
        <p:nvSpPr>
          <p:cNvPr id="1430" name="Google Shape;1430;p33"/>
          <p:cNvSpPr txBox="1"/>
          <p:nvPr>
            <p:ph idx="4294967295" type="subTitle"/>
          </p:nvPr>
        </p:nvSpPr>
        <p:spPr>
          <a:xfrm>
            <a:off x="5612750" y="1471298"/>
            <a:ext cx="17505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onde você quer chegar</a:t>
            </a:r>
            <a:endParaRPr>
              <a:solidFill>
                <a:srgbClr val="303F46"/>
              </a:solidFill>
            </a:endParaRPr>
          </a:p>
        </p:txBody>
      </p:sp>
      <p:sp>
        <p:nvSpPr>
          <p:cNvPr id="1431" name="Google Shape;1431;p33"/>
          <p:cNvSpPr txBox="1"/>
          <p:nvPr>
            <p:ph type="ctrTitle"/>
          </p:nvPr>
        </p:nvSpPr>
        <p:spPr>
          <a:xfrm flipH="1">
            <a:off x="6753874" y="894875"/>
            <a:ext cx="1838100" cy="584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Níveis</a:t>
            </a:r>
            <a:endParaRPr>
              <a:solidFill>
                <a:srgbClr val="303F46"/>
              </a:solidFill>
            </a:endParaRPr>
          </a:p>
        </p:txBody>
      </p:sp>
      <p:sp>
        <p:nvSpPr>
          <p:cNvPr id="1432" name="Google Shape;1432;p33"/>
          <p:cNvSpPr txBox="1"/>
          <p:nvPr>
            <p:ph idx="4294967295" type="subTitle"/>
          </p:nvPr>
        </p:nvSpPr>
        <p:spPr>
          <a:xfrm>
            <a:off x="1832575" y="1208574"/>
            <a:ext cx="1750500" cy="2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rPr>
              <a:t>STEP 1</a:t>
            </a:r>
            <a:endParaRPr sz="1400">
              <a:solidFill>
                <a:srgbClr val="303F46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433" name="Google Shape;1433;p33"/>
          <p:cNvSpPr txBox="1"/>
          <p:nvPr>
            <p:ph idx="4294967295" type="subTitle"/>
          </p:nvPr>
        </p:nvSpPr>
        <p:spPr>
          <a:xfrm>
            <a:off x="5652100" y="1208574"/>
            <a:ext cx="1750500" cy="2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rPr>
              <a:t>STEP 3</a:t>
            </a:r>
            <a:endParaRPr sz="1400">
              <a:solidFill>
                <a:srgbClr val="303F46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434" name="Google Shape;1434;p33"/>
          <p:cNvSpPr txBox="1"/>
          <p:nvPr>
            <p:ph idx="4294967295" type="subTitle"/>
          </p:nvPr>
        </p:nvSpPr>
        <p:spPr>
          <a:xfrm>
            <a:off x="3696750" y="3632824"/>
            <a:ext cx="1750500" cy="2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rPr>
              <a:t>STEP 2</a:t>
            </a:r>
            <a:endParaRPr sz="1400">
              <a:solidFill>
                <a:srgbClr val="303F46"/>
              </a:solidFill>
              <a:latin typeface="Viga"/>
              <a:ea typeface="Viga"/>
              <a:cs typeface="Viga"/>
              <a:sym typeface="Vig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9EAEF"/>
        </a:solidFill>
      </p:bgPr>
    </p:bg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34"/>
          <p:cNvSpPr/>
          <p:nvPr/>
        </p:nvSpPr>
        <p:spPr>
          <a:xfrm>
            <a:off x="3196153" y="1108990"/>
            <a:ext cx="2925503" cy="2925525"/>
          </a:xfrm>
          <a:custGeom>
            <a:rect b="b" l="l" r="r" t="t"/>
            <a:pathLst>
              <a:path extrusionOk="0" h="136611" w="136610">
                <a:moveTo>
                  <a:pt x="68305" y="0"/>
                </a:moveTo>
                <a:cubicBezTo>
                  <a:pt x="30582" y="0"/>
                  <a:pt x="0" y="30581"/>
                  <a:pt x="0" y="68305"/>
                </a:cubicBezTo>
                <a:cubicBezTo>
                  <a:pt x="0" y="74423"/>
                  <a:pt x="813" y="80354"/>
                  <a:pt x="2319" y="85990"/>
                </a:cubicBezTo>
                <a:cubicBezTo>
                  <a:pt x="10108" y="115148"/>
                  <a:pt x="36701" y="136610"/>
                  <a:pt x="68305" y="136610"/>
                </a:cubicBezTo>
                <a:cubicBezTo>
                  <a:pt x="99910" y="136610"/>
                  <a:pt x="126503" y="115148"/>
                  <a:pt x="134304" y="85990"/>
                </a:cubicBezTo>
                <a:cubicBezTo>
                  <a:pt x="135810" y="80354"/>
                  <a:pt x="136610" y="74423"/>
                  <a:pt x="136610" y="68305"/>
                </a:cubicBezTo>
                <a:cubicBezTo>
                  <a:pt x="136610" y="30581"/>
                  <a:pt x="106029" y="0"/>
                  <a:pt x="68305" y="0"/>
                </a:cubicBezTo>
                <a:close/>
              </a:path>
            </a:pathLst>
          </a:custGeom>
          <a:solidFill>
            <a:srgbClr val="FFC3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34"/>
          <p:cNvSpPr/>
          <p:nvPr/>
        </p:nvSpPr>
        <p:spPr>
          <a:xfrm>
            <a:off x="3245791" y="2950417"/>
            <a:ext cx="2826480" cy="1084049"/>
          </a:xfrm>
          <a:custGeom>
            <a:rect b="b" l="l" r="r" t="t"/>
            <a:pathLst>
              <a:path extrusionOk="0" h="50621" w="131986">
                <a:moveTo>
                  <a:pt x="1" y="0"/>
                </a:moveTo>
                <a:cubicBezTo>
                  <a:pt x="7790" y="29158"/>
                  <a:pt x="34383" y="50620"/>
                  <a:pt x="65987" y="50620"/>
                </a:cubicBezTo>
                <a:cubicBezTo>
                  <a:pt x="97592" y="50620"/>
                  <a:pt x="124185" y="29158"/>
                  <a:pt x="131986" y="0"/>
                </a:cubicBezTo>
                <a:close/>
              </a:path>
            </a:pathLst>
          </a:custGeom>
          <a:solidFill>
            <a:srgbClr val="C063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1" name="Google Shape;1441;p34"/>
          <p:cNvGrpSpPr/>
          <p:nvPr/>
        </p:nvGrpSpPr>
        <p:grpSpPr>
          <a:xfrm flipH="1" rot="-963932">
            <a:off x="1717570" y="1663120"/>
            <a:ext cx="3342772" cy="660480"/>
            <a:chOff x="2547475" y="376900"/>
            <a:chExt cx="1332375" cy="263300"/>
          </a:xfrm>
        </p:grpSpPr>
        <p:sp>
          <p:nvSpPr>
            <p:cNvPr id="1442" name="Google Shape;1442;p34"/>
            <p:cNvSpPr/>
            <p:nvPr/>
          </p:nvSpPr>
          <p:spPr>
            <a:xfrm>
              <a:off x="2552000" y="529250"/>
              <a:ext cx="1325475" cy="108675"/>
            </a:xfrm>
            <a:custGeom>
              <a:rect b="b" l="l" r="r" t="t"/>
              <a:pathLst>
                <a:path extrusionOk="0" h="4347" w="53019">
                  <a:moveTo>
                    <a:pt x="53018" y="0"/>
                  </a:moveTo>
                  <a:cubicBezTo>
                    <a:pt x="53018" y="0"/>
                    <a:pt x="26067" y="1152"/>
                    <a:pt x="19085" y="1152"/>
                  </a:cubicBezTo>
                  <a:cubicBezTo>
                    <a:pt x="19043" y="1152"/>
                    <a:pt x="19002" y="1152"/>
                    <a:pt x="18962" y="1152"/>
                  </a:cubicBezTo>
                  <a:cubicBezTo>
                    <a:pt x="18962" y="1152"/>
                    <a:pt x="18946" y="1153"/>
                    <a:pt x="18914" y="1153"/>
                  </a:cubicBezTo>
                  <a:cubicBezTo>
                    <a:pt x="18703" y="1153"/>
                    <a:pt x="17796" y="1125"/>
                    <a:pt x="15953" y="705"/>
                  </a:cubicBezTo>
                  <a:cubicBezTo>
                    <a:pt x="15355" y="571"/>
                    <a:pt x="13893" y="522"/>
                    <a:pt x="12098" y="522"/>
                  </a:cubicBezTo>
                  <a:cubicBezTo>
                    <a:pt x="7486" y="522"/>
                    <a:pt x="675" y="842"/>
                    <a:pt x="675" y="842"/>
                  </a:cubicBezTo>
                  <a:cubicBezTo>
                    <a:pt x="675" y="842"/>
                    <a:pt x="222" y="910"/>
                    <a:pt x="109" y="1152"/>
                  </a:cubicBezTo>
                  <a:cubicBezTo>
                    <a:pt x="1" y="1391"/>
                    <a:pt x="109" y="3176"/>
                    <a:pt x="109" y="3176"/>
                  </a:cubicBezTo>
                  <a:cubicBezTo>
                    <a:pt x="109" y="3176"/>
                    <a:pt x="3791" y="4347"/>
                    <a:pt x="9062" y="4347"/>
                  </a:cubicBezTo>
                  <a:cubicBezTo>
                    <a:pt x="11465" y="4347"/>
                    <a:pt x="14199" y="4103"/>
                    <a:pt x="17065" y="3395"/>
                  </a:cubicBezTo>
                  <a:lnTo>
                    <a:pt x="53018" y="3252"/>
                  </a:lnTo>
                  <a:lnTo>
                    <a:pt x="53018" y="0"/>
                  </a:lnTo>
                  <a:close/>
                </a:path>
              </a:pathLst>
            </a:custGeom>
            <a:solidFill>
              <a:srgbClr val="C063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2550725" y="527875"/>
              <a:ext cx="1328100" cy="111300"/>
            </a:xfrm>
            <a:custGeom>
              <a:rect b="b" l="l" r="r" t="t"/>
              <a:pathLst>
                <a:path extrusionOk="0" h="4452" w="53124">
                  <a:moveTo>
                    <a:pt x="53014" y="113"/>
                  </a:moveTo>
                  <a:lnTo>
                    <a:pt x="53014" y="3252"/>
                  </a:lnTo>
                  <a:lnTo>
                    <a:pt x="17116" y="3395"/>
                  </a:lnTo>
                  <a:cubicBezTo>
                    <a:pt x="17111" y="3395"/>
                    <a:pt x="17108" y="3398"/>
                    <a:pt x="17105" y="3398"/>
                  </a:cubicBezTo>
                  <a:cubicBezTo>
                    <a:pt x="14264" y="4100"/>
                    <a:pt x="11542" y="4341"/>
                    <a:pt x="9145" y="4341"/>
                  </a:cubicBezTo>
                  <a:cubicBezTo>
                    <a:pt x="4186" y="4341"/>
                    <a:pt x="610" y="3310"/>
                    <a:pt x="215" y="3190"/>
                  </a:cubicBezTo>
                  <a:cubicBezTo>
                    <a:pt x="171" y="2478"/>
                    <a:pt x="137" y="1391"/>
                    <a:pt x="212" y="1227"/>
                  </a:cubicBezTo>
                  <a:cubicBezTo>
                    <a:pt x="290" y="1057"/>
                    <a:pt x="610" y="971"/>
                    <a:pt x="733" y="951"/>
                  </a:cubicBezTo>
                  <a:cubicBezTo>
                    <a:pt x="919" y="942"/>
                    <a:pt x="7601" y="633"/>
                    <a:pt x="12142" y="633"/>
                  </a:cubicBezTo>
                  <a:cubicBezTo>
                    <a:pt x="13938" y="633"/>
                    <a:pt x="15399" y="681"/>
                    <a:pt x="15991" y="815"/>
                  </a:cubicBezTo>
                  <a:cubicBezTo>
                    <a:pt x="17848" y="1236"/>
                    <a:pt x="18747" y="1262"/>
                    <a:pt x="18962" y="1262"/>
                  </a:cubicBezTo>
                  <a:cubicBezTo>
                    <a:pt x="18992" y="1262"/>
                    <a:pt x="19009" y="1262"/>
                    <a:pt x="19013" y="1262"/>
                  </a:cubicBezTo>
                  <a:cubicBezTo>
                    <a:pt x="19042" y="1262"/>
                    <a:pt x="19072" y="1262"/>
                    <a:pt x="19101" y="1262"/>
                  </a:cubicBezTo>
                  <a:cubicBezTo>
                    <a:pt x="25794" y="1262"/>
                    <a:pt x="51613" y="170"/>
                    <a:pt x="53014" y="113"/>
                  </a:cubicBezTo>
                  <a:close/>
                  <a:moveTo>
                    <a:pt x="53066" y="1"/>
                  </a:moveTo>
                  <a:cubicBezTo>
                    <a:pt x="52793" y="14"/>
                    <a:pt x="26072" y="1152"/>
                    <a:pt x="19146" y="1152"/>
                  </a:cubicBezTo>
                  <a:lnTo>
                    <a:pt x="19010" y="1152"/>
                  </a:lnTo>
                  <a:cubicBezTo>
                    <a:pt x="19009" y="1152"/>
                    <a:pt x="18996" y="1153"/>
                    <a:pt x="18971" y="1153"/>
                  </a:cubicBezTo>
                  <a:cubicBezTo>
                    <a:pt x="18781" y="1153"/>
                    <a:pt x="17870" y="1128"/>
                    <a:pt x="16015" y="710"/>
                  </a:cubicBezTo>
                  <a:cubicBezTo>
                    <a:pt x="15406" y="571"/>
                    <a:pt x="13924" y="522"/>
                    <a:pt x="12110" y="522"/>
                  </a:cubicBezTo>
                  <a:cubicBezTo>
                    <a:pt x="7625" y="522"/>
                    <a:pt x="1107" y="825"/>
                    <a:pt x="726" y="842"/>
                  </a:cubicBezTo>
                  <a:lnTo>
                    <a:pt x="720" y="842"/>
                  </a:lnTo>
                  <a:cubicBezTo>
                    <a:pt x="699" y="845"/>
                    <a:pt x="232" y="921"/>
                    <a:pt x="113" y="1183"/>
                  </a:cubicBezTo>
                  <a:cubicBezTo>
                    <a:pt x="1" y="1429"/>
                    <a:pt x="96" y="3051"/>
                    <a:pt x="106" y="3235"/>
                  </a:cubicBezTo>
                  <a:cubicBezTo>
                    <a:pt x="110" y="3258"/>
                    <a:pt x="124" y="3279"/>
                    <a:pt x="147" y="3286"/>
                  </a:cubicBezTo>
                  <a:cubicBezTo>
                    <a:pt x="198" y="3302"/>
                    <a:pt x="3902" y="4452"/>
                    <a:pt x="9144" y="4452"/>
                  </a:cubicBezTo>
                  <a:cubicBezTo>
                    <a:pt x="11546" y="4452"/>
                    <a:pt x="14277" y="4210"/>
                    <a:pt x="17122" y="3507"/>
                  </a:cubicBezTo>
                  <a:lnTo>
                    <a:pt x="53069" y="3361"/>
                  </a:lnTo>
                  <a:cubicBezTo>
                    <a:pt x="53099" y="3361"/>
                    <a:pt x="53124" y="3337"/>
                    <a:pt x="53124" y="3307"/>
                  </a:cubicBezTo>
                  <a:lnTo>
                    <a:pt x="53124" y="55"/>
                  </a:lnTo>
                  <a:cubicBezTo>
                    <a:pt x="53124" y="41"/>
                    <a:pt x="53117" y="28"/>
                    <a:pt x="53107" y="18"/>
                  </a:cubicBezTo>
                  <a:cubicBezTo>
                    <a:pt x="53096" y="7"/>
                    <a:pt x="53079" y="1"/>
                    <a:pt x="5306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2551150" y="526850"/>
              <a:ext cx="1328700" cy="113350"/>
            </a:xfrm>
            <a:custGeom>
              <a:rect b="b" l="l" r="r" t="t"/>
              <a:pathLst>
                <a:path extrusionOk="0" h="4534" w="53148">
                  <a:moveTo>
                    <a:pt x="52957" y="196"/>
                  </a:moveTo>
                  <a:lnTo>
                    <a:pt x="52957" y="3252"/>
                  </a:lnTo>
                  <a:lnTo>
                    <a:pt x="17099" y="3395"/>
                  </a:lnTo>
                  <a:cubicBezTo>
                    <a:pt x="17091" y="3395"/>
                    <a:pt x="17085" y="3398"/>
                    <a:pt x="17078" y="3398"/>
                  </a:cubicBezTo>
                  <a:cubicBezTo>
                    <a:pt x="14239" y="4100"/>
                    <a:pt x="11523" y="4342"/>
                    <a:pt x="9127" y="4342"/>
                  </a:cubicBezTo>
                  <a:cubicBezTo>
                    <a:pt x="4275" y="4342"/>
                    <a:pt x="751" y="3353"/>
                    <a:pt x="238" y="3202"/>
                  </a:cubicBezTo>
                  <a:lnTo>
                    <a:pt x="238" y="3202"/>
                  </a:lnTo>
                  <a:cubicBezTo>
                    <a:pt x="214" y="2797"/>
                    <a:pt x="192" y="2279"/>
                    <a:pt x="192" y="1879"/>
                  </a:cubicBezTo>
                  <a:cubicBezTo>
                    <a:pt x="192" y="1728"/>
                    <a:pt x="195" y="1592"/>
                    <a:pt x="201" y="1490"/>
                  </a:cubicBezTo>
                  <a:cubicBezTo>
                    <a:pt x="205" y="1439"/>
                    <a:pt x="209" y="1394"/>
                    <a:pt x="215" y="1357"/>
                  </a:cubicBezTo>
                  <a:cubicBezTo>
                    <a:pt x="219" y="1340"/>
                    <a:pt x="222" y="1327"/>
                    <a:pt x="222" y="1313"/>
                  </a:cubicBezTo>
                  <a:cubicBezTo>
                    <a:pt x="225" y="1303"/>
                    <a:pt x="229" y="1292"/>
                    <a:pt x="232" y="1286"/>
                  </a:cubicBezTo>
                  <a:cubicBezTo>
                    <a:pt x="250" y="1251"/>
                    <a:pt x="277" y="1217"/>
                    <a:pt x="318" y="1190"/>
                  </a:cubicBezTo>
                  <a:cubicBezTo>
                    <a:pt x="376" y="1142"/>
                    <a:pt x="457" y="1108"/>
                    <a:pt x="532" y="1081"/>
                  </a:cubicBezTo>
                  <a:cubicBezTo>
                    <a:pt x="607" y="1057"/>
                    <a:pt x="679" y="1040"/>
                    <a:pt x="723" y="1033"/>
                  </a:cubicBezTo>
                  <a:lnTo>
                    <a:pt x="723" y="1033"/>
                  </a:lnTo>
                  <a:lnTo>
                    <a:pt x="723" y="1033"/>
                  </a:lnTo>
                  <a:cubicBezTo>
                    <a:pt x="1033" y="1017"/>
                    <a:pt x="7638" y="716"/>
                    <a:pt x="12133" y="716"/>
                  </a:cubicBezTo>
                  <a:cubicBezTo>
                    <a:pt x="13029" y="716"/>
                    <a:pt x="13840" y="726"/>
                    <a:pt x="14502" y="757"/>
                  </a:cubicBezTo>
                  <a:cubicBezTo>
                    <a:pt x="14832" y="771"/>
                    <a:pt x="15125" y="788"/>
                    <a:pt x="15374" y="812"/>
                  </a:cubicBezTo>
                  <a:cubicBezTo>
                    <a:pt x="15619" y="836"/>
                    <a:pt x="15820" y="863"/>
                    <a:pt x="15967" y="897"/>
                  </a:cubicBezTo>
                  <a:cubicBezTo>
                    <a:pt x="17807" y="1313"/>
                    <a:pt x="18710" y="1344"/>
                    <a:pt x="18939" y="1344"/>
                  </a:cubicBezTo>
                  <a:lnTo>
                    <a:pt x="19106" y="1344"/>
                  </a:lnTo>
                  <a:cubicBezTo>
                    <a:pt x="22469" y="1344"/>
                    <a:pt x="30594" y="1071"/>
                    <a:pt x="38050" y="792"/>
                  </a:cubicBezTo>
                  <a:cubicBezTo>
                    <a:pt x="45380" y="517"/>
                    <a:pt x="52068" y="235"/>
                    <a:pt x="52957" y="196"/>
                  </a:cubicBezTo>
                  <a:close/>
                  <a:moveTo>
                    <a:pt x="53038" y="109"/>
                  </a:moveTo>
                  <a:lnTo>
                    <a:pt x="52994" y="113"/>
                  </a:lnTo>
                  <a:cubicBezTo>
                    <a:pt x="52296" y="144"/>
                    <a:pt x="45504" y="430"/>
                    <a:pt x="38047" y="710"/>
                  </a:cubicBezTo>
                  <a:cubicBezTo>
                    <a:pt x="30590" y="989"/>
                    <a:pt x="22466" y="1262"/>
                    <a:pt x="19106" y="1262"/>
                  </a:cubicBezTo>
                  <a:lnTo>
                    <a:pt x="18939" y="1262"/>
                  </a:lnTo>
                  <a:cubicBezTo>
                    <a:pt x="18717" y="1262"/>
                    <a:pt x="17821" y="1234"/>
                    <a:pt x="15984" y="815"/>
                  </a:cubicBezTo>
                  <a:cubicBezTo>
                    <a:pt x="15834" y="781"/>
                    <a:pt x="15630" y="754"/>
                    <a:pt x="15381" y="730"/>
                  </a:cubicBezTo>
                  <a:cubicBezTo>
                    <a:pt x="14634" y="662"/>
                    <a:pt x="13479" y="635"/>
                    <a:pt x="12133" y="635"/>
                  </a:cubicBezTo>
                  <a:cubicBezTo>
                    <a:pt x="7590" y="635"/>
                    <a:pt x="900" y="941"/>
                    <a:pt x="713" y="951"/>
                  </a:cubicBezTo>
                  <a:lnTo>
                    <a:pt x="709" y="951"/>
                  </a:lnTo>
                  <a:cubicBezTo>
                    <a:pt x="645" y="962"/>
                    <a:pt x="532" y="989"/>
                    <a:pt x="423" y="1037"/>
                  </a:cubicBezTo>
                  <a:cubicBezTo>
                    <a:pt x="368" y="1061"/>
                    <a:pt x="314" y="1088"/>
                    <a:pt x="266" y="1125"/>
                  </a:cubicBezTo>
                  <a:cubicBezTo>
                    <a:pt x="222" y="1160"/>
                    <a:pt x="181" y="1201"/>
                    <a:pt x="157" y="1251"/>
                  </a:cubicBezTo>
                  <a:cubicBezTo>
                    <a:pt x="154" y="1265"/>
                    <a:pt x="147" y="1278"/>
                    <a:pt x="143" y="1292"/>
                  </a:cubicBezTo>
                  <a:cubicBezTo>
                    <a:pt x="137" y="1319"/>
                    <a:pt x="134" y="1354"/>
                    <a:pt x="127" y="1391"/>
                  </a:cubicBezTo>
                  <a:cubicBezTo>
                    <a:pt x="116" y="1507"/>
                    <a:pt x="110" y="1681"/>
                    <a:pt x="110" y="1879"/>
                  </a:cubicBezTo>
                  <a:cubicBezTo>
                    <a:pt x="110" y="2291"/>
                    <a:pt x="134" y="2822"/>
                    <a:pt x="157" y="3235"/>
                  </a:cubicBezTo>
                  <a:lnTo>
                    <a:pt x="157" y="3262"/>
                  </a:lnTo>
                  <a:lnTo>
                    <a:pt x="184" y="3272"/>
                  </a:lnTo>
                  <a:cubicBezTo>
                    <a:pt x="583" y="3392"/>
                    <a:pt x="4162" y="4424"/>
                    <a:pt x="9127" y="4424"/>
                  </a:cubicBezTo>
                  <a:cubicBezTo>
                    <a:pt x="11526" y="4424"/>
                    <a:pt x="14252" y="4182"/>
                    <a:pt x="17094" y="3480"/>
                  </a:cubicBezTo>
                  <a:cubicBezTo>
                    <a:pt x="17099" y="3477"/>
                    <a:pt x="17099" y="3477"/>
                    <a:pt x="17102" y="3477"/>
                  </a:cubicBezTo>
                  <a:lnTo>
                    <a:pt x="17099" y="3477"/>
                  </a:lnTo>
                  <a:lnTo>
                    <a:pt x="53038" y="3334"/>
                  </a:lnTo>
                  <a:lnTo>
                    <a:pt x="53038" y="109"/>
                  </a:lnTo>
                  <a:close/>
                  <a:moveTo>
                    <a:pt x="53049" y="82"/>
                  </a:moveTo>
                  <a:cubicBezTo>
                    <a:pt x="53049" y="82"/>
                    <a:pt x="53052" y="82"/>
                    <a:pt x="53055" y="86"/>
                  </a:cubicBezTo>
                  <a:lnTo>
                    <a:pt x="53059" y="86"/>
                  </a:lnTo>
                  <a:cubicBezTo>
                    <a:pt x="53062" y="89"/>
                    <a:pt x="53066" y="92"/>
                    <a:pt x="53066" y="96"/>
                  </a:cubicBezTo>
                  <a:lnTo>
                    <a:pt x="53066" y="3348"/>
                  </a:lnTo>
                  <a:cubicBezTo>
                    <a:pt x="53066" y="3351"/>
                    <a:pt x="53062" y="3354"/>
                    <a:pt x="53059" y="3357"/>
                  </a:cubicBezTo>
                  <a:cubicBezTo>
                    <a:pt x="53059" y="3357"/>
                    <a:pt x="53055" y="3361"/>
                    <a:pt x="53052" y="3361"/>
                  </a:cubicBezTo>
                  <a:lnTo>
                    <a:pt x="17102" y="3507"/>
                  </a:lnTo>
                  <a:lnTo>
                    <a:pt x="17099" y="3507"/>
                  </a:lnTo>
                  <a:cubicBezTo>
                    <a:pt x="14252" y="4210"/>
                    <a:pt x="11529" y="4452"/>
                    <a:pt x="9127" y="4452"/>
                  </a:cubicBezTo>
                  <a:cubicBezTo>
                    <a:pt x="6510" y="4452"/>
                    <a:pt x="4274" y="4161"/>
                    <a:pt x="2689" y="3875"/>
                  </a:cubicBezTo>
                  <a:cubicBezTo>
                    <a:pt x="1895" y="3729"/>
                    <a:pt x="1265" y="3586"/>
                    <a:pt x="829" y="3474"/>
                  </a:cubicBezTo>
                  <a:cubicBezTo>
                    <a:pt x="396" y="3364"/>
                    <a:pt x="154" y="3290"/>
                    <a:pt x="140" y="3286"/>
                  </a:cubicBezTo>
                  <a:cubicBezTo>
                    <a:pt x="137" y="3286"/>
                    <a:pt x="134" y="3279"/>
                    <a:pt x="130" y="3276"/>
                  </a:cubicBezTo>
                  <a:cubicBezTo>
                    <a:pt x="123" y="3156"/>
                    <a:pt x="82" y="2451"/>
                    <a:pt x="82" y="1896"/>
                  </a:cubicBezTo>
                  <a:cubicBezTo>
                    <a:pt x="82" y="1739"/>
                    <a:pt x="86" y="1596"/>
                    <a:pt x="96" y="1479"/>
                  </a:cubicBezTo>
                  <a:cubicBezTo>
                    <a:pt x="99" y="1421"/>
                    <a:pt x="102" y="1371"/>
                    <a:pt x="110" y="1330"/>
                  </a:cubicBezTo>
                  <a:cubicBezTo>
                    <a:pt x="113" y="1309"/>
                    <a:pt x="116" y="1292"/>
                    <a:pt x="120" y="1275"/>
                  </a:cubicBezTo>
                  <a:cubicBezTo>
                    <a:pt x="127" y="1262"/>
                    <a:pt x="130" y="1248"/>
                    <a:pt x="134" y="1241"/>
                  </a:cubicBezTo>
                  <a:cubicBezTo>
                    <a:pt x="157" y="1183"/>
                    <a:pt x="205" y="1135"/>
                    <a:pt x="263" y="1094"/>
                  </a:cubicBezTo>
                  <a:cubicBezTo>
                    <a:pt x="348" y="1033"/>
                    <a:pt x="457" y="989"/>
                    <a:pt x="546" y="962"/>
                  </a:cubicBezTo>
                  <a:cubicBezTo>
                    <a:pt x="634" y="935"/>
                    <a:pt x="703" y="924"/>
                    <a:pt x="709" y="924"/>
                  </a:cubicBezTo>
                  <a:cubicBezTo>
                    <a:pt x="1091" y="907"/>
                    <a:pt x="7611" y="603"/>
                    <a:pt x="12095" y="603"/>
                  </a:cubicBezTo>
                  <a:cubicBezTo>
                    <a:pt x="13002" y="603"/>
                    <a:pt x="13827" y="614"/>
                    <a:pt x="14498" y="644"/>
                  </a:cubicBezTo>
                  <a:cubicBezTo>
                    <a:pt x="14832" y="658"/>
                    <a:pt x="15132" y="679"/>
                    <a:pt x="15384" y="702"/>
                  </a:cubicBezTo>
                  <a:cubicBezTo>
                    <a:pt x="15636" y="726"/>
                    <a:pt x="15841" y="757"/>
                    <a:pt x="15990" y="788"/>
                  </a:cubicBezTo>
                  <a:cubicBezTo>
                    <a:pt x="17827" y="1207"/>
                    <a:pt x="18741" y="1234"/>
                    <a:pt x="18949" y="1234"/>
                  </a:cubicBezTo>
                  <a:lnTo>
                    <a:pt x="19129" y="1234"/>
                  </a:lnTo>
                  <a:cubicBezTo>
                    <a:pt x="22595" y="1234"/>
                    <a:pt x="31006" y="948"/>
                    <a:pt x="38585" y="662"/>
                  </a:cubicBezTo>
                  <a:cubicBezTo>
                    <a:pt x="46168" y="375"/>
                    <a:pt x="52916" y="89"/>
                    <a:pt x="53049" y="82"/>
                  </a:cubicBezTo>
                  <a:close/>
                  <a:moveTo>
                    <a:pt x="53046" y="1"/>
                  </a:moveTo>
                  <a:cubicBezTo>
                    <a:pt x="52912" y="7"/>
                    <a:pt x="46165" y="294"/>
                    <a:pt x="38582" y="580"/>
                  </a:cubicBezTo>
                  <a:cubicBezTo>
                    <a:pt x="31003" y="866"/>
                    <a:pt x="22592" y="1152"/>
                    <a:pt x="19129" y="1152"/>
                  </a:cubicBezTo>
                  <a:lnTo>
                    <a:pt x="18949" y="1152"/>
                  </a:lnTo>
                  <a:cubicBezTo>
                    <a:pt x="18747" y="1152"/>
                    <a:pt x="17841" y="1125"/>
                    <a:pt x="16007" y="710"/>
                  </a:cubicBezTo>
                  <a:cubicBezTo>
                    <a:pt x="15855" y="675"/>
                    <a:pt x="15647" y="644"/>
                    <a:pt x="15391" y="621"/>
                  </a:cubicBezTo>
                  <a:cubicBezTo>
                    <a:pt x="14631" y="550"/>
                    <a:pt x="13455" y="522"/>
                    <a:pt x="12095" y="522"/>
                  </a:cubicBezTo>
                  <a:cubicBezTo>
                    <a:pt x="7607" y="522"/>
                    <a:pt x="1088" y="825"/>
                    <a:pt x="706" y="842"/>
                  </a:cubicBezTo>
                  <a:lnTo>
                    <a:pt x="695" y="842"/>
                  </a:lnTo>
                  <a:cubicBezTo>
                    <a:pt x="686" y="846"/>
                    <a:pt x="560" y="866"/>
                    <a:pt x="423" y="918"/>
                  </a:cubicBezTo>
                  <a:cubicBezTo>
                    <a:pt x="352" y="945"/>
                    <a:pt x="280" y="979"/>
                    <a:pt x="215" y="1026"/>
                  </a:cubicBezTo>
                  <a:cubicBezTo>
                    <a:pt x="151" y="1074"/>
                    <a:pt x="93" y="1132"/>
                    <a:pt x="58" y="1207"/>
                  </a:cubicBezTo>
                  <a:cubicBezTo>
                    <a:pt x="52" y="1221"/>
                    <a:pt x="48" y="1237"/>
                    <a:pt x="41" y="1255"/>
                  </a:cubicBezTo>
                  <a:cubicBezTo>
                    <a:pt x="35" y="1286"/>
                    <a:pt x="28" y="1327"/>
                    <a:pt x="21" y="1371"/>
                  </a:cubicBezTo>
                  <a:cubicBezTo>
                    <a:pt x="8" y="1500"/>
                    <a:pt x="0" y="1687"/>
                    <a:pt x="0" y="1896"/>
                  </a:cubicBezTo>
                  <a:cubicBezTo>
                    <a:pt x="0" y="2454"/>
                    <a:pt x="41" y="3159"/>
                    <a:pt x="48" y="3279"/>
                  </a:cubicBezTo>
                  <a:cubicBezTo>
                    <a:pt x="52" y="3320"/>
                    <a:pt x="79" y="3351"/>
                    <a:pt x="116" y="3364"/>
                  </a:cubicBezTo>
                  <a:cubicBezTo>
                    <a:pt x="130" y="3368"/>
                    <a:pt x="372" y="3442"/>
                    <a:pt x="812" y="3555"/>
                  </a:cubicBezTo>
                  <a:cubicBezTo>
                    <a:pt x="2123" y="3886"/>
                    <a:pt x="5191" y="4534"/>
                    <a:pt x="9127" y="4534"/>
                  </a:cubicBezTo>
                  <a:cubicBezTo>
                    <a:pt x="11530" y="4534"/>
                    <a:pt x="14260" y="4292"/>
                    <a:pt x="17105" y="3588"/>
                  </a:cubicBezTo>
                  <a:lnTo>
                    <a:pt x="17105" y="3588"/>
                  </a:lnTo>
                  <a:lnTo>
                    <a:pt x="17105" y="3589"/>
                  </a:lnTo>
                  <a:lnTo>
                    <a:pt x="53052" y="3442"/>
                  </a:lnTo>
                  <a:cubicBezTo>
                    <a:pt x="53076" y="3442"/>
                    <a:pt x="53100" y="3433"/>
                    <a:pt x="53117" y="3412"/>
                  </a:cubicBezTo>
                  <a:cubicBezTo>
                    <a:pt x="53137" y="3395"/>
                    <a:pt x="53148" y="3371"/>
                    <a:pt x="53148" y="3348"/>
                  </a:cubicBezTo>
                  <a:lnTo>
                    <a:pt x="53148" y="96"/>
                  </a:lnTo>
                  <a:cubicBezTo>
                    <a:pt x="53148" y="72"/>
                    <a:pt x="53137" y="45"/>
                    <a:pt x="53117" y="28"/>
                  </a:cubicBezTo>
                  <a:cubicBezTo>
                    <a:pt x="53107" y="18"/>
                    <a:pt x="53093" y="11"/>
                    <a:pt x="53082" y="7"/>
                  </a:cubicBezTo>
                  <a:cubicBezTo>
                    <a:pt x="53073" y="4"/>
                    <a:pt x="53059" y="1"/>
                    <a:pt x="5304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2554725" y="464575"/>
              <a:ext cx="410275" cy="123125"/>
            </a:xfrm>
            <a:custGeom>
              <a:rect b="b" l="l" r="r" t="t"/>
              <a:pathLst>
                <a:path extrusionOk="0" h="4925" w="16411">
                  <a:moveTo>
                    <a:pt x="7479" y="1"/>
                  </a:moveTo>
                  <a:cubicBezTo>
                    <a:pt x="2675" y="1"/>
                    <a:pt x="195" y="372"/>
                    <a:pt x="195" y="372"/>
                  </a:cubicBezTo>
                  <a:lnTo>
                    <a:pt x="577" y="2437"/>
                  </a:lnTo>
                  <a:lnTo>
                    <a:pt x="0" y="1507"/>
                  </a:lnTo>
                  <a:lnTo>
                    <a:pt x="822" y="4298"/>
                  </a:lnTo>
                  <a:cubicBezTo>
                    <a:pt x="3652" y="4763"/>
                    <a:pt x="6187" y="4925"/>
                    <a:pt x="8345" y="4925"/>
                  </a:cubicBezTo>
                  <a:cubicBezTo>
                    <a:pt x="13285" y="4925"/>
                    <a:pt x="16246" y="4076"/>
                    <a:pt x="16246" y="4076"/>
                  </a:cubicBezTo>
                  <a:lnTo>
                    <a:pt x="16410" y="372"/>
                  </a:lnTo>
                  <a:cubicBezTo>
                    <a:pt x="12865" y="93"/>
                    <a:pt x="9881" y="1"/>
                    <a:pt x="7479" y="1"/>
                  </a:cubicBezTo>
                  <a:close/>
                </a:path>
              </a:pathLst>
            </a:custGeom>
            <a:solidFill>
              <a:srgbClr val="FFFA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2550550" y="463300"/>
              <a:ext cx="415900" cy="125675"/>
            </a:xfrm>
            <a:custGeom>
              <a:rect b="b" l="l" r="r" t="t"/>
              <a:pathLst>
                <a:path extrusionOk="0" h="5027" w="16636">
                  <a:moveTo>
                    <a:pt x="7682" y="110"/>
                  </a:moveTo>
                  <a:cubicBezTo>
                    <a:pt x="10070" y="110"/>
                    <a:pt x="13024" y="202"/>
                    <a:pt x="16519" y="474"/>
                  </a:cubicBezTo>
                  <a:lnTo>
                    <a:pt x="16359" y="4086"/>
                  </a:lnTo>
                  <a:cubicBezTo>
                    <a:pt x="15998" y="4184"/>
                    <a:pt x="13095" y="4916"/>
                    <a:pt x="8497" y="4916"/>
                  </a:cubicBezTo>
                  <a:cubicBezTo>
                    <a:pt x="6350" y="4916"/>
                    <a:pt x="3833" y="4757"/>
                    <a:pt x="1034" y="4298"/>
                  </a:cubicBezTo>
                  <a:lnTo>
                    <a:pt x="338" y="1933"/>
                  </a:lnTo>
                  <a:lnTo>
                    <a:pt x="849" y="2764"/>
                  </a:lnTo>
                  <a:lnTo>
                    <a:pt x="423" y="471"/>
                  </a:lnTo>
                  <a:cubicBezTo>
                    <a:pt x="821" y="418"/>
                    <a:pt x="3294" y="110"/>
                    <a:pt x="7682" y="110"/>
                  </a:cubicBezTo>
                  <a:close/>
                  <a:moveTo>
                    <a:pt x="7678" y="0"/>
                  </a:moveTo>
                  <a:cubicBezTo>
                    <a:pt x="2903" y="0"/>
                    <a:pt x="390" y="364"/>
                    <a:pt x="351" y="369"/>
                  </a:cubicBezTo>
                  <a:lnTo>
                    <a:pt x="297" y="379"/>
                  </a:lnTo>
                  <a:lnTo>
                    <a:pt x="638" y="2212"/>
                  </a:lnTo>
                  <a:lnTo>
                    <a:pt x="0" y="1183"/>
                  </a:lnTo>
                  <a:lnTo>
                    <a:pt x="948" y="4397"/>
                  </a:lnTo>
                  <a:lnTo>
                    <a:pt x="982" y="4400"/>
                  </a:lnTo>
                  <a:cubicBezTo>
                    <a:pt x="3797" y="4863"/>
                    <a:pt x="6329" y="5027"/>
                    <a:pt x="8490" y="5027"/>
                  </a:cubicBezTo>
                  <a:cubicBezTo>
                    <a:pt x="13397" y="5027"/>
                    <a:pt x="16386" y="4192"/>
                    <a:pt x="16427" y="4182"/>
                  </a:cubicBezTo>
                  <a:lnTo>
                    <a:pt x="16464" y="4172"/>
                  </a:lnTo>
                  <a:lnTo>
                    <a:pt x="16635" y="372"/>
                  </a:lnTo>
                  <a:lnTo>
                    <a:pt x="16580" y="369"/>
                  </a:lnTo>
                  <a:cubicBezTo>
                    <a:pt x="13058" y="92"/>
                    <a:pt x="10082" y="0"/>
                    <a:pt x="767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2547475" y="462275"/>
              <a:ext cx="419975" cy="127725"/>
            </a:xfrm>
            <a:custGeom>
              <a:rect b="b" l="l" r="r" t="t"/>
              <a:pathLst>
                <a:path extrusionOk="0" h="5109" w="16799">
                  <a:moveTo>
                    <a:pt x="7799" y="191"/>
                  </a:moveTo>
                  <a:cubicBezTo>
                    <a:pt x="10178" y="191"/>
                    <a:pt x="13120" y="282"/>
                    <a:pt x="16599" y="553"/>
                  </a:cubicBezTo>
                  <a:lnTo>
                    <a:pt x="16599" y="553"/>
                  </a:lnTo>
                  <a:lnTo>
                    <a:pt x="16442" y="4094"/>
                  </a:lnTo>
                  <a:lnTo>
                    <a:pt x="16442" y="4094"/>
                  </a:lnTo>
                  <a:cubicBezTo>
                    <a:pt x="15976" y="4219"/>
                    <a:pt x="13101" y="4918"/>
                    <a:pt x="8613" y="4918"/>
                  </a:cubicBezTo>
                  <a:cubicBezTo>
                    <a:pt x="6476" y="4918"/>
                    <a:pt x="3972" y="4759"/>
                    <a:pt x="1187" y="4305"/>
                  </a:cubicBezTo>
                  <a:lnTo>
                    <a:pt x="1187" y="4305"/>
                  </a:lnTo>
                  <a:lnTo>
                    <a:pt x="584" y="2253"/>
                  </a:lnTo>
                  <a:lnTo>
                    <a:pt x="1054" y="3013"/>
                  </a:lnTo>
                  <a:lnTo>
                    <a:pt x="595" y="547"/>
                  </a:lnTo>
                  <a:lnTo>
                    <a:pt x="595" y="547"/>
                  </a:lnTo>
                  <a:cubicBezTo>
                    <a:pt x="1102" y="480"/>
                    <a:pt x="3550" y="191"/>
                    <a:pt x="7799" y="191"/>
                  </a:cubicBezTo>
                  <a:close/>
                  <a:moveTo>
                    <a:pt x="7799" y="110"/>
                  </a:moveTo>
                  <a:cubicBezTo>
                    <a:pt x="3412" y="110"/>
                    <a:pt x="941" y="416"/>
                    <a:pt x="543" y="471"/>
                  </a:cubicBezTo>
                  <a:lnTo>
                    <a:pt x="499" y="478"/>
                  </a:lnTo>
                  <a:lnTo>
                    <a:pt x="894" y="2601"/>
                  </a:lnTo>
                  <a:lnTo>
                    <a:pt x="335" y="1694"/>
                  </a:lnTo>
                  <a:lnTo>
                    <a:pt x="1122" y="4377"/>
                  </a:lnTo>
                  <a:lnTo>
                    <a:pt x="1149" y="4380"/>
                  </a:lnTo>
                  <a:cubicBezTo>
                    <a:pt x="3947" y="4839"/>
                    <a:pt x="6466" y="5000"/>
                    <a:pt x="8613" y="5000"/>
                  </a:cubicBezTo>
                  <a:cubicBezTo>
                    <a:pt x="13221" y="5000"/>
                    <a:pt x="16127" y="4264"/>
                    <a:pt x="16492" y="4168"/>
                  </a:cubicBezTo>
                  <a:lnTo>
                    <a:pt x="16523" y="4158"/>
                  </a:lnTo>
                  <a:lnTo>
                    <a:pt x="16686" y="478"/>
                  </a:lnTo>
                  <a:lnTo>
                    <a:pt x="16645" y="474"/>
                  </a:lnTo>
                  <a:cubicBezTo>
                    <a:pt x="13145" y="201"/>
                    <a:pt x="10187" y="110"/>
                    <a:pt x="7799" y="110"/>
                  </a:cubicBezTo>
                  <a:close/>
                  <a:moveTo>
                    <a:pt x="7799" y="83"/>
                  </a:moveTo>
                  <a:cubicBezTo>
                    <a:pt x="10201" y="83"/>
                    <a:pt x="13180" y="174"/>
                    <a:pt x="16700" y="451"/>
                  </a:cubicBezTo>
                  <a:lnTo>
                    <a:pt x="16714" y="451"/>
                  </a:lnTo>
                  <a:lnTo>
                    <a:pt x="16550" y="4182"/>
                  </a:lnTo>
                  <a:lnTo>
                    <a:pt x="16540" y="4182"/>
                  </a:lnTo>
                  <a:cubicBezTo>
                    <a:pt x="16530" y="4185"/>
                    <a:pt x="16335" y="4240"/>
                    <a:pt x="15974" y="4318"/>
                  </a:cubicBezTo>
                  <a:cubicBezTo>
                    <a:pt x="14887" y="4556"/>
                    <a:pt x="12290" y="5027"/>
                    <a:pt x="8613" y="5027"/>
                  </a:cubicBezTo>
                  <a:cubicBezTo>
                    <a:pt x="6456" y="5027"/>
                    <a:pt x="3923" y="4863"/>
                    <a:pt x="1112" y="4404"/>
                  </a:cubicBezTo>
                  <a:lnTo>
                    <a:pt x="1102" y="4400"/>
                  </a:lnTo>
                  <a:lnTo>
                    <a:pt x="249" y="1503"/>
                  </a:lnTo>
                  <a:lnTo>
                    <a:pt x="839" y="2458"/>
                  </a:lnTo>
                  <a:lnTo>
                    <a:pt x="468" y="454"/>
                  </a:lnTo>
                  <a:lnTo>
                    <a:pt x="482" y="451"/>
                  </a:lnTo>
                  <a:cubicBezTo>
                    <a:pt x="515" y="447"/>
                    <a:pt x="3027" y="83"/>
                    <a:pt x="7799" y="83"/>
                  </a:cubicBezTo>
                  <a:close/>
                  <a:moveTo>
                    <a:pt x="7799" y="1"/>
                  </a:moveTo>
                  <a:cubicBezTo>
                    <a:pt x="3024" y="1"/>
                    <a:pt x="509" y="365"/>
                    <a:pt x="468" y="369"/>
                  </a:cubicBezTo>
                  <a:lnTo>
                    <a:pt x="372" y="385"/>
                  </a:lnTo>
                  <a:lnTo>
                    <a:pt x="679" y="2046"/>
                  </a:lnTo>
                  <a:lnTo>
                    <a:pt x="1" y="945"/>
                  </a:lnTo>
                  <a:lnTo>
                    <a:pt x="1037" y="4471"/>
                  </a:lnTo>
                  <a:lnTo>
                    <a:pt x="1098" y="4482"/>
                  </a:lnTo>
                  <a:cubicBezTo>
                    <a:pt x="3917" y="4945"/>
                    <a:pt x="6449" y="5109"/>
                    <a:pt x="8613" y="5109"/>
                  </a:cubicBezTo>
                  <a:cubicBezTo>
                    <a:pt x="11070" y="5109"/>
                    <a:pt x="13043" y="4901"/>
                    <a:pt x="14413" y="4690"/>
                  </a:cubicBezTo>
                  <a:cubicBezTo>
                    <a:pt x="15094" y="4584"/>
                    <a:pt x="15626" y="4479"/>
                    <a:pt x="15991" y="4400"/>
                  </a:cubicBezTo>
                  <a:cubicBezTo>
                    <a:pt x="16356" y="4318"/>
                    <a:pt x="16550" y="4264"/>
                    <a:pt x="16560" y="4260"/>
                  </a:cubicBezTo>
                  <a:lnTo>
                    <a:pt x="16628" y="4243"/>
                  </a:lnTo>
                  <a:lnTo>
                    <a:pt x="16799" y="375"/>
                  </a:lnTo>
                  <a:lnTo>
                    <a:pt x="16707" y="369"/>
                  </a:lnTo>
                  <a:cubicBezTo>
                    <a:pt x="13183" y="92"/>
                    <a:pt x="10204" y="1"/>
                    <a:pt x="779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2641975" y="502625"/>
              <a:ext cx="10500" cy="45650"/>
            </a:xfrm>
            <a:custGeom>
              <a:rect b="b" l="l" r="r" t="t"/>
              <a:pathLst>
                <a:path extrusionOk="0" h="1826" w="420">
                  <a:moveTo>
                    <a:pt x="60" y="1"/>
                  </a:moveTo>
                  <a:cubicBezTo>
                    <a:pt x="56" y="1"/>
                    <a:pt x="52" y="1"/>
                    <a:pt x="48" y="2"/>
                  </a:cubicBezTo>
                  <a:cubicBezTo>
                    <a:pt x="18" y="5"/>
                    <a:pt x="0" y="36"/>
                    <a:pt x="4" y="63"/>
                  </a:cubicBezTo>
                  <a:lnTo>
                    <a:pt x="304" y="1781"/>
                  </a:lnTo>
                  <a:cubicBezTo>
                    <a:pt x="310" y="1808"/>
                    <a:pt x="334" y="1825"/>
                    <a:pt x="359" y="1825"/>
                  </a:cubicBezTo>
                  <a:lnTo>
                    <a:pt x="368" y="1825"/>
                  </a:lnTo>
                  <a:cubicBezTo>
                    <a:pt x="399" y="1822"/>
                    <a:pt x="420" y="1791"/>
                    <a:pt x="413" y="1764"/>
                  </a:cubicBezTo>
                  <a:lnTo>
                    <a:pt x="113" y="46"/>
                  </a:lnTo>
                  <a:cubicBezTo>
                    <a:pt x="107" y="19"/>
                    <a:pt x="86" y="1"/>
                    <a:pt x="6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4"/>
            <p:cNvSpPr/>
            <p:nvPr/>
          </p:nvSpPr>
          <p:spPr>
            <a:xfrm>
              <a:off x="2641025" y="501650"/>
              <a:ext cx="12300" cy="47650"/>
            </a:xfrm>
            <a:custGeom>
              <a:rect b="b" l="l" r="r" t="t"/>
              <a:pathLst>
                <a:path extrusionOk="0" h="1906" w="492">
                  <a:moveTo>
                    <a:pt x="106" y="82"/>
                  </a:moveTo>
                  <a:cubicBezTo>
                    <a:pt x="106" y="85"/>
                    <a:pt x="110" y="89"/>
                    <a:pt x="110" y="92"/>
                  </a:cubicBezTo>
                  <a:lnTo>
                    <a:pt x="410" y="1809"/>
                  </a:lnTo>
                  <a:cubicBezTo>
                    <a:pt x="410" y="1813"/>
                    <a:pt x="410" y="1816"/>
                    <a:pt x="406" y="1820"/>
                  </a:cubicBezTo>
                  <a:cubicBezTo>
                    <a:pt x="406" y="1823"/>
                    <a:pt x="403" y="1823"/>
                    <a:pt x="400" y="1823"/>
                  </a:cubicBezTo>
                  <a:lnTo>
                    <a:pt x="389" y="1823"/>
                  </a:lnTo>
                  <a:cubicBezTo>
                    <a:pt x="386" y="1820"/>
                    <a:pt x="383" y="1816"/>
                    <a:pt x="383" y="1813"/>
                  </a:cubicBezTo>
                  <a:lnTo>
                    <a:pt x="83" y="95"/>
                  </a:lnTo>
                  <a:cubicBezTo>
                    <a:pt x="83" y="92"/>
                    <a:pt x="83" y="89"/>
                    <a:pt x="86" y="85"/>
                  </a:cubicBezTo>
                  <a:cubicBezTo>
                    <a:pt x="86" y="82"/>
                    <a:pt x="90" y="82"/>
                    <a:pt x="93" y="82"/>
                  </a:cubicBezTo>
                  <a:close/>
                  <a:moveTo>
                    <a:pt x="79" y="0"/>
                  </a:moveTo>
                  <a:cubicBezTo>
                    <a:pt x="56" y="3"/>
                    <a:pt x="35" y="17"/>
                    <a:pt x="21" y="34"/>
                  </a:cubicBezTo>
                  <a:cubicBezTo>
                    <a:pt x="8" y="51"/>
                    <a:pt x="1" y="71"/>
                    <a:pt x="1" y="95"/>
                  </a:cubicBezTo>
                  <a:lnTo>
                    <a:pt x="1" y="109"/>
                  </a:lnTo>
                  <a:lnTo>
                    <a:pt x="304" y="1827"/>
                  </a:lnTo>
                  <a:cubicBezTo>
                    <a:pt x="307" y="1850"/>
                    <a:pt x="318" y="1871"/>
                    <a:pt x="335" y="1885"/>
                  </a:cubicBezTo>
                  <a:cubicBezTo>
                    <a:pt x="352" y="1898"/>
                    <a:pt x="372" y="1905"/>
                    <a:pt x="397" y="1905"/>
                  </a:cubicBezTo>
                  <a:lnTo>
                    <a:pt x="413" y="1905"/>
                  </a:lnTo>
                  <a:cubicBezTo>
                    <a:pt x="437" y="1902"/>
                    <a:pt x="458" y="1888"/>
                    <a:pt x="471" y="1871"/>
                  </a:cubicBezTo>
                  <a:cubicBezTo>
                    <a:pt x="485" y="1854"/>
                    <a:pt x="491" y="1833"/>
                    <a:pt x="491" y="1809"/>
                  </a:cubicBezTo>
                  <a:lnTo>
                    <a:pt x="491" y="1796"/>
                  </a:lnTo>
                  <a:lnTo>
                    <a:pt x="192" y="78"/>
                  </a:lnTo>
                  <a:cubicBezTo>
                    <a:pt x="185" y="54"/>
                    <a:pt x="175" y="34"/>
                    <a:pt x="158" y="21"/>
                  </a:cubicBezTo>
                  <a:cubicBezTo>
                    <a:pt x="141" y="7"/>
                    <a:pt x="120" y="0"/>
                    <a:pt x="9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4"/>
            <p:cNvSpPr/>
            <p:nvPr/>
          </p:nvSpPr>
          <p:spPr>
            <a:xfrm>
              <a:off x="2685250" y="529125"/>
              <a:ext cx="10850" cy="57800"/>
            </a:xfrm>
            <a:custGeom>
              <a:rect b="b" l="l" r="r" t="t"/>
              <a:pathLst>
                <a:path extrusionOk="0" h="2312" w="434">
                  <a:moveTo>
                    <a:pt x="58" y="1"/>
                  </a:moveTo>
                  <a:cubicBezTo>
                    <a:pt x="56" y="1"/>
                    <a:pt x="54" y="1"/>
                    <a:pt x="52" y="1"/>
                  </a:cubicBezTo>
                  <a:cubicBezTo>
                    <a:pt x="21" y="5"/>
                    <a:pt x="1" y="32"/>
                    <a:pt x="4" y="63"/>
                  </a:cubicBezTo>
                  <a:lnTo>
                    <a:pt x="321" y="2264"/>
                  </a:lnTo>
                  <a:cubicBezTo>
                    <a:pt x="325" y="2291"/>
                    <a:pt x="348" y="2312"/>
                    <a:pt x="372" y="2312"/>
                  </a:cubicBezTo>
                  <a:lnTo>
                    <a:pt x="382" y="2312"/>
                  </a:lnTo>
                  <a:cubicBezTo>
                    <a:pt x="410" y="2305"/>
                    <a:pt x="434" y="2278"/>
                    <a:pt x="427" y="2247"/>
                  </a:cubicBezTo>
                  <a:lnTo>
                    <a:pt x="113" y="50"/>
                  </a:lnTo>
                  <a:cubicBezTo>
                    <a:pt x="110" y="21"/>
                    <a:pt x="86" y="1"/>
                    <a:pt x="58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4"/>
            <p:cNvSpPr/>
            <p:nvPr/>
          </p:nvSpPr>
          <p:spPr>
            <a:xfrm>
              <a:off x="2684325" y="528125"/>
              <a:ext cx="12625" cy="59825"/>
            </a:xfrm>
            <a:custGeom>
              <a:rect b="b" l="l" r="r" t="t"/>
              <a:pathLst>
                <a:path extrusionOk="0" h="2393" w="505">
                  <a:moveTo>
                    <a:pt x="96" y="82"/>
                  </a:moveTo>
                  <a:cubicBezTo>
                    <a:pt x="102" y="82"/>
                    <a:pt x="109" y="86"/>
                    <a:pt x="109" y="93"/>
                  </a:cubicBezTo>
                  <a:lnTo>
                    <a:pt x="423" y="2295"/>
                  </a:lnTo>
                  <a:lnTo>
                    <a:pt x="423" y="2298"/>
                  </a:lnTo>
                  <a:cubicBezTo>
                    <a:pt x="423" y="2301"/>
                    <a:pt x="423" y="2304"/>
                    <a:pt x="419" y="2304"/>
                  </a:cubicBezTo>
                  <a:cubicBezTo>
                    <a:pt x="419" y="2308"/>
                    <a:pt x="416" y="2308"/>
                    <a:pt x="412" y="2311"/>
                  </a:cubicBezTo>
                  <a:lnTo>
                    <a:pt x="409" y="2311"/>
                  </a:lnTo>
                  <a:cubicBezTo>
                    <a:pt x="406" y="2311"/>
                    <a:pt x="406" y="2308"/>
                    <a:pt x="403" y="2308"/>
                  </a:cubicBezTo>
                  <a:cubicBezTo>
                    <a:pt x="399" y="2304"/>
                    <a:pt x="399" y="2301"/>
                    <a:pt x="395" y="2298"/>
                  </a:cubicBezTo>
                  <a:lnTo>
                    <a:pt x="82" y="96"/>
                  </a:lnTo>
                  <a:cubicBezTo>
                    <a:pt x="82" y="93"/>
                    <a:pt x="82" y="90"/>
                    <a:pt x="85" y="86"/>
                  </a:cubicBezTo>
                  <a:cubicBezTo>
                    <a:pt x="89" y="82"/>
                    <a:pt x="92" y="82"/>
                    <a:pt x="96" y="82"/>
                  </a:cubicBezTo>
                  <a:close/>
                  <a:moveTo>
                    <a:pt x="82" y="0"/>
                  </a:moveTo>
                  <a:cubicBezTo>
                    <a:pt x="58" y="4"/>
                    <a:pt x="38" y="18"/>
                    <a:pt x="24" y="35"/>
                  </a:cubicBezTo>
                  <a:cubicBezTo>
                    <a:pt x="10" y="49"/>
                    <a:pt x="0" y="72"/>
                    <a:pt x="0" y="96"/>
                  </a:cubicBezTo>
                  <a:lnTo>
                    <a:pt x="0" y="110"/>
                  </a:lnTo>
                  <a:lnTo>
                    <a:pt x="317" y="2311"/>
                  </a:lnTo>
                  <a:cubicBezTo>
                    <a:pt x="321" y="2336"/>
                    <a:pt x="331" y="2356"/>
                    <a:pt x="348" y="2369"/>
                  </a:cubicBezTo>
                  <a:cubicBezTo>
                    <a:pt x="365" y="2383"/>
                    <a:pt x="389" y="2393"/>
                    <a:pt x="409" y="2393"/>
                  </a:cubicBezTo>
                  <a:cubicBezTo>
                    <a:pt x="416" y="2393"/>
                    <a:pt x="419" y="2393"/>
                    <a:pt x="423" y="2390"/>
                  </a:cubicBezTo>
                  <a:cubicBezTo>
                    <a:pt x="447" y="2386"/>
                    <a:pt x="467" y="2376"/>
                    <a:pt x="484" y="2359"/>
                  </a:cubicBezTo>
                  <a:cubicBezTo>
                    <a:pt x="498" y="2342"/>
                    <a:pt x="505" y="2322"/>
                    <a:pt x="505" y="2298"/>
                  </a:cubicBezTo>
                  <a:lnTo>
                    <a:pt x="505" y="2284"/>
                  </a:lnTo>
                  <a:lnTo>
                    <a:pt x="191" y="82"/>
                  </a:lnTo>
                  <a:cubicBezTo>
                    <a:pt x="184" y="35"/>
                    <a:pt x="143" y="0"/>
                    <a:pt x="9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4"/>
            <p:cNvSpPr/>
            <p:nvPr/>
          </p:nvSpPr>
          <p:spPr>
            <a:xfrm>
              <a:off x="2696675" y="546425"/>
              <a:ext cx="8350" cy="41025"/>
            </a:xfrm>
            <a:custGeom>
              <a:rect b="b" l="l" r="r" t="t"/>
              <a:pathLst>
                <a:path extrusionOk="0" h="1641" w="334">
                  <a:moveTo>
                    <a:pt x="57" y="1"/>
                  </a:moveTo>
                  <a:cubicBezTo>
                    <a:pt x="56" y="1"/>
                    <a:pt x="54" y="1"/>
                    <a:pt x="52" y="1"/>
                  </a:cubicBezTo>
                  <a:cubicBezTo>
                    <a:pt x="21" y="5"/>
                    <a:pt x="0" y="36"/>
                    <a:pt x="4" y="63"/>
                  </a:cubicBezTo>
                  <a:lnTo>
                    <a:pt x="222" y="1593"/>
                  </a:lnTo>
                  <a:cubicBezTo>
                    <a:pt x="225" y="1620"/>
                    <a:pt x="249" y="1640"/>
                    <a:pt x="277" y="1640"/>
                  </a:cubicBezTo>
                  <a:lnTo>
                    <a:pt x="283" y="1640"/>
                  </a:lnTo>
                  <a:cubicBezTo>
                    <a:pt x="314" y="1634"/>
                    <a:pt x="334" y="1607"/>
                    <a:pt x="331" y="1576"/>
                  </a:cubicBezTo>
                  <a:lnTo>
                    <a:pt x="113" y="50"/>
                  </a:lnTo>
                  <a:cubicBezTo>
                    <a:pt x="106" y="21"/>
                    <a:pt x="82" y="1"/>
                    <a:pt x="5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4"/>
            <p:cNvSpPr/>
            <p:nvPr/>
          </p:nvSpPr>
          <p:spPr>
            <a:xfrm>
              <a:off x="2695725" y="545425"/>
              <a:ext cx="10250" cy="43050"/>
            </a:xfrm>
            <a:custGeom>
              <a:rect b="b" l="l" r="r" t="t"/>
              <a:pathLst>
                <a:path extrusionOk="0" h="1722" w="410">
                  <a:moveTo>
                    <a:pt x="96" y="82"/>
                  </a:moveTo>
                  <a:cubicBezTo>
                    <a:pt x="103" y="82"/>
                    <a:pt x="110" y="85"/>
                    <a:pt x="110" y="96"/>
                  </a:cubicBezTo>
                  <a:lnTo>
                    <a:pt x="328" y="1623"/>
                  </a:lnTo>
                  <a:lnTo>
                    <a:pt x="328" y="1626"/>
                  </a:lnTo>
                  <a:cubicBezTo>
                    <a:pt x="328" y="1630"/>
                    <a:pt x="328" y="1633"/>
                    <a:pt x="325" y="1633"/>
                  </a:cubicBezTo>
                  <a:cubicBezTo>
                    <a:pt x="321" y="1636"/>
                    <a:pt x="321" y="1639"/>
                    <a:pt x="318" y="1639"/>
                  </a:cubicBezTo>
                  <a:lnTo>
                    <a:pt x="315" y="1639"/>
                  </a:lnTo>
                  <a:cubicBezTo>
                    <a:pt x="311" y="1639"/>
                    <a:pt x="307" y="1636"/>
                    <a:pt x="304" y="1636"/>
                  </a:cubicBezTo>
                  <a:cubicBezTo>
                    <a:pt x="304" y="1633"/>
                    <a:pt x="301" y="1630"/>
                    <a:pt x="301" y="1626"/>
                  </a:cubicBezTo>
                  <a:lnTo>
                    <a:pt x="82" y="99"/>
                  </a:lnTo>
                  <a:lnTo>
                    <a:pt x="82" y="96"/>
                  </a:lnTo>
                  <a:cubicBezTo>
                    <a:pt x="82" y="93"/>
                    <a:pt x="82" y="90"/>
                    <a:pt x="86" y="85"/>
                  </a:cubicBezTo>
                  <a:cubicBezTo>
                    <a:pt x="86" y="85"/>
                    <a:pt x="90" y="82"/>
                    <a:pt x="93" y="82"/>
                  </a:cubicBezTo>
                  <a:close/>
                  <a:moveTo>
                    <a:pt x="82" y="0"/>
                  </a:moveTo>
                  <a:cubicBezTo>
                    <a:pt x="59" y="4"/>
                    <a:pt x="38" y="18"/>
                    <a:pt x="24" y="35"/>
                  </a:cubicBezTo>
                  <a:cubicBezTo>
                    <a:pt x="8" y="52"/>
                    <a:pt x="1" y="72"/>
                    <a:pt x="1" y="96"/>
                  </a:cubicBezTo>
                  <a:lnTo>
                    <a:pt x="1" y="110"/>
                  </a:lnTo>
                  <a:lnTo>
                    <a:pt x="219" y="1639"/>
                  </a:lnTo>
                  <a:cubicBezTo>
                    <a:pt x="222" y="1664"/>
                    <a:pt x="236" y="1684"/>
                    <a:pt x="253" y="1698"/>
                  </a:cubicBezTo>
                  <a:cubicBezTo>
                    <a:pt x="270" y="1711"/>
                    <a:pt x="290" y="1721"/>
                    <a:pt x="315" y="1721"/>
                  </a:cubicBezTo>
                  <a:lnTo>
                    <a:pt x="328" y="1721"/>
                  </a:lnTo>
                  <a:cubicBezTo>
                    <a:pt x="352" y="1718"/>
                    <a:pt x="372" y="1705"/>
                    <a:pt x="386" y="1688"/>
                  </a:cubicBezTo>
                  <a:cubicBezTo>
                    <a:pt x="400" y="1671"/>
                    <a:pt x="410" y="1650"/>
                    <a:pt x="410" y="1626"/>
                  </a:cubicBezTo>
                  <a:lnTo>
                    <a:pt x="410" y="1612"/>
                  </a:lnTo>
                  <a:lnTo>
                    <a:pt x="192" y="82"/>
                  </a:lnTo>
                  <a:cubicBezTo>
                    <a:pt x="185" y="35"/>
                    <a:pt x="144" y="0"/>
                    <a:pt x="9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4"/>
            <p:cNvSpPr/>
            <p:nvPr/>
          </p:nvSpPr>
          <p:spPr>
            <a:xfrm>
              <a:off x="2817075" y="509400"/>
              <a:ext cx="4350" cy="67150"/>
            </a:xfrm>
            <a:custGeom>
              <a:rect b="b" l="l" r="r" t="t"/>
              <a:pathLst>
                <a:path extrusionOk="0" h="2686" w="174">
                  <a:moveTo>
                    <a:pt x="54" y="0"/>
                  </a:moveTo>
                  <a:cubicBezTo>
                    <a:pt x="24" y="0"/>
                    <a:pt x="0" y="27"/>
                    <a:pt x="0" y="58"/>
                  </a:cubicBezTo>
                  <a:lnTo>
                    <a:pt x="65" y="2631"/>
                  </a:lnTo>
                  <a:cubicBezTo>
                    <a:pt x="65" y="2662"/>
                    <a:pt x="88" y="2685"/>
                    <a:pt x="119" y="2685"/>
                  </a:cubicBezTo>
                  <a:cubicBezTo>
                    <a:pt x="150" y="2685"/>
                    <a:pt x="173" y="2662"/>
                    <a:pt x="173" y="2631"/>
                  </a:cubicBezTo>
                  <a:lnTo>
                    <a:pt x="109" y="54"/>
                  </a:lnTo>
                  <a:cubicBezTo>
                    <a:pt x="109" y="24"/>
                    <a:pt x="85" y="3"/>
                    <a:pt x="54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4"/>
            <p:cNvSpPr/>
            <p:nvPr/>
          </p:nvSpPr>
          <p:spPr>
            <a:xfrm>
              <a:off x="2816050" y="508375"/>
              <a:ext cx="6400" cy="69200"/>
            </a:xfrm>
            <a:custGeom>
              <a:rect b="b" l="l" r="r" t="t"/>
              <a:pathLst>
                <a:path extrusionOk="0" h="2768" w="256">
                  <a:moveTo>
                    <a:pt x="94" y="82"/>
                  </a:moveTo>
                  <a:cubicBezTo>
                    <a:pt x="99" y="83"/>
                    <a:pt x="103" y="86"/>
                    <a:pt x="106" y="89"/>
                  </a:cubicBezTo>
                  <a:cubicBezTo>
                    <a:pt x="106" y="89"/>
                    <a:pt x="109" y="89"/>
                    <a:pt x="109" y="92"/>
                  </a:cubicBezTo>
                  <a:lnTo>
                    <a:pt x="109" y="95"/>
                  </a:lnTo>
                  <a:lnTo>
                    <a:pt x="174" y="2672"/>
                  </a:lnTo>
                  <a:cubicBezTo>
                    <a:pt x="174" y="2676"/>
                    <a:pt x="174" y="2679"/>
                    <a:pt x="170" y="2682"/>
                  </a:cubicBezTo>
                  <a:cubicBezTo>
                    <a:pt x="167" y="2686"/>
                    <a:pt x="164" y="2686"/>
                    <a:pt x="160" y="2686"/>
                  </a:cubicBezTo>
                  <a:cubicBezTo>
                    <a:pt x="156" y="2686"/>
                    <a:pt x="153" y="2686"/>
                    <a:pt x="150" y="2682"/>
                  </a:cubicBezTo>
                  <a:cubicBezTo>
                    <a:pt x="147" y="2679"/>
                    <a:pt x="147" y="2676"/>
                    <a:pt x="147" y="2672"/>
                  </a:cubicBezTo>
                  <a:lnTo>
                    <a:pt x="82" y="95"/>
                  </a:lnTo>
                  <a:cubicBezTo>
                    <a:pt x="82" y="92"/>
                    <a:pt x="82" y="89"/>
                    <a:pt x="85" y="85"/>
                  </a:cubicBezTo>
                  <a:cubicBezTo>
                    <a:pt x="88" y="85"/>
                    <a:pt x="91" y="83"/>
                    <a:pt x="94" y="82"/>
                  </a:cubicBezTo>
                  <a:close/>
                  <a:moveTo>
                    <a:pt x="92" y="0"/>
                  </a:moveTo>
                  <a:cubicBezTo>
                    <a:pt x="68" y="0"/>
                    <a:pt x="44" y="13"/>
                    <a:pt x="27" y="31"/>
                  </a:cubicBezTo>
                  <a:cubicBezTo>
                    <a:pt x="10" y="48"/>
                    <a:pt x="0" y="71"/>
                    <a:pt x="0" y="95"/>
                  </a:cubicBezTo>
                  <a:lnTo>
                    <a:pt x="0" y="99"/>
                  </a:lnTo>
                  <a:lnTo>
                    <a:pt x="65" y="2676"/>
                  </a:lnTo>
                  <a:cubicBezTo>
                    <a:pt x="65" y="2699"/>
                    <a:pt x="75" y="2723"/>
                    <a:pt x="92" y="2740"/>
                  </a:cubicBezTo>
                  <a:cubicBezTo>
                    <a:pt x="109" y="2757"/>
                    <a:pt x="133" y="2767"/>
                    <a:pt x="160" y="2767"/>
                  </a:cubicBezTo>
                  <a:lnTo>
                    <a:pt x="164" y="2767"/>
                  </a:lnTo>
                  <a:cubicBezTo>
                    <a:pt x="188" y="2767"/>
                    <a:pt x="211" y="2757"/>
                    <a:pt x="228" y="2740"/>
                  </a:cubicBezTo>
                  <a:cubicBezTo>
                    <a:pt x="246" y="2723"/>
                    <a:pt x="255" y="2699"/>
                    <a:pt x="255" y="2672"/>
                  </a:cubicBezTo>
                  <a:lnTo>
                    <a:pt x="255" y="2668"/>
                  </a:lnTo>
                  <a:lnTo>
                    <a:pt x="191" y="95"/>
                  </a:lnTo>
                  <a:cubicBezTo>
                    <a:pt x="191" y="82"/>
                    <a:pt x="188" y="68"/>
                    <a:pt x="184" y="58"/>
                  </a:cubicBezTo>
                  <a:cubicBezTo>
                    <a:pt x="174" y="41"/>
                    <a:pt x="160" y="27"/>
                    <a:pt x="147" y="17"/>
                  </a:cubicBezTo>
                  <a:cubicBezTo>
                    <a:pt x="133" y="7"/>
                    <a:pt x="116" y="4"/>
                    <a:pt x="9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4"/>
            <p:cNvSpPr/>
            <p:nvPr/>
          </p:nvSpPr>
          <p:spPr>
            <a:xfrm>
              <a:off x="2839200" y="507500"/>
              <a:ext cx="2750" cy="43575"/>
            </a:xfrm>
            <a:custGeom>
              <a:rect b="b" l="l" r="r" t="t"/>
              <a:pathLst>
                <a:path extrusionOk="0" h="1743" w="110">
                  <a:moveTo>
                    <a:pt x="56" y="1"/>
                  </a:moveTo>
                  <a:cubicBezTo>
                    <a:pt x="25" y="1"/>
                    <a:pt x="1" y="25"/>
                    <a:pt x="1" y="56"/>
                  </a:cubicBezTo>
                  <a:lnTo>
                    <a:pt x="1" y="1688"/>
                  </a:lnTo>
                  <a:cubicBezTo>
                    <a:pt x="1" y="1715"/>
                    <a:pt x="25" y="1742"/>
                    <a:pt x="56" y="1742"/>
                  </a:cubicBezTo>
                  <a:cubicBezTo>
                    <a:pt x="86" y="1742"/>
                    <a:pt x="110" y="1715"/>
                    <a:pt x="110" y="1688"/>
                  </a:cubicBezTo>
                  <a:lnTo>
                    <a:pt x="110" y="56"/>
                  </a:lnTo>
                  <a:cubicBezTo>
                    <a:pt x="110" y="25"/>
                    <a:pt x="86" y="1"/>
                    <a:pt x="5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4"/>
            <p:cNvSpPr/>
            <p:nvPr/>
          </p:nvSpPr>
          <p:spPr>
            <a:xfrm>
              <a:off x="2838200" y="506500"/>
              <a:ext cx="4775" cy="45600"/>
            </a:xfrm>
            <a:custGeom>
              <a:rect b="b" l="l" r="r" t="t"/>
              <a:pathLst>
                <a:path extrusionOk="0" h="1824" w="191">
                  <a:moveTo>
                    <a:pt x="96" y="82"/>
                  </a:moveTo>
                  <a:cubicBezTo>
                    <a:pt x="99" y="82"/>
                    <a:pt x="102" y="82"/>
                    <a:pt x="106" y="85"/>
                  </a:cubicBezTo>
                  <a:cubicBezTo>
                    <a:pt x="109" y="88"/>
                    <a:pt x="109" y="92"/>
                    <a:pt x="109" y="96"/>
                  </a:cubicBezTo>
                  <a:lnTo>
                    <a:pt x="109" y="1728"/>
                  </a:lnTo>
                  <a:cubicBezTo>
                    <a:pt x="109" y="1732"/>
                    <a:pt x="109" y="1735"/>
                    <a:pt x="106" y="1735"/>
                  </a:cubicBezTo>
                  <a:cubicBezTo>
                    <a:pt x="102" y="1738"/>
                    <a:pt x="99" y="1741"/>
                    <a:pt x="96" y="1741"/>
                  </a:cubicBezTo>
                  <a:cubicBezTo>
                    <a:pt x="92" y="1741"/>
                    <a:pt x="88" y="1738"/>
                    <a:pt x="85" y="1735"/>
                  </a:cubicBezTo>
                  <a:cubicBezTo>
                    <a:pt x="82" y="1735"/>
                    <a:pt x="82" y="1732"/>
                    <a:pt x="82" y="1728"/>
                  </a:cubicBezTo>
                  <a:lnTo>
                    <a:pt x="82" y="96"/>
                  </a:lnTo>
                  <a:cubicBezTo>
                    <a:pt x="82" y="92"/>
                    <a:pt x="82" y="88"/>
                    <a:pt x="85" y="85"/>
                  </a:cubicBezTo>
                  <a:cubicBezTo>
                    <a:pt x="88" y="82"/>
                    <a:pt x="92" y="82"/>
                    <a:pt x="96" y="82"/>
                  </a:cubicBezTo>
                  <a:close/>
                  <a:moveTo>
                    <a:pt x="96" y="0"/>
                  </a:moveTo>
                  <a:cubicBezTo>
                    <a:pt x="68" y="0"/>
                    <a:pt x="44" y="11"/>
                    <a:pt x="27" y="27"/>
                  </a:cubicBezTo>
                  <a:cubicBezTo>
                    <a:pt x="10" y="44"/>
                    <a:pt x="0" y="68"/>
                    <a:pt x="0" y="96"/>
                  </a:cubicBezTo>
                  <a:lnTo>
                    <a:pt x="0" y="1728"/>
                  </a:lnTo>
                  <a:cubicBezTo>
                    <a:pt x="0" y="1752"/>
                    <a:pt x="10" y="1776"/>
                    <a:pt x="27" y="1793"/>
                  </a:cubicBezTo>
                  <a:cubicBezTo>
                    <a:pt x="44" y="1810"/>
                    <a:pt x="68" y="1823"/>
                    <a:pt x="96" y="1823"/>
                  </a:cubicBezTo>
                  <a:cubicBezTo>
                    <a:pt x="123" y="1823"/>
                    <a:pt x="146" y="1810"/>
                    <a:pt x="164" y="1793"/>
                  </a:cubicBezTo>
                  <a:cubicBezTo>
                    <a:pt x="181" y="1776"/>
                    <a:pt x="191" y="1752"/>
                    <a:pt x="191" y="1728"/>
                  </a:cubicBezTo>
                  <a:lnTo>
                    <a:pt x="191" y="96"/>
                  </a:lnTo>
                  <a:cubicBezTo>
                    <a:pt x="191" y="68"/>
                    <a:pt x="181" y="44"/>
                    <a:pt x="164" y="27"/>
                  </a:cubicBezTo>
                  <a:cubicBezTo>
                    <a:pt x="146" y="11"/>
                    <a:pt x="123" y="0"/>
                    <a:pt x="9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4"/>
            <p:cNvSpPr/>
            <p:nvPr/>
          </p:nvSpPr>
          <p:spPr>
            <a:xfrm>
              <a:off x="2850800" y="506750"/>
              <a:ext cx="2750" cy="26775"/>
            </a:xfrm>
            <a:custGeom>
              <a:rect b="b" l="l" r="r" t="t"/>
              <a:pathLst>
                <a:path extrusionOk="0" h="1071" w="110">
                  <a:moveTo>
                    <a:pt x="55" y="1"/>
                  </a:moveTo>
                  <a:cubicBezTo>
                    <a:pt x="24" y="1"/>
                    <a:pt x="1" y="24"/>
                    <a:pt x="1" y="55"/>
                  </a:cubicBezTo>
                  <a:lnTo>
                    <a:pt x="1" y="1016"/>
                  </a:lnTo>
                  <a:cubicBezTo>
                    <a:pt x="1" y="1044"/>
                    <a:pt x="24" y="1071"/>
                    <a:pt x="55" y="1071"/>
                  </a:cubicBezTo>
                  <a:cubicBezTo>
                    <a:pt x="86" y="1071"/>
                    <a:pt x="109" y="1044"/>
                    <a:pt x="109" y="1016"/>
                  </a:cubicBezTo>
                  <a:lnTo>
                    <a:pt x="109" y="55"/>
                  </a:lnTo>
                  <a:cubicBezTo>
                    <a:pt x="109" y="24"/>
                    <a:pt x="86" y="1"/>
                    <a:pt x="5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4"/>
            <p:cNvSpPr/>
            <p:nvPr/>
          </p:nvSpPr>
          <p:spPr>
            <a:xfrm>
              <a:off x="2849775" y="505725"/>
              <a:ext cx="4800" cy="28825"/>
            </a:xfrm>
            <a:custGeom>
              <a:rect b="b" l="l" r="r" t="t"/>
              <a:pathLst>
                <a:path extrusionOk="0" h="1153" w="192">
                  <a:moveTo>
                    <a:pt x="96" y="83"/>
                  </a:moveTo>
                  <a:cubicBezTo>
                    <a:pt x="99" y="83"/>
                    <a:pt x="103" y="83"/>
                    <a:pt x="106" y="86"/>
                  </a:cubicBezTo>
                  <a:cubicBezTo>
                    <a:pt x="110" y="89"/>
                    <a:pt x="110" y="92"/>
                    <a:pt x="110" y="96"/>
                  </a:cubicBezTo>
                  <a:lnTo>
                    <a:pt x="110" y="1057"/>
                  </a:lnTo>
                  <a:cubicBezTo>
                    <a:pt x="110" y="1060"/>
                    <a:pt x="110" y="1064"/>
                    <a:pt x="106" y="1064"/>
                  </a:cubicBezTo>
                  <a:cubicBezTo>
                    <a:pt x="103" y="1067"/>
                    <a:pt x="99" y="1071"/>
                    <a:pt x="96" y="1071"/>
                  </a:cubicBezTo>
                  <a:cubicBezTo>
                    <a:pt x="92" y="1071"/>
                    <a:pt x="89" y="1067"/>
                    <a:pt x="86" y="1064"/>
                  </a:cubicBezTo>
                  <a:cubicBezTo>
                    <a:pt x="86" y="1064"/>
                    <a:pt x="83" y="1060"/>
                    <a:pt x="83" y="1057"/>
                  </a:cubicBezTo>
                  <a:lnTo>
                    <a:pt x="83" y="96"/>
                  </a:lnTo>
                  <a:cubicBezTo>
                    <a:pt x="83" y="92"/>
                    <a:pt x="86" y="89"/>
                    <a:pt x="86" y="86"/>
                  </a:cubicBezTo>
                  <a:cubicBezTo>
                    <a:pt x="89" y="83"/>
                    <a:pt x="92" y="83"/>
                    <a:pt x="96" y="83"/>
                  </a:cubicBezTo>
                  <a:close/>
                  <a:moveTo>
                    <a:pt x="96" y="1"/>
                  </a:moveTo>
                  <a:cubicBezTo>
                    <a:pt x="69" y="1"/>
                    <a:pt x="45" y="11"/>
                    <a:pt x="28" y="28"/>
                  </a:cubicBezTo>
                  <a:cubicBezTo>
                    <a:pt x="11" y="45"/>
                    <a:pt x="1" y="69"/>
                    <a:pt x="1" y="96"/>
                  </a:cubicBezTo>
                  <a:lnTo>
                    <a:pt x="1" y="1057"/>
                  </a:lnTo>
                  <a:cubicBezTo>
                    <a:pt x="1" y="1080"/>
                    <a:pt x="11" y="1105"/>
                    <a:pt x="28" y="1121"/>
                  </a:cubicBezTo>
                  <a:cubicBezTo>
                    <a:pt x="45" y="1139"/>
                    <a:pt x="69" y="1152"/>
                    <a:pt x="96" y="1152"/>
                  </a:cubicBezTo>
                  <a:cubicBezTo>
                    <a:pt x="123" y="1152"/>
                    <a:pt x="147" y="1139"/>
                    <a:pt x="164" y="1121"/>
                  </a:cubicBezTo>
                  <a:cubicBezTo>
                    <a:pt x="181" y="1105"/>
                    <a:pt x="191" y="1080"/>
                    <a:pt x="191" y="1057"/>
                  </a:cubicBezTo>
                  <a:lnTo>
                    <a:pt x="191" y="96"/>
                  </a:lnTo>
                  <a:cubicBezTo>
                    <a:pt x="191" y="69"/>
                    <a:pt x="181" y="45"/>
                    <a:pt x="164" y="28"/>
                  </a:cubicBezTo>
                  <a:cubicBezTo>
                    <a:pt x="147" y="11"/>
                    <a:pt x="123" y="1"/>
                    <a:pt x="9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4"/>
            <p:cNvSpPr/>
            <p:nvPr/>
          </p:nvSpPr>
          <p:spPr>
            <a:xfrm>
              <a:off x="2933275" y="524800"/>
              <a:ext cx="4200" cy="49100"/>
            </a:xfrm>
            <a:custGeom>
              <a:rect b="b" l="l" r="r" t="t"/>
              <a:pathLst>
                <a:path extrusionOk="0" h="1964" w="168">
                  <a:moveTo>
                    <a:pt x="112" y="1"/>
                  </a:moveTo>
                  <a:cubicBezTo>
                    <a:pt x="89" y="1"/>
                    <a:pt x="58" y="21"/>
                    <a:pt x="55" y="52"/>
                  </a:cubicBezTo>
                  <a:lnTo>
                    <a:pt x="0" y="1906"/>
                  </a:lnTo>
                  <a:cubicBezTo>
                    <a:pt x="0" y="1937"/>
                    <a:pt x="24" y="1961"/>
                    <a:pt x="51" y="1964"/>
                  </a:cubicBezTo>
                  <a:lnTo>
                    <a:pt x="55" y="1964"/>
                  </a:lnTo>
                  <a:cubicBezTo>
                    <a:pt x="82" y="1964"/>
                    <a:pt x="109" y="1940"/>
                    <a:pt x="109" y="1909"/>
                  </a:cubicBezTo>
                  <a:lnTo>
                    <a:pt x="164" y="56"/>
                  </a:lnTo>
                  <a:cubicBezTo>
                    <a:pt x="167" y="25"/>
                    <a:pt x="143" y="1"/>
                    <a:pt x="11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4"/>
            <p:cNvSpPr/>
            <p:nvPr/>
          </p:nvSpPr>
          <p:spPr>
            <a:xfrm>
              <a:off x="2932250" y="523800"/>
              <a:ext cx="6150" cy="51125"/>
            </a:xfrm>
            <a:custGeom>
              <a:rect b="b" l="l" r="r" t="t"/>
              <a:pathLst>
                <a:path extrusionOk="0" h="2045" w="246">
                  <a:moveTo>
                    <a:pt x="150" y="82"/>
                  </a:moveTo>
                  <a:cubicBezTo>
                    <a:pt x="157" y="82"/>
                    <a:pt x="157" y="82"/>
                    <a:pt x="161" y="85"/>
                  </a:cubicBezTo>
                  <a:cubicBezTo>
                    <a:pt x="164" y="88"/>
                    <a:pt x="164" y="92"/>
                    <a:pt x="164" y="96"/>
                  </a:cubicBezTo>
                  <a:lnTo>
                    <a:pt x="109" y="1949"/>
                  </a:lnTo>
                  <a:cubicBezTo>
                    <a:pt x="109" y="1952"/>
                    <a:pt x="106" y="1956"/>
                    <a:pt x="106" y="1960"/>
                  </a:cubicBezTo>
                  <a:cubicBezTo>
                    <a:pt x="103" y="1960"/>
                    <a:pt x="99" y="1963"/>
                    <a:pt x="96" y="1963"/>
                  </a:cubicBezTo>
                  <a:cubicBezTo>
                    <a:pt x="92" y="1963"/>
                    <a:pt x="89" y="1960"/>
                    <a:pt x="85" y="1960"/>
                  </a:cubicBezTo>
                  <a:cubicBezTo>
                    <a:pt x="82" y="1956"/>
                    <a:pt x="82" y="1952"/>
                    <a:pt x="82" y="1949"/>
                  </a:cubicBezTo>
                  <a:lnTo>
                    <a:pt x="137" y="96"/>
                  </a:lnTo>
                  <a:cubicBezTo>
                    <a:pt x="137" y="92"/>
                    <a:pt x="137" y="92"/>
                    <a:pt x="140" y="92"/>
                  </a:cubicBezTo>
                  <a:cubicBezTo>
                    <a:pt x="140" y="88"/>
                    <a:pt x="144" y="85"/>
                    <a:pt x="147" y="82"/>
                  </a:cubicBezTo>
                  <a:close/>
                  <a:moveTo>
                    <a:pt x="150" y="0"/>
                  </a:moveTo>
                  <a:lnTo>
                    <a:pt x="150" y="0"/>
                  </a:lnTo>
                  <a:lnTo>
                    <a:pt x="150" y="0"/>
                  </a:lnTo>
                  <a:cubicBezTo>
                    <a:pt x="138" y="0"/>
                    <a:pt x="129" y="1"/>
                    <a:pt x="120" y="7"/>
                  </a:cubicBezTo>
                  <a:cubicBezTo>
                    <a:pt x="103" y="14"/>
                    <a:pt x="89" y="24"/>
                    <a:pt x="76" y="38"/>
                  </a:cubicBezTo>
                  <a:cubicBezTo>
                    <a:pt x="65" y="51"/>
                    <a:pt x="55" y="71"/>
                    <a:pt x="55" y="92"/>
                  </a:cubicBezTo>
                  <a:lnTo>
                    <a:pt x="0" y="1946"/>
                  </a:lnTo>
                  <a:lnTo>
                    <a:pt x="0" y="1949"/>
                  </a:lnTo>
                  <a:cubicBezTo>
                    <a:pt x="0" y="1973"/>
                    <a:pt x="10" y="1997"/>
                    <a:pt x="27" y="2014"/>
                  </a:cubicBezTo>
                  <a:cubicBezTo>
                    <a:pt x="45" y="2031"/>
                    <a:pt x="65" y="2045"/>
                    <a:pt x="92" y="2045"/>
                  </a:cubicBezTo>
                  <a:lnTo>
                    <a:pt x="96" y="2045"/>
                  </a:lnTo>
                  <a:cubicBezTo>
                    <a:pt x="120" y="2045"/>
                    <a:pt x="144" y="2034"/>
                    <a:pt x="161" y="2018"/>
                  </a:cubicBezTo>
                  <a:cubicBezTo>
                    <a:pt x="178" y="2001"/>
                    <a:pt x="191" y="1977"/>
                    <a:pt x="191" y="1952"/>
                  </a:cubicBezTo>
                  <a:lnTo>
                    <a:pt x="246" y="99"/>
                  </a:lnTo>
                  <a:lnTo>
                    <a:pt x="246" y="96"/>
                  </a:lnTo>
                  <a:cubicBezTo>
                    <a:pt x="246" y="68"/>
                    <a:pt x="235" y="44"/>
                    <a:pt x="219" y="27"/>
                  </a:cubicBezTo>
                  <a:cubicBezTo>
                    <a:pt x="207" y="12"/>
                    <a:pt x="187" y="3"/>
                    <a:pt x="164" y="0"/>
                  </a:cubicBez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4"/>
            <p:cNvSpPr/>
            <p:nvPr/>
          </p:nvSpPr>
          <p:spPr>
            <a:xfrm>
              <a:off x="2942200" y="535975"/>
              <a:ext cx="4125" cy="36050"/>
            </a:xfrm>
            <a:custGeom>
              <a:rect b="b" l="l" r="r" t="t"/>
              <a:pathLst>
                <a:path extrusionOk="0" h="1442" w="165">
                  <a:moveTo>
                    <a:pt x="110" y="0"/>
                  </a:moveTo>
                  <a:cubicBezTo>
                    <a:pt x="79" y="0"/>
                    <a:pt x="56" y="24"/>
                    <a:pt x="56" y="51"/>
                  </a:cubicBezTo>
                  <a:lnTo>
                    <a:pt x="5" y="1384"/>
                  </a:lnTo>
                  <a:cubicBezTo>
                    <a:pt x="1" y="1415"/>
                    <a:pt x="25" y="1442"/>
                    <a:pt x="56" y="1442"/>
                  </a:cubicBezTo>
                  <a:lnTo>
                    <a:pt x="59" y="1442"/>
                  </a:lnTo>
                  <a:cubicBezTo>
                    <a:pt x="87" y="1442"/>
                    <a:pt x="110" y="1418"/>
                    <a:pt x="114" y="1388"/>
                  </a:cubicBezTo>
                  <a:lnTo>
                    <a:pt x="164" y="59"/>
                  </a:lnTo>
                  <a:cubicBezTo>
                    <a:pt x="164" y="27"/>
                    <a:pt x="141" y="0"/>
                    <a:pt x="110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4"/>
            <p:cNvSpPr/>
            <p:nvPr/>
          </p:nvSpPr>
          <p:spPr>
            <a:xfrm>
              <a:off x="2941275" y="534950"/>
              <a:ext cx="6075" cy="38100"/>
            </a:xfrm>
            <a:custGeom>
              <a:rect b="b" l="l" r="r" t="t"/>
              <a:pathLst>
                <a:path extrusionOk="0" h="1524" w="243">
                  <a:moveTo>
                    <a:pt x="148" y="82"/>
                  </a:moveTo>
                  <a:cubicBezTo>
                    <a:pt x="151" y="83"/>
                    <a:pt x="154" y="86"/>
                    <a:pt x="157" y="86"/>
                  </a:cubicBezTo>
                  <a:cubicBezTo>
                    <a:pt x="157" y="89"/>
                    <a:pt x="160" y="92"/>
                    <a:pt x="160" y="95"/>
                  </a:cubicBezTo>
                  <a:lnTo>
                    <a:pt x="110" y="1429"/>
                  </a:lnTo>
                  <a:cubicBezTo>
                    <a:pt x="110" y="1432"/>
                    <a:pt x="106" y="1435"/>
                    <a:pt x="106" y="1438"/>
                  </a:cubicBezTo>
                  <a:cubicBezTo>
                    <a:pt x="103" y="1442"/>
                    <a:pt x="99" y="1442"/>
                    <a:pt x="96" y="1442"/>
                  </a:cubicBezTo>
                  <a:cubicBezTo>
                    <a:pt x="89" y="1442"/>
                    <a:pt x="89" y="1438"/>
                    <a:pt x="86" y="1438"/>
                  </a:cubicBezTo>
                  <a:cubicBezTo>
                    <a:pt x="83" y="1435"/>
                    <a:pt x="83" y="1432"/>
                    <a:pt x="83" y="1429"/>
                  </a:cubicBezTo>
                  <a:lnTo>
                    <a:pt x="133" y="95"/>
                  </a:lnTo>
                  <a:lnTo>
                    <a:pt x="133" y="92"/>
                  </a:lnTo>
                  <a:cubicBezTo>
                    <a:pt x="133" y="89"/>
                    <a:pt x="137" y="86"/>
                    <a:pt x="137" y="86"/>
                  </a:cubicBezTo>
                  <a:cubicBezTo>
                    <a:pt x="139" y="83"/>
                    <a:pt x="143" y="82"/>
                    <a:pt x="148" y="82"/>
                  </a:cubicBezTo>
                  <a:close/>
                  <a:moveTo>
                    <a:pt x="147" y="1"/>
                  </a:moveTo>
                  <a:cubicBezTo>
                    <a:pt x="124" y="1"/>
                    <a:pt x="99" y="10"/>
                    <a:pt x="83" y="28"/>
                  </a:cubicBezTo>
                  <a:cubicBezTo>
                    <a:pt x="72" y="34"/>
                    <a:pt x="66" y="45"/>
                    <a:pt x="58" y="55"/>
                  </a:cubicBezTo>
                  <a:cubicBezTo>
                    <a:pt x="55" y="65"/>
                    <a:pt x="52" y="79"/>
                    <a:pt x="52" y="92"/>
                  </a:cubicBezTo>
                  <a:lnTo>
                    <a:pt x="1" y="1425"/>
                  </a:lnTo>
                  <a:lnTo>
                    <a:pt x="1" y="1429"/>
                  </a:lnTo>
                  <a:cubicBezTo>
                    <a:pt x="1" y="1452"/>
                    <a:pt x="11" y="1476"/>
                    <a:pt x="28" y="1493"/>
                  </a:cubicBezTo>
                  <a:cubicBezTo>
                    <a:pt x="42" y="1510"/>
                    <a:pt x="66" y="1524"/>
                    <a:pt x="93" y="1524"/>
                  </a:cubicBezTo>
                  <a:lnTo>
                    <a:pt x="96" y="1524"/>
                  </a:lnTo>
                  <a:cubicBezTo>
                    <a:pt x="119" y="1524"/>
                    <a:pt x="144" y="1514"/>
                    <a:pt x="160" y="1497"/>
                  </a:cubicBezTo>
                  <a:cubicBezTo>
                    <a:pt x="178" y="1479"/>
                    <a:pt x="191" y="1456"/>
                    <a:pt x="191" y="1432"/>
                  </a:cubicBezTo>
                  <a:lnTo>
                    <a:pt x="242" y="100"/>
                  </a:lnTo>
                  <a:lnTo>
                    <a:pt x="242" y="95"/>
                  </a:lnTo>
                  <a:cubicBezTo>
                    <a:pt x="242" y="72"/>
                    <a:pt x="232" y="48"/>
                    <a:pt x="215" y="31"/>
                  </a:cubicBezTo>
                  <a:cubicBezTo>
                    <a:pt x="198" y="14"/>
                    <a:pt x="174" y="1"/>
                    <a:pt x="15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4"/>
            <p:cNvSpPr/>
            <p:nvPr/>
          </p:nvSpPr>
          <p:spPr>
            <a:xfrm>
              <a:off x="2575275" y="379300"/>
              <a:ext cx="398000" cy="137675"/>
            </a:xfrm>
            <a:custGeom>
              <a:rect b="b" l="l" r="r" t="t"/>
              <a:pathLst>
                <a:path extrusionOk="0" h="5507" w="15920">
                  <a:moveTo>
                    <a:pt x="1043" y="0"/>
                  </a:moveTo>
                  <a:cubicBezTo>
                    <a:pt x="846" y="0"/>
                    <a:pt x="740" y="215"/>
                    <a:pt x="740" y="215"/>
                  </a:cubicBezTo>
                  <a:cubicBezTo>
                    <a:pt x="740" y="215"/>
                    <a:pt x="0" y="1363"/>
                    <a:pt x="740" y="3087"/>
                  </a:cubicBezTo>
                  <a:cubicBezTo>
                    <a:pt x="1399" y="4622"/>
                    <a:pt x="2947" y="5506"/>
                    <a:pt x="5970" y="5506"/>
                  </a:cubicBezTo>
                  <a:cubicBezTo>
                    <a:pt x="6338" y="5506"/>
                    <a:pt x="6727" y="5493"/>
                    <a:pt x="7140" y="5467"/>
                  </a:cubicBezTo>
                  <a:cubicBezTo>
                    <a:pt x="9572" y="5307"/>
                    <a:pt x="10602" y="5138"/>
                    <a:pt x="11618" y="5138"/>
                  </a:cubicBezTo>
                  <a:cubicBezTo>
                    <a:pt x="12189" y="5138"/>
                    <a:pt x="12755" y="5191"/>
                    <a:pt x="13564" y="5330"/>
                  </a:cubicBezTo>
                  <a:cubicBezTo>
                    <a:pt x="13972" y="5400"/>
                    <a:pt x="14313" y="5433"/>
                    <a:pt x="14594" y="5433"/>
                  </a:cubicBezTo>
                  <a:cubicBezTo>
                    <a:pt x="15855" y="5433"/>
                    <a:pt x="15920" y="4769"/>
                    <a:pt x="15588" y="3783"/>
                  </a:cubicBezTo>
                  <a:cubicBezTo>
                    <a:pt x="15220" y="2688"/>
                    <a:pt x="13561" y="1174"/>
                    <a:pt x="9802" y="1174"/>
                  </a:cubicBezTo>
                  <a:cubicBezTo>
                    <a:pt x="9420" y="1174"/>
                    <a:pt x="9015" y="1190"/>
                    <a:pt x="8588" y="1223"/>
                  </a:cubicBezTo>
                  <a:cubicBezTo>
                    <a:pt x="6851" y="1358"/>
                    <a:pt x="5531" y="1452"/>
                    <a:pt x="4521" y="1452"/>
                  </a:cubicBezTo>
                  <a:cubicBezTo>
                    <a:pt x="2843" y="1452"/>
                    <a:pt x="2020" y="1193"/>
                    <a:pt x="1561" y="429"/>
                  </a:cubicBezTo>
                  <a:cubicBezTo>
                    <a:pt x="1350" y="99"/>
                    <a:pt x="1176" y="0"/>
                    <a:pt x="1043" y="0"/>
                  </a:cubicBezTo>
                  <a:close/>
                </a:path>
              </a:pathLst>
            </a:custGeom>
            <a:solidFill>
              <a:srgbClr val="64D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4"/>
            <p:cNvSpPr/>
            <p:nvPr/>
          </p:nvSpPr>
          <p:spPr>
            <a:xfrm>
              <a:off x="2592975" y="379300"/>
              <a:ext cx="377125" cy="120050"/>
            </a:xfrm>
            <a:custGeom>
              <a:rect b="b" l="l" r="r" t="t"/>
              <a:pathLst>
                <a:path extrusionOk="0" h="4802" w="15085">
                  <a:moveTo>
                    <a:pt x="335" y="0"/>
                  </a:moveTo>
                  <a:cubicBezTo>
                    <a:pt x="138" y="0"/>
                    <a:pt x="32" y="215"/>
                    <a:pt x="32" y="215"/>
                  </a:cubicBezTo>
                  <a:cubicBezTo>
                    <a:pt x="32" y="215"/>
                    <a:pt x="18" y="235"/>
                    <a:pt x="1" y="269"/>
                  </a:cubicBezTo>
                  <a:cubicBezTo>
                    <a:pt x="123" y="1162"/>
                    <a:pt x="716" y="2713"/>
                    <a:pt x="3307" y="3020"/>
                  </a:cubicBezTo>
                  <a:cubicBezTo>
                    <a:pt x="3794" y="3078"/>
                    <a:pt x="4273" y="3101"/>
                    <a:pt x="4744" y="3101"/>
                  </a:cubicBezTo>
                  <a:cubicBezTo>
                    <a:pt x="6858" y="3101"/>
                    <a:pt x="8798" y="2622"/>
                    <a:pt x="10472" y="2622"/>
                  </a:cubicBezTo>
                  <a:cubicBezTo>
                    <a:pt x="11242" y="2622"/>
                    <a:pt x="11955" y="2723"/>
                    <a:pt x="12604" y="3020"/>
                  </a:cubicBezTo>
                  <a:cubicBezTo>
                    <a:pt x="13683" y="3517"/>
                    <a:pt x="14485" y="4202"/>
                    <a:pt x="15033" y="4802"/>
                  </a:cubicBezTo>
                  <a:cubicBezTo>
                    <a:pt x="15085" y="4529"/>
                    <a:pt x="15017" y="4185"/>
                    <a:pt x="14880" y="3783"/>
                  </a:cubicBezTo>
                  <a:cubicBezTo>
                    <a:pt x="14512" y="2688"/>
                    <a:pt x="12853" y="1174"/>
                    <a:pt x="9094" y="1174"/>
                  </a:cubicBezTo>
                  <a:cubicBezTo>
                    <a:pt x="8712" y="1174"/>
                    <a:pt x="8307" y="1190"/>
                    <a:pt x="7880" y="1223"/>
                  </a:cubicBezTo>
                  <a:cubicBezTo>
                    <a:pt x="6143" y="1358"/>
                    <a:pt x="4823" y="1452"/>
                    <a:pt x="3813" y="1452"/>
                  </a:cubicBezTo>
                  <a:cubicBezTo>
                    <a:pt x="2135" y="1452"/>
                    <a:pt x="1312" y="1193"/>
                    <a:pt x="853" y="429"/>
                  </a:cubicBezTo>
                  <a:cubicBezTo>
                    <a:pt x="642" y="99"/>
                    <a:pt x="468" y="0"/>
                    <a:pt x="335" y="0"/>
                  </a:cubicBezTo>
                  <a:close/>
                </a:path>
              </a:pathLst>
            </a:custGeom>
            <a:solidFill>
              <a:srgbClr val="A9EA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4"/>
            <p:cNvSpPr/>
            <p:nvPr/>
          </p:nvSpPr>
          <p:spPr>
            <a:xfrm>
              <a:off x="2574400" y="377925"/>
              <a:ext cx="397675" cy="140425"/>
            </a:xfrm>
            <a:custGeom>
              <a:rect b="b" l="l" r="r" t="t"/>
              <a:pathLst>
                <a:path extrusionOk="0" h="5617" w="15907">
                  <a:moveTo>
                    <a:pt x="1078" y="110"/>
                  </a:moveTo>
                  <a:cubicBezTo>
                    <a:pt x="1217" y="110"/>
                    <a:pt x="1381" y="250"/>
                    <a:pt x="1548" y="512"/>
                  </a:cubicBezTo>
                  <a:cubicBezTo>
                    <a:pt x="2019" y="1295"/>
                    <a:pt x="2847" y="1561"/>
                    <a:pt x="4554" y="1561"/>
                  </a:cubicBezTo>
                  <a:cubicBezTo>
                    <a:pt x="5566" y="1561"/>
                    <a:pt x="6888" y="1467"/>
                    <a:pt x="8627" y="1333"/>
                  </a:cubicBezTo>
                  <a:cubicBezTo>
                    <a:pt x="9051" y="1300"/>
                    <a:pt x="9452" y="1285"/>
                    <a:pt x="9831" y="1285"/>
                  </a:cubicBezTo>
                  <a:cubicBezTo>
                    <a:pt x="13644" y="1285"/>
                    <a:pt x="15231" y="2848"/>
                    <a:pt x="15572" y="3855"/>
                  </a:cubicBezTo>
                  <a:cubicBezTo>
                    <a:pt x="15790" y="4506"/>
                    <a:pt x="15796" y="4901"/>
                    <a:pt x="15589" y="5140"/>
                  </a:cubicBezTo>
                  <a:cubicBezTo>
                    <a:pt x="15424" y="5335"/>
                    <a:pt x="15105" y="5431"/>
                    <a:pt x="14626" y="5431"/>
                  </a:cubicBezTo>
                  <a:cubicBezTo>
                    <a:pt x="14343" y="5431"/>
                    <a:pt x="14003" y="5398"/>
                    <a:pt x="13605" y="5330"/>
                  </a:cubicBezTo>
                  <a:cubicBezTo>
                    <a:pt x="12797" y="5193"/>
                    <a:pt x="12227" y="5139"/>
                    <a:pt x="11655" y="5139"/>
                  </a:cubicBezTo>
                  <a:cubicBezTo>
                    <a:pt x="11095" y="5139"/>
                    <a:pt x="10532" y="5190"/>
                    <a:pt x="9741" y="5262"/>
                  </a:cubicBezTo>
                  <a:cubicBezTo>
                    <a:pt x="9086" y="5321"/>
                    <a:pt x="8272" y="5395"/>
                    <a:pt x="7167" y="5467"/>
                  </a:cubicBezTo>
                  <a:cubicBezTo>
                    <a:pt x="6755" y="5494"/>
                    <a:pt x="6363" y="5507"/>
                    <a:pt x="5992" y="5507"/>
                  </a:cubicBezTo>
                  <a:cubicBezTo>
                    <a:pt x="3172" y="5507"/>
                    <a:pt x="1519" y="4736"/>
                    <a:pt x="825" y="3119"/>
                  </a:cubicBezTo>
                  <a:cubicBezTo>
                    <a:pt x="106" y="1445"/>
                    <a:pt x="812" y="311"/>
                    <a:pt x="819" y="300"/>
                  </a:cubicBezTo>
                  <a:lnTo>
                    <a:pt x="822" y="294"/>
                  </a:lnTo>
                  <a:cubicBezTo>
                    <a:pt x="822" y="294"/>
                    <a:pt x="910" y="119"/>
                    <a:pt x="1068" y="110"/>
                  </a:cubicBezTo>
                  <a:close/>
                  <a:moveTo>
                    <a:pt x="1079" y="0"/>
                  </a:moveTo>
                  <a:cubicBezTo>
                    <a:pt x="1073" y="0"/>
                    <a:pt x="1067" y="1"/>
                    <a:pt x="1061" y="1"/>
                  </a:cubicBezTo>
                  <a:cubicBezTo>
                    <a:pt x="853" y="14"/>
                    <a:pt x="740" y="215"/>
                    <a:pt x="726" y="242"/>
                  </a:cubicBezTo>
                  <a:cubicBezTo>
                    <a:pt x="686" y="308"/>
                    <a:pt x="1" y="1473"/>
                    <a:pt x="723" y="3163"/>
                  </a:cubicBezTo>
                  <a:cubicBezTo>
                    <a:pt x="1436" y="4822"/>
                    <a:pt x="3119" y="5617"/>
                    <a:pt x="5989" y="5617"/>
                  </a:cubicBezTo>
                  <a:cubicBezTo>
                    <a:pt x="6363" y="5617"/>
                    <a:pt x="6759" y="5604"/>
                    <a:pt x="7178" y="5576"/>
                  </a:cubicBezTo>
                  <a:cubicBezTo>
                    <a:pt x="8279" y="5505"/>
                    <a:pt x="9094" y="5429"/>
                    <a:pt x="9751" y="5371"/>
                  </a:cubicBezTo>
                  <a:cubicBezTo>
                    <a:pt x="10541" y="5299"/>
                    <a:pt x="11101" y="5248"/>
                    <a:pt x="11659" y="5248"/>
                  </a:cubicBezTo>
                  <a:cubicBezTo>
                    <a:pt x="12226" y="5248"/>
                    <a:pt x="12790" y="5300"/>
                    <a:pt x="13588" y="5436"/>
                  </a:cubicBezTo>
                  <a:cubicBezTo>
                    <a:pt x="13998" y="5506"/>
                    <a:pt x="14346" y="5542"/>
                    <a:pt x="14637" y="5542"/>
                  </a:cubicBezTo>
                  <a:cubicBezTo>
                    <a:pt x="15148" y="5542"/>
                    <a:pt x="15485" y="5432"/>
                    <a:pt x="15674" y="5211"/>
                  </a:cubicBezTo>
                  <a:cubicBezTo>
                    <a:pt x="15906" y="4939"/>
                    <a:pt x="15906" y="4509"/>
                    <a:pt x="15674" y="3821"/>
                  </a:cubicBezTo>
                  <a:cubicBezTo>
                    <a:pt x="15327" y="2785"/>
                    <a:pt x="13705" y="1175"/>
                    <a:pt x="9830" y="1175"/>
                  </a:cubicBezTo>
                  <a:cubicBezTo>
                    <a:pt x="9449" y="1175"/>
                    <a:pt x="9045" y="1190"/>
                    <a:pt x="8619" y="1224"/>
                  </a:cubicBezTo>
                  <a:cubicBezTo>
                    <a:pt x="6876" y="1359"/>
                    <a:pt x="5558" y="1452"/>
                    <a:pt x="4553" y="1452"/>
                  </a:cubicBezTo>
                  <a:cubicBezTo>
                    <a:pt x="2892" y="1452"/>
                    <a:pt x="2088" y="1197"/>
                    <a:pt x="1640" y="454"/>
                  </a:cubicBezTo>
                  <a:cubicBezTo>
                    <a:pt x="1449" y="154"/>
                    <a:pt x="1261" y="0"/>
                    <a:pt x="1079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4"/>
            <p:cNvSpPr/>
            <p:nvPr/>
          </p:nvSpPr>
          <p:spPr>
            <a:xfrm>
              <a:off x="2583175" y="376900"/>
              <a:ext cx="388450" cy="142475"/>
            </a:xfrm>
            <a:custGeom>
              <a:rect b="b" l="l" r="r" t="t"/>
              <a:pathLst>
                <a:path extrusionOk="0" h="5699" w="15538">
                  <a:moveTo>
                    <a:pt x="727" y="192"/>
                  </a:moveTo>
                  <a:cubicBezTo>
                    <a:pt x="754" y="192"/>
                    <a:pt x="784" y="198"/>
                    <a:pt x="819" y="215"/>
                  </a:cubicBezTo>
                  <a:cubicBezTo>
                    <a:pt x="870" y="236"/>
                    <a:pt x="924" y="280"/>
                    <a:pt x="982" y="338"/>
                  </a:cubicBezTo>
                  <a:cubicBezTo>
                    <a:pt x="1040" y="399"/>
                    <a:pt x="1102" y="478"/>
                    <a:pt x="1163" y="574"/>
                  </a:cubicBezTo>
                  <a:cubicBezTo>
                    <a:pt x="1283" y="774"/>
                    <a:pt x="1426" y="942"/>
                    <a:pt x="1599" y="1077"/>
                  </a:cubicBezTo>
                  <a:cubicBezTo>
                    <a:pt x="1862" y="1285"/>
                    <a:pt x="2192" y="1428"/>
                    <a:pt x="2618" y="1517"/>
                  </a:cubicBezTo>
                  <a:cubicBezTo>
                    <a:pt x="3044" y="1606"/>
                    <a:pt x="3562" y="1643"/>
                    <a:pt x="4203" y="1643"/>
                  </a:cubicBezTo>
                  <a:cubicBezTo>
                    <a:pt x="5218" y="1643"/>
                    <a:pt x="6541" y="1548"/>
                    <a:pt x="8279" y="1415"/>
                  </a:cubicBezTo>
                  <a:cubicBezTo>
                    <a:pt x="8702" y="1381"/>
                    <a:pt x="9100" y="1367"/>
                    <a:pt x="9479" y="1367"/>
                  </a:cubicBezTo>
                  <a:cubicBezTo>
                    <a:pt x="11380" y="1367"/>
                    <a:pt x="12723" y="1755"/>
                    <a:pt x="13633" y="2267"/>
                  </a:cubicBezTo>
                  <a:cubicBezTo>
                    <a:pt x="14086" y="2526"/>
                    <a:pt x="14434" y="2812"/>
                    <a:pt x="14686" y="3095"/>
                  </a:cubicBezTo>
                  <a:cubicBezTo>
                    <a:pt x="14938" y="3381"/>
                    <a:pt x="15098" y="3664"/>
                    <a:pt x="15180" y="3910"/>
                  </a:cubicBezTo>
                  <a:cubicBezTo>
                    <a:pt x="15292" y="4240"/>
                    <a:pt x="15347" y="4506"/>
                    <a:pt x="15347" y="4710"/>
                  </a:cubicBezTo>
                  <a:cubicBezTo>
                    <a:pt x="15347" y="4809"/>
                    <a:pt x="15337" y="4891"/>
                    <a:pt x="15313" y="4966"/>
                  </a:cubicBezTo>
                  <a:cubicBezTo>
                    <a:pt x="15289" y="5038"/>
                    <a:pt x="15255" y="5102"/>
                    <a:pt x="15207" y="5157"/>
                  </a:cubicBezTo>
                  <a:cubicBezTo>
                    <a:pt x="15170" y="5201"/>
                    <a:pt x="15122" y="5239"/>
                    <a:pt x="15064" y="5272"/>
                  </a:cubicBezTo>
                  <a:cubicBezTo>
                    <a:pt x="14979" y="5327"/>
                    <a:pt x="14873" y="5365"/>
                    <a:pt x="14740" y="5392"/>
                  </a:cubicBezTo>
                  <a:cubicBezTo>
                    <a:pt x="14611" y="5420"/>
                    <a:pt x="14454" y="5433"/>
                    <a:pt x="14280" y="5433"/>
                  </a:cubicBezTo>
                  <a:cubicBezTo>
                    <a:pt x="13998" y="5433"/>
                    <a:pt x="13660" y="5399"/>
                    <a:pt x="13262" y="5330"/>
                  </a:cubicBezTo>
                  <a:cubicBezTo>
                    <a:pt x="12454" y="5191"/>
                    <a:pt x="11881" y="5140"/>
                    <a:pt x="11305" y="5140"/>
                  </a:cubicBezTo>
                  <a:cubicBezTo>
                    <a:pt x="10742" y="5140"/>
                    <a:pt x="10181" y="5191"/>
                    <a:pt x="9386" y="5263"/>
                  </a:cubicBezTo>
                  <a:cubicBezTo>
                    <a:pt x="8732" y="5321"/>
                    <a:pt x="7917" y="5395"/>
                    <a:pt x="6816" y="5467"/>
                  </a:cubicBezTo>
                  <a:cubicBezTo>
                    <a:pt x="6401" y="5494"/>
                    <a:pt x="6009" y="5505"/>
                    <a:pt x="5638" y="5505"/>
                  </a:cubicBezTo>
                  <a:cubicBezTo>
                    <a:pt x="4230" y="5505"/>
                    <a:pt x="3120" y="5313"/>
                    <a:pt x="2274" y="4922"/>
                  </a:cubicBezTo>
                  <a:cubicBezTo>
                    <a:pt x="1852" y="4728"/>
                    <a:pt x="1497" y="4482"/>
                    <a:pt x="1204" y="4185"/>
                  </a:cubicBezTo>
                  <a:cubicBezTo>
                    <a:pt x="911" y="3889"/>
                    <a:pt x="682" y="3545"/>
                    <a:pt x="512" y="3143"/>
                  </a:cubicBezTo>
                  <a:cubicBezTo>
                    <a:pt x="270" y="2587"/>
                    <a:pt x="191" y="2090"/>
                    <a:pt x="191" y="1678"/>
                  </a:cubicBezTo>
                  <a:cubicBezTo>
                    <a:pt x="191" y="1269"/>
                    <a:pt x="270" y="942"/>
                    <a:pt x="348" y="717"/>
                  </a:cubicBezTo>
                  <a:cubicBezTo>
                    <a:pt x="386" y="600"/>
                    <a:pt x="424" y="515"/>
                    <a:pt x="454" y="454"/>
                  </a:cubicBezTo>
                  <a:cubicBezTo>
                    <a:pt x="468" y="423"/>
                    <a:pt x="482" y="403"/>
                    <a:pt x="488" y="385"/>
                  </a:cubicBezTo>
                  <a:cubicBezTo>
                    <a:pt x="495" y="379"/>
                    <a:pt x="498" y="372"/>
                    <a:pt x="498" y="369"/>
                  </a:cubicBezTo>
                  <a:lnTo>
                    <a:pt x="502" y="365"/>
                  </a:lnTo>
                  <a:lnTo>
                    <a:pt x="502" y="362"/>
                  </a:lnTo>
                  <a:lnTo>
                    <a:pt x="506" y="362"/>
                  </a:lnTo>
                  <a:lnTo>
                    <a:pt x="509" y="355"/>
                  </a:lnTo>
                  <a:lnTo>
                    <a:pt x="509" y="352"/>
                  </a:lnTo>
                  <a:cubicBezTo>
                    <a:pt x="512" y="344"/>
                    <a:pt x="536" y="304"/>
                    <a:pt x="573" y="267"/>
                  </a:cubicBezTo>
                  <a:cubicBezTo>
                    <a:pt x="591" y="246"/>
                    <a:pt x="614" y="229"/>
                    <a:pt x="638" y="215"/>
                  </a:cubicBezTo>
                  <a:cubicBezTo>
                    <a:pt x="662" y="201"/>
                    <a:pt x="690" y="195"/>
                    <a:pt x="717" y="192"/>
                  </a:cubicBezTo>
                  <a:close/>
                  <a:moveTo>
                    <a:pt x="713" y="110"/>
                  </a:moveTo>
                  <a:cubicBezTo>
                    <a:pt x="666" y="113"/>
                    <a:pt x="625" y="127"/>
                    <a:pt x="591" y="147"/>
                  </a:cubicBezTo>
                  <a:cubicBezTo>
                    <a:pt x="539" y="178"/>
                    <a:pt x="502" y="219"/>
                    <a:pt x="474" y="253"/>
                  </a:cubicBezTo>
                  <a:cubicBezTo>
                    <a:pt x="465" y="270"/>
                    <a:pt x="454" y="287"/>
                    <a:pt x="447" y="297"/>
                  </a:cubicBezTo>
                  <a:cubicBezTo>
                    <a:pt x="444" y="304"/>
                    <a:pt x="441" y="308"/>
                    <a:pt x="437" y="311"/>
                  </a:cubicBezTo>
                  <a:lnTo>
                    <a:pt x="437" y="314"/>
                  </a:lnTo>
                  <a:lnTo>
                    <a:pt x="435" y="318"/>
                  </a:lnTo>
                  <a:lnTo>
                    <a:pt x="434" y="317"/>
                  </a:lnTo>
                  <a:lnTo>
                    <a:pt x="434" y="321"/>
                  </a:lnTo>
                  <a:cubicBezTo>
                    <a:pt x="420" y="341"/>
                    <a:pt x="339" y="478"/>
                    <a:pt x="263" y="709"/>
                  </a:cubicBezTo>
                  <a:cubicBezTo>
                    <a:pt x="185" y="942"/>
                    <a:pt x="110" y="1272"/>
                    <a:pt x="110" y="1678"/>
                  </a:cubicBezTo>
                  <a:cubicBezTo>
                    <a:pt x="110" y="2100"/>
                    <a:pt x="191" y="2608"/>
                    <a:pt x="437" y="3177"/>
                  </a:cubicBezTo>
                  <a:cubicBezTo>
                    <a:pt x="611" y="3586"/>
                    <a:pt x="846" y="3940"/>
                    <a:pt x="1146" y="4243"/>
                  </a:cubicBezTo>
                  <a:cubicBezTo>
                    <a:pt x="1596" y="4700"/>
                    <a:pt x="2192" y="5034"/>
                    <a:pt x="2936" y="5256"/>
                  </a:cubicBezTo>
                  <a:cubicBezTo>
                    <a:pt x="3681" y="5481"/>
                    <a:pt x="4578" y="5586"/>
                    <a:pt x="5638" y="5586"/>
                  </a:cubicBezTo>
                  <a:cubicBezTo>
                    <a:pt x="6012" y="5586"/>
                    <a:pt x="6404" y="5573"/>
                    <a:pt x="6821" y="5549"/>
                  </a:cubicBezTo>
                  <a:cubicBezTo>
                    <a:pt x="7925" y="5477"/>
                    <a:pt x="8739" y="5402"/>
                    <a:pt x="9393" y="5344"/>
                  </a:cubicBezTo>
                  <a:cubicBezTo>
                    <a:pt x="10187" y="5272"/>
                    <a:pt x="10750" y="5222"/>
                    <a:pt x="11305" y="5222"/>
                  </a:cubicBezTo>
                  <a:cubicBezTo>
                    <a:pt x="11874" y="5222"/>
                    <a:pt x="12444" y="5272"/>
                    <a:pt x="13248" y="5412"/>
                  </a:cubicBezTo>
                  <a:cubicBezTo>
                    <a:pt x="13650" y="5481"/>
                    <a:pt x="13990" y="5514"/>
                    <a:pt x="14280" y="5514"/>
                  </a:cubicBezTo>
                  <a:cubicBezTo>
                    <a:pt x="14519" y="5514"/>
                    <a:pt x="14723" y="5491"/>
                    <a:pt x="14887" y="5440"/>
                  </a:cubicBezTo>
                  <a:cubicBezTo>
                    <a:pt x="14969" y="5416"/>
                    <a:pt x="15044" y="5382"/>
                    <a:pt x="15108" y="5344"/>
                  </a:cubicBezTo>
                  <a:cubicBezTo>
                    <a:pt x="15170" y="5307"/>
                    <a:pt x="15225" y="5259"/>
                    <a:pt x="15269" y="5208"/>
                  </a:cubicBezTo>
                  <a:cubicBezTo>
                    <a:pt x="15323" y="5146"/>
                    <a:pt x="15364" y="5075"/>
                    <a:pt x="15391" y="4990"/>
                  </a:cubicBezTo>
                  <a:cubicBezTo>
                    <a:pt x="15418" y="4908"/>
                    <a:pt x="15429" y="4816"/>
                    <a:pt x="15429" y="4710"/>
                  </a:cubicBezTo>
                  <a:cubicBezTo>
                    <a:pt x="15429" y="4489"/>
                    <a:pt x="15371" y="4220"/>
                    <a:pt x="15258" y="3882"/>
                  </a:cubicBezTo>
                  <a:cubicBezTo>
                    <a:pt x="15173" y="3627"/>
                    <a:pt x="15006" y="3334"/>
                    <a:pt x="14747" y="3044"/>
                  </a:cubicBezTo>
                  <a:cubicBezTo>
                    <a:pt x="13967" y="2164"/>
                    <a:pt x="12345" y="1285"/>
                    <a:pt x="9479" y="1285"/>
                  </a:cubicBezTo>
                  <a:cubicBezTo>
                    <a:pt x="9100" y="1285"/>
                    <a:pt x="8698" y="1299"/>
                    <a:pt x="8272" y="1333"/>
                  </a:cubicBezTo>
                  <a:cubicBezTo>
                    <a:pt x="6534" y="1466"/>
                    <a:pt x="5215" y="1562"/>
                    <a:pt x="4203" y="1562"/>
                  </a:cubicBezTo>
                  <a:cubicBezTo>
                    <a:pt x="3351" y="1562"/>
                    <a:pt x="2720" y="1494"/>
                    <a:pt x="2250" y="1333"/>
                  </a:cubicBezTo>
                  <a:cubicBezTo>
                    <a:pt x="2015" y="1252"/>
                    <a:pt x="1817" y="1146"/>
                    <a:pt x="1651" y="1016"/>
                  </a:cubicBezTo>
                  <a:cubicBezTo>
                    <a:pt x="1484" y="883"/>
                    <a:pt x="1347" y="723"/>
                    <a:pt x="1231" y="533"/>
                  </a:cubicBezTo>
                  <a:cubicBezTo>
                    <a:pt x="1146" y="396"/>
                    <a:pt x="1061" y="294"/>
                    <a:pt x="979" y="222"/>
                  </a:cubicBezTo>
                  <a:cubicBezTo>
                    <a:pt x="935" y="188"/>
                    <a:pt x="894" y="160"/>
                    <a:pt x="853" y="140"/>
                  </a:cubicBezTo>
                  <a:cubicBezTo>
                    <a:pt x="812" y="120"/>
                    <a:pt x="768" y="110"/>
                    <a:pt x="727" y="110"/>
                  </a:cubicBezTo>
                  <a:close/>
                  <a:moveTo>
                    <a:pt x="727" y="83"/>
                  </a:moveTo>
                  <a:cubicBezTo>
                    <a:pt x="768" y="83"/>
                    <a:pt x="809" y="93"/>
                    <a:pt x="850" y="110"/>
                  </a:cubicBezTo>
                  <a:cubicBezTo>
                    <a:pt x="914" y="133"/>
                    <a:pt x="979" y="181"/>
                    <a:pt x="1047" y="250"/>
                  </a:cubicBezTo>
                  <a:cubicBezTo>
                    <a:pt x="1116" y="317"/>
                    <a:pt x="1184" y="406"/>
                    <a:pt x="1255" y="519"/>
                  </a:cubicBezTo>
                  <a:lnTo>
                    <a:pt x="1256" y="518"/>
                  </a:lnTo>
                  <a:lnTo>
                    <a:pt x="1256" y="518"/>
                  </a:lnTo>
                  <a:cubicBezTo>
                    <a:pt x="1369" y="707"/>
                    <a:pt x="1508" y="867"/>
                    <a:pt x="1674" y="996"/>
                  </a:cubicBezTo>
                  <a:cubicBezTo>
                    <a:pt x="1926" y="1193"/>
                    <a:pt x="2247" y="1330"/>
                    <a:pt x="2659" y="1415"/>
                  </a:cubicBezTo>
                  <a:cubicBezTo>
                    <a:pt x="3071" y="1497"/>
                    <a:pt x="3576" y="1535"/>
                    <a:pt x="4199" y="1535"/>
                  </a:cubicBezTo>
                  <a:cubicBezTo>
                    <a:pt x="5208" y="1535"/>
                    <a:pt x="6527" y="1439"/>
                    <a:pt x="8268" y="1306"/>
                  </a:cubicBezTo>
                  <a:cubicBezTo>
                    <a:pt x="8694" y="1272"/>
                    <a:pt x="9097" y="1255"/>
                    <a:pt x="9475" y="1255"/>
                  </a:cubicBezTo>
                  <a:cubicBezTo>
                    <a:pt x="11407" y="1255"/>
                    <a:pt x="12774" y="1657"/>
                    <a:pt x="13701" y="2185"/>
                  </a:cubicBezTo>
                  <a:cubicBezTo>
                    <a:pt x="14165" y="2447"/>
                    <a:pt x="14519" y="2744"/>
                    <a:pt x="14778" y="3037"/>
                  </a:cubicBezTo>
                  <a:cubicBezTo>
                    <a:pt x="15036" y="3330"/>
                    <a:pt x="15200" y="3623"/>
                    <a:pt x="15286" y="3875"/>
                  </a:cubicBezTo>
                  <a:cubicBezTo>
                    <a:pt x="15401" y="4216"/>
                    <a:pt x="15456" y="4489"/>
                    <a:pt x="15456" y="4710"/>
                  </a:cubicBezTo>
                  <a:cubicBezTo>
                    <a:pt x="15456" y="4823"/>
                    <a:pt x="15442" y="4918"/>
                    <a:pt x="15415" y="5003"/>
                  </a:cubicBezTo>
                  <a:cubicBezTo>
                    <a:pt x="15388" y="5088"/>
                    <a:pt x="15347" y="5164"/>
                    <a:pt x="15292" y="5225"/>
                  </a:cubicBezTo>
                  <a:cubicBezTo>
                    <a:pt x="15204" y="5330"/>
                    <a:pt x="15077" y="5409"/>
                    <a:pt x="14911" y="5464"/>
                  </a:cubicBezTo>
                  <a:cubicBezTo>
                    <a:pt x="14744" y="5514"/>
                    <a:pt x="14536" y="5542"/>
                    <a:pt x="14284" y="5542"/>
                  </a:cubicBezTo>
                  <a:cubicBezTo>
                    <a:pt x="13994" y="5542"/>
                    <a:pt x="13650" y="5508"/>
                    <a:pt x="13244" y="5440"/>
                  </a:cubicBezTo>
                  <a:cubicBezTo>
                    <a:pt x="12444" y="5300"/>
                    <a:pt x="11874" y="5249"/>
                    <a:pt x="11305" y="5249"/>
                  </a:cubicBezTo>
                  <a:cubicBezTo>
                    <a:pt x="10747" y="5249"/>
                    <a:pt x="10184" y="5300"/>
                    <a:pt x="9397" y="5371"/>
                  </a:cubicBezTo>
                  <a:cubicBezTo>
                    <a:pt x="8739" y="5429"/>
                    <a:pt x="7925" y="5505"/>
                    <a:pt x="6824" y="5576"/>
                  </a:cubicBezTo>
                  <a:cubicBezTo>
                    <a:pt x="6408" y="5604"/>
                    <a:pt x="6012" y="5617"/>
                    <a:pt x="5638" y="5617"/>
                  </a:cubicBezTo>
                  <a:cubicBezTo>
                    <a:pt x="4207" y="5617"/>
                    <a:pt x="3075" y="5420"/>
                    <a:pt x="2212" y="5017"/>
                  </a:cubicBezTo>
                  <a:cubicBezTo>
                    <a:pt x="1783" y="4816"/>
                    <a:pt x="1422" y="4564"/>
                    <a:pt x="1122" y="4261"/>
                  </a:cubicBezTo>
                  <a:cubicBezTo>
                    <a:pt x="822" y="3954"/>
                    <a:pt x="587" y="3600"/>
                    <a:pt x="410" y="3187"/>
                  </a:cubicBezTo>
                  <a:cubicBezTo>
                    <a:pt x="164" y="2614"/>
                    <a:pt x="83" y="2107"/>
                    <a:pt x="83" y="1678"/>
                  </a:cubicBezTo>
                  <a:cubicBezTo>
                    <a:pt x="83" y="1269"/>
                    <a:pt x="161" y="934"/>
                    <a:pt x="240" y="699"/>
                  </a:cubicBezTo>
                  <a:cubicBezTo>
                    <a:pt x="318" y="461"/>
                    <a:pt x="400" y="324"/>
                    <a:pt x="410" y="304"/>
                  </a:cubicBezTo>
                  <a:lnTo>
                    <a:pt x="413" y="304"/>
                  </a:lnTo>
                  <a:cubicBezTo>
                    <a:pt x="416" y="294"/>
                    <a:pt x="447" y="239"/>
                    <a:pt x="498" y="188"/>
                  </a:cubicBezTo>
                  <a:cubicBezTo>
                    <a:pt x="526" y="160"/>
                    <a:pt x="556" y="137"/>
                    <a:pt x="591" y="116"/>
                  </a:cubicBezTo>
                  <a:cubicBezTo>
                    <a:pt x="628" y="99"/>
                    <a:pt x="666" y="86"/>
                    <a:pt x="713" y="83"/>
                  </a:cubicBezTo>
                  <a:close/>
                  <a:moveTo>
                    <a:pt x="707" y="1"/>
                  </a:moveTo>
                  <a:cubicBezTo>
                    <a:pt x="649" y="4"/>
                    <a:pt x="597" y="21"/>
                    <a:pt x="553" y="45"/>
                  </a:cubicBezTo>
                  <a:cubicBezTo>
                    <a:pt x="485" y="79"/>
                    <a:pt x="437" y="130"/>
                    <a:pt x="400" y="174"/>
                  </a:cubicBezTo>
                  <a:cubicBezTo>
                    <a:pt x="366" y="215"/>
                    <a:pt x="345" y="253"/>
                    <a:pt x="339" y="267"/>
                  </a:cubicBezTo>
                  <a:lnTo>
                    <a:pt x="339" y="267"/>
                  </a:lnTo>
                  <a:lnTo>
                    <a:pt x="339" y="267"/>
                  </a:lnTo>
                  <a:cubicBezTo>
                    <a:pt x="317" y="301"/>
                    <a:pt x="239" y="442"/>
                    <a:pt x="161" y="672"/>
                  </a:cubicBezTo>
                  <a:cubicBezTo>
                    <a:pt x="79" y="914"/>
                    <a:pt x="1" y="1258"/>
                    <a:pt x="1" y="1678"/>
                  </a:cubicBezTo>
                  <a:cubicBezTo>
                    <a:pt x="1" y="2117"/>
                    <a:pt x="86" y="2639"/>
                    <a:pt x="335" y="3221"/>
                  </a:cubicBezTo>
                  <a:cubicBezTo>
                    <a:pt x="515" y="3641"/>
                    <a:pt x="757" y="4005"/>
                    <a:pt x="1064" y="4315"/>
                  </a:cubicBezTo>
                  <a:cubicBezTo>
                    <a:pt x="1525" y="4786"/>
                    <a:pt x="2127" y="5129"/>
                    <a:pt x="2887" y="5358"/>
                  </a:cubicBezTo>
                  <a:cubicBezTo>
                    <a:pt x="3647" y="5586"/>
                    <a:pt x="4557" y="5699"/>
                    <a:pt x="5638" y="5699"/>
                  </a:cubicBezTo>
                  <a:cubicBezTo>
                    <a:pt x="6012" y="5699"/>
                    <a:pt x="6412" y="5685"/>
                    <a:pt x="6827" y="5658"/>
                  </a:cubicBezTo>
                  <a:cubicBezTo>
                    <a:pt x="7931" y="5586"/>
                    <a:pt x="8746" y="5511"/>
                    <a:pt x="9404" y="5453"/>
                  </a:cubicBezTo>
                  <a:cubicBezTo>
                    <a:pt x="10190" y="5382"/>
                    <a:pt x="10750" y="5330"/>
                    <a:pt x="11305" y="5330"/>
                  </a:cubicBezTo>
                  <a:cubicBezTo>
                    <a:pt x="11871" y="5330"/>
                    <a:pt x="12433" y="5382"/>
                    <a:pt x="13231" y="5518"/>
                  </a:cubicBezTo>
                  <a:cubicBezTo>
                    <a:pt x="13639" y="5590"/>
                    <a:pt x="13987" y="5624"/>
                    <a:pt x="14284" y="5624"/>
                  </a:cubicBezTo>
                  <a:cubicBezTo>
                    <a:pt x="14542" y="5624"/>
                    <a:pt x="14758" y="5596"/>
                    <a:pt x="14938" y="5538"/>
                  </a:cubicBezTo>
                  <a:cubicBezTo>
                    <a:pt x="15115" y="5484"/>
                    <a:pt x="15255" y="5395"/>
                    <a:pt x="15354" y="5280"/>
                  </a:cubicBezTo>
                  <a:cubicBezTo>
                    <a:pt x="15415" y="5208"/>
                    <a:pt x="15463" y="5123"/>
                    <a:pt x="15494" y="5027"/>
                  </a:cubicBezTo>
                  <a:cubicBezTo>
                    <a:pt x="15524" y="4935"/>
                    <a:pt x="15538" y="4830"/>
                    <a:pt x="15538" y="4710"/>
                  </a:cubicBezTo>
                  <a:cubicBezTo>
                    <a:pt x="15538" y="4475"/>
                    <a:pt x="15480" y="4193"/>
                    <a:pt x="15364" y="3848"/>
                  </a:cubicBezTo>
                  <a:cubicBezTo>
                    <a:pt x="15272" y="3583"/>
                    <a:pt x="15102" y="3286"/>
                    <a:pt x="14839" y="2982"/>
                  </a:cubicBezTo>
                  <a:cubicBezTo>
                    <a:pt x="14440" y="2532"/>
                    <a:pt x="13830" y="2079"/>
                    <a:pt x="12951" y="1742"/>
                  </a:cubicBezTo>
                  <a:cubicBezTo>
                    <a:pt x="12076" y="1401"/>
                    <a:pt x="10934" y="1173"/>
                    <a:pt x="9475" y="1173"/>
                  </a:cubicBezTo>
                  <a:cubicBezTo>
                    <a:pt x="9094" y="1173"/>
                    <a:pt x="8691" y="1190"/>
                    <a:pt x="8265" y="1224"/>
                  </a:cubicBezTo>
                  <a:cubicBezTo>
                    <a:pt x="6520" y="1360"/>
                    <a:pt x="5201" y="1453"/>
                    <a:pt x="4199" y="1453"/>
                  </a:cubicBezTo>
                  <a:cubicBezTo>
                    <a:pt x="3371" y="1453"/>
                    <a:pt x="2761" y="1387"/>
                    <a:pt x="2305" y="1234"/>
                  </a:cubicBezTo>
                  <a:cubicBezTo>
                    <a:pt x="2077" y="1156"/>
                    <a:pt x="1885" y="1057"/>
                    <a:pt x="1725" y="931"/>
                  </a:cubicBezTo>
                  <a:cubicBezTo>
                    <a:pt x="1566" y="808"/>
                    <a:pt x="1435" y="655"/>
                    <a:pt x="1323" y="475"/>
                  </a:cubicBezTo>
                  <a:cubicBezTo>
                    <a:pt x="1228" y="321"/>
                    <a:pt x="1129" y="205"/>
                    <a:pt x="1030" y="124"/>
                  </a:cubicBezTo>
                  <a:cubicBezTo>
                    <a:pt x="982" y="86"/>
                    <a:pt x="932" y="55"/>
                    <a:pt x="880" y="35"/>
                  </a:cubicBezTo>
                  <a:cubicBezTo>
                    <a:pt x="829" y="11"/>
                    <a:pt x="778" y="1"/>
                    <a:pt x="72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8" name="Google Shape;1468;p34"/>
          <p:cNvGrpSpPr/>
          <p:nvPr/>
        </p:nvGrpSpPr>
        <p:grpSpPr>
          <a:xfrm>
            <a:off x="3452156" y="2585139"/>
            <a:ext cx="742421" cy="721279"/>
            <a:chOff x="1098553" y="3297254"/>
            <a:chExt cx="914424" cy="888384"/>
          </a:xfrm>
        </p:grpSpPr>
        <p:sp>
          <p:nvSpPr>
            <p:cNvPr id="1469" name="Google Shape;1469;p34"/>
            <p:cNvSpPr/>
            <p:nvPr/>
          </p:nvSpPr>
          <p:spPr>
            <a:xfrm>
              <a:off x="1098553" y="3307020"/>
              <a:ext cx="914424" cy="869041"/>
            </a:xfrm>
            <a:custGeom>
              <a:rect b="b" l="l" r="r" t="t"/>
              <a:pathLst>
                <a:path extrusionOk="0" h="13883" w="14608">
                  <a:moveTo>
                    <a:pt x="3226" y="1"/>
                  </a:moveTo>
                  <a:cubicBezTo>
                    <a:pt x="1149" y="1"/>
                    <a:pt x="1" y="2307"/>
                    <a:pt x="846" y="7673"/>
                  </a:cubicBezTo>
                  <a:cubicBezTo>
                    <a:pt x="1585" y="12384"/>
                    <a:pt x="2737" y="13882"/>
                    <a:pt x="3764" y="13882"/>
                  </a:cubicBezTo>
                  <a:cubicBezTo>
                    <a:pt x="4047" y="13882"/>
                    <a:pt x="4321" y="13768"/>
                    <a:pt x="4574" y="13576"/>
                  </a:cubicBezTo>
                  <a:cubicBezTo>
                    <a:pt x="5716" y="12703"/>
                    <a:pt x="5957" y="10453"/>
                    <a:pt x="7212" y="10453"/>
                  </a:cubicBezTo>
                  <a:cubicBezTo>
                    <a:pt x="7242" y="10453"/>
                    <a:pt x="7273" y="10454"/>
                    <a:pt x="7304" y="10457"/>
                  </a:cubicBezTo>
                  <a:cubicBezTo>
                    <a:pt x="7335" y="10454"/>
                    <a:pt x="7366" y="10453"/>
                    <a:pt x="7396" y="10453"/>
                  </a:cubicBezTo>
                  <a:cubicBezTo>
                    <a:pt x="8651" y="10453"/>
                    <a:pt x="8892" y="12703"/>
                    <a:pt x="10033" y="13576"/>
                  </a:cubicBezTo>
                  <a:cubicBezTo>
                    <a:pt x="10286" y="13768"/>
                    <a:pt x="10560" y="13882"/>
                    <a:pt x="10844" y="13882"/>
                  </a:cubicBezTo>
                  <a:cubicBezTo>
                    <a:pt x="11870" y="13882"/>
                    <a:pt x="13023" y="12384"/>
                    <a:pt x="13762" y="7673"/>
                  </a:cubicBezTo>
                  <a:cubicBezTo>
                    <a:pt x="14607" y="2307"/>
                    <a:pt x="13459" y="1"/>
                    <a:pt x="11382" y="1"/>
                  </a:cubicBezTo>
                  <a:cubicBezTo>
                    <a:pt x="11131" y="1"/>
                    <a:pt x="10866" y="35"/>
                    <a:pt x="10589" y="101"/>
                  </a:cubicBezTo>
                  <a:cubicBezTo>
                    <a:pt x="8704" y="550"/>
                    <a:pt x="7814" y="609"/>
                    <a:pt x="7476" y="609"/>
                  </a:cubicBezTo>
                  <a:cubicBezTo>
                    <a:pt x="7354" y="609"/>
                    <a:pt x="7304" y="601"/>
                    <a:pt x="7304" y="601"/>
                  </a:cubicBezTo>
                  <a:cubicBezTo>
                    <a:pt x="7304" y="601"/>
                    <a:pt x="7254" y="609"/>
                    <a:pt x="7132" y="609"/>
                  </a:cubicBezTo>
                  <a:cubicBezTo>
                    <a:pt x="6794" y="609"/>
                    <a:pt x="5904" y="550"/>
                    <a:pt x="4018" y="101"/>
                  </a:cubicBezTo>
                  <a:cubicBezTo>
                    <a:pt x="3742" y="35"/>
                    <a:pt x="3477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4"/>
            <p:cNvSpPr/>
            <p:nvPr/>
          </p:nvSpPr>
          <p:spPr>
            <a:xfrm>
              <a:off x="1686486" y="3307082"/>
              <a:ext cx="325194" cy="868791"/>
            </a:xfrm>
            <a:custGeom>
              <a:rect b="b" l="l" r="r" t="t"/>
              <a:pathLst>
                <a:path extrusionOk="0" h="13879" w="5195">
                  <a:moveTo>
                    <a:pt x="2154" y="1"/>
                  </a:moveTo>
                  <a:lnTo>
                    <a:pt x="2154" y="1"/>
                  </a:lnTo>
                  <a:cubicBezTo>
                    <a:pt x="2925" y="1149"/>
                    <a:pt x="3177" y="3307"/>
                    <a:pt x="2649" y="6660"/>
                  </a:cubicBezTo>
                  <a:cubicBezTo>
                    <a:pt x="1970" y="10961"/>
                    <a:pt x="952" y="12586"/>
                    <a:pt x="1" y="12835"/>
                  </a:cubicBezTo>
                  <a:cubicBezTo>
                    <a:pt x="185" y="13122"/>
                    <a:pt x="393" y="13380"/>
                    <a:pt x="641" y="13572"/>
                  </a:cubicBezTo>
                  <a:cubicBezTo>
                    <a:pt x="895" y="13764"/>
                    <a:pt x="1169" y="13878"/>
                    <a:pt x="1453" y="13878"/>
                  </a:cubicBezTo>
                  <a:cubicBezTo>
                    <a:pt x="2479" y="13878"/>
                    <a:pt x="3631" y="12381"/>
                    <a:pt x="4373" y="7669"/>
                  </a:cubicBezTo>
                  <a:cubicBezTo>
                    <a:pt x="5195" y="2448"/>
                    <a:pt x="4128" y="123"/>
                    <a:pt x="215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4"/>
            <p:cNvSpPr/>
            <p:nvPr/>
          </p:nvSpPr>
          <p:spPr>
            <a:xfrm>
              <a:off x="1108632" y="3299946"/>
              <a:ext cx="894268" cy="883126"/>
            </a:xfrm>
            <a:custGeom>
              <a:rect b="b" l="l" r="r" t="t"/>
              <a:pathLst>
                <a:path extrusionOk="0" h="14108" w="14286">
                  <a:moveTo>
                    <a:pt x="11221" y="223"/>
                  </a:moveTo>
                  <a:cubicBezTo>
                    <a:pt x="11788" y="223"/>
                    <a:pt x="12268" y="402"/>
                    <a:pt x="12653" y="758"/>
                  </a:cubicBezTo>
                  <a:cubicBezTo>
                    <a:pt x="13765" y="1785"/>
                    <a:pt x="14054" y="4208"/>
                    <a:pt x="13492" y="7769"/>
                  </a:cubicBezTo>
                  <a:cubicBezTo>
                    <a:pt x="12790" y="12234"/>
                    <a:pt x="11774" y="13518"/>
                    <a:pt x="11048" y="13811"/>
                  </a:cubicBezTo>
                  <a:cubicBezTo>
                    <a:pt x="10927" y="13861"/>
                    <a:pt x="10804" y="13885"/>
                    <a:pt x="10681" y="13885"/>
                  </a:cubicBezTo>
                  <a:cubicBezTo>
                    <a:pt x="10436" y="13885"/>
                    <a:pt x="10189" y="13790"/>
                    <a:pt x="9938" y="13600"/>
                  </a:cubicBezTo>
                  <a:cubicBezTo>
                    <a:pt x="9474" y="13245"/>
                    <a:pt x="9157" y="12639"/>
                    <a:pt x="8854" y="12053"/>
                  </a:cubicBezTo>
                  <a:cubicBezTo>
                    <a:pt x="8428" y="11232"/>
                    <a:pt x="8022" y="10455"/>
                    <a:pt x="7239" y="10455"/>
                  </a:cubicBezTo>
                  <a:cubicBezTo>
                    <a:pt x="7208" y="10455"/>
                    <a:pt x="7173" y="10455"/>
                    <a:pt x="7143" y="10458"/>
                  </a:cubicBezTo>
                  <a:cubicBezTo>
                    <a:pt x="7112" y="10456"/>
                    <a:pt x="7082" y="10455"/>
                    <a:pt x="7053" y="10455"/>
                  </a:cubicBezTo>
                  <a:cubicBezTo>
                    <a:pt x="6264" y="10455"/>
                    <a:pt x="5859" y="11231"/>
                    <a:pt x="5432" y="12053"/>
                  </a:cubicBezTo>
                  <a:cubicBezTo>
                    <a:pt x="5128" y="12639"/>
                    <a:pt x="4812" y="13245"/>
                    <a:pt x="4348" y="13600"/>
                  </a:cubicBezTo>
                  <a:cubicBezTo>
                    <a:pt x="4097" y="13790"/>
                    <a:pt x="3849" y="13885"/>
                    <a:pt x="3605" y="13885"/>
                  </a:cubicBezTo>
                  <a:cubicBezTo>
                    <a:pt x="3482" y="13885"/>
                    <a:pt x="3359" y="13861"/>
                    <a:pt x="3237" y="13811"/>
                  </a:cubicBezTo>
                  <a:cubicBezTo>
                    <a:pt x="2511" y="13518"/>
                    <a:pt x="1496" y="12234"/>
                    <a:pt x="794" y="7769"/>
                  </a:cubicBezTo>
                  <a:cubicBezTo>
                    <a:pt x="232" y="4208"/>
                    <a:pt x="521" y="1785"/>
                    <a:pt x="1632" y="758"/>
                  </a:cubicBezTo>
                  <a:cubicBezTo>
                    <a:pt x="2018" y="402"/>
                    <a:pt x="2498" y="223"/>
                    <a:pt x="3065" y="223"/>
                  </a:cubicBezTo>
                  <a:cubicBezTo>
                    <a:pt x="3305" y="223"/>
                    <a:pt x="3560" y="255"/>
                    <a:pt x="3830" y="319"/>
                  </a:cubicBezTo>
                  <a:cubicBezTo>
                    <a:pt x="5720" y="772"/>
                    <a:pt x="6619" y="834"/>
                    <a:pt x="6971" y="834"/>
                  </a:cubicBezTo>
                  <a:cubicBezTo>
                    <a:pt x="7062" y="834"/>
                    <a:pt x="7117" y="830"/>
                    <a:pt x="7143" y="827"/>
                  </a:cubicBezTo>
                  <a:cubicBezTo>
                    <a:pt x="7169" y="830"/>
                    <a:pt x="7223" y="834"/>
                    <a:pt x="7315" y="834"/>
                  </a:cubicBezTo>
                  <a:cubicBezTo>
                    <a:pt x="7667" y="834"/>
                    <a:pt x="8566" y="772"/>
                    <a:pt x="10455" y="319"/>
                  </a:cubicBezTo>
                  <a:cubicBezTo>
                    <a:pt x="10726" y="255"/>
                    <a:pt x="10981" y="223"/>
                    <a:pt x="11221" y="223"/>
                  </a:cubicBezTo>
                  <a:close/>
                  <a:moveTo>
                    <a:pt x="3059" y="0"/>
                  </a:moveTo>
                  <a:cubicBezTo>
                    <a:pt x="2438" y="0"/>
                    <a:pt x="1909" y="199"/>
                    <a:pt x="1479" y="595"/>
                  </a:cubicBezTo>
                  <a:cubicBezTo>
                    <a:pt x="313" y="1672"/>
                    <a:pt x="0" y="4167"/>
                    <a:pt x="573" y="7803"/>
                  </a:cubicBezTo>
                  <a:cubicBezTo>
                    <a:pt x="1141" y="11419"/>
                    <a:pt x="2034" y="13569"/>
                    <a:pt x="3152" y="14019"/>
                  </a:cubicBezTo>
                  <a:cubicBezTo>
                    <a:pt x="3300" y="14078"/>
                    <a:pt x="3450" y="14107"/>
                    <a:pt x="3600" y="14107"/>
                  </a:cubicBezTo>
                  <a:cubicBezTo>
                    <a:pt x="3895" y="14107"/>
                    <a:pt x="4192" y="13996"/>
                    <a:pt x="4481" y="13777"/>
                  </a:cubicBezTo>
                  <a:cubicBezTo>
                    <a:pt x="4989" y="13392"/>
                    <a:pt x="5312" y="12765"/>
                    <a:pt x="5630" y="12158"/>
                  </a:cubicBezTo>
                  <a:cubicBezTo>
                    <a:pt x="6040" y="11366"/>
                    <a:pt x="6399" y="10676"/>
                    <a:pt x="7053" y="10676"/>
                  </a:cubicBezTo>
                  <a:cubicBezTo>
                    <a:pt x="7079" y="10676"/>
                    <a:pt x="7105" y="10677"/>
                    <a:pt x="7132" y="10680"/>
                  </a:cubicBezTo>
                  <a:lnTo>
                    <a:pt x="7143" y="10683"/>
                  </a:lnTo>
                  <a:lnTo>
                    <a:pt x="7153" y="10680"/>
                  </a:lnTo>
                  <a:cubicBezTo>
                    <a:pt x="7180" y="10677"/>
                    <a:pt x="7207" y="10676"/>
                    <a:pt x="7233" y="10676"/>
                  </a:cubicBezTo>
                  <a:cubicBezTo>
                    <a:pt x="7890" y="10676"/>
                    <a:pt x="8246" y="11366"/>
                    <a:pt x="8656" y="12158"/>
                  </a:cubicBezTo>
                  <a:cubicBezTo>
                    <a:pt x="8973" y="12765"/>
                    <a:pt x="9297" y="13392"/>
                    <a:pt x="9804" y="13777"/>
                  </a:cubicBezTo>
                  <a:cubicBezTo>
                    <a:pt x="10091" y="13995"/>
                    <a:pt x="10391" y="14108"/>
                    <a:pt x="10684" y="14108"/>
                  </a:cubicBezTo>
                  <a:cubicBezTo>
                    <a:pt x="10833" y="14108"/>
                    <a:pt x="10984" y="14077"/>
                    <a:pt x="11134" y="14019"/>
                  </a:cubicBezTo>
                  <a:cubicBezTo>
                    <a:pt x="12252" y="13569"/>
                    <a:pt x="13144" y="11419"/>
                    <a:pt x="13713" y="7803"/>
                  </a:cubicBezTo>
                  <a:cubicBezTo>
                    <a:pt x="14286" y="4167"/>
                    <a:pt x="13972" y="1672"/>
                    <a:pt x="12807" y="595"/>
                  </a:cubicBezTo>
                  <a:cubicBezTo>
                    <a:pt x="12377" y="199"/>
                    <a:pt x="11848" y="0"/>
                    <a:pt x="11227" y="0"/>
                  </a:cubicBezTo>
                  <a:cubicBezTo>
                    <a:pt x="10968" y="0"/>
                    <a:pt x="10692" y="35"/>
                    <a:pt x="10401" y="104"/>
                  </a:cubicBezTo>
                  <a:cubicBezTo>
                    <a:pt x="8537" y="551"/>
                    <a:pt x="7652" y="610"/>
                    <a:pt x="7321" y="610"/>
                  </a:cubicBezTo>
                  <a:cubicBezTo>
                    <a:pt x="7210" y="610"/>
                    <a:pt x="7162" y="603"/>
                    <a:pt x="7160" y="602"/>
                  </a:cubicBezTo>
                  <a:lnTo>
                    <a:pt x="7126" y="602"/>
                  </a:lnTo>
                  <a:cubicBezTo>
                    <a:pt x="7124" y="603"/>
                    <a:pt x="7078" y="609"/>
                    <a:pt x="6972" y="609"/>
                  </a:cubicBezTo>
                  <a:cubicBezTo>
                    <a:pt x="6647" y="609"/>
                    <a:pt x="5761" y="551"/>
                    <a:pt x="3885" y="104"/>
                  </a:cubicBezTo>
                  <a:cubicBezTo>
                    <a:pt x="3594" y="35"/>
                    <a:pt x="3318" y="0"/>
                    <a:pt x="3059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1124595" y="3297254"/>
              <a:ext cx="862343" cy="888384"/>
            </a:xfrm>
            <a:custGeom>
              <a:rect b="b" l="l" r="r" t="t"/>
              <a:pathLst>
                <a:path extrusionOk="0" h="14192" w="13776">
                  <a:moveTo>
                    <a:pt x="10967" y="307"/>
                  </a:moveTo>
                  <a:cubicBezTo>
                    <a:pt x="11247" y="307"/>
                    <a:pt x="11503" y="352"/>
                    <a:pt x="11737" y="437"/>
                  </a:cubicBezTo>
                  <a:cubicBezTo>
                    <a:pt x="11969" y="526"/>
                    <a:pt x="12184" y="658"/>
                    <a:pt x="12371" y="833"/>
                  </a:cubicBezTo>
                  <a:cubicBezTo>
                    <a:pt x="12736" y="1170"/>
                    <a:pt x="13012" y="1660"/>
                    <a:pt x="13196" y="2301"/>
                  </a:cubicBezTo>
                  <a:cubicBezTo>
                    <a:pt x="13380" y="2939"/>
                    <a:pt x="13475" y="3730"/>
                    <a:pt x="13475" y="4653"/>
                  </a:cubicBezTo>
                  <a:cubicBezTo>
                    <a:pt x="13475" y="5573"/>
                    <a:pt x="13384" y="6626"/>
                    <a:pt x="13196" y="7805"/>
                  </a:cubicBezTo>
                  <a:cubicBezTo>
                    <a:pt x="12845" y="10034"/>
                    <a:pt x="12415" y="11469"/>
                    <a:pt x="11986" y="12382"/>
                  </a:cubicBezTo>
                  <a:cubicBezTo>
                    <a:pt x="11772" y="12835"/>
                    <a:pt x="11557" y="13159"/>
                    <a:pt x="11352" y="13387"/>
                  </a:cubicBezTo>
                  <a:cubicBezTo>
                    <a:pt x="11148" y="13616"/>
                    <a:pt x="10954" y="13745"/>
                    <a:pt x="10780" y="13817"/>
                  </a:cubicBezTo>
                  <a:cubicBezTo>
                    <a:pt x="10660" y="13864"/>
                    <a:pt x="10545" y="13885"/>
                    <a:pt x="10425" y="13885"/>
                  </a:cubicBezTo>
                  <a:cubicBezTo>
                    <a:pt x="10309" y="13885"/>
                    <a:pt x="10190" y="13864"/>
                    <a:pt x="10071" y="13817"/>
                  </a:cubicBezTo>
                  <a:cubicBezTo>
                    <a:pt x="9952" y="13773"/>
                    <a:pt x="9832" y="13704"/>
                    <a:pt x="9710" y="13609"/>
                  </a:cubicBezTo>
                  <a:cubicBezTo>
                    <a:pt x="9482" y="13435"/>
                    <a:pt x="9287" y="13200"/>
                    <a:pt x="9117" y="12934"/>
                  </a:cubicBezTo>
                  <a:cubicBezTo>
                    <a:pt x="8943" y="12668"/>
                    <a:pt x="8786" y="12372"/>
                    <a:pt x="8636" y="12079"/>
                  </a:cubicBezTo>
                  <a:cubicBezTo>
                    <a:pt x="8422" y="11667"/>
                    <a:pt x="8214" y="11264"/>
                    <a:pt x="7958" y="10961"/>
                  </a:cubicBezTo>
                  <a:cubicBezTo>
                    <a:pt x="7829" y="10811"/>
                    <a:pt x="7685" y="10685"/>
                    <a:pt x="7525" y="10596"/>
                  </a:cubicBezTo>
                  <a:cubicBezTo>
                    <a:pt x="7365" y="10508"/>
                    <a:pt x="7184" y="10457"/>
                    <a:pt x="6984" y="10457"/>
                  </a:cubicBezTo>
                  <a:cubicBezTo>
                    <a:pt x="6950" y="10457"/>
                    <a:pt x="6920" y="10457"/>
                    <a:pt x="6888" y="10460"/>
                  </a:cubicBezTo>
                  <a:lnTo>
                    <a:pt x="6888" y="10460"/>
                  </a:lnTo>
                  <a:cubicBezTo>
                    <a:pt x="6855" y="10457"/>
                    <a:pt x="6826" y="10457"/>
                    <a:pt x="6796" y="10457"/>
                  </a:cubicBezTo>
                  <a:cubicBezTo>
                    <a:pt x="6591" y="10457"/>
                    <a:pt x="6411" y="10508"/>
                    <a:pt x="6251" y="10596"/>
                  </a:cubicBezTo>
                  <a:cubicBezTo>
                    <a:pt x="6131" y="10661"/>
                    <a:pt x="6023" y="10750"/>
                    <a:pt x="5920" y="10855"/>
                  </a:cubicBezTo>
                  <a:cubicBezTo>
                    <a:pt x="5767" y="11009"/>
                    <a:pt x="5634" y="11200"/>
                    <a:pt x="5504" y="11407"/>
                  </a:cubicBezTo>
                  <a:cubicBezTo>
                    <a:pt x="5378" y="11618"/>
                    <a:pt x="5259" y="11847"/>
                    <a:pt x="5139" y="12079"/>
                  </a:cubicBezTo>
                  <a:cubicBezTo>
                    <a:pt x="4990" y="12372"/>
                    <a:pt x="4833" y="12668"/>
                    <a:pt x="4659" y="12934"/>
                  </a:cubicBezTo>
                  <a:cubicBezTo>
                    <a:pt x="4489" y="13200"/>
                    <a:pt x="4294" y="13435"/>
                    <a:pt x="4066" y="13609"/>
                  </a:cubicBezTo>
                  <a:cubicBezTo>
                    <a:pt x="3943" y="13704"/>
                    <a:pt x="3824" y="13773"/>
                    <a:pt x="3705" y="13817"/>
                  </a:cubicBezTo>
                  <a:cubicBezTo>
                    <a:pt x="3585" y="13864"/>
                    <a:pt x="3467" y="13885"/>
                    <a:pt x="3351" y="13885"/>
                  </a:cubicBezTo>
                  <a:cubicBezTo>
                    <a:pt x="3231" y="13885"/>
                    <a:pt x="3115" y="13864"/>
                    <a:pt x="2996" y="13817"/>
                  </a:cubicBezTo>
                  <a:cubicBezTo>
                    <a:pt x="2822" y="13745"/>
                    <a:pt x="2628" y="13616"/>
                    <a:pt x="2424" y="13387"/>
                  </a:cubicBezTo>
                  <a:cubicBezTo>
                    <a:pt x="2117" y="13046"/>
                    <a:pt x="1786" y="12488"/>
                    <a:pt x="1466" y="11595"/>
                  </a:cubicBezTo>
                  <a:cubicBezTo>
                    <a:pt x="1149" y="10702"/>
                    <a:pt x="842" y="9479"/>
                    <a:pt x="579" y="7805"/>
                  </a:cubicBezTo>
                  <a:cubicBezTo>
                    <a:pt x="392" y="6626"/>
                    <a:pt x="301" y="5573"/>
                    <a:pt x="301" y="4653"/>
                  </a:cubicBezTo>
                  <a:cubicBezTo>
                    <a:pt x="301" y="3730"/>
                    <a:pt x="395" y="2939"/>
                    <a:pt x="579" y="2301"/>
                  </a:cubicBezTo>
                  <a:cubicBezTo>
                    <a:pt x="763" y="1660"/>
                    <a:pt x="1040" y="1170"/>
                    <a:pt x="1405" y="833"/>
                  </a:cubicBezTo>
                  <a:cubicBezTo>
                    <a:pt x="1592" y="658"/>
                    <a:pt x="1806" y="526"/>
                    <a:pt x="2039" y="437"/>
                  </a:cubicBezTo>
                  <a:cubicBezTo>
                    <a:pt x="2273" y="352"/>
                    <a:pt x="2529" y="307"/>
                    <a:pt x="2808" y="307"/>
                  </a:cubicBezTo>
                  <a:cubicBezTo>
                    <a:pt x="3047" y="307"/>
                    <a:pt x="3299" y="339"/>
                    <a:pt x="3569" y="403"/>
                  </a:cubicBezTo>
                  <a:cubicBezTo>
                    <a:pt x="5446" y="853"/>
                    <a:pt x="6350" y="918"/>
                    <a:pt x="6710" y="918"/>
                  </a:cubicBezTo>
                  <a:cubicBezTo>
                    <a:pt x="6802" y="918"/>
                    <a:pt x="6860" y="912"/>
                    <a:pt x="6888" y="908"/>
                  </a:cubicBezTo>
                  <a:lnTo>
                    <a:pt x="6888" y="908"/>
                  </a:lnTo>
                  <a:cubicBezTo>
                    <a:pt x="6916" y="912"/>
                    <a:pt x="6973" y="918"/>
                    <a:pt x="7065" y="918"/>
                  </a:cubicBezTo>
                  <a:cubicBezTo>
                    <a:pt x="7424" y="918"/>
                    <a:pt x="8317" y="854"/>
                    <a:pt x="10169" y="412"/>
                  </a:cubicBezTo>
                  <a:lnTo>
                    <a:pt x="10169" y="412"/>
                  </a:lnTo>
                  <a:lnTo>
                    <a:pt x="10169" y="413"/>
                  </a:lnTo>
                  <a:lnTo>
                    <a:pt x="10207" y="403"/>
                  </a:lnTo>
                  <a:lnTo>
                    <a:pt x="10207" y="403"/>
                  </a:lnTo>
                  <a:cubicBezTo>
                    <a:pt x="10207" y="403"/>
                    <a:pt x="10207" y="403"/>
                    <a:pt x="10207" y="403"/>
                  </a:cubicBezTo>
                  <a:cubicBezTo>
                    <a:pt x="10476" y="339"/>
                    <a:pt x="10729" y="307"/>
                    <a:pt x="10967" y="307"/>
                  </a:cubicBezTo>
                  <a:close/>
                  <a:moveTo>
                    <a:pt x="2808" y="226"/>
                  </a:moveTo>
                  <a:cubicBezTo>
                    <a:pt x="2522" y="226"/>
                    <a:pt x="2253" y="270"/>
                    <a:pt x="2011" y="362"/>
                  </a:cubicBezTo>
                  <a:cubicBezTo>
                    <a:pt x="1765" y="454"/>
                    <a:pt x="1545" y="590"/>
                    <a:pt x="1350" y="771"/>
                  </a:cubicBezTo>
                  <a:cubicBezTo>
                    <a:pt x="972" y="1122"/>
                    <a:pt x="689" y="1627"/>
                    <a:pt x="502" y="2278"/>
                  </a:cubicBezTo>
                  <a:cubicBezTo>
                    <a:pt x="314" y="2928"/>
                    <a:pt x="219" y="3722"/>
                    <a:pt x="219" y="4653"/>
                  </a:cubicBezTo>
                  <a:cubicBezTo>
                    <a:pt x="219" y="5576"/>
                    <a:pt x="310" y="6636"/>
                    <a:pt x="498" y="7819"/>
                  </a:cubicBezTo>
                  <a:cubicBezTo>
                    <a:pt x="849" y="10054"/>
                    <a:pt x="1279" y="11492"/>
                    <a:pt x="1715" y="12416"/>
                  </a:cubicBezTo>
                  <a:cubicBezTo>
                    <a:pt x="1933" y="12876"/>
                    <a:pt x="2151" y="13207"/>
                    <a:pt x="2362" y="13442"/>
                  </a:cubicBezTo>
                  <a:cubicBezTo>
                    <a:pt x="2573" y="13677"/>
                    <a:pt x="2778" y="13817"/>
                    <a:pt x="2965" y="13892"/>
                  </a:cubicBezTo>
                  <a:cubicBezTo>
                    <a:pt x="3091" y="13943"/>
                    <a:pt x="3221" y="13967"/>
                    <a:pt x="3351" y="13967"/>
                  </a:cubicBezTo>
                  <a:cubicBezTo>
                    <a:pt x="3476" y="13967"/>
                    <a:pt x="3606" y="13943"/>
                    <a:pt x="3732" y="13895"/>
                  </a:cubicBezTo>
                  <a:cubicBezTo>
                    <a:pt x="3862" y="13844"/>
                    <a:pt x="3988" y="13773"/>
                    <a:pt x="4117" y="13674"/>
                  </a:cubicBezTo>
                  <a:cubicBezTo>
                    <a:pt x="4356" y="13493"/>
                    <a:pt x="4554" y="13248"/>
                    <a:pt x="4730" y="12978"/>
                  </a:cubicBezTo>
                  <a:cubicBezTo>
                    <a:pt x="4905" y="12706"/>
                    <a:pt x="5062" y="12409"/>
                    <a:pt x="5211" y="12116"/>
                  </a:cubicBezTo>
                  <a:cubicBezTo>
                    <a:pt x="5426" y="11704"/>
                    <a:pt x="5634" y="11308"/>
                    <a:pt x="5883" y="11016"/>
                  </a:cubicBezTo>
                  <a:cubicBezTo>
                    <a:pt x="6005" y="10869"/>
                    <a:pt x="6141" y="10750"/>
                    <a:pt x="6292" y="10668"/>
                  </a:cubicBezTo>
                  <a:cubicBezTo>
                    <a:pt x="6441" y="10586"/>
                    <a:pt x="6605" y="10539"/>
                    <a:pt x="6796" y="10539"/>
                  </a:cubicBezTo>
                  <a:cubicBezTo>
                    <a:pt x="6827" y="10539"/>
                    <a:pt x="6854" y="10539"/>
                    <a:pt x="6885" y="10542"/>
                  </a:cubicBezTo>
                  <a:lnTo>
                    <a:pt x="6891" y="10542"/>
                  </a:lnTo>
                  <a:cubicBezTo>
                    <a:pt x="6922" y="10539"/>
                    <a:pt x="6953" y="10539"/>
                    <a:pt x="6984" y="10539"/>
                  </a:cubicBezTo>
                  <a:cubicBezTo>
                    <a:pt x="7171" y="10539"/>
                    <a:pt x="7338" y="10586"/>
                    <a:pt x="7487" y="10668"/>
                  </a:cubicBezTo>
                  <a:cubicBezTo>
                    <a:pt x="7600" y="10729"/>
                    <a:pt x="7703" y="10811"/>
                    <a:pt x="7797" y="10910"/>
                  </a:cubicBezTo>
                  <a:cubicBezTo>
                    <a:pt x="7945" y="11060"/>
                    <a:pt x="8077" y="11244"/>
                    <a:pt x="8200" y="11451"/>
                  </a:cubicBezTo>
                  <a:cubicBezTo>
                    <a:pt x="8326" y="11659"/>
                    <a:pt x="8442" y="11884"/>
                    <a:pt x="8565" y="12116"/>
                  </a:cubicBezTo>
                  <a:cubicBezTo>
                    <a:pt x="8714" y="12409"/>
                    <a:pt x="8871" y="12706"/>
                    <a:pt x="9045" y="12978"/>
                  </a:cubicBezTo>
                  <a:cubicBezTo>
                    <a:pt x="9222" y="13248"/>
                    <a:pt x="9420" y="13493"/>
                    <a:pt x="9658" y="13674"/>
                  </a:cubicBezTo>
                  <a:cubicBezTo>
                    <a:pt x="9785" y="13773"/>
                    <a:pt x="9914" y="13844"/>
                    <a:pt x="10043" y="13895"/>
                  </a:cubicBezTo>
                  <a:cubicBezTo>
                    <a:pt x="10169" y="13943"/>
                    <a:pt x="10299" y="13967"/>
                    <a:pt x="10425" y="13967"/>
                  </a:cubicBezTo>
                  <a:cubicBezTo>
                    <a:pt x="10555" y="13967"/>
                    <a:pt x="10685" y="13943"/>
                    <a:pt x="10811" y="13892"/>
                  </a:cubicBezTo>
                  <a:cubicBezTo>
                    <a:pt x="10998" y="13817"/>
                    <a:pt x="11202" y="13677"/>
                    <a:pt x="11413" y="13442"/>
                  </a:cubicBezTo>
                  <a:cubicBezTo>
                    <a:pt x="11731" y="13091"/>
                    <a:pt x="12065" y="12522"/>
                    <a:pt x="12385" y="11622"/>
                  </a:cubicBezTo>
                  <a:cubicBezTo>
                    <a:pt x="12705" y="10723"/>
                    <a:pt x="13016" y="9496"/>
                    <a:pt x="13277" y="7819"/>
                  </a:cubicBezTo>
                  <a:cubicBezTo>
                    <a:pt x="13466" y="6636"/>
                    <a:pt x="13557" y="5576"/>
                    <a:pt x="13557" y="4653"/>
                  </a:cubicBezTo>
                  <a:cubicBezTo>
                    <a:pt x="13557" y="3722"/>
                    <a:pt x="13461" y="2928"/>
                    <a:pt x="13274" y="2278"/>
                  </a:cubicBezTo>
                  <a:cubicBezTo>
                    <a:pt x="13087" y="1627"/>
                    <a:pt x="12804" y="1122"/>
                    <a:pt x="12426" y="771"/>
                  </a:cubicBezTo>
                  <a:cubicBezTo>
                    <a:pt x="12231" y="590"/>
                    <a:pt x="12010" y="454"/>
                    <a:pt x="11764" y="362"/>
                  </a:cubicBezTo>
                  <a:cubicBezTo>
                    <a:pt x="11519" y="270"/>
                    <a:pt x="11253" y="226"/>
                    <a:pt x="10967" y="226"/>
                  </a:cubicBezTo>
                  <a:cubicBezTo>
                    <a:pt x="10734" y="226"/>
                    <a:pt x="10488" y="254"/>
                    <a:pt x="10230" y="315"/>
                  </a:cubicBezTo>
                  <a:lnTo>
                    <a:pt x="10230" y="315"/>
                  </a:lnTo>
                  <a:lnTo>
                    <a:pt x="10214" y="246"/>
                  </a:lnTo>
                  <a:lnTo>
                    <a:pt x="10133" y="263"/>
                  </a:lnTo>
                  <a:lnTo>
                    <a:pt x="10150" y="334"/>
                  </a:lnTo>
                  <a:lnTo>
                    <a:pt x="10150" y="334"/>
                  </a:lnTo>
                  <a:cubicBezTo>
                    <a:pt x="8300" y="772"/>
                    <a:pt x="7414" y="836"/>
                    <a:pt x="7065" y="836"/>
                  </a:cubicBezTo>
                  <a:cubicBezTo>
                    <a:pt x="6973" y="836"/>
                    <a:pt x="6918" y="829"/>
                    <a:pt x="6891" y="829"/>
                  </a:cubicBezTo>
                  <a:lnTo>
                    <a:pt x="6888" y="826"/>
                  </a:lnTo>
                  <a:lnTo>
                    <a:pt x="6885" y="829"/>
                  </a:lnTo>
                  <a:cubicBezTo>
                    <a:pt x="6857" y="829"/>
                    <a:pt x="6803" y="836"/>
                    <a:pt x="6710" y="836"/>
                  </a:cubicBezTo>
                  <a:cubicBezTo>
                    <a:pt x="6360" y="836"/>
                    <a:pt x="5460" y="771"/>
                    <a:pt x="3585" y="325"/>
                  </a:cubicBezTo>
                  <a:cubicBezTo>
                    <a:pt x="3313" y="257"/>
                    <a:pt x="3054" y="226"/>
                    <a:pt x="2808" y="226"/>
                  </a:cubicBezTo>
                  <a:close/>
                  <a:moveTo>
                    <a:pt x="10971" y="83"/>
                  </a:moveTo>
                  <a:cubicBezTo>
                    <a:pt x="11278" y="83"/>
                    <a:pt x="11560" y="134"/>
                    <a:pt x="11819" y="229"/>
                  </a:cubicBezTo>
                  <a:cubicBezTo>
                    <a:pt x="12078" y="328"/>
                    <a:pt x="12313" y="474"/>
                    <a:pt x="12525" y="669"/>
                  </a:cubicBezTo>
                  <a:cubicBezTo>
                    <a:pt x="12909" y="1026"/>
                    <a:pt x="13203" y="1545"/>
                    <a:pt x="13400" y="2212"/>
                  </a:cubicBezTo>
                  <a:cubicBezTo>
                    <a:pt x="13595" y="2884"/>
                    <a:pt x="13694" y="3705"/>
                    <a:pt x="13694" y="4670"/>
                  </a:cubicBezTo>
                  <a:cubicBezTo>
                    <a:pt x="13694" y="5600"/>
                    <a:pt x="13601" y="6660"/>
                    <a:pt x="13417" y="7840"/>
                  </a:cubicBezTo>
                  <a:cubicBezTo>
                    <a:pt x="13131" y="9646"/>
                    <a:pt x="12766" y="11083"/>
                    <a:pt x="12337" y="12126"/>
                  </a:cubicBezTo>
                  <a:cubicBezTo>
                    <a:pt x="12119" y="12645"/>
                    <a:pt x="11887" y="13067"/>
                    <a:pt x="11638" y="13384"/>
                  </a:cubicBezTo>
                  <a:cubicBezTo>
                    <a:pt x="11393" y="13701"/>
                    <a:pt x="11135" y="13916"/>
                    <a:pt x="10861" y="14025"/>
                  </a:cubicBezTo>
                  <a:cubicBezTo>
                    <a:pt x="10718" y="14079"/>
                    <a:pt x="10575" y="14110"/>
                    <a:pt x="10429" y="14110"/>
                  </a:cubicBezTo>
                  <a:cubicBezTo>
                    <a:pt x="10146" y="14110"/>
                    <a:pt x="9856" y="14001"/>
                    <a:pt x="9573" y="13786"/>
                  </a:cubicBezTo>
                  <a:cubicBezTo>
                    <a:pt x="9325" y="13598"/>
                    <a:pt x="9120" y="13350"/>
                    <a:pt x="8939" y="13070"/>
                  </a:cubicBezTo>
                  <a:cubicBezTo>
                    <a:pt x="8755" y="12791"/>
                    <a:pt x="8595" y="12484"/>
                    <a:pt x="8439" y="12181"/>
                  </a:cubicBezTo>
                  <a:cubicBezTo>
                    <a:pt x="8231" y="11786"/>
                    <a:pt x="8040" y="11414"/>
                    <a:pt x="7815" y="11138"/>
                  </a:cubicBezTo>
                  <a:cubicBezTo>
                    <a:pt x="7699" y="10998"/>
                    <a:pt x="7580" y="10886"/>
                    <a:pt x="7440" y="10804"/>
                  </a:cubicBezTo>
                  <a:cubicBezTo>
                    <a:pt x="7303" y="10726"/>
                    <a:pt x="7151" y="10678"/>
                    <a:pt x="6976" y="10678"/>
                  </a:cubicBezTo>
                  <a:cubicBezTo>
                    <a:pt x="6949" y="10678"/>
                    <a:pt x="6922" y="10682"/>
                    <a:pt x="6895" y="10682"/>
                  </a:cubicBezTo>
                  <a:lnTo>
                    <a:pt x="6888" y="10685"/>
                  </a:lnTo>
                  <a:lnTo>
                    <a:pt x="6881" y="10682"/>
                  </a:lnTo>
                  <a:cubicBezTo>
                    <a:pt x="6854" y="10682"/>
                    <a:pt x="6823" y="10678"/>
                    <a:pt x="6796" y="10678"/>
                  </a:cubicBezTo>
                  <a:cubicBezTo>
                    <a:pt x="6625" y="10678"/>
                    <a:pt x="6472" y="10726"/>
                    <a:pt x="6336" y="10804"/>
                  </a:cubicBezTo>
                  <a:cubicBezTo>
                    <a:pt x="6128" y="10923"/>
                    <a:pt x="5957" y="11121"/>
                    <a:pt x="5798" y="11363"/>
                  </a:cubicBezTo>
                  <a:cubicBezTo>
                    <a:pt x="5641" y="11602"/>
                    <a:pt x="5491" y="11884"/>
                    <a:pt x="5337" y="12181"/>
                  </a:cubicBezTo>
                  <a:cubicBezTo>
                    <a:pt x="5180" y="12484"/>
                    <a:pt x="5021" y="12791"/>
                    <a:pt x="4837" y="13070"/>
                  </a:cubicBezTo>
                  <a:cubicBezTo>
                    <a:pt x="4656" y="13350"/>
                    <a:pt x="4451" y="13598"/>
                    <a:pt x="4203" y="13786"/>
                  </a:cubicBezTo>
                  <a:cubicBezTo>
                    <a:pt x="3920" y="14001"/>
                    <a:pt x="3630" y="14110"/>
                    <a:pt x="3347" y="14110"/>
                  </a:cubicBezTo>
                  <a:cubicBezTo>
                    <a:pt x="3201" y="14110"/>
                    <a:pt x="3058" y="14079"/>
                    <a:pt x="2915" y="14025"/>
                  </a:cubicBezTo>
                  <a:cubicBezTo>
                    <a:pt x="2641" y="13916"/>
                    <a:pt x="2383" y="13701"/>
                    <a:pt x="2138" y="13384"/>
                  </a:cubicBezTo>
                  <a:cubicBezTo>
                    <a:pt x="1765" y="12907"/>
                    <a:pt x="1428" y="12198"/>
                    <a:pt x="1128" y="11271"/>
                  </a:cubicBezTo>
                  <a:cubicBezTo>
                    <a:pt x="832" y="10341"/>
                    <a:pt x="573" y="9196"/>
                    <a:pt x="359" y="7840"/>
                  </a:cubicBezTo>
                  <a:cubicBezTo>
                    <a:pt x="175" y="6657"/>
                    <a:pt x="82" y="5600"/>
                    <a:pt x="82" y="4670"/>
                  </a:cubicBezTo>
                  <a:cubicBezTo>
                    <a:pt x="82" y="3705"/>
                    <a:pt x="181" y="2884"/>
                    <a:pt x="375" y="2212"/>
                  </a:cubicBezTo>
                  <a:cubicBezTo>
                    <a:pt x="573" y="1545"/>
                    <a:pt x="866" y="1026"/>
                    <a:pt x="1251" y="669"/>
                  </a:cubicBezTo>
                  <a:cubicBezTo>
                    <a:pt x="1463" y="474"/>
                    <a:pt x="1698" y="328"/>
                    <a:pt x="1957" y="229"/>
                  </a:cubicBezTo>
                  <a:cubicBezTo>
                    <a:pt x="2215" y="134"/>
                    <a:pt x="2498" y="83"/>
                    <a:pt x="2805" y="83"/>
                  </a:cubicBezTo>
                  <a:cubicBezTo>
                    <a:pt x="3061" y="83"/>
                    <a:pt x="3330" y="117"/>
                    <a:pt x="3620" y="185"/>
                  </a:cubicBezTo>
                  <a:cubicBezTo>
                    <a:pt x="5501" y="635"/>
                    <a:pt x="6391" y="693"/>
                    <a:pt x="6718" y="693"/>
                  </a:cubicBezTo>
                  <a:cubicBezTo>
                    <a:pt x="6772" y="693"/>
                    <a:pt x="6809" y="693"/>
                    <a:pt x="6836" y="689"/>
                  </a:cubicBezTo>
                  <a:lnTo>
                    <a:pt x="6864" y="689"/>
                  </a:lnTo>
                  <a:cubicBezTo>
                    <a:pt x="6868" y="686"/>
                    <a:pt x="6871" y="686"/>
                    <a:pt x="6874" y="686"/>
                  </a:cubicBezTo>
                  <a:lnTo>
                    <a:pt x="6902" y="686"/>
                  </a:lnTo>
                  <a:cubicBezTo>
                    <a:pt x="6915" y="689"/>
                    <a:pt x="6963" y="693"/>
                    <a:pt x="7058" y="693"/>
                  </a:cubicBezTo>
                  <a:cubicBezTo>
                    <a:pt x="7385" y="693"/>
                    <a:pt x="8275" y="635"/>
                    <a:pt x="10156" y="185"/>
                  </a:cubicBezTo>
                  <a:cubicBezTo>
                    <a:pt x="10446" y="117"/>
                    <a:pt x="10715" y="83"/>
                    <a:pt x="10971" y="83"/>
                  </a:cubicBezTo>
                  <a:close/>
                  <a:moveTo>
                    <a:pt x="2805" y="1"/>
                  </a:moveTo>
                  <a:cubicBezTo>
                    <a:pt x="2488" y="1"/>
                    <a:pt x="2199" y="52"/>
                    <a:pt x="1929" y="154"/>
                  </a:cubicBezTo>
                  <a:cubicBezTo>
                    <a:pt x="1660" y="257"/>
                    <a:pt x="1415" y="406"/>
                    <a:pt x="1197" y="608"/>
                  </a:cubicBezTo>
                  <a:cubicBezTo>
                    <a:pt x="798" y="979"/>
                    <a:pt x="498" y="1511"/>
                    <a:pt x="297" y="2192"/>
                  </a:cubicBezTo>
                  <a:cubicBezTo>
                    <a:pt x="99" y="2871"/>
                    <a:pt x="0" y="3702"/>
                    <a:pt x="0" y="4670"/>
                  </a:cubicBezTo>
                  <a:cubicBezTo>
                    <a:pt x="0" y="5603"/>
                    <a:pt x="93" y="6667"/>
                    <a:pt x="277" y="7853"/>
                  </a:cubicBezTo>
                  <a:cubicBezTo>
                    <a:pt x="563" y="9663"/>
                    <a:pt x="927" y="11107"/>
                    <a:pt x="1364" y="12157"/>
                  </a:cubicBezTo>
                  <a:cubicBezTo>
                    <a:pt x="1581" y="12682"/>
                    <a:pt x="1817" y="13108"/>
                    <a:pt x="2072" y="13435"/>
                  </a:cubicBezTo>
                  <a:cubicBezTo>
                    <a:pt x="2325" y="13759"/>
                    <a:pt x="2594" y="13984"/>
                    <a:pt x="2883" y="14100"/>
                  </a:cubicBezTo>
                  <a:cubicBezTo>
                    <a:pt x="3033" y="14161"/>
                    <a:pt x="3190" y="14191"/>
                    <a:pt x="3347" y="14191"/>
                  </a:cubicBezTo>
                  <a:cubicBezTo>
                    <a:pt x="3651" y="14191"/>
                    <a:pt x="3957" y="14076"/>
                    <a:pt x="4250" y="13851"/>
                  </a:cubicBezTo>
                  <a:cubicBezTo>
                    <a:pt x="4509" y="13657"/>
                    <a:pt x="4721" y="13397"/>
                    <a:pt x="4905" y="13115"/>
                  </a:cubicBezTo>
                  <a:cubicBezTo>
                    <a:pt x="5092" y="12832"/>
                    <a:pt x="5252" y="12522"/>
                    <a:pt x="5409" y="12219"/>
                  </a:cubicBezTo>
                  <a:cubicBezTo>
                    <a:pt x="5617" y="11823"/>
                    <a:pt x="5808" y="11455"/>
                    <a:pt x="6026" y="11189"/>
                  </a:cubicBezTo>
                  <a:cubicBezTo>
                    <a:pt x="6135" y="11056"/>
                    <a:pt x="6251" y="10948"/>
                    <a:pt x="6377" y="10876"/>
                  </a:cubicBezTo>
                  <a:cubicBezTo>
                    <a:pt x="6503" y="10800"/>
                    <a:pt x="6639" y="10759"/>
                    <a:pt x="6796" y="10759"/>
                  </a:cubicBezTo>
                  <a:cubicBezTo>
                    <a:pt x="6823" y="10759"/>
                    <a:pt x="6847" y="10764"/>
                    <a:pt x="6874" y="10764"/>
                  </a:cubicBezTo>
                  <a:lnTo>
                    <a:pt x="6885" y="10767"/>
                  </a:lnTo>
                  <a:lnTo>
                    <a:pt x="6888" y="10767"/>
                  </a:lnTo>
                  <a:lnTo>
                    <a:pt x="6902" y="10764"/>
                  </a:lnTo>
                  <a:cubicBezTo>
                    <a:pt x="6926" y="10764"/>
                    <a:pt x="6953" y="10759"/>
                    <a:pt x="6976" y="10759"/>
                  </a:cubicBezTo>
                  <a:cubicBezTo>
                    <a:pt x="7133" y="10759"/>
                    <a:pt x="7273" y="10800"/>
                    <a:pt x="7399" y="10876"/>
                  </a:cubicBezTo>
                  <a:cubicBezTo>
                    <a:pt x="7590" y="10984"/>
                    <a:pt x="7753" y="11173"/>
                    <a:pt x="7910" y="11407"/>
                  </a:cubicBezTo>
                  <a:cubicBezTo>
                    <a:pt x="8063" y="11639"/>
                    <a:pt x="8211" y="11922"/>
                    <a:pt x="8367" y="12219"/>
                  </a:cubicBezTo>
                  <a:cubicBezTo>
                    <a:pt x="8524" y="12522"/>
                    <a:pt x="8684" y="12832"/>
                    <a:pt x="8868" y="13115"/>
                  </a:cubicBezTo>
                  <a:cubicBezTo>
                    <a:pt x="9055" y="13397"/>
                    <a:pt x="9266" y="13657"/>
                    <a:pt x="9526" y="13851"/>
                  </a:cubicBezTo>
                  <a:cubicBezTo>
                    <a:pt x="9819" y="14076"/>
                    <a:pt x="10125" y="14191"/>
                    <a:pt x="10429" y="14191"/>
                  </a:cubicBezTo>
                  <a:cubicBezTo>
                    <a:pt x="10586" y="14191"/>
                    <a:pt x="10742" y="14161"/>
                    <a:pt x="10892" y="14100"/>
                  </a:cubicBezTo>
                  <a:cubicBezTo>
                    <a:pt x="11182" y="13984"/>
                    <a:pt x="11451" y="13759"/>
                    <a:pt x="11703" y="13435"/>
                  </a:cubicBezTo>
                  <a:cubicBezTo>
                    <a:pt x="12085" y="12947"/>
                    <a:pt x="12426" y="12228"/>
                    <a:pt x="12725" y="11295"/>
                  </a:cubicBezTo>
                  <a:cubicBezTo>
                    <a:pt x="13026" y="10361"/>
                    <a:pt x="13285" y="9210"/>
                    <a:pt x="13499" y="7853"/>
                  </a:cubicBezTo>
                  <a:cubicBezTo>
                    <a:pt x="13683" y="6667"/>
                    <a:pt x="13776" y="5603"/>
                    <a:pt x="13776" y="4670"/>
                  </a:cubicBezTo>
                  <a:cubicBezTo>
                    <a:pt x="13776" y="3702"/>
                    <a:pt x="13677" y="2871"/>
                    <a:pt x="13479" y="2192"/>
                  </a:cubicBezTo>
                  <a:cubicBezTo>
                    <a:pt x="13277" y="1511"/>
                    <a:pt x="12978" y="979"/>
                    <a:pt x="12579" y="608"/>
                  </a:cubicBezTo>
                  <a:cubicBezTo>
                    <a:pt x="12361" y="406"/>
                    <a:pt x="12116" y="257"/>
                    <a:pt x="11846" y="154"/>
                  </a:cubicBezTo>
                  <a:cubicBezTo>
                    <a:pt x="11577" y="52"/>
                    <a:pt x="11287" y="1"/>
                    <a:pt x="10971" y="1"/>
                  </a:cubicBezTo>
                  <a:cubicBezTo>
                    <a:pt x="10708" y="1"/>
                    <a:pt x="10432" y="38"/>
                    <a:pt x="10139" y="106"/>
                  </a:cubicBezTo>
                  <a:cubicBezTo>
                    <a:pt x="8261" y="556"/>
                    <a:pt x="7379" y="611"/>
                    <a:pt x="7058" y="611"/>
                  </a:cubicBezTo>
                  <a:cubicBezTo>
                    <a:pt x="7007" y="611"/>
                    <a:pt x="6970" y="611"/>
                    <a:pt x="6946" y="608"/>
                  </a:cubicBezTo>
                  <a:lnTo>
                    <a:pt x="6918" y="608"/>
                  </a:lnTo>
                  <a:cubicBezTo>
                    <a:pt x="6915" y="608"/>
                    <a:pt x="6915" y="604"/>
                    <a:pt x="6912" y="604"/>
                  </a:cubicBezTo>
                  <a:lnTo>
                    <a:pt x="6888" y="601"/>
                  </a:lnTo>
                  <a:lnTo>
                    <a:pt x="6864" y="604"/>
                  </a:lnTo>
                  <a:lnTo>
                    <a:pt x="6864" y="605"/>
                  </a:lnTo>
                  <a:lnTo>
                    <a:pt x="6864" y="605"/>
                  </a:lnTo>
                  <a:cubicBezTo>
                    <a:pt x="6851" y="608"/>
                    <a:pt x="6806" y="611"/>
                    <a:pt x="6718" y="611"/>
                  </a:cubicBezTo>
                  <a:cubicBezTo>
                    <a:pt x="6400" y="611"/>
                    <a:pt x="5515" y="556"/>
                    <a:pt x="3637" y="106"/>
                  </a:cubicBezTo>
                  <a:cubicBezTo>
                    <a:pt x="3344" y="38"/>
                    <a:pt x="3068" y="1"/>
                    <a:pt x="280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4"/>
            <p:cNvSpPr/>
            <p:nvPr/>
          </p:nvSpPr>
          <p:spPr>
            <a:xfrm>
              <a:off x="1350077" y="3323672"/>
              <a:ext cx="331146" cy="72176"/>
            </a:xfrm>
            <a:custGeom>
              <a:rect b="b" l="l" r="r" t="t"/>
              <a:pathLst>
                <a:path extrusionOk="0" h="1153" w="5290">
                  <a:moveTo>
                    <a:pt x="0" y="1"/>
                  </a:moveTo>
                  <a:lnTo>
                    <a:pt x="0" y="1"/>
                  </a:lnTo>
                  <a:cubicBezTo>
                    <a:pt x="389" y="243"/>
                    <a:pt x="805" y="437"/>
                    <a:pt x="1235" y="604"/>
                  </a:cubicBezTo>
                  <a:cubicBezTo>
                    <a:pt x="1660" y="770"/>
                    <a:pt x="2103" y="900"/>
                    <a:pt x="2553" y="1003"/>
                  </a:cubicBezTo>
                  <a:cubicBezTo>
                    <a:pt x="3006" y="1094"/>
                    <a:pt x="3467" y="1149"/>
                    <a:pt x="3930" y="1152"/>
                  </a:cubicBezTo>
                  <a:cubicBezTo>
                    <a:pt x="4390" y="1149"/>
                    <a:pt x="4854" y="1084"/>
                    <a:pt x="5290" y="945"/>
                  </a:cubicBezTo>
                  <a:lnTo>
                    <a:pt x="5290" y="945"/>
                  </a:lnTo>
                  <a:cubicBezTo>
                    <a:pt x="4995" y="977"/>
                    <a:pt x="4703" y="993"/>
                    <a:pt x="4413" y="993"/>
                  </a:cubicBezTo>
                  <a:cubicBezTo>
                    <a:pt x="4253" y="993"/>
                    <a:pt x="4093" y="989"/>
                    <a:pt x="3934" y="979"/>
                  </a:cubicBezTo>
                  <a:cubicBezTo>
                    <a:pt x="3487" y="941"/>
                    <a:pt x="3041" y="877"/>
                    <a:pt x="2601" y="784"/>
                  </a:cubicBezTo>
                  <a:cubicBezTo>
                    <a:pt x="2161" y="689"/>
                    <a:pt x="1725" y="573"/>
                    <a:pt x="1292" y="440"/>
                  </a:cubicBezTo>
                  <a:cubicBezTo>
                    <a:pt x="859" y="307"/>
                    <a:pt x="430" y="161"/>
                    <a:pt x="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1327229" y="3312154"/>
              <a:ext cx="378721" cy="86261"/>
            </a:xfrm>
            <a:custGeom>
              <a:rect b="b" l="l" r="r" t="t"/>
              <a:pathLst>
                <a:path extrusionOk="0" h="1378" w="6050">
                  <a:moveTo>
                    <a:pt x="792" y="381"/>
                  </a:moveTo>
                  <a:cubicBezTo>
                    <a:pt x="1075" y="481"/>
                    <a:pt x="1359" y="575"/>
                    <a:pt x="1644" y="665"/>
                  </a:cubicBezTo>
                  <a:cubicBezTo>
                    <a:pt x="2076" y="795"/>
                    <a:pt x="2516" y="913"/>
                    <a:pt x="2956" y="1009"/>
                  </a:cubicBezTo>
                  <a:cubicBezTo>
                    <a:pt x="3399" y="1102"/>
                    <a:pt x="3845" y="1163"/>
                    <a:pt x="4295" y="1204"/>
                  </a:cubicBezTo>
                  <a:lnTo>
                    <a:pt x="4299" y="1204"/>
                  </a:lnTo>
                  <a:cubicBezTo>
                    <a:pt x="4458" y="1214"/>
                    <a:pt x="4619" y="1217"/>
                    <a:pt x="4779" y="1217"/>
                  </a:cubicBezTo>
                  <a:cubicBezTo>
                    <a:pt x="4917" y="1217"/>
                    <a:pt x="5056" y="1213"/>
                    <a:pt x="5194" y="1206"/>
                  </a:cubicBezTo>
                  <a:lnTo>
                    <a:pt x="5194" y="1206"/>
                  </a:lnTo>
                  <a:cubicBezTo>
                    <a:pt x="4899" y="1264"/>
                    <a:pt x="4596" y="1293"/>
                    <a:pt x="4295" y="1295"/>
                  </a:cubicBezTo>
                  <a:cubicBezTo>
                    <a:pt x="3835" y="1292"/>
                    <a:pt x="3379" y="1237"/>
                    <a:pt x="2929" y="1146"/>
                  </a:cubicBezTo>
                  <a:cubicBezTo>
                    <a:pt x="2479" y="1047"/>
                    <a:pt x="2039" y="918"/>
                    <a:pt x="1613" y="750"/>
                  </a:cubicBezTo>
                  <a:cubicBezTo>
                    <a:pt x="1333" y="640"/>
                    <a:pt x="1057" y="520"/>
                    <a:pt x="792" y="381"/>
                  </a:cubicBezTo>
                  <a:close/>
                  <a:moveTo>
                    <a:pt x="1" y="1"/>
                  </a:moveTo>
                  <a:lnTo>
                    <a:pt x="345" y="218"/>
                  </a:lnTo>
                  <a:cubicBezTo>
                    <a:pt x="733" y="464"/>
                    <a:pt x="1156" y="658"/>
                    <a:pt x="1582" y="825"/>
                  </a:cubicBezTo>
                  <a:cubicBezTo>
                    <a:pt x="2015" y="995"/>
                    <a:pt x="2458" y="1125"/>
                    <a:pt x="2912" y="1228"/>
                  </a:cubicBezTo>
                  <a:cubicBezTo>
                    <a:pt x="3365" y="1319"/>
                    <a:pt x="3828" y="1374"/>
                    <a:pt x="4295" y="1377"/>
                  </a:cubicBezTo>
                  <a:cubicBezTo>
                    <a:pt x="4762" y="1374"/>
                    <a:pt x="5229" y="1309"/>
                    <a:pt x="5669" y="1169"/>
                  </a:cubicBezTo>
                  <a:lnTo>
                    <a:pt x="6050" y="1047"/>
                  </a:lnTo>
                  <a:lnTo>
                    <a:pt x="5652" y="1088"/>
                  </a:lnTo>
                  <a:cubicBezTo>
                    <a:pt x="5358" y="1122"/>
                    <a:pt x="5068" y="1135"/>
                    <a:pt x="4779" y="1135"/>
                  </a:cubicBezTo>
                  <a:cubicBezTo>
                    <a:pt x="4619" y="1135"/>
                    <a:pt x="4462" y="1132"/>
                    <a:pt x="4302" y="1122"/>
                  </a:cubicBezTo>
                  <a:cubicBezTo>
                    <a:pt x="3855" y="1084"/>
                    <a:pt x="3412" y="1020"/>
                    <a:pt x="2973" y="927"/>
                  </a:cubicBezTo>
                  <a:cubicBezTo>
                    <a:pt x="2533" y="836"/>
                    <a:pt x="2100" y="716"/>
                    <a:pt x="1668" y="586"/>
                  </a:cubicBezTo>
                  <a:cubicBezTo>
                    <a:pt x="1235" y="451"/>
                    <a:pt x="809" y="307"/>
                    <a:pt x="379" y="1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5" name="Google Shape;1475;p34"/>
          <p:cNvGrpSpPr/>
          <p:nvPr/>
        </p:nvGrpSpPr>
        <p:grpSpPr>
          <a:xfrm>
            <a:off x="4287831" y="3116939"/>
            <a:ext cx="742421" cy="721279"/>
            <a:chOff x="1098553" y="3297254"/>
            <a:chExt cx="914424" cy="888384"/>
          </a:xfrm>
        </p:grpSpPr>
        <p:sp>
          <p:nvSpPr>
            <p:cNvPr id="1476" name="Google Shape;1476;p34"/>
            <p:cNvSpPr/>
            <p:nvPr/>
          </p:nvSpPr>
          <p:spPr>
            <a:xfrm>
              <a:off x="1098553" y="3307020"/>
              <a:ext cx="914424" cy="869041"/>
            </a:xfrm>
            <a:custGeom>
              <a:rect b="b" l="l" r="r" t="t"/>
              <a:pathLst>
                <a:path extrusionOk="0" h="13883" w="14608">
                  <a:moveTo>
                    <a:pt x="3226" y="1"/>
                  </a:moveTo>
                  <a:cubicBezTo>
                    <a:pt x="1149" y="1"/>
                    <a:pt x="1" y="2307"/>
                    <a:pt x="846" y="7673"/>
                  </a:cubicBezTo>
                  <a:cubicBezTo>
                    <a:pt x="1585" y="12384"/>
                    <a:pt x="2737" y="13882"/>
                    <a:pt x="3764" y="13882"/>
                  </a:cubicBezTo>
                  <a:cubicBezTo>
                    <a:pt x="4047" y="13882"/>
                    <a:pt x="4321" y="13768"/>
                    <a:pt x="4574" y="13576"/>
                  </a:cubicBezTo>
                  <a:cubicBezTo>
                    <a:pt x="5716" y="12703"/>
                    <a:pt x="5957" y="10453"/>
                    <a:pt x="7212" y="10453"/>
                  </a:cubicBezTo>
                  <a:cubicBezTo>
                    <a:pt x="7242" y="10453"/>
                    <a:pt x="7273" y="10454"/>
                    <a:pt x="7304" y="10457"/>
                  </a:cubicBezTo>
                  <a:cubicBezTo>
                    <a:pt x="7335" y="10454"/>
                    <a:pt x="7366" y="10453"/>
                    <a:pt x="7396" y="10453"/>
                  </a:cubicBezTo>
                  <a:cubicBezTo>
                    <a:pt x="8651" y="10453"/>
                    <a:pt x="8892" y="12703"/>
                    <a:pt x="10033" y="13576"/>
                  </a:cubicBezTo>
                  <a:cubicBezTo>
                    <a:pt x="10286" y="13768"/>
                    <a:pt x="10560" y="13882"/>
                    <a:pt x="10844" y="13882"/>
                  </a:cubicBezTo>
                  <a:cubicBezTo>
                    <a:pt x="11870" y="13882"/>
                    <a:pt x="13023" y="12384"/>
                    <a:pt x="13762" y="7673"/>
                  </a:cubicBezTo>
                  <a:cubicBezTo>
                    <a:pt x="14607" y="2307"/>
                    <a:pt x="13459" y="1"/>
                    <a:pt x="11382" y="1"/>
                  </a:cubicBezTo>
                  <a:cubicBezTo>
                    <a:pt x="11131" y="1"/>
                    <a:pt x="10866" y="35"/>
                    <a:pt x="10589" y="101"/>
                  </a:cubicBezTo>
                  <a:cubicBezTo>
                    <a:pt x="8704" y="550"/>
                    <a:pt x="7814" y="609"/>
                    <a:pt x="7476" y="609"/>
                  </a:cubicBezTo>
                  <a:cubicBezTo>
                    <a:pt x="7354" y="609"/>
                    <a:pt x="7304" y="601"/>
                    <a:pt x="7304" y="601"/>
                  </a:cubicBezTo>
                  <a:cubicBezTo>
                    <a:pt x="7304" y="601"/>
                    <a:pt x="7254" y="609"/>
                    <a:pt x="7132" y="609"/>
                  </a:cubicBezTo>
                  <a:cubicBezTo>
                    <a:pt x="6794" y="609"/>
                    <a:pt x="5904" y="550"/>
                    <a:pt x="4018" y="101"/>
                  </a:cubicBezTo>
                  <a:cubicBezTo>
                    <a:pt x="3742" y="35"/>
                    <a:pt x="3477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1686486" y="3307082"/>
              <a:ext cx="325194" cy="868791"/>
            </a:xfrm>
            <a:custGeom>
              <a:rect b="b" l="l" r="r" t="t"/>
              <a:pathLst>
                <a:path extrusionOk="0" h="13879" w="5195">
                  <a:moveTo>
                    <a:pt x="2154" y="1"/>
                  </a:moveTo>
                  <a:lnTo>
                    <a:pt x="2154" y="1"/>
                  </a:lnTo>
                  <a:cubicBezTo>
                    <a:pt x="2925" y="1149"/>
                    <a:pt x="3177" y="3307"/>
                    <a:pt x="2649" y="6660"/>
                  </a:cubicBezTo>
                  <a:cubicBezTo>
                    <a:pt x="1970" y="10961"/>
                    <a:pt x="952" y="12586"/>
                    <a:pt x="1" y="12835"/>
                  </a:cubicBezTo>
                  <a:cubicBezTo>
                    <a:pt x="185" y="13122"/>
                    <a:pt x="393" y="13380"/>
                    <a:pt x="641" y="13572"/>
                  </a:cubicBezTo>
                  <a:cubicBezTo>
                    <a:pt x="895" y="13764"/>
                    <a:pt x="1169" y="13878"/>
                    <a:pt x="1453" y="13878"/>
                  </a:cubicBezTo>
                  <a:cubicBezTo>
                    <a:pt x="2479" y="13878"/>
                    <a:pt x="3631" y="12381"/>
                    <a:pt x="4373" y="7669"/>
                  </a:cubicBezTo>
                  <a:cubicBezTo>
                    <a:pt x="5195" y="2448"/>
                    <a:pt x="4128" y="123"/>
                    <a:pt x="215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1108632" y="3299946"/>
              <a:ext cx="894268" cy="883126"/>
            </a:xfrm>
            <a:custGeom>
              <a:rect b="b" l="l" r="r" t="t"/>
              <a:pathLst>
                <a:path extrusionOk="0" h="14108" w="14286">
                  <a:moveTo>
                    <a:pt x="11221" y="223"/>
                  </a:moveTo>
                  <a:cubicBezTo>
                    <a:pt x="11788" y="223"/>
                    <a:pt x="12268" y="402"/>
                    <a:pt x="12653" y="758"/>
                  </a:cubicBezTo>
                  <a:cubicBezTo>
                    <a:pt x="13765" y="1785"/>
                    <a:pt x="14054" y="4208"/>
                    <a:pt x="13492" y="7769"/>
                  </a:cubicBezTo>
                  <a:cubicBezTo>
                    <a:pt x="12790" y="12234"/>
                    <a:pt x="11774" y="13518"/>
                    <a:pt x="11048" y="13811"/>
                  </a:cubicBezTo>
                  <a:cubicBezTo>
                    <a:pt x="10927" y="13861"/>
                    <a:pt x="10804" y="13885"/>
                    <a:pt x="10681" y="13885"/>
                  </a:cubicBezTo>
                  <a:cubicBezTo>
                    <a:pt x="10436" y="13885"/>
                    <a:pt x="10189" y="13790"/>
                    <a:pt x="9938" y="13600"/>
                  </a:cubicBezTo>
                  <a:cubicBezTo>
                    <a:pt x="9474" y="13245"/>
                    <a:pt x="9157" y="12639"/>
                    <a:pt x="8854" y="12053"/>
                  </a:cubicBezTo>
                  <a:cubicBezTo>
                    <a:pt x="8428" y="11232"/>
                    <a:pt x="8022" y="10455"/>
                    <a:pt x="7239" y="10455"/>
                  </a:cubicBezTo>
                  <a:cubicBezTo>
                    <a:pt x="7208" y="10455"/>
                    <a:pt x="7173" y="10455"/>
                    <a:pt x="7143" y="10458"/>
                  </a:cubicBezTo>
                  <a:cubicBezTo>
                    <a:pt x="7112" y="10456"/>
                    <a:pt x="7082" y="10455"/>
                    <a:pt x="7053" y="10455"/>
                  </a:cubicBezTo>
                  <a:cubicBezTo>
                    <a:pt x="6264" y="10455"/>
                    <a:pt x="5859" y="11231"/>
                    <a:pt x="5432" y="12053"/>
                  </a:cubicBezTo>
                  <a:cubicBezTo>
                    <a:pt x="5128" y="12639"/>
                    <a:pt x="4812" y="13245"/>
                    <a:pt x="4348" y="13600"/>
                  </a:cubicBezTo>
                  <a:cubicBezTo>
                    <a:pt x="4097" y="13790"/>
                    <a:pt x="3849" y="13885"/>
                    <a:pt x="3605" y="13885"/>
                  </a:cubicBezTo>
                  <a:cubicBezTo>
                    <a:pt x="3482" y="13885"/>
                    <a:pt x="3359" y="13861"/>
                    <a:pt x="3237" y="13811"/>
                  </a:cubicBezTo>
                  <a:cubicBezTo>
                    <a:pt x="2511" y="13518"/>
                    <a:pt x="1496" y="12234"/>
                    <a:pt x="794" y="7769"/>
                  </a:cubicBezTo>
                  <a:cubicBezTo>
                    <a:pt x="232" y="4208"/>
                    <a:pt x="521" y="1785"/>
                    <a:pt x="1632" y="758"/>
                  </a:cubicBezTo>
                  <a:cubicBezTo>
                    <a:pt x="2018" y="402"/>
                    <a:pt x="2498" y="223"/>
                    <a:pt x="3065" y="223"/>
                  </a:cubicBezTo>
                  <a:cubicBezTo>
                    <a:pt x="3305" y="223"/>
                    <a:pt x="3560" y="255"/>
                    <a:pt x="3830" y="319"/>
                  </a:cubicBezTo>
                  <a:cubicBezTo>
                    <a:pt x="5720" y="772"/>
                    <a:pt x="6619" y="834"/>
                    <a:pt x="6971" y="834"/>
                  </a:cubicBezTo>
                  <a:cubicBezTo>
                    <a:pt x="7062" y="834"/>
                    <a:pt x="7117" y="830"/>
                    <a:pt x="7143" y="827"/>
                  </a:cubicBezTo>
                  <a:cubicBezTo>
                    <a:pt x="7169" y="830"/>
                    <a:pt x="7223" y="834"/>
                    <a:pt x="7315" y="834"/>
                  </a:cubicBezTo>
                  <a:cubicBezTo>
                    <a:pt x="7667" y="834"/>
                    <a:pt x="8566" y="772"/>
                    <a:pt x="10455" y="319"/>
                  </a:cubicBezTo>
                  <a:cubicBezTo>
                    <a:pt x="10726" y="255"/>
                    <a:pt x="10981" y="223"/>
                    <a:pt x="11221" y="223"/>
                  </a:cubicBezTo>
                  <a:close/>
                  <a:moveTo>
                    <a:pt x="3059" y="0"/>
                  </a:moveTo>
                  <a:cubicBezTo>
                    <a:pt x="2438" y="0"/>
                    <a:pt x="1909" y="199"/>
                    <a:pt x="1479" y="595"/>
                  </a:cubicBezTo>
                  <a:cubicBezTo>
                    <a:pt x="313" y="1672"/>
                    <a:pt x="0" y="4167"/>
                    <a:pt x="573" y="7803"/>
                  </a:cubicBezTo>
                  <a:cubicBezTo>
                    <a:pt x="1141" y="11419"/>
                    <a:pt x="2034" y="13569"/>
                    <a:pt x="3152" y="14019"/>
                  </a:cubicBezTo>
                  <a:cubicBezTo>
                    <a:pt x="3300" y="14078"/>
                    <a:pt x="3450" y="14107"/>
                    <a:pt x="3600" y="14107"/>
                  </a:cubicBezTo>
                  <a:cubicBezTo>
                    <a:pt x="3895" y="14107"/>
                    <a:pt x="4192" y="13996"/>
                    <a:pt x="4481" y="13777"/>
                  </a:cubicBezTo>
                  <a:cubicBezTo>
                    <a:pt x="4989" y="13392"/>
                    <a:pt x="5312" y="12765"/>
                    <a:pt x="5630" y="12158"/>
                  </a:cubicBezTo>
                  <a:cubicBezTo>
                    <a:pt x="6040" y="11366"/>
                    <a:pt x="6399" y="10676"/>
                    <a:pt x="7053" y="10676"/>
                  </a:cubicBezTo>
                  <a:cubicBezTo>
                    <a:pt x="7079" y="10676"/>
                    <a:pt x="7105" y="10677"/>
                    <a:pt x="7132" y="10680"/>
                  </a:cubicBezTo>
                  <a:lnTo>
                    <a:pt x="7143" y="10683"/>
                  </a:lnTo>
                  <a:lnTo>
                    <a:pt x="7153" y="10680"/>
                  </a:lnTo>
                  <a:cubicBezTo>
                    <a:pt x="7180" y="10677"/>
                    <a:pt x="7207" y="10676"/>
                    <a:pt x="7233" y="10676"/>
                  </a:cubicBezTo>
                  <a:cubicBezTo>
                    <a:pt x="7890" y="10676"/>
                    <a:pt x="8246" y="11366"/>
                    <a:pt x="8656" y="12158"/>
                  </a:cubicBezTo>
                  <a:cubicBezTo>
                    <a:pt x="8973" y="12765"/>
                    <a:pt x="9297" y="13392"/>
                    <a:pt x="9804" y="13777"/>
                  </a:cubicBezTo>
                  <a:cubicBezTo>
                    <a:pt x="10091" y="13995"/>
                    <a:pt x="10391" y="14108"/>
                    <a:pt x="10684" y="14108"/>
                  </a:cubicBezTo>
                  <a:cubicBezTo>
                    <a:pt x="10833" y="14108"/>
                    <a:pt x="10984" y="14077"/>
                    <a:pt x="11134" y="14019"/>
                  </a:cubicBezTo>
                  <a:cubicBezTo>
                    <a:pt x="12252" y="13569"/>
                    <a:pt x="13144" y="11419"/>
                    <a:pt x="13713" y="7803"/>
                  </a:cubicBezTo>
                  <a:cubicBezTo>
                    <a:pt x="14286" y="4167"/>
                    <a:pt x="13972" y="1672"/>
                    <a:pt x="12807" y="595"/>
                  </a:cubicBezTo>
                  <a:cubicBezTo>
                    <a:pt x="12377" y="199"/>
                    <a:pt x="11848" y="0"/>
                    <a:pt x="11227" y="0"/>
                  </a:cubicBezTo>
                  <a:cubicBezTo>
                    <a:pt x="10968" y="0"/>
                    <a:pt x="10692" y="35"/>
                    <a:pt x="10401" y="104"/>
                  </a:cubicBezTo>
                  <a:cubicBezTo>
                    <a:pt x="8537" y="551"/>
                    <a:pt x="7652" y="610"/>
                    <a:pt x="7321" y="610"/>
                  </a:cubicBezTo>
                  <a:cubicBezTo>
                    <a:pt x="7210" y="610"/>
                    <a:pt x="7162" y="603"/>
                    <a:pt x="7160" y="602"/>
                  </a:cubicBezTo>
                  <a:lnTo>
                    <a:pt x="7126" y="602"/>
                  </a:lnTo>
                  <a:cubicBezTo>
                    <a:pt x="7124" y="603"/>
                    <a:pt x="7078" y="609"/>
                    <a:pt x="6972" y="609"/>
                  </a:cubicBezTo>
                  <a:cubicBezTo>
                    <a:pt x="6647" y="609"/>
                    <a:pt x="5761" y="551"/>
                    <a:pt x="3885" y="104"/>
                  </a:cubicBezTo>
                  <a:cubicBezTo>
                    <a:pt x="3594" y="35"/>
                    <a:pt x="3318" y="0"/>
                    <a:pt x="3059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1124595" y="3297254"/>
              <a:ext cx="862343" cy="888384"/>
            </a:xfrm>
            <a:custGeom>
              <a:rect b="b" l="l" r="r" t="t"/>
              <a:pathLst>
                <a:path extrusionOk="0" h="14192" w="13776">
                  <a:moveTo>
                    <a:pt x="10967" y="307"/>
                  </a:moveTo>
                  <a:cubicBezTo>
                    <a:pt x="11247" y="307"/>
                    <a:pt x="11503" y="352"/>
                    <a:pt x="11737" y="437"/>
                  </a:cubicBezTo>
                  <a:cubicBezTo>
                    <a:pt x="11969" y="526"/>
                    <a:pt x="12184" y="658"/>
                    <a:pt x="12371" y="833"/>
                  </a:cubicBezTo>
                  <a:cubicBezTo>
                    <a:pt x="12736" y="1170"/>
                    <a:pt x="13012" y="1660"/>
                    <a:pt x="13196" y="2301"/>
                  </a:cubicBezTo>
                  <a:cubicBezTo>
                    <a:pt x="13380" y="2939"/>
                    <a:pt x="13475" y="3730"/>
                    <a:pt x="13475" y="4653"/>
                  </a:cubicBezTo>
                  <a:cubicBezTo>
                    <a:pt x="13475" y="5573"/>
                    <a:pt x="13384" y="6626"/>
                    <a:pt x="13196" y="7805"/>
                  </a:cubicBezTo>
                  <a:cubicBezTo>
                    <a:pt x="12845" y="10034"/>
                    <a:pt x="12415" y="11469"/>
                    <a:pt x="11986" y="12382"/>
                  </a:cubicBezTo>
                  <a:cubicBezTo>
                    <a:pt x="11772" y="12835"/>
                    <a:pt x="11557" y="13159"/>
                    <a:pt x="11352" y="13387"/>
                  </a:cubicBezTo>
                  <a:cubicBezTo>
                    <a:pt x="11148" y="13616"/>
                    <a:pt x="10954" y="13745"/>
                    <a:pt x="10780" y="13817"/>
                  </a:cubicBezTo>
                  <a:cubicBezTo>
                    <a:pt x="10660" y="13864"/>
                    <a:pt x="10545" y="13885"/>
                    <a:pt x="10425" y="13885"/>
                  </a:cubicBezTo>
                  <a:cubicBezTo>
                    <a:pt x="10309" y="13885"/>
                    <a:pt x="10190" y="13864"/>
                    <a:pt x="10071" y="13817"/>
                  </a:cubicBezTo>
                  <a:cubicBezTo>
                    <a:pt x="9952" y="13773"/>
                    <a:pt x="9832" y="13704"/>
                    <a:pt x="9710" y="13609"/>
                  </a:cubicBezTo>
                  <a:cubicBezTo>
                    <a:pt x="9482" y="13435"/>
                    <a:pt x="9287" y="13200"/>
                    <a:pt x="9117" y="12934"/>
                  </a:cubicBezTo>
                  <a:cubicBezTo>
                    <a:pt x="8943" y="12668"/>
                    <a:pt x="8786" y="12372"/>
                    <a:pt x="8636" y="12079"/>
                  </a:cubicBezTo>
                  <a:cubicBezTo>
                    <a:pt x="8422" y="11667"/>
                    <a:pt x="8214" y="11264"/>
                    <a:pt x="7958" y="10961"/>
                  </a:cubicBezTo>
                  <a:cubicBezTo>
                    <a:pt x="7829" y="10811"/>
                    <a:pt x="7685" y="10685"/>
                    <a:pt x="7525" y="10596"/>
                  </a:cubicBezTo>
                  <a:cubicBezTo>
                    <a:pt x="7365" y="10508"/>
                    <a:pt x="7184" y="10457"/>
                    <a:pt x="6984" y="10457"/>
                  </a:cubicBezTo>
                  <a:cubicBezTo>
                    <a:pt x="6950" y="10457"/>
                    <a:pt x="6920" y="10457"/>
                    <a:pt x="6888" y="10460"/>
                  </a:cubicBezTo>
                  <a:lnTo>
                    <a:pt x="6888" y="10460"/>
                  </a:lnTo>
                  <a:cubicBezTo>
                    <a:pt x="6855" y="10457"/>
                    <a:pt x="6826" y="10457"/>
                    <a:pt x="6796" y="10457"/>
                  </a:cubicBezTo>
                  <a:cubicBezTo>
                    <a:pt x="6591" y="10457"/>
                    <a:pt x="6411" y="10508"/>
                    <a:pt x="6251" y="10596"/>
                  </a:cubicBezTo>
                  <a:cubicBezTo>
                    <a:pt x="6131" y="10661"/>
                    <a:pt x="6023" y="10750"/>
                    <a:pt x="5920" y="10855"/>
                  </a:cubicBezTo>
                  <a:cubicBezTo>
                    <a:pt x="5767" y="11009"/>
                    <a:pt x="5634" y="11200"/>
                    <a:pt x="5504" y="11407"/>
                  </a:cubicBezTo>
                  <a:cubicBezTo>
                    <a:pt x="5378" y="11618"/>
                    <a:pt x="5259" y="11847"/>
                    <a:pt x="5139" y="12079"/>
                  </a:cubicBezTo>
                  <a:cubicBezTo>
                    <a:pt x="4990" y="12372"/>
                    <a:pt x="4833" y="12668"/>
                    <a:pt x="4659" y="12934"/>
                  </a:cubicBezTo>
                  <a:cubicBezTo>
                    <a:pt x="4489" y="13200"/>
                    <a:pt x="4294" y="13435"/>
                    <a:pt x="4066" y="13609"/>
                  </a:cubicBezTo>
                  <a:cubicBezTo>
                    <a:pt x="3943" y="13704"/>
                    <a:pt x="3824" y="13773"/>
                    <a:pt x="3705" y="13817"/>
                  </a:cubicBezTo>
                  <a:cubicBezTo>
                    <a:pt x="3585" y="13864"/>
                    <a:pt x="3467" y="13885"/>
                    <a:pt x="3351" y="13885"/>
                  </a:cubicBezTo>
                  <a:cubicBezTo>
                    <a:pt x="3231" y="13885"/>
                    <a:pt x="3115" y="13864"/>
                    <a:pt x="2996" y="13817"/>
                  </a:cubicBezTo>
                  <a:cubicBezTo>
                    <a:pt x="2822" y="13745"/>
                    <a:pt x="2628" y="13616"/>
                    <a:pt x="2424" y="13387"/>
                  </a:cubicBezTo>
                  <a:cubicBezTo>
                    <a:pt x="2117" y="13046"/>
                    <a:pt x="1786" y="12488"/>
                    <a:pt x="1466" y="11595"/>
                  </a:cubicBezTo>
                  <a:cubicBezTo>
                    <a:pt x="1149" y="10702"/>
                    <a:pt x="842" y="9479"/>
                    <a:pt x="579" y="7805"/>
                  </a:cubicBezTo>
                  <a:cubicBezTo>
                    <a:pt x="392" y="6626"/>
                    <a:pt x="301" y="5573"/>
                    <a:pt x="301" y="4653"/>
                  </a:cubicBezTo>
                  <a:cubicBezTo>
                    <a:pt x="301" y="3730"/>
                    <a:pt x="395" y="2939"/>
                    <a:pt x="579" y="2301"/>
                  </a:cubicBezTo>
                  <a:cubicBezTo>
                    <a:pt x="763" y="1660"/>
                    <a:pt x="1040" y="1170"/>
                    <a:pt x="1405" y="833"/>
                  </a:cubicBezTo>
                  <a:cubicBezTo>
                    <a:pt x="1592" y="658"/>
                    <a:pt x="1806" y="526"/>
                    <a:pt x="2039" y="437"/>
                  </a:cubicBezTo>
                  <a:cubicBezTo>
                    <a:pt x="2273" y="352"/>
                    <a:pt x="2529" y="307"/>
                    <a:pt x="2808" y="307"/>
                  </a:cubicBezTo>
                  <a:cubicBezTo>
                    <a:pt x="3047" y="307"/>
                    <a:pt x="3299" y="339"/>
                    <a:pt x="3569" y="403"/>
                  </a:cubicBezTo>
                  <a:cubicBezTo>
                    <a:pt x="5446" y="853"/>
                    <a:pt x="6350" y="918"/>
                    <a:pt x="6710" y="918"/>
                  </a:cubicBezTo>
                  <a:cubicBezTo>
                    <a:pt x="6802" y="918"/>
                    <a:pt x="6860" y="912"/>
                    <a:pt x="6888" y="908"/>
                  </a:cubicBezTo>
                  <a:lnTo>
                    <a:pt x="6888" y="908"/>
                  </a:lnTo>
                  <a:cubicBezTo>
                    <a:pt x="6916" y="912"/>
                    <a:pt x="6973" y="918"/>
                    <a:pt x="7065" y="918"/>
                  </a:cubicBezTo>
                  <a:cubicBezTo>
                    <a:pt x="7424" y="918"/>
                    <a:pt x="8317" y="854"/>
                    <a:pt x="10169" y="412"/>
                  </a:cubicBezTo>
                  <a:lnTo>
                    <a:pt x="10169" y="412"/>
                  </a:lnTo>
                  <a:lnTo>
                    <a:pt x="10169" y="413"/>
                  </a:lnTo>
                  <a:lnTo>
                    <a:pt x="10207" y="403"/>
                  </a:lnTo>
                  <a:lnTo>
                    <a:pt x="10207" y="403"/>
                  </a:lnTo>
                  <a:cubicBezTo>
                    <a:pt x="10207" y="403"/>
                    <a:pt x="10207" y="403"/>
                    <a:pt x="10207" y="403"/>
                  </a:cubicBezTo>
                  <a:cubicBezTo>
                    <a:pt x="10476" y="339"/>
                    <a:pt x="10729" y="307"/>
                    <a:pt x="10967" y="307"/>
                  </a:cubicBezTo>
                  <a:close/>
                  <a:moveTo>
                    <a:pt x="2808" y="226"/>
                  </a:moveTo>
                  <a:cubicBezTo>
                    <a:pt x="2522" y="226"/>
                    <a:pt x="2253" y="270"/>
                    <a:pt x="2011" y="362"/>
                  </a:cubicBezTo>
                  <a:cubicBezTo>
                    <a:pt x="1765" y="454"/>
                    <a:pt x="1545" y="590"/>
                    <a:pt x="1350" y="771"/>
                  </a:cubicBezTo>
                  <a:cubicBezTo>
                    <a:pt x="972" y="1122"/>
                    <a:pt x="689" y="1627"/>
                    <a:pt x="502" y="2278"/>
                  </a:cubicBezTo>
                  <a:cubicBezTo>
                    <a:pt x="314" y="2928"/>
                    <a:pt x="219" y="3722"/>
                    <a:pt x="219" y="4653"/>
                  </a:cubicBezTo>
                  <a:cubicBezTo>
                    <a:pt x="219" y="5576"/>
                    <a:pt x="310" y="6636"/>
                    <a:pt x="498" y="7819"/>
                  </a:cubicBezTo>
                  <a:cubicBezTo>
                    <a:pt x="849" y="10054"/>
                    <a:pt x="1279" y="11492"/>
                    <a:pt x="1715" y="12416"/>
                  </a:cubicBezTo>
                  <a:cubicBezTo>
                    <a:pt x="1933" y="12876"/>
                    <a:pt x="2151" y="13207"/>
                    <a:pt x="2362" y="13442"/>
                  </a:cubicBezTo>
                  <a:cubicBezTo>
                    <a:pt x="2573" y="13677"/>
                    <a:pt x="2778" y="13817"/>
                    <a:pt x="2965" y="13892"/>
                  </a:cubicBezTo>
                  <a:cubicBezTo>
                    <a:pt x="3091" y="13943"/>
                    <a:pt x="3221" y="13967"/>
                    <a:pt x="3351" y="13967"/>
                  </a:cubicBezTo>
                  <a:cubicBezTo>
                    <a:pt x="3476" y="13967"/>
                    <a:pt x="3606" y="13943"/>
                    <a:pt x="3732" y="13895"/>
                  </a:cubicBezTo>
                  <a:cubicBezTo>
                    <a:pt x="3862" y="13844"/>
                    <a:pt x="3988" y="13773"/>
                    <a:pt x="4117" y="13674"/>
                  </a:cubicBezTo>
                  <a:cubicBezTo>
                    <a:pt x="4356" y="13493"/>
                    <a:pt x="4554" y="13248"/>
                    <a:pt x="4730" y="12978"/>
                  </a:cubicBezTo>
                  <a:cubicBezTo>
                    <a:pt x="4905" y="12706"/>
                    <a:pt x="5062" y="12409"/>
                    <a:pt x="5211" y="12116"/>
                  </a:cubicBezTo>
                  <a:cubicBezTo>
                    <a:pt x="5426" y="11704"/>
                    <a:pt x="5634" y="11308"/>
                    <a:pt x="5883" y="11016"/>
                  </a:cubicBezTo>
                  <a:cubicBezTo>
                    <a:pt x="6005" y="10869"/>
                    <a:pt x="6141" y="10750"/>
                    <a:pt x="6292" y="10668"/>
                  </a:cubicBezTo>
                  <a:cubicBezTo>
                    <a:pt x="6441" y="10586"/>
                    <a:pt x="6605" y="10539"/>
                    <a:pt x="6796" y="10539"/>
                  </a:cubicBezTo>
                  <a:cubicBezTo>
                    <a:pt x="6827" y="10539"/>
                    <a:pt x="6854" y="10539"/>
                    <a:pt x="6885" y="10542"/>
                  </a:cubicBezTo>
                  <a:lnTo>
                    <a:pt x="6891" y="10542"/>
                  </a:lnTo>
                  <a:cubicBezTo>
                    <a:pt x="6922" y="10539"/>
                    <a:pt x="6953" y="10539"/>
                    <a:pt x="6984" y="10539"/>
                  </a:cubicBezTo>
                  <a:cubicBezTo>
                    <a:pt x="7171" y="10539"/>
                    <a:pt x="7338" y="10586"/>
                    <a:pt x="7487" y="10668"/>
                  </a:cubicBezTo>
                  <a:cubicBezTo>
                    <a:pt x="7600" y="10729"/>
                    <a:pt x="7703" y="10811"/>
                    <a:pt x="7797" y="10910"/>
                  </a:cubicBezTo>
                  <a:cubicBezTo>
                    <a:pt x="7945" y="11060"/>
                    <a:pt x="8077" y="11244"/>
                    <a:pt x="8200" y="11451"/>
                  </a:cubicBezTo>
                  <a:cubicBezTo>
                    <a:pt x="8326" y="11659"/>
                    <a:pt x="8442" y="11884"/>
                    <a:pt x="8565" y="12116"/>
                  </a:cubicBezTo>
                  <a:cubicBezTo>
                    <a:pt x="8714" y="12409"/>
                    <a:pt x="8871" y="12706"/>
                    <a:pt x="9045" y="12978"/>
                  </a:cubicBezTo>
                  <a:cubicBezTo>
                    <a:pt x="9222" y="13248"/>
                    <a:pt x="9420" y="13493"/>
                    <a:pt x="9658" y="13674"/>
                  </a:cubicBezTo>
                  <a:cubicBezTo>
                    <a:pt x="9785" y="13773"/>
                    <a:pt x="9914" y="13844"/>
                    <a:pt x="10043" y="13895"/>
                  </a:cubicBezTo>
                  <a:cubicBezTo>
                    <a:pt x="10169" y="13943"/>
                    <a:pt x="10299" y="13967"/>
                    <a:pt x="10425" y="13967"/>
                  </a:cubicBezTo>
                  <a:cubicBezTo>
                    <a:pt x="10555" y="13967"/>
                    <a:pt x="10685" y="13943"/>
                    <a:pt x="10811" y="13892"/>
                  </a:cubicBezTo>
                  <a:cubicBezTo>
                    <a:pt x="10998" y="13817"/>
                    <a:pt x="11202" y="13677"/>
                    <a:pt x="11413" y="13442"/>
                  </a:cubicBezTo>
                  <a:cubicBezTo>
                    <a:pt x="11731" y="13091"/>
                    <a:pt x="12065" y="12522"/>
                    <a:pt x="12385" y="11622"/>
                  </a:cubicBezTo>
                  <a:cubicBezTo>
                    <a:pt x="12705" y="10723"/>
                    <a:pt x="13016" y="9496"/>
                    <a:pt x="13277" y="7819"/>
                  </a:cubicBezTo>
                  <a:cubicBezTo>
                    <a:pt x="13466" y="6636"/>
                    <a:pt x="13557" y="5576"/>
                    <a:pt x="13557" y="4653"/>
                  </a:cubicBezTo>
                  <a:cubicBezTo>
                    <a:pt x="13557" y="3722"/>
                    <a:pt x="13461" y="2928"/>
                    <a:pt x="13274" y="2278"/>
                  </a:cubicBezTo>
                  <a:cubicBezTo>
                    <a:pt x="13087" y="1627"/>
                    <a:pt x="12804" y="1122"/>
                    <a:pt x="12426" y="771"/>
                  </a:cubicBezTo>
                  <a:cubicBezTo>
                    <a:pt x="12231" y="590"/>
                    <a:pt x="12010" y="454"/>
                    <a:pt x="11764" y="362"/>
                  </a:cubicBezTo>
                  <a:cubicBezTo>
                    <a:pt x="11519" y="270"/>
                    <a:pt x="11253" y="226"/>
                    <a:pt x="10967" y="226"/>
                  </a:cubicBezTo>
                  <a:cubicBezTo>
                    <a:pt x="10734" y="226"/>
                    <a:pt x="10488" y="254"/>
                    <a:pt x="10230" y="315"/>
                  </a:cubicBezTo>
                  <a:lnTo>
                    <a:pt x="10230" y="315"/>
                  </a:lnTo>
                  <a:lnTo>
                    <a:pt x="10214" y="246"/>
                  </a:lnTo>
                  <a:lnTo>
                    <a:pt x="10133" y="263"/>
                  </a:lnTo>
                  <a:lnTo>
                    <a:pt x="10150" y="334"/>
                  </a:lnTo>
                  <a:lnTo>
                    <a:pt x="10150" y="334"/>
                  </a:lnTo>
                  <a:cubicBezTo>
                    <a:pt x="8300" y="772"/>
                    <a:pt x="7414" y="836"/>
                    <a:pt x="7065" y="836"/>
                  </a:cubicBezTo>
                  <a:cubicBezTo>
                    <a:pt x="6973" y="836"/>
                    <a:pt x="6918" y="829"/>
                    <a:pt x="6891" y="829"/>
                  </a:cubicBezTo>
                  <a:lnTo>
                    <a:pt x="6888" y="826"/>
                  </a:lnTo>
                  <a:lnTo>
                    <a:pt x="6885" y="829"/>
                  </a:lnTo>
                  <a:cubicBezTo>
                    <a:pt x="6857" y="829"/>
                    <a:pt x="6803" y="836"/>
                    <a:pt x="6710" y="836"/>
                  </a:cubicBezTo>
                  <a:cubicBezTo>
                    <a:pt x="6360" y="836"/>
                    <a:pt x="5460" y="771"/>
                    <a:pt x="3585" y="325"/>
                  </a:cubicBezTo>
                  <a:cubicBezTo>
                    <a:pt x="3313" y="257"/>
                    <a:pt x="3054" y="226"/>
                    <a:pt x="2808" y="226"/>
                  </a:cubicBezTo>
                  <a:close/>
                  <a:moveTo>
                    <a:pt x="10971" y="83"/>
                  </a:moveTo>
                  <a:cubicBezTo>
                    <a:pt x="11278" y="83"/>
                    <a:pt x="11560" y="134"/>
                    <a:pt x="11819" y="229"/>
                  </a:cubicBezTo>
                  <a:cubicBezTo>
                    <a:pt x="12078" y="328"/>
                    <a:pt x="12313" y="474"/>
                    <a:pt x="12525" y="669"/>
                  </a:cubicBezTo>
                  <a:cubicBezTo>
                    <a:pt x="12909" y="1026"/>
                    <a:pt x="13203" y="1545"/>
                    <a:pt x="13400" y="2212"/>
                  </a:cubicBezTo>
                  <a:cubicBezTo>
                    <a:pt x="13595" y="2884"/>
                    <a:pt x="13694" y="3705"/>
                    <a:pt x="13694" y="4670"/>
                  </a:cubicBezTo>
                  <a:cubicBezTo>
                    <a:pt x="13694" y="5600"/>
                    <a:pt x="13601" y="6660"/>
                    <a:pt x="13417" y="7840"/>
                  </a:cubicBezTo>
                  <a:cubicBezTo>
                    <a:pt x="13131" y="9646"/>
                    <a:pt x="12766" y="11083"/>
                    <a:pt x="12337" y="12126"/>
                  </a:cubicBezTo>
                  <a:cubicBezTo>
                    <a:pt x="12119" y="12645"/>
                    <a:pt x="11887" y="13067"/>
                    <a:pt x="11638" y="13384"/>
                  </a:cubicBezTo>
                  <a:cubicBezTo>
                    <a:pt x="11393" y="13701"/>
                    <a:pt x="11135" y="13916"/>
                    <a:pt x="10861" y="14025"/>
                  </a:cubicBezTo>
                  <a:cubicBezTo>
                    <a:pt x="10718" y="14079"/>
                    <a:pt x="10575" y="14110"/>
                    <a:pt x="10429" y="14110"/>
                  </a:cubicBezTo>
                  <a:cubicBezTo>
                    <a:pt x="10146" y="14110"/>
                    <a:pt x="9856" y="14001"/>
                    <a:pt x="9573" y="13786"/>
                  </a:cubicBezTo>
                  <a:cubicBezTo>
                    <a:pt x="9325" y="13598"/>
                    <a:pt x="9120" y="13350"/>
                    <a:pt x="8939" y="13070"/>
                  </a:cubicBezTo>
                  <a:cubicBezTo>
                    <a:pt x="8755" y="12791"/>
                    <a:pt x="8595" y="12484"/>
                    <a:pt x="8439" y="12181"/>
                  </a:cubicBezTo>
                  <a:cubicBezTo>
                    <a:pt x="8231" y="11786"/>
                    <a:pt x="8040" y="11414"/>
                    <a:pt x="7815" y="11138"/>
                  </a:cubicBezTo>
                  <a:cubicBezTo>
                    <a:pt x="7699" y="10998"/>
                    <a:pt x="7580" y="10886"/>
                    <a:pt x="7440" y="10804"/>
                  </a:cubicBezTo>
                  <a:cubicBezTo>
                    <a:pt x="7303" y="10726"/>
                    <a:pt x="7151" y="10678"/>
                    <a:pt x="6976" y="10678"/>
                  </a:cubicBezTo>
                  <a:cubicBezTo>
                    <a:pt x="6949" y="10678"/>
                    <a:pt x="6922" y="10682"/>
                    <a:pt x="6895" y="10682"/>
                  </a:cubicBezTo>
                  <a:lnTo>
                    <a:pt x="6888" y="10685"/>
                  </a:lnTo>
                  <a:lnTo>
                    <a:pt x="6881" y="10682"/>
                  </a:lnTo>
                  <a:cubicBezTo>
                    <a:pt x="6854" y="10682"/>
                    <a:pt x="6823" y="10678"/>
                    <a:pt x="6796" y="10678"/>
                  </a:cubicBezTo>
                  <a:cubicBezTo>
                    <a:pt x="6625" y="10678"/>
                    <a:pt x="6472" y="10726"/>
                    <a:pt x="6336" y="10804"/>
                  </a:cubicBezTo>
                  <a:cubicBezTo>
                    <a:pt x="6128" y="10923"/>
                    <a:pt x="5957" y="11121"/>
                    <a:pt x="5798" y="11363"/>
                  </a:cubicBezTo>
                  <a:cubicBezTo>
                    <a:pt x="5641" y="11602"/>
                    <a:pt x="5491" y="11884"/>
                    <a:pt x="5337" y="12181"/>
                  </a:cubicBezTo>
                  <a:cubicBezTo>
                    <a:pt x="5180" y="12484"/>
                    <a:pt x="5021" y="12791"/>
                    <a:pt x="4837" y="13070"/>
                  </a:cubicBezTo>
                  <a:cubicBezTo>
                    <a:pt x="4656" y="13350"/>
                    <a:pt x="4451" y="13598"/>
                    <a:pt x="4203" y="13786"/>
                  </a:cubicBezTo>
                  <a:cubicBezTo>
                    <a:pt x="3920" y="14001"/>
                    <a:pt x="3630" y="14110"/>
                    <a:pt x="3347" y="14110"/>
                  </a:cubicBezTo>
                  <a:cubicBezTo>
                    <a:pt x="3201" y="14110"/>
                    <a:pt x="3058" y="14079"/>
                    <a:pt x="2915" y="14025"/>
                  </a:cubicBezTo>
                  <a:cubicBezTo>
                    <a:pt x="2641" y="13916"/>
                    <a:pt x="2383" y="13701"/>
                    <a:pt x="2138" y="13384"/>
                  </a:cubicBezTo>
                  <a:cubicBezTo>
                    <a:pt x="1765" y="12907"/>
                    <a:pt x="1428" y="12198"/>
                    <a:pt x="1128" y="11271"/>
                  </a:cubicBezTo>
                  <a:cubicBezTo>
                    <a:pt x="832" y="10341"/>
                    <a:pt x="573" y="9196"/>
                    <a:pt x="359" y="7840"/>
                  </a:cubicBezTo>
                  <a:cubicBezTo>
                    <a:pt x="175" y="6657"/>
                    <a:pt x="82" y="5600"/>
                    <a:pt x="82" y="4670"/>
                  </a:cubicBezTo>
                  <a:cubicBezTo>
                    <a:pt x="82" y="3705"/>
                    <a:pt x="181" y="2884"/>
                    <a:pt x="375" y="2212"/>
                  </a:cubicBezTo>
                  <a:cubicBezTo>
                    <a:pt x="573" y="1545"/>
                    <a:pt x="866" y="1026"/>
                    <a:pt x="1251" y="669"/>
                  </a:cubicBezTo>
                  <a:cubicBezTo>
                    <a:pt x="1463" y="474"/>
                    <a:pt x="1698" y="328"/>
                    <a:pt x="1957" y="229"/>
                  </a:cubicBezTo>
                  <a:cubicBezTo>
                    <a:pt x="2215" y="134"/>
                    <a:pt x="2498" y="83"/>
                    <a:pt x="2805" y="83"/>
                  </a:cubicBezTo>
                  <a:cubicBezTo>
                    <a:pt x="3061" y="83"/>
                    <a:pt x="3330" y="117"/>
                    <a:pt x="3620" y="185"/>
                  </a:cubicBezTo>
                  <a:cubicBezTo>
                    <a:pt x="5501" y="635"/>
                    <a:pt x="6391" y="693"/>
                    <a:pt x="6718" y="693"/>
                  </a:cubicBezTo>
                  <a:cubicBezTo>
                    <a:pt x="6772" y="693"/>
                    <a:pt x="6809" y="693"/>
                    <a:pt x="6836" y="689"/>
                  </a:cubicBezTo>
                  <a:lnTo>
                    <a:pt x="6864" y="689"/>
                  </a:lnTo>
                  <a:cubicBezTo>
                    <a:pt x="6868" y="686"/>
                    <a:pt x="6871" y="686"/>
                    <a:pt x="6874" y="686"/>
                  </a:cubicBezTo>
                  <a:lnTo>
                    <a:pt x="6902" y="686"/>
                  </a:lnTo>
                  <a:cubicBezTo>
                    <a:pt x="6915" y="689"/>
                    <a:pt x="6963" y="693"/>
                    <a:pt x="7058" y="693"/>
                  </a:cubicBezTo>
                  <a:cubicBezTo>
                    <a:pt x="7385" y="693"/>
                    <a:pt x="8275" y="635"/>
                    <a:pt x="10156" y="185"/>
                  </a:cubicBezTo>
                  <a:cubicBezTo>
                    <a:pt x="10446" y="117"/>
                    <a:pt x="10715" y="83"/>
                    <a:pt x="10971" y="83"/>
                  </a:cubicBezTo>
                  <a:close/>
                  <a:moveTo>
                    <a:pt x="2805" y="1"/>
                  </a:moveTo>
                  <a:cubicBezTo>
                    <a:pt x="2488" y="1"/>
                    <a:pt x="2199" y="52"/>
                    <a:pt x="1929" y="154"/>
                  </a:cubicBezTo>
                  <a:cubicBezTo>
                    <a:pt x="1660" y="257"/>
                    <a:pt x="1415" y="406"/>
                    <a:pt x="1197" y="608"/>
                  </a:cubicBezTo>
                  <a:cubicBezTo>
                    <a:pt x="798" y="979"/>
                    <a:pt x="498" y="1511"/>
                    <a:pt x="297" y="2192"/>
                  </a:cubicBezTo>
                  <a:cubicBezTo>
                    <a:pt x="99" y="2871"/>
                    <a:pt x="0" y="3702"/>
                    <a:pt x="0" y="4670"/>
                  </a:cubicBezTo>
                  <a:cubicBezTo>
                    <a:pt x="0" y="5603"/>
                    <a:pt x="93" y="6667"/>
                    <a:pt x="277" y="7853"/>
                  </a:cubicBezTo>
                  <a:cubicBezTo>
                    <a:pt x="563" y="9663"/>
                    <a:pt x="927" y="11107"/>
                    <a:pt x="1364" y="12157"/>
                  </a:cubicBezTo>
                  <a:cubicBezTo>
                    <a:pt x="1581" y="12682"/>
                    <a:pt x="1817" y="13108"/>
                    <a:pt x="2072" y="13435"/>
                  </a:cubicBezTo>
                  <a:cubicBezTo>
                    <a:pt x="2325" y="13759"/>
                    <a:pt x="2594" y="13984"/>
                    <a:pt x="2883" y="14100"/>
                  </a:cubicBezTo>
                  <a:cubicBezTo>
                    <a:pt x="3033" y="14161"/>
                    <a:pt x="3190" y="14191"/>
                    <a:pt x="3347" y="14191"/>
                  </a:cubicBezTo>
                  <a:cubicBezTo>
                    <a:pt x="3651" y="14191"/>
                    <a:pt x="3957" y="14076"/>
                    <a:pt x="4250" y="13851"/>
                  </a:cubicBezTo>
                  <a:cubicBezTo>
                    <a:pt x="4509" y="13657"/>
                    <a:pt x="4721" y="13397"/>
                    <a:pt x="4905" y="13115"/>
                  </a:cubicBezTo>
                  <a:cubicBezTo>
                    <a:pt x="5092" y="12832"/>
                    <a:pt x="5252" y="12522"/>
                    <a:pt x="5409" y="12219"/>
                  </a:cubicBezTo>
                  <a:cubicBezTo>
                    <a:pt x="5617" y="11823"/>
                    <a:pt x="5808" y="11455"/>
                    <a:pt x="6026" y="11189"/>
                  </a:cubicBezTo>
                  <a:cubicBezTo>
                    <a:pt x="6135" y="11056"/>
                    <a:pt x="6251" y="10948"/>
                    <a:pt x="6377" y="10876"/>
                  </a:cubicBezTo>
                  <a:cubicBezTo>
                    <a:pt x="6503" y="10800"/>
                    <a:pt x="6639" y="10759"/>
                    <a:pt x="6796" y="10759"/>
                  </a:cubicBezTo>
                  <a:cubicBezTo>
                    <a:pt x="6823" y="10759"/>
                    <a:pt x="6847" y="10764"/>
                    <a:pt x="6874" y="10764"/>
                  </a:cubicBezTo>
                  <a:lnTo>
                    <a:pt x="6885" y="10767"/>
                  </a:lnTo>
                  <a:lnTo>
                    <a:pt x="6888" y="10767"/>
                  </a:lnTo>
                  <a:lnTo>
                    <a:pt x="6902" y="10764"/>
                  </a:lnTo>
                  <a:cubicBezTo>
                    <a:pt x="6926" y="10764"/>
                    <a:pt x="6953" y="10759"/>
                    <a:pt x="6976" y="10759"/>
                  </a:cubicBezTo>
                  <a:cubicBezTo>
                    <a:pt x="7133" y="10759"/>
                    <a:pt x="7273" y="10800"/>
                    <a:pt x="7399" y="10876"/>
                  </a:cubicBezTo>
                  <a:cubicBezTo>
                    <a:pt x="7590" y="10984"/>
                    <a:pt x="7753" y="11173"/>
                    <a:pt x="7910" y="11407"/>
                  </a:cubicBezTo>
                  <a:cubicBezTo>
                    <a:pt x="8063" y="11639"/>
                    <a:pt x="8211" y="11922"/>
                    <a:pt x="8367" y="12219"/>
                  </a:cubicBezTo>
                  <a:cubicBezTo>
                    <a:pt x="8524" y="12522"/>
                    <a:pt x="8684" y="12832"/>
                    <a:pt x="8868" y="13115"/>
                  </a:cubicBezTo>
                  <a:cubicBezTo>
                    <a:pt x="9055" y="13397"/>
                    <a:pt x="9266" y="13657"/>
                    <a:pt x="9526" y="13851"/>
                  </a:cubicBezTo>
                  <a:cubicBezTo>
                    <a:pt x="9819" y="14076"/>
                    <a:pt x="10125" y="14191"/>
                    <a:pt x="10429" y="14191"/>
                  </a:cubicBezTo>
                  <a:cubicBezTo>
                    <a:pt x="10586" y="14191"/>
                    <a:pt x="10742" y="14161"/>
                    <a:pt x="10892" y="14100"/>
                  </a:cubicBezTo>
                  <a:cubicBezTo>
                    <a:pt x="11182" y="13984"/>
                    <a:pt x="11451" y="13759"/>
                    <a:pt x="11703" y="13435"/>
                  </a:cubicBezTo>
                  <a:cubicBezTo>
                    <a:pt x="12085" y="12947"/>
                    <a:pt x="12426" y="12228"/>
                    <a:pt x="12725" y="11295"/>
                  </a:cubicBezTo>
                  <a:cubicBezTo>
                    <a:pt x="13026" y="10361"/>
                    <a:pt x="13285" y="9210"/>
                    <a:pt x="13499" y="7853"/>
                  </a:cubicBezTo>
                  <a:cubicBezTo>
                    <a:pt x="13683" y="6667"/>
                    <a:pt x="13776" y="5603"/>
                    <a:pt x="13776" y="4670"/>
                  </a:cubicBezTo>
                  <a:cubicBezTo>
                    <a:pt x="13776" y="3702"/>
                    <a:pt x="13677" y="2871"/>
                    <a:pt x="13479" y="2192"/>
                  </a:cubicBezTo>
                  <a:cubicBezTo>
                    <a:pt x="13277" y="1511"/>
                    <a:pt x="12978" y="979"/>
                    <a:pt x="12579" y="608"/>
                  </a:cubicBezTo>
                  <a:cubicBezTo>
                    <a:pt x="12361" y="406"/>
                    <a:pt x="12116" y="257"/>
                    <a:pt x="11846" y="154"/>
                  </a:cubicBezTo>
                  <a:cubicBezTo>
                    <a:pt x="11577" y="52"/>
                    <a:pt x="11287" y="1"/>
                    <a:pt x="10971" y="1"/>
                  </a:cubicBezTo>
                  <a:cubicBezTo>
                    <a:pt x="10708" y="1"/>
                    <a:pt x="10432" y="38"/>
                    <a:pt x="10139" y="106"/>
                  </a:cubicBezTo>
                  <a:cubicBezTo>
                    <a:pt x="8261" y="556"/>
                    <a:pt x="7379" y="611"/>
                    <a:pt x="7058" y="611"/>
                  </a:cubicBezTo>
                  <a:cubicBezTo>
                    <a:pt x="7007" y="611"/>
                    <a:pt x="6970" y="611"/>
                    <a:pt x="6946" y="608"/>
                  </a:cubicBezTo>
                  <a:lnTo>
                    <a:pt x="6918" y="608"/>
                  </a:lnTo>
                  <a:cubicBezTo>
                    <a:pt x="6915" y="608"/>
                    <a:pt x="6915" y="604"/>
                    <a:pt x="6912" y="604"/>
                  </a:cubicBezTo>
                  <a:lnTo>
                    <a:pt x="6888" y="601"/>
                  </a:lnTo>
                  <a:lnTo>
                    <a:pt x="6864" y="604"/>
                  </a:lnTo>
                  <a:lnTo>
                    <a:pt x="6864" y="605"/>
                  </a:lnTo>
                  <a:lnTo>
                    <a:pt x="6864" y="605"/>
                  </a:lnTo>
                  <a:cubicBezTo>
                    <a:pt x="6851" y="608"/>
                    <a:pt x="6806" y="611"/>
                    <a:pt x="6718" y="611"/>
                  </a:cubicBezTo>
                  <a:cubicBezTo>
                    <a:pt x="6400" y="611"/>
                    <a:pt x="5515" y="556"/>
                    <a:pt x="3637" y="106"/>
                  </a:cubicBezTo>
                  <a:cubicBezTo>
                    <a:pt x="3344" y="38"/>
                    <a:pt x="3068" y="1"/>
                    <a:pt x="280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1350077" y="3323672"/>
              <a:ext cx="331141" cy="72175"/>
            </a:xfrm>
            <a:custGeom>
              <a:rect b="b" l="l" r="r" t="t"/>
              <a:pathLst>
                <a:path extrusionOk="0" h="1153" w="5290">
                  <a:moveTo>
                    <a:pt x="0" y="1"/>
                  </a:moveTo>
                  <a:lnTo>
                    <a:pt x="0" y="1"/>
                  </a:lnTo>
                  <a:cubicBezTo>
                    <a:pt x="389" y="243"/>
                    <a:pt x="805" y="437"/>
                    <a:pt x="1235" y="604"/>
                  </a:cubicBezTo>
                  <a:cubicBezTo>
                    <a:pt x="1660" y="770"/>
                    <a:pt x="2103" y="900"/>
                    <a:pt x="2553" y="1003"/>
                  </a:cubicBezTo>
                  <a:cubicBezTo>
                    <a:pt x="3006" y="1094"/>
                    <a:pt x="3467" y="1149"/>
                    <a:pt x="3930" y="1152"/>
                  </a:cubicBezTo>
                  <a:cubicBezTo>
                    <a:pt x="4390" y="1149"/>
                    <a:pt x="4854" y="1084"/>
                    <a:pt x="5290" y="945"/>
                  </a:cubicBezTo>
                  <a:lnTo>
                    <a:pt x="5290" y="945"/>
                  </a:lnTo>
                  <a:cubicBezTo>
                    <a:pt x="4995" y="977"/>
                    <a:pt x="4703" y="993"/>
                    <a:pt x="4413" y="993"/>
                  </a:cubicBezTo>
                  <a:cubicBezTo>
                    <a:pt x="4253" y="993"/>
                    <a:pt x="4093" y="989"/>
                    <a:pt x="3934" y="979"/>
                  </a:cubicBezTo>
                  <a:cubicBezTo>
                    <a:pt x="3487" y="941"/>
                    <a:pt x="3041" y="877"/>
                    <a:pt x="2601" y="784"/>
                  </a:cubicBezTo>
                  <a:cubicBezTo>
                    <a:pt x="2161" y="689"/>
                    <a:pt x="1725" y="573"/>
                    <a:pt x="1292" y="440"/>
                  </a:cubicBezTo>
                  <a:cubicBezTo>
                    <a:pt x="859" y="307"/>
                    <a:pt x="430" y="161"/>
                    <a:pt x="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1327229" y="3312154"/>
              <a:ext cx="378715" cy="86259"/>
            </a:xfrm>
            <a:custGeom>
              <a:rect b="b" l="l" r="r" t="t"/>
              <a:pathLst>
                <a:path extrusionOk="0" h="1378" w="6050">
                  <a:moveTo>
                    <a:pt x="792" y="381"/>
                  </a:moveTo>
                  <a:cubicBezTo>
                    <a:pt x="1075" y="481"/>
                    <a:pt x="1359" y="575"/>
                    <a:pt x="1644" y="665"/>
                  </a:cubicBezTo>
                  <a:cubicBezTo>
                    <a:pt x="2076" y="795"/>
                    <a:pt x="2516" y="913"/>
                    <a:pt x="2956" y="1009"/>
                  </a:cubicBezTo>
                  <a:cubicBezTo>
                    <a:pt x="3399" y="1102"/>
                    <a:pt x="3845" y="1163"/>
                    <a:pt x="4295" y="1204"/>
                  </a:cubicBezTo>
                  <a:lnTo>
                    <a:pt x="4299" y="1204"/>
                  </a:lnTo>
                  <a:cubicBezTo>
                    <a:pt x="4458" y="1214"/>
                    <a:pt x="4619" y="1217"/>
                    <a:pt x="4779" y="1217"/>
                  </a:cubicBezTo>
                  <a:cubicBezTo>
                    <a:pt x="4917" y="1217"/>
                    <a:pt x="5056" y="1213"/>
                    <a:pt x="5194" y="1206"/>
                  </a:cubicBezTo>
                  <a:lnTo>
                    <a:pt x="5194" y="1206"/>
                  </a:lnTo>
                  <a:cubicBezTo>
                    <a:pt x="4899" y="1264"/>
                    <a:pt x="4596" y="1293"/>
                    <a:pt x="4295" y="1295"/>
                  </a:cubicBezTo>
                  <a:cubicBezTo>
                    <a:pt x="3835" y="1292"/>
                    <a:pt x="3379" y="1237"/>
                    <a:pt x="2929" y="1146"/>
                  </a:cubicBezTo>
                  <a:cubicBezTo>
                    <a:pt x="2479" y="1047"/>
                    <a:pt x="2039" y="918"/>
                    <a:pt x="1613" y="750"/>
                  </a:cubicBezTo>
                  <a:cubicBezTo>
                    <a:pt x="1333" y="640"/>
                    <a:pt x="1057" y="520"/>
                    <a:pt x="792" y="381"/>
                  </a:cubicBezTo>
                  <a:close/>
                  <a:moveTo>
                    <a:pt x="1" y="1"/>
                  </a:moveTo>
                  <a:lnTo>
                    <a:pt x="345" y="218"/>
                  </a:lnTo>
                  <a:cubicBezTo>
                    <a:pt x="733" y="464"/>
                    <a:pt x="1156" y="658"/>
                    <a:pt x="1582" y="825"/>
                  </a:cubicBezTo>
                  <a:cubicBezTo>
                    <a:pt x="2015" y="995"/>
                    <a:pt x="2458" y="1125"/>
                    <a:pt x="2912" y="1228"/>
                  </a:cubicBezTo>
                  <a:cubicBezTo>
                    <a:pt x="3365" y="1319"/>
                    <a:pt x="3828" y="1374"/>
                    <a:pt x="4295" y="1377"/>
                  </a:cubicBezTo>
                  <a:cubicBezTo>
                    <a:pt x="4762" y="1374"/>
                    <a:pt x="5229" y="1309"/>
                    <a:pt x="5669" y="1169"/>
                  </a:cubicBezTo>
                  <a:lnTo>
                    <a:pt x="6050" y="1047"/>
                  </a:lnTo>
                  <a:lnTo>
                    <a:pt x="5652" y="1088"/>
                  </a:lnTo>
                  <a:cubicBezTo>
                    <a:pt x="5358" y="1122"/>
                    <a:pt x="5068" y="1135"/>
                    <a:pt x="4779" y="1135"/>
                  </a:cubicBezTo>
                  <a:cubicBezTo>
                    <a:pt x="4619" y="1135"/>
                    <a:pt x="4462" y="1132"/>
                    <a:pt x="4302" y="1122"/>
                  </a:cubicBezTo>
                  <a:cubicBezTo>
                    <a:pt x="3855" y="1084"/>
                    <a:pt x="3412" y="1020"/>
                    <a:pt x="2973" y="927"/>
                  </a:cubicBezTo>
                  <a:cubicBezTo>
                    <a:pt x="2533" y="836"/>
                    <a:pt x="2100" y="716"/>
                    <a:pt x="1668" y="586"/>
                  </a:cubicBezTo>
                  <a:cubicBezTo>
                    <a:pt x="1235" y="451"/>
                    <a:pt x="809" y="307"/>
                    <a:pt x="379" y="1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2" name="Google Shape;1482;p34"/>
          <p:cNvGrpSpPr/>
          <p:nvPr/>
        </p:nvGrpSpPr>
        <p:grpSpPr>
          <a:xfrm>
            <a:off x="5123506" y="2585139"/>
            <a:ext cx="742421" cy="721279"/>
            <a:chOff x="1098553" y="3297254"/>
            <a:chExt cx="914424" cy="888384"/>
          </a:xfrm>
        </p:grpSpPr>
        <p:sp>
          <p:nvSpPr>
            <p:cNvPr id="1483" name="Google Shape;1483;p34"/>
            <p:cNvSpPr/>
            <p:nvPr/>
          </p:nvSpPr>
          <p:spPr>
            <a:xfrm>
              <a:off x="1098553" y="3307020"/>
              <a:ext cx="914424" cy="869041"/>
            </a:xfrm>
            <a:custGeom>
              <a:rect b="b" l="l" r="r" t="t"/>
              <a:pathLst>
                <a:path extrusionOk="0" h="13883" w="14608">
                  <a:moveTo>
                    <a:pt x="3226" y="1"/>
                  </a:moveTo>
                  <a:cubicBezTo>
                    <a:pt x="1149" y="1"/>
                    <a:pt x="1" y="2307"/>
                    <a:pt x="846" y="7673"/>
                  </a:cubicBezTo>
                  <a:cubicBezTo>
                    <a:pt x="1585" y="12384"/>
                    <a:pt x="2737" y="13882"/>
                    <a:pt x="3764" y="13882"/>
                  </a:cubicBezTo>
                  <a:cubicBezTo>
                    <a:pt x="4047" y="13882"/>
                    <a:pt x="4321" y="13768"/>
                    <a:pt x="4574" y="13576"/>
                  </a:cubicBezTo>
                  <a:cubicBezTo>
                    <a:pt x="5716" y="12703"/>
                    <a:pt x="5957" y="10453"/>
                    <a:pt x="7212" y="10453"/>
                  </a:cubicBezTo>
                  <a:cubicBezTo>
                    <a:pt x="7242" y="10453"/>
                    <a:pt x="7273" y="10454"/>
                    <a:pt x="7304" y="10457"/>
                  </a:cubicBezTo>
                  <a:cubicBezTo>
                    <a:pt x="7335" y="10454"/>
                    <a:pt x="7366" y="10453"/>
                    <a:pt x="7396" y="10453"/>
                  </a:cubicBezTo>
                  <a:cubicBezTo>
                    <a:pt x="8651" y="10453"/>
                    <a:pt x="8892" y="12703"/>
                    <a:pt x="10033" y="13576"/>
                  </a:cubicBezTo>
                  <a:cubicBezTo>
                    <a:pt x="10286" y="13768"/>
                    <a:pt x="10560" y="13882"/>
                    <a:pt x="10844" y="13882"/>
                  </a:cubicBezTo>
                  <a:cubicBezTo>
                    <a:pt x="11870" y="13882"/>
                    <a:pt x="13023" y="12384"/>
                    <a:pt x="13762" y="7673"/>
                  </a:cubicBezTo>
                  <a:cubicBezTo>
                    <a:pt x="14607" y="2307"/>
                    <a:pt x="13459" y="1"/>
                    <a:pt x="11382" y="1"/>
                  </a:cubicBezTo>
                  <a:cubicBezTo>
                    <a:pt x="11131" y="1"/>
                    <a:pt x="10866" y="35"/>
                    <a:pt x="10589" y="101"/>
                  </a:cubicBezTo>
                  <a:cubicBezTo>
                    <a:pt x="8704" y="550"/>
                    <a:pt x="7814" y="609"/>
                    <a:pt x="7476" y="609"/>
                  </a:cubicBezTo>
                  <a:cubicBezTo>
                    <a:pt x="7354" y="609"/>
                    <a:pt x="7304" y="601"/>
                    <a:pt x="7304" y="601"/>
                  </a:cubicBezTo>
                  <a:cubicBezTo>
                    <a:pt x="7304" y="601"/>
                    <a:pt x="7254" y="609"/>
                    <a:pt x="7132" y="609"/>
                  </a:cubicBezTo>
                  <a:cubicBezTo>
                    <a:pt x="6794" y="609"/>
                    <a:pt x="5904" y="550"/>
                    <a:pt x="4018" y="101"/>
                  </a:cubicBezTo>
                  <a:cubicBezTo>
                    <a:pt x="3742" y="35"/>
                    <a:pt x="3477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1686486" y="3307082"/>
              <a:ext cx="325194" cy="868791"/>
            </a:xfrm>
            <a:custGeom>
              <a:rect b="b" l="l" r="r" t="t"/>
              <a:pathLst>
                <a:path extrusionOk="0" h="13879" w="5195">
                  <a:moveTo>
                    <a:pt x="2154" y="1"/>
                  </a:moveTo>
                  <a:lnTo>
                    <a:pt x="2154" y="1"/>
                  </a:lnTo>
                  <a:cubicBezTo>
                    <a:pt x="2925" y="1149"/>
                    <a:pt x="3177" y="3307"/>
                    <a:pt x="2649" y="6660"/>
                  </a:cubicBezTo>
                  <a:cubicBezTo>
                    <a:pt x="1970" y="10961"/>
                    <a:pt x="952" y="12586"/>
                    <a:pt x="1" y="12835"/>
                  </a:cubicBezTo>
                  <a:cubicBezTo>
                    <a:pt x="185" y="13122"/>
                    <a:pt x="393" y="13380"/>
                    <a:pt x="641" y="13572"/>
                  </a:cubicBezTo>
                  <a:cubicBezTo>
                    <a:pt x="895" y="13764"/>
                    <a:pt x="1169" y="13878"/>
                    <a:pt x="1453" y="13878"/>
                  </a:cubicBezTo>
                  <a:cubicBezTo>
                    <a:pt x="2479" y="13878"/>
                    <a:pt x="3631" y="12381"/>
                    <a:pt x="4373" y="7669"/>
                  </a:cubicBezTo>
                  <a:cubicBezTo>
                    <a:pt x="5195" y="2448"/>
                    <a:pt x="4128" y="123"/>
                    <a:pt x="215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1108632" y="3299946"/>
              <a:ext cx="894268" cy="883126"/>
            </a:xfrm>
            <a:custGeom>
              <a:rect b="b" l="l" r="r" t="t"/>
              <a:pathLst>
                <a:path extrusionOk="0" h="14108" w="14286">
                  <a:moveTo>
                    <a:pt x="11221" y="223"/>
                  </a:moveTo>
                  <a:cubicBezTo>
                    <a:pt x="11788" y="223"/>
                    <a:pt x="12268" y="402"/>
                    <a:pt x="12653" y="758"/>
                  </a:cubicBezTo>
                  <a:cubicBezTo>
                    <a:pt x="13765" y="1785"/>
                    <a:pt x="14054" y="4208"/>
                    <a:pt x="13492" y="7769"/>
                  </a:cubicBezTo>
                  <a:cubicBezTo>
                    <a:pt x="12790" y="12234"/>
                    <a:pt x="11774" y="13518"/>
                    <a:pt x="11048" y="13811"/>
                  </a:cubicBezTo>
                  <a:cubicBezTo>
                    <a:pt x="10927" y="13861"/>
                    <a:pt x="10804" y="13885"/>
                    <a:pt x="10681" y="13885"/>
                  </a:cubicBezTo>
                  <a:cubicBezTo>
                    <a:pt x="10436" y="13885"/>
                    <a:pt x="10189" y="13790"/>
                    <a:pt x="9938" y="13600"/>
                  </a:cubicBezTo>
                  <a:cubicBezTo>
                    <a:pt x="9474" y="13245"/>
                    <a:pt x="9157" y="12639"/>
                    <a:pt x="8854" y="12053"/>
                  </a:cubicBezTo>
                  <a:cubicBezTo>
                    <a:pt x="8428" y="11232"/>
                    <a:pt x="8022" y="10455"/>
                    <a:pt x="7239" y="10455"/>
                  </a:cubicBezTo>
                  <a:cubicBezTo>
                    <a:pt x="7208" y="10455"/>
                    <a:pt x="7173" y="10455"/>
                    <a:pt x="7143" y="10458"/>
                  </a:cubicBezTo>
                  <a:cubicBezTo>
                    <a:pt x="7112" y="10456"/>
                    <a:pt x="7082" y="10455"/>
                    <a:pt x="7053" y="10455"/>
                  </a:cubicBezTo>
                  <a:cubicBezTo>
                    <a:pt x="6264" y="10455"/>
                    <a:pt x="5859" y="11231"/>
                    <a:pt x="5432" y="12053"/>
                  </a:cubicBezTo>
                  <a:cubicBezTo>
                    <a:pt x="5128" y="12639"/>
                    <a:pt x="4812" y="13245"/>
                    <a:pt x="4348" y="13600"/>
                  </a:cubicBezTo>
                  <a:cubicBezTo>
                    <a:pt x="4097" y="13790"/>
                    <a:pt x="3849" y="13885"/>
                    <a:pt x="3605" y="13885"/>
                  </a:cubicBezTo>
                  <a:cubicBezTo>
                    <a:pt x="3482" y="13885"/>
                    <a:pt x="3359" y="13861"/>
                    <a:pt x="3237" y="13811"/>
                  </a:cubicBezTo>
                  <a:cubicBezTo>
                    <a:pt x="2511" y="13518"/>
                    <a:pt x="1496" y="12234"/>
                    <a:pt x="794" y="7769"/>
                  </a:cubicBezTo>
                  <a:cubicBezTo>
                    <a:pt x="232" y="4208"/>
                    <a:pt x="521" y="1785"/>
                    <a:pt x="1632" y="758"/>
                  </a:cubicBezTo>
                  <a:cubicBezTo>
                    <a:pt x="2018" y="402"/>
                    <a:pt x="2498" y="223"/>
                    <a:pt x="3065" y="223"/>
                  </a:cubicBezTo>
                  <a:cubicBezTo>
                    <a:pt x="3305" y="223"/>
                    <a:pt x="3560" y="255"/>
                    <a:pt x="3830" y="319"/>
                  </a:cubicBezTo>
                  <a:cubicBezTo>
                    <a:pt x="5720" y="772"/>
                    <a:pt x="6619" y="834"/>
                    <a:pt x="6971" y="834"/>
                  </a:cubicBezTo>
                  <a:cubicBezTo>
                    <a:pt x="7062" y="834"/>
                    <a:pt x="7117" y="830"/>
                    <a:pt x="7143" y="827"/>
                  </a:cubicBezTo>
                  <a:cubicBezTo>
                    <a:pt x="7169" y="830"/>
                    <a:pt x="7223" y="834"/>
                    <a:pt x="7315" y="834"/>
                  </a:cubicBezTo>
                  <a:cubicBezTo>
                    <a:pt x="7667" y="834"/>
                    <a:pt x="8566" y="772"/>
                    <a:pt x="10455" y="319"/>
                  </a:cubicBezTo>
                  <a:cubicBezTo>
                    <a:pt x="10726" y="255"/>
                    <a:pt x="10981" y="223"/>
                    <a:pt x="11221" y="223"/>
                  </a:cubicBezTo>
                  <a:close/>
                  <a:moveTo>
                    <a:pt x="3059" y="0"/>
                  </a:moveTo>
                  <a:cubicBezTo>
                    <a:pt x="2438" y="0"/>
                    <a:pt x="1909" y="199"/>
                    <a:pt x="1479" y="595"/>
                  </a:cubicBezTo>
                  <a:cubicBezTo>
                    <a:pt x="313" y="1672"/>
                    <a:pt x="0" y="4167"/>
                    <a:pt x="573" y="7803"/>
                  </a:cubicBezTo>
                  <a:cubicBezTo>
                    <a:pt x="1141" y="11419"/>
                    <a:pt x="2034" y="13569"/>
                    <a:pt x="3152" y="14019"/>
                  </a:cubicBezTo>
                  <a:cubicBezTo>
                    <a:pt x="3300" y="14078"/>
                    <a:pt x="3450" y="14107"/>
                    <a:pt x="3600" y="14107"/>
                  </a:cubicBezTo>
                  <a:cubicBezTo>
                    <a:pt x="3895" y="14107"/>
                    <a:pt x="4192" y="13996"/>
                    <a:pt x="4481" y="13777"/>
                  </a:cubicBezTo>
                  <a:cubicBezTo>
                    <a:pt x="4989" y="13392"/>
                    <a:pt x="5312" y="12765"/>
                    <a:pt x="5630" y="12158"/>
                  </a:cubicBezTo>
                  <a:cubicBezTo>
                    <a:pt x="6040" y="11366"/>
                    <a:pt x="6399" y="10676"/>
                    <a:pt x="7053" y="10676"/>
                  </a:cubicBezTo>
                  <a:cubicBezTo>
                    <a:pt x="7079" y="10676"/>
                    <a:pt x="7105" y="10677"/>
                    <a:pt x="7132" y="10680"/>
                  </a:cubicBezTo>
                  <a:lnTo>
                    <a:pt x="7143" y="10683"/>
                  </a:lnTo>
                  <a:lnTo>
                    <a:pt x="7153" y="10680"/>
                  </a:lnTo>
                  <a:cubicBezTo>
                    <a:pt x="7180" y="10677"/>
                    <a:pt x="7207" y="10676"/>
                    <a:pt x="7233" y="10676"/>
                  </a:cubicBezTo>
                  <a:cubicBezTo>
                    <a:pt x="7890" y="10676"/>
                    <a:pt x="8246" y="11366"/>
                    <a:pt x="8656" y="12158"/>
                  </a:cubicBezTo>
                  <a:cubicBezTo>
                    <a:pt x="8973" y="12765"/>
                    <a:pt x="9297" y="13392"/>
                    <a:pt x="9804" y="13777"/>
                  </a:cubicBezTo>
                  <a:cubicBezTo>
                    <a:pt x="10091" y="13995"/>
                    <a:pt x="10391" y="14108"/>
                    <a:pt x="10684" y="14108"/>
                  </a:cubicBezTo>
                  <a:cubicBezTo>
                    <a:pt x="10833" y="14108"/>
                    <a:pt x="10984" y="14077"/>
                    <a:pt x="11134" y="14019"/>
                  </a:cubicBezTo>
                  <a:cubicBezTo>
                    <a:pt x="12252" y="13569"/>
                    <a:pt x="13144" y="11419"/>
                    <a:pt x="13713" y="7803"/>
                  </a:cubicBezTo>
                  <a:cubicBezTo>
                    <a:pt x="14286" y="4167"/>
                    <a:pt x="13972" y="1672"/>
                    <a:pt x="12807" y="595"/>
                  </a:cubicBezTo>
                  <a:cubicBezTo>
                    <a:pt x="12377" y="199"/>
                    <a:pt x="11848" y="0"/>
                    <a:pt x="11227" y="0"/>
                  </a:cubicBezTo>
                  <a:cubicBezTo>
                    <a:pt x="10968" y="0"/>
                    <a:pt x="10692" y="35"/>
                    <a:pt x="10401" y="104"/>
                  </a:cubicBezTo>
                  <a:cubicBezTo>
                    <a:pt x="8537" y="551"/>
                    <a:pt x="7652" y="610"/>
                    <a:pt x="7321" y="610"/>
                  </a:cubicBezTo>
                  <a:cubicBezTo>
                    <a:pt x="7210" y="610"/>
                    <a:pt x="7162" y="603"/>
                    <a:pt x="7160" y="602"/>
                  </a:cubicBezTo>
                  <a:lnTo>
                    <a:pt x="7126" y="602"/>
                  </a:lnTo>
                  <a:cubicBezTo>
                    <a:pt x="7124" y="603"/>
                    <a:pt x="7078" y="609"/>
                    <a:pt x="6972" y="609"/>
                  </a:cubicBezTo>
                  <a:cubicBezTo>
                    <a:pt x="6647" y="609"/>
                    <a:pt x="5761" y="551"/>
                    <a:pt x="3885" y="104"/>
                  </a:cubicBezTo>
                  <a:cubicBezTo>
                    <a:pt x="3594" y="35"/>
                    <a:pt x="3318" y="0"/>
                    <a:pt x="3059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4"/>
            <p:cNvSpPr/>
            <p:nvPr/>
          </p:nvSpPr>
          <p:spPr>
            <a:xfrm>
              <a:off x="1124595" y="3297254"/>
              <a:ext cx="862343" cy="888384"/>
            </a:xfrm>
            <a:custGeom>
              <a:rect b="b" l="l" r="r" t="t"/>
              <a:pathLst>
                <a:path extrusionOk="0" h="14192" w="13776">
                  <a:moveTo>
                    <a:pt x="10967" y="307"/>
                  </a:moveTo>
                  <a:cubicBezTo>
                    <a:pt x="11247" y="307"/>
                    <a:pt x="11503" y="352"/>
                    <a:pt x="11737" y="437"/>
                  </a:cubicBezTo>
                  <a:cubicBezTo>
                    <a:pt x="11969" y="526"/>
                    <a:pt x="12184" y="658"/>
                    <a:pt x="12371" y="833"/>
                  </a:cubicBezTo>
                  <a:cubicBezTo>
                    <a:pt x="12736" y="1170"/>
                    <a:pt x="13012" y="1660"/>
                    <a:pt x="13196" y="2301"/>
                  </a:cubicBezTo>
                  <a:cubicBezTo>
                    <a:pt x="13380" y="2939"/>
                    <a:pt x="13475" y="3730"/>
                    <a:pt x="13475" y="4653"/>
                  </a:cubicBezTo>
                  <a:cubicBezTo>
                    <a:pt x="13475" y="5573"/>
                    <a:pt x="13384" y="6626"/>
                    <a:pt x="13196" y="7805"/>
                  </a:cubicBezTo>
                  <a:cubicBezTo>
                    <a:pt x="12845" y="10034"/>
                    <a:pt x="12415" y="11469"/>
                    <a:pt x="11986" y="12382"/>
                  </a:cubicBezTo>
                  <a:cubicBezTo>
                    <a:pt x="11772" y="12835"/>
                    <a:pt x="11557" y="13159"/>
                    <a:pt x="11352" y="13387"/>
                  </a:cubicBezTo>
                  <a:cubicBezTo>
                    <a:pt x="11148" y="13616"/>
                    <a:pt x="10954" y="13745"/>
                    <a:pt x="10780" y="13817"/>
                  </a:cubicBezTo>
                  <a:cubicBezTo>
                    <a:pt x="10660" y="13864"/>
                    <a:pt x="10545" y="13885"/>
                    <a:pt x="10425" y="13885"/>
                  </a:cubicBezTo>
                  <a:cubicBezTo>
                    <a:pt x="10309" y="13885"/>
                    <a:pt x="10190" y="13864"/>
                    <a:pt x="10071" y="13817"/>
                  </a:cubicBezTo>
                  <a:cubicBezTo>
                    <a:pt x="9952" y="13773"/>
                    <a:pt x="9832" y="13704"/>
                    <a:pt x="9710" y="13609"/>
                  </a:cubicBezTo>
                  <a:cubicBezTo>
                    <a:pt x="9482" y="13435"/>
                    <a:pt x="9287" y="13200"/>
                    <a:pt x="9117" y="12934"/>
                  </a:cubicBezTo>
                  <a:cubicBezTo>
                    <a:pt x="8943" y="12668"/>
                    <a:pt x="8786" y="12372"/>
                    <a:pt x="8636" y="12079"/>
                  </a:cubicBezTo>
                  <a:cubicBezTo>
                    <a:pt x="8422" y="11667"/>
                    <a:pt x="8214" y="11264"/>
                    <a:pt x="7958" y="10961"/>
                  </a:cubicBezTo>
                  <a:cubicBezTo>
                    <a:pt x="7829" y="10811"/>
                    <a:pt x="7685" y="10685"/>
                    <a:pt x="7525" y="10596"/>
                  </a:cubicBezTo>
                  <a:cubicBezTo>
                    <a:pt x="7365" y="10508"/>
                    <a:pt x="7184" y="10457"/>
                    <a:pt x="6984" y="10457"/>
                  </a:cubicBezTo>
                  <a:cubicBezTo>
                    <a:pt x="6950" y="10457"/>
                    <a:pt x="6920" y="10457"/>
                    <a:pt x="6888" y="10460"/>
                  </a:cubicBezTo>
                  <a:lnTo>
                    <a:pt x="6888" y="10460"/>
                  </a:lnTo>
                  <a:cubicBezTo>
                    <a:pt x="6855" y="10457"/>
                    <a:pt x="6826" y="10457"/>
                    <a:pt x="6796" y="10457"/>
                  </a:cubicBezTo>
                  <a:cubicBezTo>
                    <a:pt x="6591" y="10457"/>
                    <a:pt x="6411" y="10508"/>
                    <a:pt x="6251" y="10596"/>
                  </a:cubicBezTo>
                  <a:cubicBezTo>
                    <a:pt x="6131" y="10661"/>
                    <a:pt x="6023" y="10750"/>
                    <a:pt x="5920" y="10855"/>
                  </a:cubicBezTo>
                  <a:cubicBezTo>
                    <a:pt x="5767" y="11009"/>
                    <a:pt x="5634" y="11200"/>
                    <a:pt x="5504" y="11407"/>
                  </a:cubicBezTo>
                  <a:cubicBezTo>
                    <a:pt x="5378" y="11618"/>
                    <a:pt x="5259" y="11847"/>
                    <a:pt x="5139" y="12079"/>
                  </a:cubicBezTo>
                  <a:cubicBezTo>
                    <a:pt x="4990" y="12372"/>
                    <a:pt x="4833" y="12668"/>
                    <a:pt x="4659" y="12934"/>
                  </a:cubicBezTo>
                  <a:cubicBezTo>
                    <a:pt x="4489" y="13200"/>
                    <a:pt x="4294" y="13435"/>
                    <a:pt x="4066" y="13609"/>
                  </a:cubicBezTo>
                  <a:cubicBezTo>
                    <a:pt x="3943" y="13704"/>
                    <a:pt x="3824" y="13773"/>
                    <a:pt x="3705" y="13817"/>
                  </a:cubicBezTo>
                  <a:cubicBezTo>
                    <a:pt x="3585" y="13864"/>
                    <a:pt x="3467" y="13885"/>
                    <a:pt x="3351" y="13885"/>
                  </a:cubicBezTo>
                  <a:cubicBezTo>
                    <a:pt x="3231" y="13885"/>
                    <a:pt x="3115" y="13864"/>
                    <a:pt x="2996" y="13817"/>
                  </a:cubicBezTo>
                  <a:cubicBezTo>
                    <a:pt x="2822" y="13745"/>
                    <a:pt x="2628" y="13616"/>
                    <a:pt x="2424" y="13387"/>
                  </a:cubicBezTo>
                  <a:cubicBezTo>
                    <a:pt x="2117" y="13046"/>
                    <a:pt x="1786" y="12488"/>
                    <a:pt x="1466" y="11595"/>
                  </a:cubicBezTo>
                  <a:cubicBezTo>
                    <a:pt x="1149" y="10702"/>
                    <a:pt x="842" y="9479"/>
                    <a:pt x="579" y="7805"/>
                  </a:cubicBezTo>
                  <a:cubicBezTo>
                    <a:pt x="392" y="6626"/>
                    <a:pt x="301" y="5573"/>
                    <a:pt x="301" y="4653"/>
                  </a:cubicBezTo>
                  <a:cubicBezTo>
                    <a:pt x="301" y="3730"/>
                    <a:pt x="395" y="2939"/>
                    <a:pt x="579" y="2301"/>
                  </a:cubicBezTo>
                  <a:cubicBezTo>
                    <a:pt x="763" y="1660"/>
                    <a:pt x="1040" y="1170"/>
                    <a:pt x="1405" y="833"/>
                  </a:cubicBezTo>
                  <a:cubicBezTo>
                    <a:pt x="1592" y="658"/>
                    <a:pt x="1806" y="526"/>
                    <a:pt x="2039" y="437"/>
                  </a:cubicBezTo>
                  <a:cubicBezTo>
                    <a:pt x="2273" y="352"/>
                    <a:pt x="2529" y="307"/>
                    <a:pt x="2808" y="307"/>
                  </a:cubicBezTo>
                  <a:cubicBezTo>
                    <a:pt x="3047" y="307"/>
                    <a:pt x="3299" y="339"/>
                    <a:pt x="3569" y="403"/>
                  </a:cubicBezTo>
                  <a:cubicBezTo>
                    <a:pt x="5446" y="853"/>
                    <a:pt x="6350" y="918"/>
                    <a:pt x="6710" y="918"/>
                  </a:cubicBezTo>
                  <a:cubicBezTo>
                    <a:pt x="6802" y="918"/>
                    <a:pt x="6860" y="912"/>
                    <a:pt x="6888" y="908"/>
                  </a:cubicBezTo>
                  <a:lnTo>
                    <a:pt x="6888" y="908"/>
                  </a:lnTo>
                  <a:cubicBezTo>
                    <a:pt x="6916" y="912"/>
                    <a:pt x="6973" y="918"/>
                    <a:pt x="7065" y="918"/>
                  </a:cubicBezTo>
                  <a:cubicBezTo>
                    <a:pt x="7424" y="918"/>
                    <a:pt x="8317" y="854"/>
                    <a:pt x="10169" y="412"/>
                  </a:cubicBezTo>
                  <a:lnTo>
                    <a:pt x="10169" y="412"/>
                  </a:lnTo>
                  <a:lnTo>
                    <a:pt x="10169" y="413"/>
                  </a:lnTo>
                  <a:lnTo>
                    <a:pt x="10207" y="403"/>
                  </a:lnTo>
                  <a:lnTo>
                    <a:pt x="10207" y="403"/>
                  </a:lnTo>
                  <a:cubicBezTo>
                    <a:pt x="10207" y="403"/>
                    <a:pt x="10207" y="403"/>
                    <a:pt x="10207" y="403"/>
                  </a:cubicBezTo>
                  <a:cubicBezTo>
                    <a:pt x="10476" y="339"/>
                    <a:pt x="10729" y="307"/>
                    <a:pt x="10967" y="307"/>
                  </a:cubicBezTo>
                  <a:close/>
                  <a:moveTo>
                    <a:pt x="2808" y="226"/>
                  </a:moveTo>
                  <a:cubicBezTo>
                    <a:pt x="2522" y="226"/>
                    <a:pt x="2253" y="270"/>
                    <a:pt x="2011" y="362"/>
                  </a:cubicBezTo>
                  <a:cubicBezTo>
                    <a:pt x="1765" y="454"/>
                    <a:pt x="1545" y="590"/>
                    <a:pt x="1350" y="771"/>
                  </a:cubicBezTo>
                  <a:cubicBezTo>
                    <a:pt x="972" y="1122"/>
                    <a:pt x="689" y="1627"/>
                    <a:pt x="502" y="2278"/>
                  </a:cubicBezTo>
                  <a:cubicBezTo>
                    <a:pt x="314" y="2928"/>
                    <a:pt x="219" y="3722"/>
                    <a:pt x="219" y="4653"/>
                  </a:cubicBezTo>
                  <a:cubicBezTo>
                    <a:pt x="219" y="5576"/>
                    <a:pt x="310" y="6636"/>
                    <a:pt x="498" y="7819"/>
                  </a:cubicBezTo>
                  <a:cubicBezTo>
                    <a:pt x="849" y="10054"/>
                    <a:pt x="1279" y="11492"/>
                    <a:pt x="1715" y="12416"/>
                  </a:cubicBezTo>
                  <a:cubicBezTo>
                    <a:pt x="1933" y="12876"/>
                    <a:pt x="2151" y="13207"/>
                    <a:pt x="2362" y="13442"/>
                  </a:cubicBezTo>
                  <a:cubicBezTo>
                    <a:pt x="2573" y="13677"/>
                    <a:pt x="2778" y="13817"/>
                    <a:pt x="2965" y="13892"/>
                  </a:cubicBezTo>
                  <a:cubicBezTo>
                    <a:pt x="3091" y="13943"/>
                    <a:pt x="3221" y="13967"/>
                    <a:pt x="3351" y="13967"/>
                  </a:cubicBezTo>
                  <a:cubicBezTo>
                    <a:pt x="3476" y="13967"/>
                    <a:pt x="3606" y="13943"/>
                    <a:pt x="3732" y="13895"/>
                  </a:cubicBezTo>
                  <a:cubicBezTo>
                    <a:pt x="3862" y="13844"/>
                    <a:pt x="3988" y="13773"/>
                    <a:pt x="4117" y="13674"/>
                  </a:cubicBezTo>
                  <a:cubicBezTo>
                    <a:pt x="4356" y="13493"/>
                    <a:pt x="4554" y="13248"/>
                    <a:pt x="4730" y="12978"/>
                  </a:cubicBezTo>
                  <a:cubicBezTo>
                    <a:pt x="4905" y="12706"/>
                    <a:pt x="5062" y="12409"/>
                    <a:pt x="5211" y="12116"/>
                  </a:cubicBezTo>
                  <a:cubicBezTo>
                    <a:pt x="5426" y="11704"/>
                    <a:pt x="5634" y="11308"/>
                    <a:pt x="5883" y="11016"/>
                  </a:cubicBezTo>
                  <a:cubicBezTo>
                    <a:pt x="6005" y="10869"/>
                    <a:pt x="6141" y="10750"/>
                    <a:pt x="6292" y="10668"/>
                  </a:cubicBezTo>
                  <a:cubicBezTo>
                    <a:pt x="6441" y="10586"/>
                    <a:pt x="6605" y="10539"/>
                    <a:pt x="6796" y="10539"/>
                  </a:cubicBezTo>
                  <a:cubicBezTo>
                    <a:pt x="6827" y="10539"/>
                    <a:pt x="6854" y="10539"/>
                    <a:pt x="6885" y="10542"/>
                  </a:cubicBezTo>
                  <a:lnTo>
                    <a:pt x="6891" y="10542"/>
                  </a:lnTo>
                  <a:cubicBezTo>
                    <a:pt x="6922" y="10539"/>
                    <a:pt x="6953" y="10539"/>
                    <a:pt x="6984" y="10539"/>
                  </a:cubicBezTo>
                  <a:cubicBezTo>
                    <a:pt x="7171" y="10539"/>
                    <a:pt x="7338" y="10586"/>
                    <a:pt x="7487" y="10668"/>
                  </a:cubicBezTo>
                  <a:cubicBezTo>
                    <a:pt x="7600" y="10729"/>
                    <a:pt x="7703" y="10811"/>
                    <a:pt x="7797" y="10910"/>
                  </a:cubicBezTo>
                  <a:cubicBezTo>
                    <a:pt x="7945" y="11060"/>
                    <a:pt x="8077" y="11244"/>
                    <a:pt x="8200" y="11451"/>
                  </a:cubicBezTo>
                  <a:cubicBezTo>
                    <a:pt x="8326" y="11659"/>
                    <a:pt x="8442" y="11884"/>
                    <a:pt x="8565" y="12116"/>
                  </a:cubicBezTo>
                  <a:cubicBezTo>
                    <a:pt x="8714" y="12409"/>
                    <a:pt x="8871" y="12706"/>
                    <a:pt x="9045" y="12978"/>
                  </a:cubicBezTo>
                  <a:cubicBezTo>
                    <a:pt x="9222" y="13248"/>
                    <a:pt x="9420" y="13493"/>
                    <a:pt x="9658" y="13674"/>
                  </a:cubicBezTo>
                  <a:cubicBezTo>
                    <a:pt x="9785" y="13773"/>
                    <a:pt x="9914" y="13844"/>
                    <a:pt x="10043" y="13895"/>
                  </a:cubicBezTo>
                  <a:cubicBezTo>
                    <a:pt x="10169" y="13943"/>
                    <a:pt x="10299" y="13967"/>
                    <a:pt x="10425" y="13967"/>
                  </a:cubicBezTo>
                  <a:cubicBezTo>
                    <a:pt x="10555" y="13967"/>
                    <a:pt x="10685" y="13943"/>
                    <a:pt x="10811" y="13892"/>
                  </a:cubicBezTo>
                  <a:cubicBezTo>
                    <a:pt x="10998" y="13817"/>
                    <a:pt x="11202" y="13677"/>
                    <a:pt x="11413" y="13442"/>
                  </a:cubicBezTo>
                  <a:cubicBezTo>
                    <a:pt x="11731" y="13091"/>
                    <a:pt x="12065" y="12522"/>
                    <a:pt x="12385" y="11622"/>
                  </a:cubicBezTo>
                  <a:cubicBezTo>
                    <a:pt x="12705" y="10723"/>
                    <a:pt x="13016" y="9496"/>
                    <a:pt x="13277" y="7819"/>
                  </a:cubicBezTo>
                  <a:cubicBezTo>
                    <a:pt x="13466" y="6636"/>
                    <a:pt x="13557" y="5576"/>
                    <a:pt x="13557" y="4653"/>
                  </a:cubicBezTo>
                  <a:cubicBezTo>
                    <a:pt x="13557" y="3722"/>
                    <a:pt x="13461" y="2928"/>
                    <a:pt x="13274" y="2278"/>
                  </a:cubicBezTo>
                  <a:cubicBezTo>
                    <a:pt x="13087" y="1627"/>
                    <a:pt x="12804" y="1122"/>
                    <a:pt x="12426" y="771"/>
                  </a:cubicBezTo>
                  <a:cubicBezTo>
                    <a:pt x="12231" y="590"/>
                    <a:pt x="12010" y="454"/>
                    <a:pt x="11764" y="362"/>
                  </a:cubicBezTo>
                  <a:cubicBezTo>
                    <a:pt x="11519" y="270"/>
                    <a:pt x="11253" y="226"/>
                    <a:pt x="10967" y="226"/>
                  </a:cubicBezTo>
                  <a:cubicBezTo>
                    <a:pt x="10734" y="226"/>
                    <a:pt x="10488" y="254"/>
                    <a:pt x="10230" y="315"/>
                  </a:cubicBezTo>
                  <a:lnTo>
                    <a:pt x="10230" y="315"/>
                  </a:lnTo>
                  <a:lnTo>
                    <a:pt x="10214" y="246"/>
                  </a:lnTo>
                  <a:lnTo>
                    <a:pt x="10133" y="263"/>
                  </a:lnTo>
                  <a:lnTo>
                    <a:pt x="10150" y="334"/>
                  </a:lnTo>
                  <a:lnTo>
                    <a:pt x="10150" y="334"/>
                  </a:lnTo>
                  <a:cubicBezTo>
                    <a:pt x="8300" y="772"/>
                    <a:pt x="7414" y="836"/>
                    <a:pt x="7065" y="836"/>
                  </a:cubicBezTo>
                  <a:cubicBezTo>
                    <a:pt x="6973" y="836"/>
                    <a:pt x="6918" y="829"/>
                    <a:pt x="6891" y="829"/>
                  </a:cubicBezTo>
                  <a:lnTo>
                    <a:pt x="6888" y="826"/>
                  </a:lnTo>
                  <a:lnTo>
                    <a:pt x="6885" y="829"/>
                  </a:lnTo>
                  <a:cubicBezTo>
                    <a:pt x="6857" y="829"/>
                    <a:pt x="6803" y="836"/>
                    <a:pt x="6710" y="836"/>
                  </a:cubicBezTo>
                  <a:cubicBezTo>
                    <a:pt x="6360" y="836"/>
                    <a:pt x="5460" y="771"/>
                    <a:pt x="3585" y="325"/>
                  </a:cubicBezTo>
                  <a:cubicBezTo>
                    <a:pt x="3313" y="257"/>
                    <a:pt x="3054" y="226"/>
                    <a:pt x="2808" y="226"/>
                  </a:cubicBezTo>
                  <a:close/>
                  <a:moveTo>
                    <a:pt x="10971" y="83"/>
                  </a:moveTo>
                  <a:cubicBezTo>
                    <a:pt x="11278" y="83"/>
                    <a:pt x="11560" y="134"/>
                    <a:pt x="11819" y="229"/>
                  </a:cubicBezTo>
                  <a:cubicBezTo>
                    <a:pt x="12078" y="328"/>
                    <a:pt x="12313" y="474"/>
                    <a:pt x="12525" y="669"/>
                  </a:cubicBezTo>
                  <a:cubicBezTo>
                    <a:pt x="12909" y="1026"/>
                    <a:pt x="13203" y="1545"/>
                    <a:pt x="13400" y="2212"/>
                  </a:cubicBezTo>
                  <a:cubicBezTo>
                    <a:pt x="13595" y="2884"/>
                    <a:pt x="13694" y="3705"/>
                    <a:pt x="13694" y="4670"/>
                  </a:cubicBezTo>
                  <a:cubicBezTo>
                    <a:pt x="13694" y="5600"/>
                    <a:pt x="13601" y="6660"/>
                    <a:pt x="13417" y="7840"/>
                  </a:cubicBezTo>
                  <a:cubicBezTo>
                    <a:pt x="13131" y="9646"/>
                    <a:pt x="12766" y="11083"/>
                    <a:pt x="12337" y="12126"/>
                  </a:cubicBezTo>
                  <a:cubicBezTo>
                    <a:pt x="12119" y="12645"/>
                    <a:pt x="11887" y="13067"/>
                    <a:pt x="11638" y="13384"/>
                  </a:cubicBezTo>
                  <a:cubicBezTo>
                    <a:pt x="11393" y="13701"/>
                    <a:pt x="11135" y="13916"/>
                    <a:pt x="10861" y="14025"/>
                  </a:cubicBezTo>
                  <a:cubicBezTo>
                    <a:pt x="10718" y="14079"/>
                    <a:pt x="10575" y="14110"/>
                    <a:pt x="10429" y="14110"/>
                  </a:cubicBezTo>
                  <a:cubicBezTo>
                    <a:pt x="10146" y="14110"/>
                    <a:pt x="9856" y="14001"/>
                    <a:pt x="9573" y="13786"/>
                  </a:cubicBezTo>
                  <a:cubicBezTo>
                    <a:pt x="9325" y="13598"/>
                    <a:pt x="9120" y="13350"/>
                    <a:pt x="8939" y="13070"/>
                  </a:cubicBezTo>
                  <a:cubicBezTo>
                    <a:pt x="8755" y="12791"/>
                    <a:pt x="8595" y="12484"/>
                    <a:pt x="8439" y="12181"/>
                  </a:cubicBezTo>
                  <a:cubicBezTo>
                    <a:pt x="8231" y="11786"/>
                    <a:pt x="8040" y="11414"/>
                    <a:pt x="7815" y="11138"/>
                  </a:cubicBezTo>
                  <a:cubicBezTo>
                    <a:pt x="7699" y="10998"/>
                    <a:pt x="7580" y="10886"/>
                    <a:pt x="7440" y="10804"/>
                  </a:cubicBezTo>
                  <a:cubicBezTo>
                    <a:pt x="7303" y="10726"/>
                    <a:pt x="7151" y="10678"/>
                    <a:pt x="6976" y="10678"/>
                  </a:cubicBezTo>
                  <a:cubicBezTo>
                    <a:pt x="6949" y="10678"/>
                    <a:pt x="6922" y="10682"/>
                    <a:pt x="6895" y="10682"/>
                  </a:cubicBezTo>
                  <a:lnTo>
                    <a:pt x="6888" y="10685"/>
                  </a:lnTo>
                  <a:lnTo>
                    <a:pt x="6881" y="10682"/>
                  </a:lnTo>
                  <a:cubicBezTo>
                    <a:pt x="6854" y="10682"/>
                    <a:pt x="6823" y="10678"/>
                    <a:pt x="6796" y="10678"/>
                  </a:cubicBezTo>
                  <a:cubicBezTo>
                    <a:pt x="6625" y="10678"/>
                    <a:pt x="6472" y="10726"/>
                    <a:pt x="6336" y="10804"/>
                  </a:cubicBezTo>
                  <a:cubicBezTo>
                    <a:pt x="6128" y="10923"/>
                    <a:pt x="5957" y="11121"/>
                    <a:pt x="5798" y="11363"/>
                  </a:cubicBezTo>
                  <a:cubicBezTo>
                    <a:pt x="5641" y="11602"/>
                    <a:pt x="5491" y="11884"/>
                    <a:pt x="5337" y="12181"/>
                  </a:cubicBezTo>
                  <a:cubicBezTo>
                    <a:pt x="5180" y="12484"/>
                    <a:pt x="5021" y="12791"/>
                    <a:pt x="4837" y="13070"/>
                  </a:cubicBezTo>
                  <a:cubicBezTo>
                    <a:pt x="4656" y="13350"/>
                    <a:pt x="4451" y="13598"/>
                    <a:pt x="4203" y="13786"/>
                  </a:cubicBezTo>
                  <a:cubicBezTo>
                    <a:pt x="3920" y="14001"/>
                    <a:pt x="3630" y="14110"/>
                    <a:pt x="3347" y="14110"/>
                  </a:cubicBezTo>
                  <a:cubicBezTo>
                    <a:pt x="3201" y="14110"/>
                    <a:pt x="3058" y="14079"/>
                    <a:pt x="2915" y="14025"/>
                  </a:cubicBezTo>
                  <a:cubicBezTo>
                    <a:pt x="2641" y="13916"/>
                    <a:pt x="2383" y="13701"/>
                    <a:pt x="2138" y="13384"/>
                  </a:cubicBezTo>
                  <a:cubicBezTo>
                    <a:pt x="1765" y="12907"/>
                    <a:pt x="1428" y="12198"/>
                    <a:pt x="1128" y="11271"/>
                  </a:cubicBezTo>
                  <a:cubicBezTo>
                    <a:pt x="832" y="10341"/>
                    <a:pt x="573" y="9196"/>
                    <a:pt x="359" y="7840"/>
                  </a:cubicBezTo>
                  <a:cubicBezTo>
                    <a:pt x="175" y="6657"/>
                    <a:pt x="82" y="5600"/>
                    <a:pt x="82" y="4670"/>
                  </a:cubicBezTo>
                  <a:cubicBezTo>
                    <a:pt x="82" y="3705"/>
                    <a:pt x="181" y="2884"/>
                    <a:pt x="375" y="2212"/>
                  </a:cubicBezTo>
                  <a:cubicBezTo>
                    <a:pt x="573" y="1545"/>
                    <a:pt x="866" y="1026"/>
                    <a:pt x="1251" y="669"/>
                  </a:cubicBezTo>
                  <a:cubicBezTo>
                    <a:pt x="1463" y="474"/>
                    <a:pt x="1698" y="328"/>
                    <a:pt x="1957" y="229"/>
                  </a:cubicBezTo>
                  <a:cubicBezTo>
                    <a:pt x="2215" y="134"/>
                    <a:pt x="2498" y="83"/>
                    <a:pt x="2805" y="83"/>
                  </a:cubicBezTo>
                  <a:cubicBezTo>
                    <a:pt x="3061" y="83"/>
                    <a:pt x="3330" y="117"/>
                    <a:pt x="3620" y="185"/>
                  </a:cubicBezTo>
                  <a:cubicBezTo>
                    <a:pt x="5501" y="635"/>
                    <a:pt x="6391" y="693"/>
                    <a:pt x="6718" y="693"/>
                  </a:cubicBezTo>
                  <a:cubicBezTo>
                    <a:pt x="6772" y="693"/>
                    <a:pt x="6809" y="693"/>
                    <a:pt x="6836" y="689"/>
                  </a:cubicBezTo>
                  <a:lnTo>
                    <a:pt x="6864" y="689"/>
                  </a:lnTo>
                  <a:cubicBezTo>
                    <a:pt x="6868" y="686"/>
                    <a:pt x="6871" y="686"/>
                    <a:pt x="6874" y="686"/>
                  </a:cubicBezTo>
                  <a:lnTo>
                    <a:pt x="6902" y="686"/>
                  </a:lnTo>
                  <a:cubicBezTo>
                    <a:pt x="6915" y="689"/>
                    <a:pt x="6963" y="693"/>
                    <a:pt x="7058" y="693"/>
                  </a:cubicBezTo>
                  <a:cubicBezTo>
                    <a:pt x="7385" y="693"/>
                    <a:pt x="8275" y="635"/>
                    <a:pt x="10156" y="185"/>
                  </a:cubicBezTo>
                  <a:cubicBezTo>
                    <a:pt x="10446" y="117"/>
                    <a:pt x="10715" y="83"/>
                    <a:pt x="10971" y="83"/>
                  </a:cubicBezTo>
                  <a:close/>
                  <a:moveTo>
                    <a:pt x="2805" y="1"/>
                  </a:moveTo>
                  <a:cubicBezTo>
                    <a:pt x="2488" y="1"/>
                    <a:pt x="2199" y="52"/>
                    <a:pt x="1929" y="154"/>
                  </a:cubicBezTo>
                  <a:cubicBezTo>
                    <a:pt x="1660" y="257"/>
                    <a:pt x="1415" y="406"/>
                    <a:pt x="1197" y="608"/>
                  </a:cubicBezTo>
                  <a:cubicBezTo>
                    <a:pt x="798" y="979"/>
                    <a:pt x="498" y="1511"/>
                    <a:pt x="297" y="2192"/>
                  </a:cubicBezTo>
                  <a:cubicBezTo>
                    <a:pt x="99" y="2871"/>
                    <a:pt x="0" y="3702"/>
                    <a:pt x="0" y="4670"/>
                  </a:cubicBezTo>
                  <a:cubicBezTo>
                    <a:pt x="0" y="5603"/>
                    <a:pt x="93" y="6667"/>
                    <a:pt x="277" y="7853"/>
                  </a:cubicBezTo>
                  <a:cubicBezTo>
                    <a:pt x="563" y="9663"/>
                    <a:pt x="927" y="11107"/>
                    <a:pt x="1364" y="12157"/>
                  </a:cubicBezTo>
                  <a:cubicBezTo>
                    <a:pt x="1581" y="12682"/>
                    <a:pt x="1817" y="13108"/>
                    <a:pt x="2072" y="13435"/>
                  </a:cubicBezTo>
                  <a:cubicBezTo>
                    <a:pt x="2325" y="13759"/>
                    <a:pt x="2594" y="13984"/>
                    <a:pt x="2883" y="14100"/>
                  </a:cubicBezTo>
                  <a:cubicBezTo>
                    <a:pt x="3033" y="14161"/>
                    <a:pt x="3190" y="14191"/>
                    <a:pt x="3347" y="14191"/>
                  </a:cubicBezTo>
                  <a:cubicBezTo>
                    <a:pt x="3651" y="14191"/>
                    <a:pt x="3957" y="14076"/>
                    <a:pt x="4250" y="13851"/>
                  </a:cubicBezTo>
                  <a:cubicBezTo>
                    <a:pt x="4509" y="13657"/>
                    <a:pt x="4721" y="13397"/>
                    <a:pt x="4905" y="13115"/>
                  </a:cubicBezTo>
                  <a:cubicBezTo>
                    <a:pt x="5092" y="12832"/>
                    <a:pt x="5252" y="12522"/>
                    <a:pt x="5409" y="12219"/>
                  </a:cubicBezTo>
                  <a:cubicBezTo>
                    <a:pt x="5617" y="11823"/>
                    <a:pt x="5808" y="11455"/>
                    <a:pt x="6026" y="11189"/>
                  </a:cubicBezTo>
                  <a:cubicBezTo>
                    <a:pt x="6135" y="11056"/>
                    <a:pt x="6251" y="10948"/>
                    <a:pt x="6377" y="10876"/>
                  </a:cubicBezTo>
                  <a:cubicBezTo>
                    <a:pt x="6503" y="10800"/>
                    <a:pt x="6639" y="10759"/>
                    <a:pt x="6796" y="10759"/>
                  </a:cubicBezTo>
                  <a:cubicBezTo>
                    <a:pt x="6823" y="10759"/>
                    <a:pt x="6847" y="10764"/>
                    <a:pt x="6874" y="10764"/>
                  </a:cubicBezTo>
                  <a:lnTo>
                    <a:pt x="6885" y="10767"/>
                  </a:lnTo>
                  <a:lnTo>
                    <a:pt x="6888" y="10767"/>
                  </a:lnTo>
                  <a:lnTo>
                    <a:pt x="6902" y="10764"/>
                  </a:lnTo>
                  <a:cubicBezTo>
                    <a:pt x="6926" y="10764"/>
                    <a:pt x="6953" y="10759"/>
                    <a:pt x="6976" y="10759"/>
                  </a:cubicBezTo>
                  <a:cubicBezTo>
                    <a:pt x="7133" y="10759"/>
                    <a:pt x="7273" y="10800"/>
                    <a:pt x="7399" y="10876"/>
                  </a:cubicBezTo>
                  <a:cubicBezTo>
                    <a:pt x="7590" y="10984"/>
                    <a:pt x="7753" y="11173"/>
                    <a:pt x="7910" y="11407"/>
                  </a:cubicBezTo>
                  <a:cubicBezTo>
                    <a:pt x="8063" y="11639"/>
                    <a:pt x="8211" y="11922"/>
                    <a:pt x="8367" y="12219"/>
                  </a:cubicBezTo>
                  <a:cubicBezTo>
                    <a:pt x="8524" y="12522"/>
                    <a:pt x="8684" y="12832"/>
                    <a:pt x="8868" y="13115"/>
                  </a:cubicBezTo>
                  <a:cubicBezTo>
                    <a:pt x="9055" y="13397"/>
                    <a:pt x="9266" y="13657"/>
                    <a:pt x="9526" y="13851"/>
                  </a:cubicBezTo>
                  <a:cubicBezTo>
                    <a:pt x="9819" y="14076"/>
                    <a:pt x="10125" y="14191"/>
                    <a:pt x="10429" y="14191"/>
                  </a:cubicBezTo>
                  <a:cubicBezTo>
                    <a:pt x="10586" y="14191"/>
                    <a:pt x="10742" y="14161"/>
                    <a:pt x="10892" y="14100"/>
                  </a:cubicBezTo>
                  <a:cubicBezTo>
                    <a:pt x="11182" y="13984"/>
                    <a:pt x="11451" y="13759"/>
                    <a:pt x="11703" y="13435"/>
                  </a:cubicBezTo>
                  <a:cubicBezTo>
                    <a:pt x="12085" y="12947"/>
                    <a:pt x="12426" y="12228"/>
                    <a:pt x="12725" y="11295"/>
                  </a:cubicBezTo>
                  <a:cubicBezTo>
                    <a:pt x="13026" y="10361"/>
                    <a:pt x="13285" y="9210"/>
                    <a:pt x="13499" y="7853"/>
                  </a:cubicBezTo>
                  <a:cubicBezTo>
                    <a:pt x="13683" y="6667"/>
                    <a:pt x="13776" y="5603"/>
                    <a:pt x="13776" y="4670"/>
                  </a:cubicBezTo>
                  <a:cubicBezTo>
                    <a:pt x="13776" y="3702"/>
                    <a:pt x="13677" y="2871"/>
                    <a:pt x="13479" y="2192"/>
                  </a:cubicBezTo>
                  <a:cubicBezTo>
                    <a:pt x="13277" y="1511"/>
                    <a:pt x="12978" y="979"/>
                    <a:pt x="12579" y="608"/>
                  </a:cubicBezTo>
                  <a:cubicBezTo>
                    <a:pt x="12361" y="406"/>
                    <a:pt x="12116" y="257"/>
                    <a:pt x="11846" y="154"/>
                  </a:cubicBezTo>
                  <a:cubicBezTo>
                    <a:pt x="11577" y="52"/>
                    <a:pt x="11287" y="1"/>
                    <a:pt x="10971" y="1"/>
                  </a:cubicBezTo>
                  <a:cubicBezTo>
                    <a:pt x="10708" y="1"/>
                    <a:pt x="10432" y="38"/>
                    <a:pt x="10139" y="106"/>
                  </a:cubicBezTo>
                  <a:cubicBezTo>
                    <a:pt x="8261" y="556"/>
                    <a:pt x="7379" y="611"/>
                    <a:pt x="7058" y="611"/>
                  </a:cubicBezTo>
                  <a:cubicBezTo>
                    <a:pt x="7007" y="611"/>
                    <a:pt x="6970" y="611"/>
                    <a:pt x="6946" y="608"/>
                  </a:cubicBezTo>
                  <a:lnTo>
                    <a:pt x="6918" y="608"/>
                  </a:lnTo>
                  <a:cubicBezTo>
                    <a:pt x="6915" y="608"/>
                    <a:pt x="6915" y="604"/>
                    <a:pt x="6912" y="604"/>
                  </a:cubicBezTo>
                  <a:lnTo>
                    <a:pt x="6888" y="601"/>
                  </a:lnTo>
                  <a:lnTo>
                    <a:pt x="6864" y="604"/>
                  </a:lnTo>
                  <a:lnTo>
                    <a:pt x="6864" y="605"/>
                  </a:lnTo>
                  <a:lnTo>
                    <a:pt x="6864" y="605"/>
                  </a:lnTo>
                  <a:cubicBezTo>
                    <a:pt x="6851" y="608"/>
                    <a:pt x="6806" y="611"/>
                    <a:pt x="6718" y="611"/>
                  </a:cubicBezTo>
                  <a:cubicBezTo>
                    <a:pt x="6400" y="611"/>
                    <a:pt x="5515" y="556"/>
                    <a:pt x="3637" y="106"/>
                  </a:cubicBezTo>
                  <a:cubicBezTo>
                    <a:pt x="3344" y="38"/>
                    <a:pt x="3068" y="1"/>
                    <a:pt x="280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4"/>
            <p:cNvSpPr/>
            <p:nvPr/>
          </p:nvSpPr>
          <p:spPr>
            <a:xfrm>
              <a:off x="1350077" y="3323672"/>
              <a:ext cx="331141" cy="72175"/>
            </a:xfrm>
            <a:custGeom>
              <a:rect b="b" l="l" r="r" t="t"/>
              <a:pathLst>
                <a:path extrusionOk="0" h="1153" w="5290">
                  <a:moveTo>
                    <a:pt x="0" y="1"/>
                  </a:moveTo>
                  <a:lnTo>
                    <a:pt x="0" y="1"/>
                  </a:lnTo>
                  <a:cubicBezTo>
                    <a:pt x="389" y="243"/>
                    <a:pt x="805" y="437"/>
                    <a:pt x="1235" y="604"/>
                  </a:cubicBezTo>
                  <a:cubicBezTo>
                    <a:pt x="1660" y="770"/>
                    <a:pt x="2103" y="900"/>
                    <a:pt x="2553" y="1003"/>
                  </a:cubicBezTo>
                  <a:cubicBezTo>
                    <a:pt x="3006" y="1094"/>
                    <a:pt x="3467" y="1149"/>
                    <a:pt x="3930" y="1152"/>
                  </a:cubicBezTo>
                  <a:cubicBezTo>
                    <a:pt x="4390" y="1149"/>
                    <a:pt x="4854" y="1084"/>
                    <a:pt x="5290" y="945"/>
                  </a:cubicBezTo>
                  <a:lnTo>
                    <a:pt x="5290" y="945"/>
                  </a:lnTo>
                  <a:cubicBezTo>
                    <a:pt x="4995" y="977"/>
                    <a:pt x="4703" y="993"/>
                    <a:pt x="4413" y="993"/>
                  </a:cubicBezTo>
                  <a:cubicBezTo>
                    <a:pt x="4253" y="993"/>
                    <a:pt x="4093" y="989"/>
                    <a:pt x="3934" y="979"/>
                  </a:cubicBezTo>
                  <a:cubicBezTo>
                    <a:pt x="3487" y="941"/>
                    <a:pt x="3041" y="877"/>
                    <a:pt x="2601" y="784"/>
                  </a:cubicBezTo>
                  <a:cubicBezTo>
                    <a:pt x="2161" y="689"/>
                    <a:pt x="1725" y="573"/>
                    <a:pt x="1292" y="440"/>
                  </a:cubicBezTo>
                  <a:cubicBezTo>
                    <a:pt x="859" y="307"/>
                    <a:pt x="430" y="161"/>
                    <a:pt x="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1327229" y="3312154"/>
              <a:ext cx="378715" cy="86259"/>
            </a:xfrm>
            <a:custGeom>
              <a:rect b="b" l="l" r="r" t="t"/>
              <a:pathLst>
                <a:path extrusionOk="0" h="1378" w="6050">
                  <a:moveTo>
                    <a:pt x="792" y="381"/>
                  </a:moveTo>
                  <a:cubicBezTo>
                    <a:pt x="1075" y="481"/>
                    <a:pt x="1359" y="575"/>
                    <a:pt x="1644" y="665"/>
                  </a:cubicBezTo>
                  <a:cubicBezTo>
                    <a:pt x="2076" y="795"/>
                    <a:pt x="2516" y="913"/>
                    <a:pt x="2956" y="1009"/>
                  </a:cubicBezTo>
                  <a:cubicBezTo>
                    <a:pt x="3399" y="1102"/>
                    <a:pt x="3845" y="1163"/>
                    <a:pt x="4295" y="1204"/>
                  </a:cubicBezTo>
                  <a:lnTo>
                    <a:pt x="4299" y="1204"/>
                  </a:lnTo>
                  <a:cubicBezTo>
                    <a:pt x="4458" y="1214"/>
                    <a:pt x="4619" y="1217"/>
                    <a:pt x="4779" y="1217"/>
                  </a:cubicBezTo>
                  <a:cubicBezTo>
                    <a:pt x="4917" y="1217"/>
                    <a:pt x="5056" y="1213"/>
                    <a:pt x="5194" y="1206"/>
                  </a:cubicBezTo>
                  <a:lnTo>
                    <a:pt x="5194" y="1206"/>
                  </a:lnTo>
                  <a:cubicBezTo>
                    <a:pt x="4899" y="1264"/>
                    <a:pt x="4596" y="1293"/>
                    <a:pt x="4295" y="1295"/>
                  </a:cubicBezTo>
                  <a:cubicBezTo>
                    <a:pt x="3835" y="1292"/>
                    <a:pt x="3379" y="1237"/>
                    <a:pt x="2929" y="1146"/>
                  </a:cubicBezTo>
                  <a:cubicBezTo>
                    <a:pt x="2479" y="1047"/>
                    <a:pt x="2039" y="918"/>
                    <a:pt x="1613" y="750"/>
                  </a:cubicBezTo>
                  <a:cubicBezTo>
                    <a:pt x="1333" y="640"/>
                    <a:pt x="1057" y="520"/>
                    <a:pt x="792" y="381"/>
                  </a:cubicBezTo>
                  <a:close/>
                  <a:moveTo>
                    <a:pt x="1" y="1"/>
                  </a:moveTo>
                  <a:lnTo>
                    <a:pt x="345" y="218"/>
                  </a:lnTo>
                  <a:cubicBezTo>
                    <a:pt x="733" y="464"/>
                    <a:pt x="1156" y="658"/>
                    <a:pt x="1582" y="825"/>
                  </a:cubicBezTo>
                  <a:cubicBezTo>
                    <a:pt x="2015" y="995"/>
                    <a:pt x="2458" y="1125"/>
                    <a:pt x="2912" y="1228"/>
                  </a:cubicBezTo>
                  <a:cubicBezTo>
                    <a:pt x="3365" y="1319"/>
                    <a:pt x="3828" y="1374"/>
                    <a:pt x="4295" y="1377"/>
                  </a:cubicBezTo>
                  <a:cubicBezTo>
                    <a:pt x="4762" y="1374"/>
                    <a:pt x="5229" y="1309"/>
                    <a:pt x="5669" y="1169"/>
                  </a:cubicBezTo>
                  <a:lnTo>
                    <a:pt x="6050" y="1047"/>
                  </a:lnTo>
                  <a:lnTo>
                    <a:pt x="5652" y="1088"/>
                  </a:lnTo>
                  <a:cubicBezTo>
                    <a:pt x="5358" y="1122"/>
                    <a:pt x="5068" y="1135"/>
                    <a:pt x="4779" y="1135"/>
                  </a:cubicBezTo>
                  <a:cubicBezTo>
                    <a:pt x="4619" y="1135"/>
                    <a:pt x="4462" y="1132"/>
                    <a:pt x="4302" y="1122"/>
                  </a:cubicBezTo>
                  <a:cubicBezTo>
                    <a:pt x="3855" y="1084"/>
                    <a:pt x="3412" y="1020"/>
                    <a:pt x="2973" y="927"/>
                  </a:cubicBezTo>
                  <a:cubicBezTo>
                    <a:pt x="2533" y="836"/>
                    <a:pt x="2100" y="716"/>
                    <a:pt x="1668" y="586"/>
                  </a:cubicBezTo>
                  <a:cubicBezTo>
                    <a:pt x="1235" y="451"/>
                    <a:pt x="809" y="307"/>
                    <a:pt x="379" y="1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9" name="Google Shape;1489;p34"/>
          <p:cNvSpPr txBox="1"/>
          <p:nvPr>
            <p:ph idx="4294967295" type="subTitle"/>
          </p:nvPr>
        </p:nvSpPr>
        <p:spPr>
          <a:xfrm>
            <a:off x="1305288" y="3348800"/>
            <a:ext cx="17505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CUIDADO PARA NÃO MACHUCAR</a:t>
            </a:r>
            <a:endParaRPr>
              <a:solidFill>
                <a:srgbClr val="303F46"/>
              </a:solidFill>
            </a:endParaRPr>
          </a:p>
        </p:txBody>
      </p:sp>
      <p:sp>
        <p:nvSpPr>
          <p:cNvPr id="1490" name="Google Shape;1490;p34"/>
          <p:cNvSpPr txBox="1"/>
          <p:nvPr>
            <p:ph idx="4294967295" type="subTitle"/>
          </p:nvPr>
        </p:nvSpPr>
        <p:spPr>
          <a:xfrm>
            <a:off x="1305288" y="1432375"/>
            <a:ext cx="17505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PODER DE LIMPEZA</a:t>
            </a:r>
            <a:endParaRPr>
              <a:solidFill>
                <a:srgbClr val="303F46"/>
              </a:solidFill>
            </a:endParaRPr>
          </a:p>
        </p:txBody>
      </p:sp>
      <p:sp>
        <p:nvSpPr>
          <p:cNvPr id="1491" name="Google Shape;1491;p34"/>
          <p:cNvSpPr txBox="1"/>
          <p:nvPr>
            <p:ph idx="4294967295" type="subTitle"/>
          </p:nvPr>
        </p:nvSpPr>
        <p:spPr>
          <a:xfrm>
            <a:off x="6259025" y="2245788"/>
            <a:ext cx="17505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O DENTE SUJO</a:t>
            </a:r>
            <a:endParaRPr>
              <a:solidFill>
                <a:srgbClr val="303F46"/>
              </a:solidFill>
            </a:endParaRPr>
          </a:p>
        </p:txBody>
      </p:sp>
      <p:cxnSp>
        <p:nvCxnSpPr>
          <p:cNvPr id="1492" name="Google Shape;1492;p34"/>
          <p:cNvCxnSpPr/>
          <p:nvPr/>
        </p:nvCxnSpPr>
        <p:spPr>
          <a:xfrm>
            <a:off x="3055788" y="1716175"/>
            <a:ext cx="1017000" cy="0"/>
          </a:xfrm>
          <a:prstGeom prst="straightConnector1">
            <a:avLst/>
          </a:prstGeom>
          <a:noFill/>
          <a:ln cap="flat" cmpd="sng" w="19050">
            <a:solidFill>
              <a:srgbClr val="303F46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493" name="Google Shape;1493;p34"/>
          <p:cNvCxnSpPr/>
          <p:nvPr/>
        </p:nvCxnSpPr>
        <p:spPr>
          <a:xfrm>
            <a:off x="3055788" y="3630225"/>
            <a:ext cx="1017000" cy="0"/>
          </a:xfrm>
          <a:prstGeom prst="straightConnector1">
            <a:avLst/>
          </a:prstGeom>
          <a:noFill/>
          <a:ln cap="flat" cmpd="sng" w="19050">
            <a:solidFill>
              <a:srgbClr val="303F46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494" name="Google Shape;1494;p34"/>
          <p:cNvCxnSpPr>
            <a:stCxn id="1491" idx="1"/>
          </p:cNvCxnSpPr>
          <p:nvPr/>
        </p:nvCxnSpPr>
        <p:spPr>
          <a:xfrm flipH="1">
            <a:off x="5514425" y="2571738"/>
            <a:ext cx="744600" cy="368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303F46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1495" name="Google Shape;1495;p34"/>
          <p:cNvSpPr txBox="1"/>
          <p:nvPr>
            <p:ph type="ctrTitle"/>
          </p:nvPr>
        </p:nvSpPr>
        <p:spPr>
          <a:xfrm flipH="1">
            <a:off x="6796174" y="894875"/>
            <a:ext cx="1795800" cy="584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CUIDADOS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ntal Clinic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