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7" r:id="rId2"/>
    <p:sldId id="268" r:id="rId3"/>
    <p:sldId id="273" r:id="rId4"/>
    <p:sldId id="269" r:id="rId5"/>
    <p:sldId id="274" r:id="rId6"/>
    <p:sldId id="275" r:id="rId7"/>
    <p:sldId id="276"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Lavieri Hernandez" initials="LH" lastIdx="1" clrIdx="0">
    <p:extLst>
      <p:ext uri="{19B8F6BF-5375-455C-9EA6-DF929625EA0E}">
        <p15:presenceInfo xmlns:p15="http://schemas.microsoft.com/office/powerpoint/2012/main" userId="S::llavieri@knights.ucf.edu::c9f00127-d687-4353-aefe-3356d7062bc6" providerId="AD"/>
      </p:ext>
    </p:extLst>
  </p:cmAuthor>
  <p:cmAuthor id="2" name="Manuel Gonzalez" initials="MG" lastIdx="1" clrIdx="1">
    <p:extLst>
      <p:ext uri="{19B8F6BF-5375-455C-9EA6-DF929625EA0E}">
        <p15:presenceInfo xmlns:p15="http://schemas.microsoft.com/office/powerpoint/2012/main" userId="S::manolito@knights.ucf.edu::af11e5cf-7500-4d9f-9b1c-a386c9671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7A5D0-5260-A578-095D-3EFC1A102855}" v="392" dt="2020-09-13T23:08:43.491"/>
    <p1510:client id="{911003E6-BAFB-43A7-AB84-1C8128C66937}" v="2" dt="2020-09-14T00:51:53.562"/>
    <p1510:client id="{B37E65B4-A0F2-6448-5121-0C485C461521}" v="2" dt="2020-09-14T00:56:45.687"/>
    <p1510:client id="{CA8DE0E8-8F3F-D310-9773-E58CED780BBD}" v="1" dt="2020-09-14T14:48:46.410"/>
    <p1510:client id="{DC11B63E-5F78-163F-4000-1F186BB7ED0D}" v="4" dt="2020-09-13T18:31:48.255"/>
    <p1510:client id="{DCF7B58E-5018-399A-6D5F-8124CC7B02F1}" v="2" dt="2020-09-13T18:26:37.906"/>
    <p1510:client id="{E5709370-D51F-46CC-089E-6832583BF9CB}" v="2" dt="2020-09-14T00:55:15.380"/>
  </p1510:revLst>
</p1510:revInfo>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62397" autoAdjust="0"/>
  </p:normalViewPr>
  <p:slideViewPr>
    <p:cSldViewPr snapToGrid="0">
      <p:cViewPr varScale="1">
        <p:scale>
          <a:sx n="71" d="100"/>
          <a:sy n="71" d="100"/>
        </p:scale>
        <p:origin x="2076" y="13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Lavieri Hernandez" userId="S::llavieri@knights.ucf.edu::c9f00127-d687-4353-aefe-3356d7062bc6" providerId="AD" clId="Web-{B37E65B4-A0F2-6448-5121-0C485C461521}"/>
    <pc:docChg chg="modSld">
      <pc:chgData name="Luis Lavieri Hernandez" userId="S::llavieri@knights.ucf.edu::c9f00127-d687-4353-aefe-3356d7062bc6" providerId="AD" clId="Web-{B37E65B4-A0F2-6448-5121-0C485C461521}" dt="2020-09-14T01:43:32.632" v="21"/>
      <pc:docMkLst>
        <pc:docMk/>
      </pc:docMkLst>
      <pc:sldChg chg="addCm delCm">
        <pc:chgData name="Luis Lavieri Hernandez" userId="S::llavieri@knights.ucf.edu::c9f00127-d687-4353-aefe-3356d7062bc6" providerId="AD" clId="Web-{B37E65B4-A0F2-6448-5121-0C485C461521}" dt="2020-09-14T00:56:45.687" v="1"/>
        <pc:sldMkLst>
          <pc:docMk/>
          <pc:sldMk cId="576090978" sldId="257"/>
        </pc:sldMkLst>
      </pc:sldChg>
      <pc:sldChg chg="modNotes">
        <pc:chgData name="Luis Lavieri Hernandez" userId="S::llavieri@knights.ucf.edu::c9f00127-d687-4353-aefe-3356d7062bc6" providerId="AD" clId="Web-{B37E65B4-A0F2-6448-5121-0C485C461521}" dt="2020-09-14T01:27:32.572" v="10"/>
        <pc:sldMkLst>
          <pc:docMk/>
          <pc:sldMk cId="2905083717" sldId="266"/>
        </pc:sldMkLst>
      </pc:sldChg>
      <pc:sldChg chg="modNotes">
        <pc:chgData name="Luis Lavieri Hernandez" userId="S::llavieri@knights.ucf.edu::c9f00127-d687-4353-aefe-3356d7062bc6" providerId="AD" clId="Web-{B37E65B4-A0F2-6448-5121-0C485C461521}" dt="2020-09-14T01:19:44.278" v="2"/>
        <pc:sldMkLst>
          <pc:docMk/>
          <pc:sldMk cId="2219497805" sldId="267"/>
        </pc:sldMkLst>
      </pc:sldChg>
      <pc:sldChg chg="modNotes">
        <pc:chgData name="Luis Lavieri Hernandez" userId="S::llavieri@knights.ucf.edu::c9f00127-d687-4353-aefe-3356d7062bc6" providerId="AD" clId="Web-{B37E65B4-A0F2-6448-5121-0C485C461521}" dt="2020-09-14T01:27:12.931" v="3"/>
        <pc:sldMkLst>
          <pc:docMk/>
          <pc:sldMk cId="3963792756" sldId="268"/>
        </pc:sldMkLst>
      </pc:sldChg>
      <pc:sldChg chg="modNotes">
        <pc:chgData name="Luis Lavieri Hernandez" userId="S::llavieri@knights.ucf.edu::c9f00127-d687-4353-aefe-3356d7062bc6" providerId="AD" clId="Web-{B37E65B4-A0F2-6448-5121-0C485C461521}" dt="2020-09-14T01:32:09.252" v="11"/>
        <pc:sldMkLst>
          <pc:docMk/>
          <pc:sldMk cId="3355594980" sldId="269"/>
        </pc:sldMkLst>
      </pc:sldChg>
      <pc:sldChg chg="modNotes">
        <pc:chgData name="Luis Lavieri Hernandez" userId="S::llavieri@knights.ucf.edu::c9f00127-d687-4353-aefe-3356d7062bc6" providerId="AD" clId="Web-{B37E65B4-A0F2-6448-5121-0C485C461521}" dt="2020-09-14T01:43:32.632" v="21"/>
        <pc:sldMkLst>
          <pc:docMk/>
          <pc:sldMk cId="1769535438" sldId="270"/>
        </pc:sldMkLst>
      </pc:sldChg>
      <pc:sldChg chg="modNotes">
        <pc:chgData name="Luis Lavieri Hernandez" userId="S::llavieri@knights.ucf.edu::c9f00127-d687-4353-aefe-3356d7062bc6" providerId="AD" clId="Web-{B37E65B4-A0F2-6448-5121-0C485C461521}" dt="2020-09-14T01:42:19.989" v="13"/>
        <pc:sldMkLst>
          <pc:docMk/>
          <pc:sldMk cId="3193462103" sldId="272"/>
        </pc:sldMkLst>
      </pc:sldChg>
    </pc:docChg>
  </pc:docChgLst>
  <pc:docChgLst>
    <pc:chgData name="Luis Lavieri Hernandez" userId="S::llavieri@knights.ucf.edu::c9f00127-d687-4353-aefe-3356d7062bc6" providerId="AD" clId="Web-{DC11B63E-5F78-163F-4000-1F186BB7ED0D}"/>
    <pc:docChg chg="modSld">
      <pc:chgData name="Luis Lavieri Hernandez" userId="S::llavieri@knights.ucf.edu::c9f00127-d687-4353-aefe-3356d7062bc6" providerId="AD" clId="Web-{DC11B63E-5F78-163F-4000-1F186BB7ED0D}" dt="2020-09-13T18:31:48.255" v="3"/>
      <pc:docMkLst>
        <pc:docMk/>
      </pc:docMkLst>
      <pc:sldChg chg="addSp delSp">
        <pc:chgData name="Luis Lavieri Hernandez" userId="S::llavieri@knights.ucf.edu::c9f00127-d687-4353-aefe-3356d7062bc6" providerId="AD" clId="Web-{DC11B63E-5F78-163F-4000-1F186BB7ED0D}" dt="2020-09-13T18:31:48.255" v="3"/>
        <pc:sldMkLst>
          <pc:docMk/>
          <pc:sldMk cId="576090978" sldId="257"/>
        </pc:sldMkLst>
        <pc:spChg chg="add del">
          <ac:chgData name="Luis Lavieri Hernandez" userId="S::llavieri@knights.ucf.edu::c9f00127-d687-4353-aefe-3356d7062bc6" providerId="AD" clId="Web-{DC11B63E-5F78-163F-4000-1F186BB7ED0D}" dt="2020-09-13T18:31:15.442" v="1"/>
          <ac:spMkLst>
            <pc:docMk/>
            <pc:sldMk cId="576090978" sldId="257"/>
            <ac:spMk id="4" creationId="{5FBC6D69-8406-46E4-91DF-506DD74ECED4}"/>
          </ac:spMkLst>
        </pc:spChg>
        <pc:graphicFrameChg chg="add del">
          <ac:chgData name="Luis Lavieri Hernandez" userId="S::llavieri@knights.ucf.edu::c9f00127-d687-4353-aefe-3356d7062bc6" providerId="AD" clId="Web-{DC11B63E-5F78-163F-4000-1F186BB7ED0D}" dt="2020-09-13T18:31:48.255" v="3"/>
          <ac:graphicFrameMkLst>
            <pc:docMk/>
            <pc:sldMk cId="576090978" sldId="257"/>
            <ac:graphicFrameMk id="6" creationId="{D495B080-3E73-4AAC-BE24-3DA18985380C}"/>
          </ac:graphicFrameMkLst>
        </pc:graphicFrameChg>
      </pc:sldChg>
    </pc:docChg>
  </pc:docChgLst>
  <pc:docChgLst>
    <pc:chgData name="Manuel Gonzalez" userId="S::manolito@knights.ucf.edu::af11e5cf-7500-4d9f-9b1c-a386c9671823" providerId="AD" clId="Web-{CA8DE0E8-8F3F-D310-9773-E58CED780BBD}"/>
    <pc:docChg chg="modSld">
      <pc:chgData name="Manuel Gonzalez" userId="S::manolito@knights.ucf.edu::af11e5cf-7500-4d9f-9b1c-a386c9671823" providerId="AD" clId="Web-{CA8DE0E8-8F3F-D310-9773-E58CED780BBD}" dt="2020-09-14T15:01:23.212" v="941"/>
      <pc:docMkLst>
        <pc:docMk/>
      </pc:docMkLst>
      <pc:sldChg chg="modNotes">
        <pc:chgData name="Manuel Gonzalez" userId="S::manolito@knights.ucf.edu::af11e5cf-7500-4d9f-9b1c-a386c9671823" providerId="AD" clId="Web-{CA8DE0E8-8F3F-D310-9773-E58CED780BBD}" dt="2020-09-14T14:54:33.287" v="694"/>
        <pc:sldMkLst>
          <pc:docMk/>
          <pc:sldMk cId="576090978" sldId="257"/>
        </pc:sldMkLst>
      </pc:sldChg>
      <pc:sldChg chg="modNotes">
        <pc:chgData name="Manuel Gonzalez" userId="S::manolito@knights.ucf.edu::af11e5cf-7500-4d9f-9b1c-a386c9671823" providerId="AD" clId="Web-{CA8DE0E8-8F3F-D310-9773-E58CED780BBD}" dt="2020-09-14T15:01:23.212" v="941"/>
        <pc:sldMkLst>
          <pc:docMk/>
          <pc:sldMk cId="2219497805" sldId="267"/>
        </pc:sldMkLst>
      </pc:sldChg>
      <pc:sldChg chg="modNotes">
        <pc:chgData name="Manuel Gonzalez" userId="S::manolito@knights.ucf.edu::af11e5cf-7500-4d9f-9b1c-a386c9671823" providerId="AD" clId="Web-{CA8DE0E8-8F3F-D310-9773-E58CED780BBD}" dt="2020-09-14T14:46:02.721" v="545"/>
        <pc:sldMkLst>
          <pc:docMk/>
          <pc:sldMk cId="4150000942" sldId="271"/>
        </pc:sldMkLst>
      </pc:sldChg>
    </pc:docChg>
  </pc:docChgLst>
  <pc:docChgLst>
    <pc:chgData name="Luis Lavieri Hernandez" userId="S::llavieri@knights.ucf.edu::c9f00127-d687-4353-aefe-3356d7062bc6" providerId="AD" clId="Web-{DCF7B58E-5018-399A-6D5F-8124CC7B02F1}"/>
    <pc:docChg chg="modSld addMainMaster delMainMaster modMainMaster">
      <pc:chgData name="Luis Lavieri Hernandez" userId="S::llavieri@knights.ucf.edu::c9f00127-d687-4353-aefe-3356d7062bc6" providerId="AD" clId="Web-{DCF7B58E-5018-399A-6D5F-8124CC7B02F1}" dt="2020-09-13T18:26:37.797" v="1"/>
      <pc:docMkLst>
        <pc:docMk/>
      </pc:docMkLst>
      <pc:sldChg chg="modSp mod modClrScheme chgLayout">
        <pc:chgData name="Luis Lavieri Hernandez" userId="S::llavieri@knights.ucf.edu::c9f00127-d687-4353-aefe-3356d7062bc6" providerId="AD" clId="Web-{DCF7B58E-5018-399A-6D5F-8124CC7B02F1}" dt="2020-09-13T18:26:37.797" v="1"/>
        <pc:sldMkLst>
          <pc:docMk/>
          <pc:sldMk cId="576090978" sldId="257"/>
        </pc:sldMkLst>
        <pc:spChg chg="mod ord">
          <ac:chgData name="Luis Lavieri Hernandez" userId="S::llavieri@knights.ucf.edu::c9f00127-d687-4353-aefe-3356d7062bc6" providerId="AD" clId="Web-{DCF7B58E-5018-399A-6D5F-8124CC7B02F1}" dt="2020-09-13T18:26:37.797" v="1"/>
          <ac:spMkLst>
            <pc:docMk/>
            <pc:sldMk cId="576090978" sldId="257"/>
            <ac:spMk id="2" creationId="{00000000-0000-0000-0000-000000000000}"/>
          </ac:spMkLst>
        </pc:spChg>
        <pc:spChg chg="mod ord">
          <ac:chgData name="Luis Lavieri Hernandez" userId="S::llavieri@knights.ucf.edu::c9f00127-d687-4353-aefe-3356d7062bc6" providerId="AD" clId="Web-{DCF7B58E-5018-399A-6D5F-8124CC7B02F1}" dt="2020-09-13T18:26:37.797" v="1"/>
          <ac:spMkLst>
            <pc:docMk/>
            <pc:sldMk cId="576090978" sldId="257"/>
            <ac:spMk id="3" creationId="{00000000-0000-0000-0000-000000000000}"/>
          </ac:spMkLst>
        </pc:spChg>
      </pc:sldChg>
      <pc:sldChg chg="modSp mod modClrScheme chgLayout">
        <pc:chgData name="Luis Lavieri Hernandez" userId="S::llavieri@knights.ucf.edu::c9f00127-d687-4353-aefe-3356d7062bc6" providerId="AD" clId="Web-{DCF7B58E-5018-399A-6D5F-8124CC7B02F1}" dt="2020-09-13T18:26:37.797" v="1"/>
        <pc:sldMkLst>
          <pc:docMk/>
          <pc:sldMk cId="2905083717" sldId="266"/>
        </pc:sldMkLst>
        <pc:spChg chg="mod ord">
          <ac:chgData name="Luis Lavieri Hernandez" userId="S::llavieri@knights.ucf.edu::c9f00127-d687-4353-aefe-3356d7062bc6" providerId="AD" clId="Web-{DCF7B58E-5018-399A-6D5F-8124CC7B02F1}" dt="2020-09-13T18:26:37.797" v="1"/>
          <ac:spMkLst>
            <pc:docMk/>
            <pc:sldMk cId="2905083717" sldId="266"/>
            <ac:spMk id="13" creationId="{0221B45C-1A3F-4D96-B0CB-F86A30742D5D}"/>
          </ac:spMkLst>
        </pc:spChg>
        <pc:spChg chg="mod ord">
          <ac:chgData name="Luis Lavieri Hernandez" userId="S::llavieri@knights.ucf.edu::c9f00127-d687-4353-aefe-3356d7062bc6" providerId="AD" clId="Web-{DCF7B58E-5018-399A-6D5F-8124CC7B02F1}" dt="2020-09-13T18:26:37.797" v="1"/>
          <ac:spMkLst>
            <pc:docMk/>
            <pc:sldMk cId="2905083717" sldId="266"/>
            <ac:spMk id="14" creationId="{A981F146-D422-4765-B54C-6D2091E017E1}"/>
          </ac:spMkLst>
        </pc:spChg>
      </pc:sldChg>
      <pc:sldChg chg="modSp mod modClrScheme chgLayout">
        <pc:chgData name="Luis Lavieri Hernandez" userId="S::llavieri@knights.ucf.edu::c9f00127-d687-4353-aefe-3356d7062bc6" providerId="AD" clId="Web-{DCF7B58E-5018-399A-6D5F-8124CC7B02F1}" dt="2020-09-13T18:26:37.797" v="1"/>
        <pc:sldMkLst>
          <pc:docMk/>
          <pc:sldMk cId="2219497805" sldId="267"/>
        </pc:sldMkLst>
        <pc:spChg chg="mod ord">
          <ac:chgData name="Luis Lavieri Hernandez" userId="S::llavieri@knights.ucf.edu::c9f00127-d687-4353-aefe-3356d7062bc6" providerId="AD" clId="Web-{DCF7B58E-5018-399A-6D5F-8124CC7B02F1}" dt="2020-09-13T18:26:37.797" v="1"/>
          <ac:spMkLst>
            <pc:docMk/>
            <pc:sldMk cId="2219497805" sldId="267"/>
            <ac:spMk id="13" creationId="{0221B45C-1A3F-4D96-B0CB-F86A30742D5D}"/>
          </ac:spMkLst>
        </pc:spChg>
        <pc:spChg chg="mod ord">
          <ac:chgData name="Luis Lavieri Hernandez" userId="S::llavieri@knights.ucf.edu::c9f00127-d687-4353-aefe-3356d7062bc6" providerId="AD" clId="Web-{DCF7B58E-5018-399A-6D5F-8124CC7B02F1}" dt="2020-09-13T18:26:37.797" v="1"/>
          <ac:spMkLst>
            <pc:docMk/>
            <pc:sldMk cId="2219497805" sldId="267"/>
            <ac:spMk id="14" creationId="{A981F146-D422-4765-B54C-6D2091E017E1}"/>
          </ac:spMkLst>
        </pc:spChg>
      </pc:sldChg>
      <pc:sldChg chg="modSp mod modClrScheme chgLayout">
        <pc:chgData name="Luis Lavieri Hernandez" userId="S::llavieri@knights.ucf.edu::c9f00127-d687-4353-aefe-3356d7062bc6" providerId="AD" clId="Web-{DCF7B58E-5018-399A-6D5F-8124CC7B02F1}" dt="2020-09-13T18:26:37.797" v="1"/>
        <pc:sldMkLst>
          <pc:docMk/>
          <pc:sldMk cId="3963792756" sldId="268"/>
        </pc:sldMkLst>
        <pc:spChg chg="mod ord">
          <ac:chgData name="Luis Lavieri Hernandez" userId="S::llavieri@knights.ucf.edu::c9f00127-d687-4353-aefe-3356d7062bc6" providerId="AD" clId="Web-{DCF7B58E-5018-399A-6D5F-8124CC7B02F1}" dt="2020-09-13T18:26:37.797" v="1"/>
          <ac:spMkLst>
            <pc:docMk/>
            <pc:sldMk cId="3963792756" sldId="268"/>
            <ac:spMk id="13" creationId="{0221B45C-1A3F-4D96-B0CB-F86A30742D5D}"/>
          </ac:spMkLst>
        </pc:spChg>
        <pc:spChg chg="mod ord">
          <ac:chgData name="Luis Lavieri Hernandez" userId="S::llavieri@knights.ucf.edu::c9f00127-d687-4353-aefe-3356d7062bc6" providerId="AD" clId="Web-{DCF7B58E-5018-399A-6D5F-8124CC7B02F1}" dt="2020-09-13T18:26:37.797" v="1"/>
          <ac:spMkLst>
            <pc:docMk/>
            <pc:sldMk cId="3963792756" sldId="268"/>
            <ac:spMk id="14" creationId="{A981F146-D422-4765-B54C-6D2091E017E1}"/>
          </ac:spMkLst>
        </pc:spChg>
      </pc:sldChg>
      <pc:sldChg chg="modSp mod modClrScheme chgLayout">
        <pc:chgData name="Luis Lavieri Hernandez" userId="S::llavieri@knights.ucf.edu::c9f00127-d687-4353-aefe-3356d7062bc6" providerId="AD" clId="Web-{DCF7B58E-5018-399A-6D5F-8124CC7B02F1}" dt="2020-09-13T18:26:37.797" v="1"/>
        <pc:sldMkLst>
          <pc:docMk/>
          <pc:sldMk cId="3355594980" sldId="269"/>
        </pc:sldMkLst>
        <pc:spChg chg="mod ord">
          <ac:chgData name="Luis Lavieri Hernandez" userId="S::llavieri@knights.ucf.edu::c9f00127-d687-4353-aefe-3356d7062bc6" providerId="AD" clId="Web-{DCF7B58E-5018-399A-6D5F-8124CC7B02F1}" dt="2020-09-13T18:26:37.797" v="1"/>
          <ac:spMkLst>
            <pc:docMk/>
            <pc:sldMk cId="3355594980" sldId="269"/>
            <ac:spMk id="13" creationId="{0221B45C-1A3F-4D96-B0CB-F86A30742D5D}"/>
          </ac:spMkLst>
        </pc:spChg>
        <pc:spChg chg="mod ord">
          <ac:chgData name="Luis Lavieri Hernandez" userId="S::llavieri@knights.ucf.edu::c9f00127-d687-4353-aefe-3356d7062bc6" providerId="AD" clId="Web-{DCF7B58E-5018-399A-6D5F-8124CC7B02F1}" dt="2020-09-13T18:26:37.797" v="1"/>
          <ac:spMkLst>
            <pc:docMk/>
            <pc:sldMk cId="3355594980" sldId="269"/>
            <ac:spMk id="14" creationId="{A981F146-D422-4765-B54C-6D2091E017E1}"/>
          </ac:spMkLst>
        </pc:spChg>
      </pc:sldChg>
      <pc:sldChg chg="modSp mod modClrScheme chgLayout">
        <pc:chgData name="Luis Lavieri Hernandez" userId="S::llavieri@knights.ucf.edu::c9f00127-d687-4353-aefe-3356d7062bc6" providerId="AD" clId="Web-{DCF7B58E-5018-399A-6D5F-8124CC7B02F1}" dt="2020-09-13T18:26:37.797" v="1"/>
        <pc:sldMkLst>
          <pc:docMk/>
          <pc:sldMk cId="1769535438" sldId="270"/>
        </pc:sldMkLst>
        <pc:spChg chg="mod ord">
          <ac:chgData name="Luis Lavieri Hernandez" userId="S::llavieri@knights.ucf.edu::c9f00127-d687-4353-aefe-3356d7062bc6" providerId="AD" clId="Web-{DCF7B58E-5018-399A-6D5F-8124CC7B02F1}" dt="2020-09-13T18:26:37.797" v="1"/>
          <ac:spMkLst>
            <pc:docMk/>
            <pc:sldMk cId="1769535438" sldId="270"/>
            <ac:spMk id="13" creationId="{0221B45C-1A3F-4D96-B0CB-F86A30742D5D}"/>
          </ac:spMkLst>
        </pc:spChg>
        <pc:spChg chg="mod ord">
          <ac:chgData name="Luis Lavieri Hernandez" userId="S::llavieri@knights.ucf.edu::c9f00127-d687-4353-aefe-3356d7062bc6" providerId="AD" clId="Web-{DCF7B58E-5018-399A-6D5F-8124CC7B02F1}" dt="2020-09-13T18:26:37.797" v="1"/>
          <ac:spMkLst>
            <pc:docMk/>
            <pc:sldMk cId="1769535438" sldId="270"/>
            <ac:spMk id="14" creationId="{A981F146-D422-4765-B54C-6D2091E017E1}"/>
          </ac:spMkLst>
        </pc:spChg>
      </pc:sldChg>
      <pc:sldChg chg="modSp mod modClrScheme chgLayout">
        <pc:chgData name="Luis Lavieri Hernandez" userId="S::llavieri@knights.ucf.edu::c9f00127-d687-4353-aefe-3356d7062bc6" providerId="AD" clId="Web-{DCF7B58E-5018-399A-6D5F-8124CC7B02F1}" dt="2020-09-13T18:26:37.797" v="1"/>
        <pc:sldMkLst>
          <pc:docMk/>
          <pc:sldMk cId="4150000942" sldId="271"/>
        </pc:sldMkLst>
        <pc:spChg chg="mod ord">
          <ac:chgData name="Luis Lavieri Hernandez" userId="S::llavieri@knights.ucf.edu::c9f00127-d687-4353-aefe-3356d7062bc6" providerId="AD" clId="Web-{DCF7B58E-5018-399A-6D5F-8124CC7B02F1}" dt="2020-09-13T18:26:37.797" v="1"/>
          <ac:spMkLst>
            <pc:docMk/>
            <pc:sldMk cId="4150000942" sldId="271"/>
            <ac:spMk id="13" creationId="{0221B45C-1A3F-4D96-B0CB-F86A30742D5D}"/>
          </ac:spMkLst>
        </pc:spChg>
        <pc:spChg chg="mod ord">
          <ac:chgData name="Luis Lavieri Hernandez" userId="S::llavieri@knights.ucf.edu::c9f00127-d687-4353-aefe-3356d7062bc6" providerId="AD" clId="Web-{DCF7B58E-5018-399A-6D5F-8124CC7B02F1}" dt="2020-09-13T18:26:37.797" v="1"/>
          <ac:spMkLst>
            <pc:docMk/>
            <pc:sldMk cId="4150000942" sldId="271"/>
            <ac:spMk id="14" creationId="{A981F146-D422-4765-B54C-6D2091E017E1}"/>
          </ac:spMkLst>
        </pc:spChg>
      </pc:sldChg>
      <pc:sldMasterChg chg="add del addSldLayout delSldLayout">
        <pc:chgData name="Luis Lavieri Hernandez" userId="S::llavieri@knights.ucf.edu::c9f00127-d687-4353-aefe-3356d7062bc6" providerId="AD" clId="Web-{DCF7B58E-5018-399A-6D5F-8124CC7B02F1}" dt="2020-09-13T18:26:37.797" v="1"/>
        <pc:sldMasterMkLst>
          <pc:docMk/>
          <pc:sldMasterMk cId="2569209519" sldId="2147483648"/>
        </pc:sldMasterMkLst>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820533759" sldId="2147483649"/>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3273009754" sldId="2147483650"/>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415665522" sldId="2147483651"/>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3390256915" sldId="2147483652"/>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692426237" sldId="2147483653"/>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3810930448" sldId="2147483654"/>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2351200098" sldId="2147483655"/>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3979593354" sldId="2147483656"/>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1944115868" sldId="2147483657"/>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3174512682" sldId="2147483658"/>
          </pc:sldLayoutMkLst>
        </pc:sldLayoutChg>
        <pc:sldLayoutChg chg="add del">
          <pc:chgData name="Luis Lavieri Hernandez" userId="S::llavieri@knights.ucf.edu::c9f00127-d687-4353-aefe-3356d7062bc6" providerId="AD" clId="Web-{DCF7B58E-5018-399A-6D5F-8124CC7B02F1}" dt="2020-09-13T18:26:37.797" v="1"/>
          <pc:sldLayoutMkLst>
            <pc:docMk/>
            <pc:sldMasterMk cId="2569209519" sldId="2147483648"/>
            <pc:sldLayoutMk cId="447379043" sldId="2147483659"/>
          </pc:sldLayoutMkLst>
        </pc:sldLayoutChg>
      </pc:sldMasterChg>
      <pc:sldMasterChg chg="add del modTransition addSldLayout delSldLayout modSldLayout">
        <pc:chgData name="Luis Lavieri Hernandez" userId="S::llavieri@knights.ucf.edu::c9f00127-d687-4353-aefe-3356d7062bc6" providerId="AD" clId="Web-{DCF7B58E-5018-399A-6D5F-8124CC7B02F1}" dt="2020-09-13T18:26:37.797" v="1"/>
        <pc:sldMasterMkLst>
          <pc:docMk/>
          <pc:sldMasterMk cId="374981209" sldId="2147483660"/>
        </pc:sldMasterMkLst>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3983209901" sldId="2147483661"/>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3122369317" sldId="2147483662"/>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2365235412" sldId="2147483663"/>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3252794120" sldId="2147483664"/>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3787780828" sldId="2147483665"/>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3397662412" sldId="2147483666"/>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2778204838" sldId="2147483667"/>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274039243" sldId="2147483668"/>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3013588705" sldId="2147483669"/>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80497158" sldId="2147483670"/>
          </pc:sldLayoutMkLst>
        </pc:sldLayoutChg>
        <pc:sldLayoutChg chg="add del mod replId">
          <pc:chgData name="Luis Lavieri Hernandez" userId="S::llavieri@knights.ucf.edu::c9f00127-d687-4353-aefe-3356d7062bc6" providerId="AD" clId="Web-{DCF7B58E-5018-399A-6D5F-8124CC7B02F1}" dt="2020-09-13T18:26:37.797" v="1"/>
          <pc:sldLayoutMkLst>
            <pc:docMk/>
            <pc:sldMasterMk cId="374981209" sldId="2147483660"/>
            <pc:sldLayoutMk cId="4001958695" sldId="2147483671"/>
          </pc:sldLayoutMkLst>
        </pc:sldLayoutChg>
      </pc:sldMasterChg>
    </pc:docChg>
  </pc:docChgLst>
  <pc:docChgLst>
    <pc:chgData name="Manuel Gonzalez" userId="S::manolito@knights.ucf.edu::af11e5cf-7500-4d9f-9b1c-a386c9671823" providerId="AD" clId="Web-{911003E6-BAFB-43A7-AB84-1C8128C66937}"/>
    <pc:docChg chg="modSld">
      <pc:chgData name="Manuel Gonzalez" userId="S::manolito@knights.ucf.edu::af11e5cf-7500-4d9f-9b1c-a386c9671823" providerId="AD" clId="Web-{911003E6-BAFB-43A7-AB84-1C8128C66937}" dt="2020-09-14T00:51:53.562" v="1"/>
      <pc:docMkLst>
        <pc:docMk/>
      </pc:docMkLst>
      <pc:sldChg chg="addCm modNotes">
        <pc:chgData name="Manuel Gonzalez" userId="S::manolito@knights.ucf.edu::af11e5cf-7500-4d9f-9b1c-a386c9671823" providerId="AD" clId="Web-{911003E6-BAFB-43A7-AB84-1C8128C66937}" dt="2020-09-14T00:51:53.562" v="1"/>
        <pc:sldMkLst>
          <pc:docMk/>
          <pc:sldMk cId="576090978" sldId="257"/>
        </pc:sldMkLst>
      </pc:sldChg>
    </pc:docChg>
  </pc:docChgLst>
  <pc:docChgLst>
    <pc:chgData name="Luis Lavieri Hernandez" userId="S::llavieri@knights.ucf.edu::c9f00127-d687-4353-aefe-3356d7062bc6" providerId="AD" clId="Web-{0797A5D0-5260-A578-095D-3EFC1A102855}"/>
    <pc:docChg chg="addSld modSld sldOrd">
      <pc:chgData name="Luis Lavieri Hernandez" userId="S::llavieri@knights.ucf.edu::c9f00127-d687-4353-aefe-3356d7062bc6" providerId="AD" clId="Web-{0797A5D0-5260-A578-095D-3EFC1A102855}" dt="2020-09-13T23:08:43.491" v="371" actId="14100"/>
      <pc:docMkLst>
        <pc:docMk/>
      </pc:docMkLst>
      <pc:sldChg chg="modSp">
        <pc:chgData name="Luis Lavieri Hernandez" userId="S::llavieri@knights.ucf.edu::c9f00127-d687-4353-aefe-3356d7062bc6" providerId="AD" clId="Web-{0797A5D0-5260-A578-095D-3EFC1A102855}" dt="2020-09-13T23:03:26.624" v="308" actId="14100"/>
        <pc:sldMkLst>
          <pc:docMk/>
          <pc:sldMk cId="2905083717" sldId="266"/>
        </pc:sldMkLst>
        <pc:spChg chg="mod">
          <ac:chgData name="Luis Lavieri Hernandez" userId="S::llavieri@knights.ucf.edu::c9f00127-d687-4353-aefe-3356d7062bc6" providerId="AD" clId="Web-{0797A5D0-5260-A578-095D-3EFC1A102855}" dt="2020-09-13T23:03:26.624" v="308" actId="14100"/>
          <ac:spMkLst>
            <pc:docMk/>
            <pc:sldMk cId="2905083717" sldId="266"/>
            <ac:spMk id="14" creationId="{A981F146-D422-4765-B54C-6D2091E017E1}"/>
          </ac:spMkLst>
        </pc:spChg>
      </pc:sldChg>
      <pc:sldChg chg="modSp">
        <pc:chgData name="Luis Lavieri Hernandez" userId="S::llavieri@knights.ucf.edu::c9f00127-d687-4353-aefe-3356d7062bc6" providerId="AD" clId="Web-{0797A5D0-5260-A578-095D-3EFC1A102855}" dt="2020-09-13T22:20:02.232" v="108" actId="20577"/>
        <pc:sldMkLst>
          <pc:docMk/>
          <pc:sldMk cId="2219497805" sldId="267"/>
        </pc:sldMkLst>
        <pc:spChg chg="mod">
          <ac:chgData name="Luis Lavieri Hernandez" userId="S::llavieri@knights.ucf.edu::c9f00127-d687-4353-aefe-3356d7062bc6" providerId="AD" clId="Web-{0797A5D0-5260-A578-095D-3EFC1A102855}" dt="2020-09-13T22:20:02.232" v="108" actId="20577"/>
          <ac:spMkLst>
            <pc:docMk/>
            <pc:sldMk cId="2219497805" sldId="267"/>
            <ac:spMk id="14" creationId="{A981F146-D422-4765-B54C-6D2091E017E1}"/>
          </ac:spMkLst>
        </pc:spChg>
      </pc:sldChg>
      <pc:sldChg chg="modSp ord">
        <pc:chgData name="Luis Lavieri Hernandez" userId="S::llavieri@knights.ucf.edu::c9f00127-d687-4353-aefe-3356d7062bc6" providerId="AD" clId="Web-{0797A5D0-5260-A578-095D-3EFC1A102855}" dt="2020-09-13T22:34:06.506" v="192"/>
        <pc:sldMkLst>
          <pc:docMk/>
          <pc:sldMk cId="3355594980" sldId="269"/>
        </pc:sldMkLst>
        <pc:spChg chg="mod">
          <ac:chgData name="Luis Lavieri Hernandez" userId="S::llavieri@knights.ucf.edu::c9f00127-d687-4353-aefe-3356d7062bc6" providerId="AD" clId="Web-{0797A5D0-5260-A578-095D-3EFC1A102855}" dt="2020-09-13T22:19:26.981" v="84" actId="20577"/>
          <ac:spMkLst>
            <pc:docMk/>
            <pc:sldMk cId="3355594980" sldId="269"/>
            <ac:spMk id="14" creationId="{A981F146-D422-4765-B54C-6D2091E017E1}"/>
          </ac:spMkLst>
        </pc:spChg>
      </pc:sldChg>
      <pc:sldChg chg="modSp">
        <pc:chgData name="Luis Lavieri Hernandez" userId="S::llavieri@knights.ucf.edu::c9f00127-d687-4353-aefe-3356d7062bc6" providerId="AD" clId="Web-{0797A5D0-5260-A578-095D-3EFC1A102855}" dt="2020-09-13T22:20:37.171" v="127" actId="20577"/>
        <pc:sldMkLst>
          <pc:docMk/>
          <pc:sldMk cId="4150000942" sldId="271"/>
        </pc:sldMkLst>
        <pc:spChg chg="mod">
          <ac:chgData name="Luis Lavieri Hernandez" userId="S::llavieri@knights.ucf.edu::c9f00127-d687-4353-aefe-3356d7062bc6" providerId="AD" clId="Web-{0797A5D0-5260-A578-095D-3EFC1A102855}" dt="2020-09-13T22:20:37.171" v="127" actId="20577"/>
          <ac:spMkLst>
            <pc:docMk/>
            <pc:sldMk cId="4150000942" sldId="271"/>
            <ac:spMk id="14" creationId="{A981F146-D422-4765-B54C-6D2091E017E1}"/>
          </ac:spMkLst>
        </pc:spChg>
      </pc:sldChg>
      <pc:sldChg chg="addSp delSp modSp add replId">
        <pc:chgData name="Luis Lavieri Hernandez" userId="S::llavieri@knights.ucf.edu::c9f00127-d687-4353-aefe-3356d7062bc6" providerId="AD" clId="Web-{0797A5D0-5260-A578-095D-3EFC1A102855}" dt="2020-09-13T23:08:43.491" v="371" actId="14100"/>
        <pc:sldMkLst>
          <pc:docMk/>
          <pc:sldMk cId="3193462103" sldId="272"/>
        </pc:sldMkLst>
        <pc:spChg chg="add mod">
          <ac:chgData name="Luis Lavieri Hernandez" userId="S::llavieri@knights.ucf.edu::c9f00127-d687-4353-aefe-3356d7062bc6" providerId="AD" clId="Web-{0797A5D0-5260-A578-095D-3EFC1A102855}" dt="2020-09-13T23:07:28.724" v="341" actId="14100"/>
          <ac:spMkLst>
            <pc:docMk/>
            <pc:sldMk cId="3193462103" sldId="272"/>
            <ac:spMk id="2" creationId="{C5BC28E5-0395-4A74-BF97-544F32E13DCA}"/>
          </ac:spMkLst>
        </pc:spChg>
        <pc:spChg chg="add mod">
          <ac:chgData name="Luis Lavieri Hernandez" userId="S::llavieri@knights.ucf.edu::c9f00127-d687-4353-aefe-3356d7062bc6" providerId="AD" clId="Web-{0797A5D0-5260-A578-095D-3EFC1A102855}" dt="2020-09-13T23:08:43.491" v="371" actId="14100"/>
          <ac:spMkLst>
            <pc:docMk/>
            <pc:sldMk cId="3193462103" sldId="272"/>
            <ac:spMk id="3" creationId="{1CBD30A0-7798-42CA-9C57-EE35D8C8DDC1}"/>
          </ac:spMkLst>
        </pc:spChg>
        <pc:spChg chg="add del mod">
          <ac:chgData name="Luis Lavieri Hernandez" userId="S::llavieri@knights.ucf.edu::c9f00127-d687-4353-aefe-3356d7062bc6" providerId="AD" clId="Web-{0797A5D0-5260-A578-095D-3EFC1A102855}" dt="2020-09-13T22:39:14.189" v="258" actId="1076"/>
          <ac:spMkLst>
            <pc:docMk/>
            <pc:sldMk cId="3193462103" sldId="272"/>
            <ac:spMk id="4" creationId="{8B0C29FC-6A57-44B2-855F-6BA14C78A88A}"/>
          </ac:spMkLst>
        </pc:spChg>
        <pc:spChg chg="add del">
          <ac:chgData name="Luis Lavieri Hernandez" userId="S::llavieri@knights.ucf.edu::c9f00127-d687-4353-aefe-3356d7062bc6" providerId="AD" clId="Web-{0797A5D0-5260-A578-095D-3EFC1A102855}" dt="2020-09-13T22:38:33.328" v="224"/>
          <ac:spMkLst>
            <pc:docMk/>
            <pc:sldMk cId="3193462103" sldId="272"/>
            <ac:spMk id="6" creationId="{C871EEE5-4E99-4996-ACD4-C57CF2BB3CDC}"/>
          </ac:spMkLst>
        </pc:spChg>
        <pc:spChg chg="add del">
          <ac:chgData name="Luis Lavieri Hernandez" userId="S::llavieri@knights.ucf.edu::c9f00127-d687-4353-aefe-3356d7062bc6" providerId="AD" clId="Web-{0797A5D0-5260-A578-095D-3EFC1A102855}" dt="2020-09-13T22:38:27.328" v="222"/>
          <ac:spMkLst>
            <pc:docMk/>
            <pc:sldMk cId="3193462103" sldId="272"/>
            <ac:spMk id="8" creationId="{42016FE0-8A65-4B44-A8B2-177F17BCA89D}"/>
          </ac:spMkLst>
        </pc:spChg>
        <pc:spChg chg="add mod">
          <ac:chgData name="Luis Lavieri Hernandez" userId="S::llavieri@knights.ucf.edu::c9f00127-d687-4353-aefe-3356d7062bc6" providerId="AD" clId="Web-{0797A5D0-5260-A578-095D-3EFC1A102855}" dt="2020-09-13T23:06:52.567" v="321" actId="20577"/>
          <ac:spMkLst>
            <pc:docMk/>
            <pc:sldMk cId="3193462103" sldId="272"/>
            <ac:spMk id="9" creationId="{AF2F508C-5F32-4932-8B7D-E27D3B8849EC}"/>
          </ac:spMkLst>
        </pc:spChg>
        <pc:spChg chg="add del mod">
          <ac:chgData name="Luis Lavieri Hernandez" userId="S::llavieri@knights.ucf.edu::c9f00127-d687-4353-aefe-3356d7062bc6" providerId="AD" clId="Web-{0797A5D0-5260-A578-095D-3EFC1A102855}" dt="2020-09-13T22:59:09.929" v="259"/>
          <ac:spMkLst>
            <pc:docMk/>
            <pc:sldMk cId="3193462103" sldId="272"/>
            <ac:spMk id="10" creationId="{EC9012AF-9891-4658-8CB4-9BA0C8E4A15B}"/>
          </ac:spMkLst>
        </pc:spChg>
        <pc:spChg chg="add del mod">
          <ac:chgData name="Luis Lavieri Hernandez" userId="S::llavieri@knights.ucf.edu::c9f00127-d687-4353-aefe-3356d7062bc6" providerId="AD" clId="Web-{0797A5D0-5260-A578-095D-3EFC1A102855}" dt="2020-09-13T23:07:34.927" v="345"/>
          <ac:spMkLst>
            <pc:docMk/>
            <pc:sldMk cId="3193462103" sldId="272"/>
            <ac:spMk id="11" creationId="{EE3BC6C4-4F22-4F7D-BEFC-0CDCB6EDDF16}"/>
          </ac:spMkLst>
        </pc:spChg>
        <pc:spChg chg="mod">
          <ac:chgData name="Luis Lavieri Hernandez" userId="S::llavieri@knights.ucf.edu::c9f00127-d687-4353-aefe-3356d7062bc6" providerId="AD" clId="Web-{0797A5D0-5260-A578-095D-3EFC1A102855}" dt="2020-09-13T22:38:30.281" v="223" actId="1076"/>
          <ac:spMkLst>
            <pc:docMk/>
            <pc:sldMk cId="3193462103" sldId="272"/>
            <ac:spMk id="13" creationId="{0221B45C-1A3F-4D96-B0CB-F86A30742D5D}"/>
          </ac:spMkLst>
        </pc:spChg>
        <pc:spChg chg="mod">
          <ac:chgData name="Luis Lavieri Hernandez" userId="S::llavieri@knights.ucf.edu::c9f00127-d687-4353-aefe-3356d7062bc6" providerId="AD" clId="Web-{0797A5D0-5260-A578-095D-3EFC1A102855}" dt="2020-09-13T23:08:27.444" v="367" actId="20577"/>
          <ac:spMkLst>
            <pc:docMk/>
            <pc:sldMk cId="3193462103" sldId="272"/>
            <ac:spMk id="14" creationId="{A981F146-D422-4765-B54C-6D2091E017E1}"/>
          </ac:spMkLst>
        </pc:spChg>
      </pc:sldChg>
    </pc:docChg>
  </pc:docChgLst>
  <pc:docChgLst>
    <pc:chgData name="Manuel Gonzalez" userId="S::manolito@knights.ucf.edu::af11e5cf-7500-4d9f-9b1c-a386c9671823" providerId="AD" clId="Web-{E5709370-D51F-46CC-089E-6832583BF9CB}"/>
    <pc:docChg chg="modSld">
      <pc:chgData name="Manuel Gonzalez" userId="S::manolito@knights.ucf.edu::af11e5cf-7500-4d9f-9b1c-a386c9671823" providerId="AD" clId="Web-{E5709370-D51F-46CC-089E-6832583BF9CB}" dt="2020-09-14T00:55:48.303" v="19"/>
      <pc:docMkLst>
        <pc:docMk/>
      </pc:docMkLst>
      <pc:sldChg chg="addSp delSp">
        <pc:chgData name="Manuel Gonzalez" userId="S::manolito@knights.ucf.edu::af11e5cf-7500-4d9f-9b1c-a386c9671823" providerId="AD" clId="Web-{E5709370-D51F-46CC-089E-6832583BF9CB}" dt="2020-09-14T00:55:15.380" v="1"/>
        <pc:sldMkLst>
          <pc:docMk/>
          <pc:sldMk cId="576090978" sldId="257"/>
        </pc:sldMkLst>
        <pc:spChg chg="add del">
          <ac:chgData name="Manuel Gonzalez" userId="S::manolito@knights.ucf.edu::af11e5cf-7500-4d9f-9b1c-a386c9671823" providerId="AD" clId="Web-{E5709370-D51F-46CC-089E-6832583BF9CB}" dt="2020-09-14T00:55:15.380" v="1"/>
          <ac:spMkLst>
            <pc:docMk/>
            <pc:sldMk cId="576090978" sldId="257"/>
            <ac:spMk id="4" creationId="{449F5FC8-8507-447D-B95B-AA59FCDD6C04}"/>
          </ac:spMkLst>
        </pc:spChg>
      </pc:sldChg>
      <pc:sldChg chg="modNotes">
        <pc:chgData name="Manuel Gonzalez" userId="S::manolito@knights.ucf.edu::af11e5cf-7500-4d9f-9b1c-a386c9671823" providerId="AD" clId="Web-{E5709370-D51F-46CC-089E-6832583BF9CB}" dt="2020-09-14T00:55:48.303" v="19"/>
        <pc:sldMkLst>
          <pc:docMk/>
          <pc:sldMk cId="2905083717" sldId="26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10/20/2020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we are Project Group 2. Our Project is called Kobe Bryant Shot Selection, extracted from a Kaggle competition from June 2016. Our team members are Christopher Feltner, Luis Lavieri, Manuel Gonzalez and Zachari Steinberg. And this is our Machine Learning project check point 1. </a:t>
            </a:r>
          </a:p>
        </p:txBody>
      </p:sp>
      <p:sp>
        <p:nvSpPr>
          <p:cNvPr id="4" name="Slide Number Placeholder 3"/>
          <p:cNvSpPr>
            <a:spLocks noGrp="1"/>
          </p:cNvSpPr>
          <p:nvPr>
            <p:ph type="sldNum" sz="quarter" idx="5"/>
          </p:nvPr>
        </p:nvSpPr>
        <p:spPr/>
        <p:txBody>
          <a:bodyPr/>
          <a:lstStyle/>
          <a:p>
            <a:fld id="{05C1D8F7-2BDD-4C56-98AF-2E212EF349F3}" type="slidenum">
              <a:rPr lang="en-US" smtClean="0"/>
              <a:t>1</a:t>
            </a:fld>
            <a:endParaRPr lang="en-US"/>
          </a:p>
        </p:txBody>
      </p:sp>
    </p:spTree>
    <p:extLst>
      <p:ext uri="{BB962C8B-B14F-4D97-AF65-F5344CB8AC3E}">
        <p14:creationId xmlns:p14="http://schemas.microsoft.com/office/powerpoint/2010/main" val="3904286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represents a reminder of the initially proposed objectives from the project pitch</a:t>
            </a:r>
            <a:br>
              <a:rPr lang="en-US" dirty="0"/>
            </a:br>
            <a:endParaRPr lang="en-US" dirty="0"/>
          </a:p>
          <a:p>
            <a:pPr marL="285750" indent="-285750">
              <a:buFont typeface="Arial"/>
              <a:buChar char="•"/>
            </a:pPr>
            <a:r>
              <a:rPr lang="en-US" dirty="0"/>
              <a:t>Data Preprocessing &amp; Feature Engineering</a:t>
            </a:r>
          </a:p>
          <a:p>
            <a:pPr marL="0" indent="0">
              <a:buFont typeface="Arial"/>
              <a:buNone/>
            </a:pPr>
            <a:r>
              <a:rPr lang="en-US" dirty="0"/>
              <a:t>As we become more familiar with ML, we understand the importance of data quality. We have more than 30,000.00 records with 25 features. Our dataset has 5000 missing shot predictions which we are planning to use as our test data and to avoid data leakage, we are planning to train our models based on data up to the shot that we are trying to predict. So, in theory, we have 5000 datasets.</a:t>
            </a:r>
          </a:p>
          <a:p>
            <a:pPr marL="0" indent="0">
              <a:buFont typeface="Arial"/>
              <a:buNone/>
            </a:pPr>
            <a:r>
              <a:rPr lang="en-US" dirty="0"/>
              <a:t>Some of the preprocessing/engineering that we have achieved during these first few weeks are:</a:t>
            </a:r>
            <a:br>
              <a:rPr lang="en-US" dirty="0"/>
            </a:br>
            <a:br>
              <a:rPr lang="en-US" dirty="0"/>
            </a:br>
            <a:r>
              <a:rPr lang="en-US" dirty="0"/>
              <a:t>a) Successfully merged </a:t>
            </a:r>
            <a:r>
              <a:rPr lang="en-US" dirty="0" err="1"/>
              <a:t>minutes_remaining</a:t>
            </a:r>
            <a:r>
              <a:rPr lang="en-US" dirty="0"/>
              <a:t> and </a:t>
            </a:r>
            <a:r>
              <a:rPr lang="en-US" dirty="0" err="1"/>
              <a:t>seconds_remaining</a:t>
            </a:r>
            <a:r>
              <a:rPr lang="en-US" dirty="0"/>
              <a:t> into a single </a:t>
            </a:r>
            <a:r>
              <a:rPr lang="en-US" dirty="0" err="1"/>
              <a:t>time_remaining</a:t>
            </a:r>
            <a:r>
              <a:rPr lang="en-US" dirty="0"/>
              <a:t> feature</a:t>
            </a:r>
          </a:p>
          <a:p>
            <a:pPr marL="0" indent="0">
              <a:buFont typeface="Arial"/>
              <a:buNone/>
            </a:pPr>
            <a:r>
              <a:rPr lang="en-US" dirty="0"/>
              <a:t>b) Successfully Parsed </a:t>
            </a:r>
            <a:r>
              <a:rPr lang="en-US" dirty="0" err="1"/>
              <a:t>game_date</a:t>
            </a:r>
            <a:r>
              <a:rPr lang="en-US" dirty="0"/>
              <a:t> as valid python datetimes to be able to filter and manipulate the interval feature</a:t>
            </a:r>
          </a:p>
          <a:p>
            <a:pPr marL="0" indent="0">
              <a:buFont typeface="Arial"/>
              <a:buNone/>
            </a:pPr>
            <a:r>
              <a:rPr lang="en-US" dirty="0"/>
              <a:t>c) Successfully calculated the horizontal shot angle based on the position of Kobe in the court</a:t>
            </a:r>
          </a:p>
          <a:p>
            <a:pPr marL="0" indent="0">
              <a:buFont typeface="Arial"/>
              <a:buNone/>
            </a:pPr>
            <a:r>
              <a:rPr lang="en-US" dirty="0"/>
              <a:t>d) Similarly, successfully calculated the shot distance from Kobe’s position to the net</a:t>
            </a: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dirty="0"/>
              <a:t>e) Shots are grouped by zone with the feature </a:t>
            </a:r>
            <a:r>
              <a:rPr lang="en-US" sz="1200" b="0" kern="1200" dirty="0" err="1">
                <a:solidFill>
                  <a:schemeClr val="tx1"/>
                </a:solidFill>
                <a:effectLst/>
                <a:latin typeface="+mn-lt"/>
                <a:ea typeface="+mn-ea"/>
                <a:cs typeface="+mn-cs"/>
              </a:rPr>
              <a:t>shot_zone_area</a:t>
            </a:r>
            <a:r>
              <a:rPr lang="en-US" sz="1200" b="0" kern="1200" dirty="0">
                <a:solidFill>
                  <a:schemeClr val="tx1"/>
                </a:solidFill>
                <a:effectLst/>
                <a:latin typeface="+mn-lt"/>
                <a:ea typeface="+mn-ea"/>
                <a:cs typeface="+mn-cs"/>
              </a:rPr>
              <a:t>. However, since these zones are not granular enough, we are still in the process of grouping the data in some other alternatives. More on this later.</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sz="1200" b="0" kern="1200" dirty="0">
              <a:solidFill>
                <a:schemeClr val="tx1"/>
              </a:solidFill>
              <a:effectLst/>
              <a:latin typeface="+mn-lt"/>
              <a:ea typeface="+mn-ea"/>
              <a:cs typeface="+mn-cs"/>
            </a:endParaRPr>
          </a:p>
          <a:p>
            <a:pPr marL="285750" indent="-285750">
              <a:buFont typeface="Arial"/>
              <a:buChar char="•"/>
            </a:pPr>
            <a:r>
              <a:rPr lang="en-US" dirty="0"/>
              <a:t>Time Series Analysis</a:t>
            </a:r>
          </a:p>
          <a:p>
            <a:pPr marL="0" indent="0">
              <a:buFont typeface="Arial"/>
              <a:buNone/>
            </a:pPr>
            <a:r>
              <a:rPr lang="en-US" dirty="0"/>
              <a:t>Here we’ll present some initial data analysis that we have made on Kobe and the correlation between some of the features and the shot made flag of the 5000 datasets that we mentioned earlier</a:t>
            </a:r>
          </a:p>
          <a:p>
            <a:pPr marL="0" indent="0">
              <a:buFont typeface="Arial"/>
              <a:buNone/>
            </a:pPr>
            <a:endParaRPr lang="en-US" dirty="0"/>
          </a:p>
          <a:p>
            <a:pPr marL="285750" indent="-285750">
              <a:buFont typeface="Arial"/>
              <a:buChar char="•"/>
            </a:pPr>
            <a:r>
              <a:rPr lang="en-US" dirty="0"/>
              <a:t>Shot prediction</a:t>
            </a:r>
          </a:p>
          <a:p>
            <a:r>
              <a:rPr lang="en-US" dirty="0"/>
              <a:t>Still a work in progress. We have not been able to create any models at the moment. But we are getting close to it.</a:t>
            </a:r>
          </a:p>
          <a:p>
            <a:pPr marL="285750" indent="-285750">
              <a:buFont typeface="Arial"/>
              <a:buChar char="•"/>
            </a:pPr>
            <a:r>
              <a:rPr lang="en-US" dirty="0"/>
              <a:t>UI</a:t>
            </a:r>
          </a:p>
          <a:p>
            <a:r>
              <a:rPr lang="en-US" dirty="0"/>
              <a:t>Hopefully, we’ll have some time to do some of this.</a:t>
            </a:r>
          </a:p>
        </p:txBody>
      </p:sp>
      <p:sp>
        <p:nvSpPr>
          <p:cNvPr id="4" name="Slide Number Placeholder 3"/>
          <p:cNvSpPr>
            <a:spLocks noGrp="1"/>
          </p:cNvSpPr>
          <p:nvPr>
            <p:ph type="sldNum" sz="quarter" idx="5"/>
          </p:nvPr>
        </p:nvSpPr>
        <p:spPr/>
        <p:txBody>
          <a:bodyPr/>
          <a:lstStyle/>
          <a:p>
            <a:fld id="{05C1D8F7-2BDD-4C56-98AF-2E212EF349F3}" type="slidenum">
              <a:rPr lang="en-US" smtClean="0"/>
              <a:t>2</a:t>
            </a:fld>
            <a:endParaRPr lang="en-US"/>
          </a:p>
        </p:txBody>
      </p:sp>
    </p:spTree>
    <p:extLst>
      <p:ext uri="{BB962C8B-B14F-4D97-AF65-F5344CB8AC3E}">
        <p14:creationId xmlns:p14="http://schemas.microsoft.com/office/powerpoint/2010/main" val="2452728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visualization we can see how good Kobe was on 3pt shots. In particular, the amazing accuracy that he has for step back jump shot, which is the play where the player receives the ball and does a step back (sometimes to cross the boundary of the 3pt line) to do the shot.</a:t>
            </a:r>
          </a:p>
        </p:txBody>
      </p:sp>
      <p:sp>
        <p:nvSpPr>
          <p:cNvPr id="4" name="Slide Number Placeholder 3"/>
          <p:cNvSpPr>
            <a:spLocks noGrp="1"/>
          </p:cNvSpPr>
          <p:nvPr>
            <p:ph type="sldNum" sz="quarter" idx="5"/>
          </p:nvPr>
        </p:nvSpPr>
        <p:spPr/>
        <p:txBody>
          <a:bodyPr/>
          <a:lstStyle/>
          <a:p>
            <a:fld id="{05C1D8F7-2BDD-4C56-98AF-2E212EF349F3}" type="slidenum">
              <a:rPr lang="en-US" smtClean="0"/>
              <a:t>3</a:t>
            </a:fld>
            <a:endParaRPr lang="en-US"/>
          </a:p>
        </p:txBody>
      </p:sp>
    </p:spTree>
    <p:extLst>
      <p:ext uri="{BB962C8B-B14F-4D97-AF65-F5344CB8AC3E}">
        <p14:creationId xmlns:p14="http://schemas.microsoft.com/office/powerpoint/2010/main" val="1751543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in these two visualizations we can see all the shots that Kobe did during his career. It is interesting to notice the fact on how players (because this is not only for Kobe) are self aware on their position related to the 3pt line and are trying to avoid step on it when possible. Suggesting, that they are trying to avoid confusion when the referees make the final call for the shot.</a:t>
            </a:r>
          </a:p>
        </p:txBody>
      </p:sp>
      <p:sp>
        <p:nvSpPr>
          <p:cNvPr id="4" name="Slide Number Placeholder 3"/>
          <p:cNvSpPr>
            <a:spLocks noGrp="1"/>
          </p:cNvSpPr>
          <p:nvPr>
            <p:ph type="sldNum" sz="quarter" idx="5"/>
          </p:nvPr>
        </p:nvSpPr>
        <p:spPr/>
        <p:txBody>
          <a:bodyPr/>
          <a:lstStyle/>
          <a:p>
            <a:fld id="{05C1D8F7-2BDD-4C56-98AF-2E212EF349F3}" type="slidenum">
              <a:rPr lang="en-US" smtClean="0"/>
              <a:t>4</a:t>
            </a:fld>
            <a:endParaRPr lang="en-US"/>
          </a:p>
        </p:txBody>
      </p:sp>
    </p:spTree>
    <p:extLst>
      <p:ext uri="{BB962C8B-B14F-4D97-AF65-F5344CB8AC3E}">
        <p14:creationId xmlns:p14="http://schemas.microsoft.com/office/powerpoint/2010/main" val="3216172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other visualization, we can see the accuracy that Kobe had by zone in home vs away games. Implying that he was a little better in ‘home’ games and the Center zone as expected. These zones are the official zones used by the NBA. However, using the distance we are planning to create more zones. If we can differentiate center, left, and right from 2pt to 3pt, we are probably going to get some interesting values from these as well.</a:t>
            </a:r>
          </a:p>
        </p:txBody>
      </p:sp>
      <p:sp>
        <p:nvSpPr>
          <p:cNvPr id="4" name="Slide Number Placeholder 3"/>
          <p:cNvSpPr>
            <a:spLocks noGrp="1"/>
          </p:cNvSpPr>
          <p:nvPr>
            <p:ph type="sldNum" sz="quarter" idx="5"/>
          </p:nvPr>
        </p:nvSpPr>
        <p:spPr/>
        <p:txBody>
          <a:bodyPr/>
          <a:lstStyle/>
          <a:p>
            <a:fld id="{05C1D8F7-2BDD-4C56-98AF-2E212EF349F3}" type="slidenum">
              <a:rPr lang="en-US" smtClean="0"/>
              <a:t>5</a:t>
            </a:fld>
            <a:endParaRPr lang="en-US"/>
          </a:p>
        </p:txBody>
      </p:sp>
    </p:spTree>
    <p:extLst>
      <p:ext uri="{BB962C8B-B14F-4D97-AF65-F5344CB8AC3E}">
        <p14:creationId xmlns:p14="http://schemas.microsoft.com/office/powerpoint/2010/main" val="1148954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goal to find interesting results from different zones, We tried running </a:t>
            </a:r>
            <a:r>
              <a:rPr lang="en-US" dirty="0" err="1"/>
              <a:t>DBScan</a:t>
            </a:r>
            <a:r>
              <a:rPr lang="en-US" dirty="0"/>
              <a:t> on Kobe’s shots. The image on the left uses clusters with 25 minimum samples and the one on the right 50. </a:t>
            </a:r>
            <a:r>
              <a:rPr lang="en-US" dirty="0" err="1"/>
              <a:t>DBScan</a:t>
            </a:r>
            <a:r>
              <a:rPr lang="en-US" dirty="0"/>
              <a:t> weakness on varying density can be seen in both images since no definitive uniform clusters are grouped. We might need to fall back to the distance-based clustering idea. However, we learned a lot and was definitely worth a try.</a:t>
            </a:r>
          </a:p>
        </p:txBody>
      </p:sp>
      <p:sp>
        <p:nvSpPr>
          <p:cNvPr id="4" name="Slide Number Placeholder 3"/>
          <p:cNvSpPr>
            <a:spLocks noGrp="1"/>
          </p:cNvSpPr>
          <p:nvPr>
            <p:ph type="sldNum" sz="quarter" idx="5"/>
          </p:nvPr>
        </p:nvSpPr>
        <p:spPr/>
        <p:txBody>
          <a:bodyPr/>
          <a:lstStyle/>
          <a:p>
            <a:fld id="{05C1D8F7-2BDD-4C56-98AF-2E212EF349F3}" type="slidenum">
              <a:rPr lang="en-US" smtClean="0"/>
              <a:t>6</a:t>
            </a:fld>
            <a:endParaRPr lang="en-US"/>
          </a:p>
        </p:txBody>
      </p:sp>
    </p:spTree>
    <p:extLst>
      <p:ext uri="{BB962C8B-B14F-4D97-AF65-F5344CB8AC3E}">
        <p14:creationId xmlns:p14="http://schemas.microsoft.com/office/powerpoint/2010/main" val="2888439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final visualization, we present the correlation of the most important features that we have found against the shot made flag for the 5000 datasets. We see that the data converges around the 1000</a:t>
            </a:r>
            <a:r>
              <a:rPr lang="en-US" baseline="30000" dirty="0"/>
              <a:t>th</a:t>
            </a:r>
            <a:r>
              <a:rPr lang="en-US" dirty="0"/>
              <a:t> test case. Suggesting that as more points Kobe made, the correlation became stable. We see that distance and area are worth exploring when creating our classification models.</a:t>
            </a:r>
          </a:p>
        </p:txBody>
      </p:sp>
      <p:sp>
        <p:nvSpPr>
          <p:cNvPr id="4" name="Slide Number Placeholder 3"/>
          <p:cNvSpPr>
            <a:spLocks noGrp="1"/>
          </p:cNvSpPr>
          <p:nvPr>
            <p:ph type="sldNum" sz="quarter" idx="5"/>
          </p:nvPr>
        </p:nvSpPr>
        <p:spPr/>
        <p:txBody>
          <a:bodyPr/>
          <a:lstStyle/>
          <a:p>
            <a:fld id="{05C1D8F7-2BDD-4C56-98AF-2E212EF349F3}" type="slidenum">
              <a:rPr lang="en-US" smtClean="0"/>
              <a:t>7</a:t>
            </a:fld>
            <a:endParaRPr lang="en-US"/>
          </a:p>
        </p:txBody>
      </p:sp>
    </p:spTree>
    <p:extLst>
      <p:ext uri="{BB962C8B-B14F-4D97-AF65-F5344CB8AC3E}">
        <p14:creationId xmlns:p14="http://schemas.microsoft.com/office/powerpoint/2010/main" val="1945251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This was our initial proposed schedule. As today, we have accomplished the first two ones. Due to time constraint and other responsibilities we are a little behind on the rest of the goals. Hopefully, by this weekend we can start trying different predictive models and move along the project.</a:t>
            </a:r>
          </a:p>
        </p:txBody>
      </p:sp>
      <p:sp>
        <p:nvSpPr>
          <p:cNvPr id="4" name="Slide Number Placeholder 3"/>
          <p:cNvSpPr>
            <a:spLocks noGrp="1"/>
          </p:cNvSpPr>
          <p:nvPr>
            <p:ph type="sldNum" sz="quarter" idx="5"/>
          </p:nvPr>
        </p:nvSpPr>
        <p:spPr/>
        <p:txBody>
          <a:bodyPr/>
          <a:lstStyle/>
          <a:p>
            <a:fld id="{05C1D8F7-2BDD-4C56-98AF-2E212EF349F3}" type="slidenum">
              <a:rPr lang="en-US" smtClean="0"/>
              <a:t>8</a:t>
            </a:fld>
            <a:endParaRPr lang="en-US"/>
          </a:p>
        </p:txBody>
      </p:sp>
    </p:spTree>
    <p:extLst>
      <p:ext uri="{BB962C8B-B14F-4D97-AF65-F5344CB8AC3E}">
        <p14:creationId xmlns:p14="http://schemas.microsoft.com/office/powerpoint/2010/main" val="3818806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10/20/2020</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10/20/2020</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10/20/2020</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10/20/2020</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10/20/2020</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10/20/2020</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10/20/2020</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10/20/2020</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10/20/2020</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kaggle.com/c/kobe-bryant-shot-selection/overview/descrip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6200" y="381000"/>
            <a:ext cx="7848600" cy="914400"/>
          </a:xfrm>
        </p:spPr>
        <p:txBody>
          <a:bodyPr>
            <a:normAutofit/>
          </a:bodyPr>
          <a:lstStyle/>
          <a:p>
            <a:pPr fontAlgn="base"/>
            <a:r>
              <a:rPr lang="en-US" sz="4400" b="1"/>
              <a:t>Kobe Bryant Shot Selection</a:t>
            </a:r>
          </a:p>
        </p:txBody>
      </p:sp>
      <p:sp>
        <p:nvSpPr>
          <p:cNvPr id="3" name="Subtitle 2"/>
          <p:cNvSpPr>
            <a:spLocks noGrp="1"/>
          </p:cNvSpPr>
          <p:nvPr>
            <p:ph type="subTitle" idx="1"/>
          </p:nvPr>
        </p:nvSpPr>
        <p:spPr>
          <a:xfrm>
            <a:off x="5638800" y="2438400"/>
            <a:ext cx="2590800" cy="1752600"/>
          </a:xfrm>
        </p:spPr>
        <p:txBody>
          <a:bodyPr>
            <a:normAutofit fontScale="92500" lnSpcReduction="10000"/>
          </a:bodyPr>
          <a:lstStyle/>
          <a:p>
            <a:r>
              <a:rPr lang="en-US" dirty="0"/>
              <a:t>Christopher Feltner</a:t>
            </a:r>
          </a:p>
          <a:p>
            <a:r>
              <a:rPr lang="en-US" dirty="0"/>
              <a:t>Luis Lavieri</a:t>
            </a:r>
          </a:p>
          <a:p>
            <a:r>
              <a:rPr lang="en-US" dirty="0"/>
              <a:t>Manuel Gonzalez</a:t>
            </a:r>
          </a:p>
          <a:p>
            <a:r>
              <a:rPr lang="en-US" dirty="0"/>
              <a:t>Zachary Steinberg</a:t>
            </a:r>
          </a:p>
        </p:txBody>
      </p:sp>
      <p:pic>
        <p:nvPicPr>
          <p:cNvPr id="1026" name="Picture 2" descr="Los angeles lakers logo - Transparent PNG &amp; SVG vector file">
            <a:extLst>
              <a:ext uri="{FF2B5EF4-FFF2-40B4-BE49-F238E27FC236}">
                <a16:creationId xmlns:a16="http://schemas.microsoft.com/office/drawing/2014/main" id="{7FDAB94A-98DD-4AEA-B681-1C99775C2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0500"/>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CA868F9-9FD3-41EB-9D13-806CD3A1E13D}"/>
              </a:ext>
            </a:extLst>
          </p:cNvPr>
          <p:cNvSpPr txBox="1">
            <a:spLocks/>
          </p:cNvSpPr>
          <p:nvPr/>
        </p:nvSpPr>
        <p:spPr>
          <a:xfrm>
            <a:off x="5654040" y="1828800"/>
            <a:ext cx="2362200" cy="5334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pPr fontAlgn="base"/>
            <a:r>
              <a:rPr lang="en-US" sz="2000" b="1" dirty="0"/>
              <a:t>Fall 2020 – Group 2</a:t>
            </a:r>
          </a:p>
        </p:txBody>
      </p:sp>
      <p:sp>
        <p:nvSpPr>
          <p:cNvPr id="7" name="TextBox 6">
            <a:extLst>
              <a:ext uri="{FF2B5EF4-FFF2-40B4-BE49-F238E27FC236}">
                <a16:creationId xmlns:a16="http://schemas.microsoft.com/office/drawing/2014/main" id="{03322820-EE95-4551-A304-567037105D9E}"/>
              </a:ext>
            </a:extLst>
          </p:cNvPr>
          <p:cNvSpPr txBox="1"/>
          <p:nvPr/>
        </p:nvSpPr>
        <p:spPr>
          <a:xfrm>
            <a:off x="3886200" y="1295400"/>
            <a:ext cx="9982200" cy="246221"/>
          </a:xfrm>
          <a:prstGeom prst="rect">
            <a:avLst/>
          </a:prstGeom>
          <a:noFill/>
        </p:spPr>
        <p:txBody>
          <a:bodyPr wrap="square" rtlCol="0">
            <a:spAutoFit/>
          </a:bodyPr>
          <a:lstStyle/>
          <a:p>
            <a:r>
              <a:rPr lang="en-US" sz="1000" u="sng">
                <a:solidFill>
                  <a:srgbClr val="FFFFFF"/>
                </a:solidFill>
                <a:hlinkClick r:id="rId4">
                  <a:extLst>
                    <a:ext uri="{A12FA001-AC4F-418D-AE19-62706E023703}">
                      <ahyp:hlinkClr xmlns:ahyp="http://schemas.microsoft.com/office/drawing/2018/hyperlinkcolor" val="tx"/>
                    </a:ext>
                  </a:extLst>
                </a:hlinkClick>
              </a:rPr>
              <a:t>Source: </a:t>
            </a:r>
            <a:r>
              <a:rPr lang="en-US" sz="1000">
                <a:solidFill>
                  <a:srgbClr val="FFFFFF"/>
                </a:solidFill>
                <a:hlinkClick r:id="rId4">
                  <a:extLst>
                    <a:ext uri="{A12FA001-AC4F-418D-AE19-62706E023703}">
                      <ahyp:hlinkClr xmlns:ahyp="http://schemas.microsoft.com/office/drawing/2018/hyperlinkcolor" val="tx"/>
                    </a:ext>
                  </a:extLst>
                </a:hlinkClick>
              </a:rPr>
              <a:t>https://www.kaggle.com/c/kobe-bryant-shot-selection/overview/description</a:t>
            </a:r>
            <a:endParaRPr lang="en-US" sz="1000">
              <a:solidFill>
                <a:srgbClr val="FFFFFF"/>
              </a:solidFill>
            </a:endParaRPr>
          </a:p>
        </p:txBody>
      </p:sp>
      <p:sp>
        <p:nvSpPr>
          <p:cNvPr id="8" name="Title 1">
            <a:extLst>
              <a:ext uri="{FF2B5EF4-FFF2-40B4-BE49-F238E27FC236}">
                <a16:creationId xmlns:a16="http://schemas.microsoft.com/office/drawing/2014/main" id="{A03DCC62-8174-43E0-BD9C-109E290BF592}"/>
              </a:ext>
            </a:extLst>
          </p:cNvPr>
          <p:cNvSpPr txBox="1">
            <a:spLocks/>
          </p:cNvSpPr>
          <p:nvPr/>
        </p:nvSpPr>
        <p:spPr>
          <a:xfrm>
            <a:off x="10325174" y="422580"/>
            <a:ext cx="1588660" cy="831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pPr fontAlgn="base"/>
            <a:r>
              <a:rPr lang="en-US" sz="3200" b="1" dirty="0"/>
              <a:t>(CP 1)</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Los angeles lakers logo - Transparent PNG &amp; SVG vector file">
            <a:extLst>
              <a:ext uri="{FF2B5EF4-FFF2-40B4-BE49-F238E27FC236}">
                <a16:creationId xmlns:a16="http://schemas.microsoft.com/office/drawing/2014/main" id="{2115DB58-4969-4AEB-833C-5DE9D9000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0500"/>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0221B45C-1A3F-4D96-B0CB-F86A30742D5D}"/>
              </a:ext>
            </a:extLst>
          </p:cNvPr>
          <p:cNvSpPr>
            <a:spLocks noGrp="1"/>
          </p:cNvSpPr>
          <p:nvPr>
            <p:ph type="title"/>
          </p:nvPr>
        </p:nvSpPr>
        <p:spPr>
          <a:xfrm>
            <a:off x="2667000" y="838200"/>
            <a:ext cx="8458200" cy="609600"/>
          </a:xfrm>
        </p:spPr>
        <p:txBody>
          <a:bodyPr/>
          <a:lstStyle/>
          <a:p>
            <a:r>
              <a:rPr lang="en-US" dirty="0"/>
              <a:t>Initially proposed objectives</a:t>
            </a:r>
          </a:p>
        </p:txBody>
      </p:sp>
      <p:sp>
        <p:nvSpPr>
          <p:cNvPr id="14" name="Content Placeholder 2">
            <a:extLst>
              <a:ext uri="{FF2B5EF4-FFF2-40B4-BE49-F238E27FC236}">
                <a16:creationId xmlns:a16="http://schemas.microsoft.com/office/drawing/2014/main" id="{A981F146-D422-4765-B54C-6D2091E017E1}"/>
              </a:ext>
            </a:extLst>
          </p:cNvPr>
          <p:cNvSpPr>
            <a:spLocks noGrp="1"/>
          </p:cNvSpPr>
          <p:nvPr>
            <p:ph idx="1"/>
          </p:nvPr>
        </p:nvSpPr>
        <p:spPr>
          <a:xfrm>
            <a:off x="2552699" y="2514600"/>
            <a:ext cx="7747747" cy="2316480"/>
          </a:xfrm>
        </p:spPr>
        <p:txBody>
          <a:bodyPr>
            <a:normAutofit/>
          </a:bodyPr>
          <a:lstStyle/>
          <a:p>
            <a:r>
              <a:rPr lang="en-US" dirty="0"/>
              <a:t>Data preprocessing &amp; Feature Engineering </a:t>
            </a:r>
          </a:p>
          <a:p>
            <a:r>
              <a:rPr lang="en-US" dirty="0"/>
              <a:t>Time Series Analysis</a:t>
            </a:r>
          </a:p>
          <a:p>
            <a:r>
              <a:rPr lang="en-US" dirty="0"/>
              <a:t>Shot prediction</a:t>
            </a:r>
          </a:p>
          <a:p>
            <a:r>
              <a:rPr lang="en-US" dirty="0"/>
              <a:t>Possible UI</a:t>
            </a:r>
          </a:p>
        </p:txBody>
      </p:sp>
    </p:spTree>
    <p:extLst>
      <p:ext uri="{BB962C8B-B14F-4D97-AF65-F5344CB8AC3E}">
        <p14:creationId xmlns:p14="http://schemas.microsoft.com/office/powerpoint/2010/main" val="396379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Los angeles lakers logo - Transparent PNG &amp; SVG vector file">
            <a:extLst>
              <a:ext uri="{FF2B5EF4-FFF2-40B4-BE49-F238E27FC236}">
                <a16:creationId xmlns:a16="http://schemas.microsoft.com/office/drawing/2014/main" id="{2115DB58-4969-4AEB-833C-5DE9D9000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0500"/>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0221B45C-1A3F-4D96-B0CB-F86A30742D5D}"/>
              </a:ext>
            </a:extLst>
          </p:cNvPr>
          <p:cNvSpPr>
            <a:spLocks noGrp="1"/>
          </p:cNvSpPr>
          <p:nvPr>
            <p:ph type="title"/>
          </p:nvPr>
        </p:nvSpPr>
        <p:spPr>
          <a:xfrm>
            <a:off x="2667000" y="838200"/>
            <a:ext cx="8458200" cy="609600"/>
          </a:xfrm>
        </p:spPr>
        <p:txBody>
          <a:bodyPr>
            <a:normAutofit fontScale="90000"/>
          </a:bodyPr>
          <a:lstStyle/>
          <a:p>
            <a:r>
              <a:rPr lang="en-US" dirty="0"/>
              <a:t>Preliminary Data Analysis and Visualizations</a:t>
            </a:r>
          </a:p>
        </p:txBody>
      </p:sp>
      <p:pic>
        <p:nvPicPr>
          <p:cNvPr id="3" name="Picture 2">
            <a:extLst>
              <a:ext uri="{FF2B5EF4-FFF2-40B4-BE49-F238E27FC236}">
                <a16:creationId xmlns:a16="http://schemas.microsoft.com/office/drawing/2014/main" id="{4544894C-C573-4CF0-8990-7A4591FF63C6}"/>
              </a:ext>
            </a:extLst>
          </p:cNvPr>
          <p:cNvPicPr>
            <a:picLocks noChangeAspect="1"/>
          </p:cNvPicPr>
          <p:nvPr/>
        </p:nvPicPr>
        <p:blipFill>
          <a:blip r:embed="rId4"/>
          <a:stretch>
            <a:fillRect/>
          </a:stretch>
        </p:blipFill>
        <p:spPr>
          <a:xfrm>
            <a:off x="3431243" y="1986033"/>
            <a:ext cx="5696773" cy="4351600"/>
          </a:xfrm>
          <a:prstGeom prst="rect">
            <a:avLst/>
          </a:prstGeom>
        </p:spPr>
      </p:pic>
    </p:spTree>
    <p:extLst>
      <p:ext uri="{BB962C8B-B14F-4D97-AF65-F5344CB8AC3E}">
        <p14:creationId xmlns:p14="http://schemas.microsoft.com/office/powerpoint/2010/main" val="224423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Los angeles lakers logo - Transparent PNG &amp; SVG vector file">
            <a:extLst>
              <a:ext uri="{FF2B5EF4-FFF2-40B4-BE49-F238E27FC236}">
                <a16:creationId xmlns:a16="http://schemas.microsoft.com/office/drawing/2014/main" id="{2115DB58-4969-4AEB-833C-5DE9D9000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0500"/>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0221B45C-1A3F-4D96-B0CB-F86A30742D5D}"/>
              </a:ext>
            </a:extLst>
          </p:cNvPr>
          <p:cNvSpPr>
            <a:spLocks noGrp="1"/>
          </p:cNvSpPr>
          <p:nvPr>
            <p:ph type="title"/>
          </p:nvPr>
        </p:nvSpPr>
        <p:spPr>
          <a:xfrm>
            <a:off x="2667000" y="838200"/>
            <a:ext cx="8458200" cy="609600"/>
          </a:xfrm>
        </p:spPr>
        <p:txBody>
          <a:bodyPr>
            <a:normAutofit fontScale="90000"/>
          </a:bodyPr>
          <a:lstStyle/>
          <a:p>
            <a:r>
              <a:rPr lang="en-US" dirty="0"/>
              <a:t>Preliminary Data Analysis and Visualizations</a:t>
            </a:r>
          </a:p>
        </p:txBody>
      </p:sp>
      <p:pic>
        <p:nvPicPr>
          <p:cNvPr id="7" name="Picture 6">
            <a:extLst>
              <a:ext uri="{FF2B5EF4-FFF2-40B4-BE49-F238E27FC236}">
                <a16:creationId xmlns:a16="http://schemas.microsoft.com/office/drawing/2014/main" id="{5AF162DE-2124-45CB-8403-B3205446B6DA}"/>
              </a:ext>
            </a:extLst>
          </p:cNvPr>
          <p:cNvPicPr>
            <a:picLocks noChangeAspect="1"/>
          </p:cNvPicPr>
          <p:nvPr/>
        </p:nvPicPr>
        <p:blipFill>
          <a:blip r:embed="rId4"/>
          <a:stretch>
            <a:fillRect/>
          </a:stretch>
        </p:blipFill>
        <p:spPr>
          <a:xfrm>
            <a:off x="545954" y="2149641"/>
            <a:ext cx="4884586" cy="4351599"/>
          </a:xfrm>
          <a:prstGeom prst="rect">
            <a:avLst/>
          </a:prstGeom>
        </p:spPr>
      </p:pic>
      <p:pic>
        <p:nvPicPr>
          <p:cNvPr id="10" name="Picture 9">
            <a:extLst>
              <a:ext uri="{FF2B5EF4-FFF2-40B4-BE49-F238E27FC236}">
                <a16:creationId xmlns:a16="http://schemas.microsoft.com/office/drawing/2014/main" id="{5DEEDCBD-D79D-4423-B55E-C6D8CABDAA1D}"/>
              </a:ext>
            </a:extLst>
          </p:cNvPr>
          <p:cNvPicPr>
            <a:picLocks noChangeAspect="1"/>
          </p:cNvPicPr>
          <p:nvPr/>
        </p:nvPicPr>
        <p:blipFill>
          <a:blip r:embed="rId5"/>
          <a:stretch>
            <a:fillRect/>
          </a:stretch>
        </p:blipFill>
        <p:spPr>
          <a:xfrm>
            <a:off x="6484777" y="2149640"/>
            <a:ext cx="4898080" cy="4351600"/>
          </a:xfrm>
          <a:prstGeom prst="rect">
            <a:avLst/>
          </a:prstGeom>
        </p:spPr>
      </p:pic>
    </p:spTree>
    <p:extLst>
      <p:ext uri="{BB962C8B-B14F-4D97-AF65-F5344CB8AC3E}">
        <p14:creationId xmlns:p14="http://schemas.microsoft.com/office/powerpoint/2010/main" val="335559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Los angeles lakers logo - Transparent PNG &amp; SVG vector file">
            <a:extLst>
              <a:ext uri="{FF2B5EF4-FFF2-40B4-BE49-F238E27FC236}">
                <a16:creationId xmlns:a16="http://schemas.microsoft.com/office/drawing/2014/main" id="{2115DB58-4969-4AEB-833C-5DE9D9000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0500"/>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0221B45C-1A3F-4D96-B0CB-F86A30742D5D}"/>
              </a:ext>
            </a:extLst>
          </p:cNvPr>
          <p:cNvSpPr>
            <a:spLocks noGrp="1"/>
          </p:cNvSpPr>
          <p:nvPr>
            <p:ph type="title"/>
          </p:nvPr>
        </p:nvSpPr>
        <p:spPr>
          <a:xfrm>
            <a:off x="2667000" y="838200"/>
            <a:ext cx="8458200" cy="609600"/>
          </a:xfrm>
        </p:spPr>
        <p:txBody>
          <a:bodyPr>
            <a:normAutofit fontScale="90000"/>
          </a:bodyPr>
          <a:lstStyle/>
          <a:p>
            <a:r>
              <a:rPr lang="en-US" dirty="0"/>
              <a:t>Preliminary Data Analysis and Visualizations</a:t>
            </a:r>
          </a:p>
        </p:txBody>
      </p:sp>
      <p:pic>
        <p:nvPicPr>
          <p:cNvPr id="2" name="Picture 1">
            <a:extLst>
              <a:ext uri="{FF2B5EF4-FFF2-40B4-BE49-F238E27FC236}">
                <a16:creationId xmlns:a16="http://schemas.microsoft.com/office/drawing/2014/main" id="{47CF5D56-B28E-4714-9867-CA456213C5EE}"/>
              </a:ext>
            </a:extLst>
          </p:cNvPr>
          <p:cNvPicPr>
            <a:picLocks noChangeAspect="1"/>
          </p:cNvPicPr>
          <p:nvPr/>
        </p:nvPicPr>
        <p:blipFill>
          <a:blip r:embed="rId4"/>
          <a:stretch>
            <a:fillRect/>
          </a:stretch>
        </p:blipFill>
        <p:spPr>
          <a:xfrm>
            <a:off x="656721" y="1738742"/>
            <a:ext cx="5439279" cy="4800630"/>
          </a:xfrm>
          <a:prstGeom prst="rect">
            <a:avLst/>
          </a:prstGeom>
        </p:spPr>
      </p:pic>
      <p:pic>
        <p:nvPicPr>
          <p:cNvPr id="4" name="Picture 3">
            <a:extLst>
              <a:ext uri="{FF2B5EF4-FFF2-40B4-BE49-F238E27FC236}">
                <a16:creationId xmlns:a16="http://schemas.microsoft.com/office/drawing/2014/main" id="{C3D3B49E-0085-4F68-9834-31B17E6E7880}"/>
              </a:ext>
            </a:extLst>
          </p:cNvPr>
          <p:cNvPicPr>
            <a:picLocks noChangeAspect="1"/>
          </p:cNvPicPr>
          <p:nvPr/>
        </p:nvPicPr>
        <p:blipFill>
          <a:blip r:embed="rId5"/>
          <a:stretch>
            <a:fillRect/>
          </a:stretch>
        </p:blipFill>
        <p:spPr>
          <a:xfrm>
            <a:off x="6319584" y="1657200"/>
            <a:ext cx="5439279" cy="4963714"/>
          </a:xfrm>
          <a:prstGeom prst="rect">
            <a:avLst/>
          </a:prstGeom>
        </p:spPr>
      </p:pic>
    </p:spTree>
    <p:extLst>
      <p:ext uri="{BB962C8B-B14F-4D97-AF65-F5344CB8AC3E}">
        <p14:creationId xmlns:p14="http://schemas.microsoft.com/office/powerpoint/2010/main" val="407124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Los angeles lakers logo - Transparent PNG &amp; SVG vector file">
            <a:extLst>
              <a:ext uri="{FF2B5EF4-FFF2-40B4-BE49-F238E27FC236}">
                <a16:creationId xmlns:a16="http://schemas.microsoft.com/office/drawing/2014/main" id="{2115DB58-4969-4AEB-833C-5DE9D9000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0500"/>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0221B45C-1A3F-4D96-B0CB-F86A30742D5D}"/>
              </a:ext>
            </a:extLst>
          </p:cNvPr>
          <p:cNvSpPr>
            <a:spLocks noGrp="1"/>
          </p:cNvSpPr>
          <p:nvPr>
            <p:ph type="title"/>
          </p:nvPr>
        </p:nvSpPr>
        <p:spPr>
          <a:xfrm>
            <a:off x="2667000" y="838200"/>
            <a:ext cx="8458200" cy="609600"/>
          </a:xfrm>
        </p:spPr>
        <p:txBody>
          <a:bodyPr>
            <a:normAutofit fontScale="90000"/>
          </a:bodyPr>
          <a:lstStyle/>
          <a:p>
            <a:r>
              <a:rPr lang="en-US" dirty="0"/>
              <a:t>Preliminary Data Analysis and Visualizations</a:t>
            </a:r>
          </a:p>
        </p:txBody>
      </p:sp>
      <p:pic>
        <p:nvPicPr>
          <p:cNvPr id="2" name="Picture 1">
            <a:extLst>
              <a:ext uri="{FF2B5EF4-FFF2-40B4-BE49-F238E27FC236}">
                <a16:creationId xmlns:a16="http://schemas.microsoft.com/office/drawing/2014/main" id="{47CF5D56-B28E-4714-9867-CA456213C5EE}"/>
              </a:ext>
            </a:extLst>
          </p:cNvPr>
          <p:cNvPicPr>
            <a:picLocks noChangeAspect="1"/>
          </p:cNvPicPr>
          <p:nvPr/>
        </p:nvPicPr>
        <p:blipFill>
          <a:blip r:embed="rId4"/>
          <a:stretch>
            <a:fillRect/>
          </a:stretch>
        </p:blipFill>
        <p:spPr>
          <a:xfrm>
            <a:off x="656721" y="1738742"/>
            <a:ext cx="5439279" cy="4800630"/>
          </a:xfrm>
          <a:prstGeom prst="rect">
            <a:avLst/>
          </a:prstGeom>
        </p:spPr>
      </p:pic>
      <p:pic>
        <p:nvPicPr>
          <p:cNvPr id="4" name="Picture 3">
            <a:extLst>
              <a:ext uri="{FF2B5EF4-FFF2-40B4-BE49-F238E27FC236}">
                <a16:creationId xmlns:a16="http://schemas.microsoft.com/office/drawing/2014/main" id="{C3D3B49E-0085-4F68-9834-31B17E6E7880}"/>
              </a:ext>
            </a:extLst>
          </p:cNvPr>
          <p:cNvPicPr>
            <a:picLocks noChangeAspect="1"/>
          </p:cNvPicPr>
          <p:nvPr/>
        </p:nvPicPr>
        <p:blipFill>
          <a:blip r:embed="rId5"/>
          <a:stretch>
            <a:fillRect/>
          </a:stretch>
        </p:blipFill>
        <p:spPr>
          <a:xfrm>
            <a:off x="6319584" y="1657200"/>
            <a:ext cx="5439279" cy="4963714"/>
          </a:xfrm>
          <a:prstGeom prst="rect">
            <a:avLst/>
          </a:prstGeom>
        </p:spPr>
      </p:pic>
      <p:pic>
        <p:nvPicPr>
          <p:cNvPr id="3" name="Picture 2">
            <a:extLst>
              <a:ext uri="{FF2B5EF4-FFF2-40B4-BE49-F238E27FC236}">
                <a16:creationId xmlns:a16="http://schemas.microsoft.com/office/drawing/2014/main" id="{2CA55D62-D978-4841-B447-13268CDC8430}"/>
              </a:ext>
            </a:extLst>
          </p:cNvPr>
          <p:cNvPicPr>
            <a:picLocks noChangeAspect="1"/>
          </p:cNvPicPr>
          <p:nvPr/>
        </p:nvPicPr>
        <p:blipFill>
          <a:blip r:embed="rId6"/>
          <a:stretch>
            <a:fillRect/>
          </a:stretch>
        </p:blipFill>
        <p:spPr>
          <a:xfrm>
            <a:off x="656721" y="1657200"/>
            <a:ext cx="5574632" cy="4963714"/>
          </a:xfrm>
          <a:prstGeom prst="rect">
            <a:avLst/>
          </a:prstGeom>
        </p:spPr>
      </p:pic>
      <p:pic>
        <p:nvPicPr>
          <p:cNvPr id="5" name="Picture 4">
            <a:extLst>
              <a:ext uri="{FF2B5EF4-FFF2-40B4-BE49-F238E27FC236}">
                <a16:creationId xmlns:a16="http://schemas.microsoft.com/office/drawing/2014/main" id="{32C1B17E-44B7-4B37-8A37-ADE776D06D81}"/>
              </a:ext>
            </a:extLst>
          </p:cNvPr>
          <p:cNvPicPr>
            <a:picLocks noChangeAspect="1"/>
          </p:cNvPicPr>
          <p:nvPr/>
        </p:nvPicPr>
        <p:blipFill>
          <a:blip r:embed="rId7"/>
          <a:stretch>
            <a:fillRect/>
          </a:stretch>
        </p:blipFill>
        <p:spPr>
          <a:xfrm>
            <a:off x="6319584" y="1632820"/>
            <a:ext cx="5616455" cy="4988094"/>
          </a:xfrm>
          <a:prstGeom prst="rect">
            <a:avLst/>
          </a:prstGeom>
        </p:spPr>
      </p:pic>
    </p:spTree>
    <p:extLst>
      <p:ext uri="{BB962C8B-B14F-4D97-AF65-F5344CB8AC3E}">
        <p14:creationId xmlns:p14="http://schemas.microsoft.com/office/powerpoint/2010/main" val="380892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Los angeles lakers logo - Transparent PNG &amp; SVG vector file">
            <a:extLst>
              <a:ext uri="{FF2B5EF4-FFF2-40B4-BE49-F238E27FC236}">
                <a16:creationId xmlns:a16="http://schemas.microsoft.com/office/drawing/2014/main" id="{2115DB58-4969-4AEB-833C-5DE9D9000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0500"/>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0221B45C-1A3F-4D96-B0CB-F86A30742D5D}"/>
              </a:ext>
            </a:extLst>
          </p:cNvPr>
          <p:cNvSpPr>
            <a:spLocks noGrp="1"/>
          </p:cNvSpPr>
          <p:nvPr>
            <p:ph type="title"/>
          </p:nvPr>
        </p:nvSpPr>
        <p:spPr>
          <a:xfrm>
            <a:off x="2667000" y="838200"/>
            <a:ext cx="8458200" cy="609600"/>
          </a:xfrm>
        </p:spPr>
        <p:txBody>
          <a:bodyPr>
            <a:normAutofit fontScale="90000"/>
          </a:bodyPr>
          <a:lstStyle/>
          <a:p>
            <a:r>
              <a:rPr lang="en-US" dirty="0"/>
              <a:t>Preliminary Data Analysis and Visualizations</a:t>
            </a:r>
          </a:p>
        </p:txBody>
      </p:sp>
      <p:pic>
        <p:nvPicPr>
          <p:cNvPr id="6" name="Picture 5">
            <a:extLst>
              <a:ext uri="{FF2B5EF4-FFF2-40B4-BE49-F238E27FC236}">
                <a16:creationId xmlns:a16="http://schemas.microsoft.com/office/drawing/2014/main" id="{CE706A83-3C6A-4FD8-975B-5017E765D91E}"/>
              </a:ext>
            </a:extLst>
          </p:cNvPr>
          <p:cNvPicPr>
            <a:picLocks noChangeAspect="1"/>
          </p:cNvPicPr>
          <p:nvPr/>
        </p:nvPicPr>
        <p:blipFill>
          <a:blip r:embed="rId4"/>
          <a:stretch>
            <a:fillRect/>
          </a:stretch>
        </p:blipFill>
        <p:spPr>
          <a:xfrm>
            <a:off x="3358897" y="2286000"/>
            <a:ext cx="4963218" cy="2657846"/>
          </a:xfrm>
          <a:prstGeom prst="rect">
            <a:avLst/>
          </a:prstGeom>
        </p:spPr>
      </p:pic>
    </p:spTree>
    <p:extLst>
      <p:ext uri="{BB962C8B-B14F-4D97-AF65-F5344CB8AC3E}">
        <p14:creationId xmlns:p14="http://schemas.microsoft.com/office/powerpoint/2010/main" val="2516472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Los angeles lakers logo - Transparent PNG &amp; SVG vector file">
            <a:extLst>
              <a:ext uri="{FF2B5EF4-FFF2-40B4-BE49-F238E27FC236}">
                <a16:creationId xmlns:a16="http://schemas.microsoft.com/office/drawing/2014/main" id="{2115DB58-4969-4AEB-833C-5DE9D9000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0500"/>
            <a:ext cx="2476500" cy="24765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0221B45C-1A3F-4D96-B0CB-F86A30742D5D}"/>
              </a:ext>
            </a:extLst>
          </p:cNvPr>
          <p:cNvSpPr>
            <a:spLocks noGrp="1"/>
          </p:cNvSpPr>
          <p:nvPr>
            <p:ph type="title"/>
          </p:nvPr>
        </p:nvSpPr>
        <p:spPr>
          <a:xfrm>
            <a:off x="2667000" y="838200"/>
            <a:ext cx="8458200" cy="609600"/>
          </a:xfrm>
        </p:spPr>
        <p:txBody>
          <a:bodyPr/>
          <a:lstStyle/>
          <a:p>
            <a:r>
              <a:rPr lang="en-US"/>
              <a:t>Schedule</a:t>
            </a:r>
          </a:p>
        </p:txBody>
      </p:sp>
      <p:sp>
        <p:nvSpPr>
          <p:cNvPr id="14" name="Content Placeholder 2">
            <a:extLst>
              <a:ext uri="{FF2B5EF4-FFF2-40B4-BE49-F238E27FC236}">
                <a16:creationId xmlns:a16="http://schemas.microsoft.com/office/drawing/2014/main" id="{A981F146-D422-4765-B54C-6D2091E017E1}"/>
              </a:ext>
            </a:extLst>
          </p:cNvPr>
          <p:cNvSpPr>
            <a:spLocks noGrp="1"/>
          </p:cNvSpPr>
          <p:nvPr>
            <p:ph idx="1"/>
          </p:nvPr>
        </p:nvSpPr>
        <p:spPr>
          <a:xfrm>
            <a:off x="2552700" y="2514600"/>
            <a:ext cx="8572500" cy="2743200"/>
          </a:xfrm>
        </p:spPr>
        <p:txBody>
          <a:bodyPr>
            <a:normAutofit fontScale="85000" lnSpcReduction="20000"/>
          </a:bodyPr>
          <a:lstStyle/>
          <a:p>
            <a:r>
              <a:rPr lang="en-US" dirty="0"/>
              <a:t>Week 1: Data Preprocessing and feature engineering</a:t>
            </a:r>
          </a:p>
          <a:p>
            <a:r>
              <a:rPr lang="en-US" dirty="0"/>
              <a:t>Week 2: Data Analysis, Time series observations, and visualizations</a:t>
            </a:r>
          </a:p>
          <a:p>
            <a:r>
              <a:rPr lang="en-US" dirty="0"/>
              <a:t>Week 3: Try different ML algorithms and calculate accuracy using different methods</a:t>
            </a:r>
          </a:p>
          <a:p>
            <a:r>
              <a:rPr lang="en-US" dirty="0"/>
              <a:t>Week 4: Test algorithm, evaluate results</a:t>
            </a:r>
          </a:p>
          <a:p>
            <a:r>
              <a:rPr lang="en-US" dirty="0"/>
              <a:t>Week 5: Improve algorithm. Work on more visualizations</a:t>
            </a:r>
          </a:p>
          <a:p>
            <a:r>
              <a:rPr lang="en-US" dirty="0"/>
              <a:t>Week 6-14: (Tentative) Design and build front end interface</a:t>
            </a:r>
          </a:p>
        </p:txBody>
      </p:sp>
    </p:spTree>
    <p:extLst>
      <p:ext uri="{BB962C8B-B14F-4D97-AF65-F5344CB8AC3E}">
        <p14:creationId xmlns:p14="http://schemas.microsoft.com/office/powerpoint/2010/main" val="176953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Basketball presentation (widescreen)</Template>
  <TotalTime>84</TotalTime>
  <Words>955</Words>
  <Application>Microsoft Office PowerPoint</Application>
  <PresentationFormat>Widescreen</PresentationFormat>
  <Paragraphs>56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Franklin Gothic Medium</vt:lpstr>
      <vt:lpstr>Impact</vt:lpstr>
      <vt:lpstr>Basketball 16x9</vt:lpstr>
      <vt:lpstr>Kobe Bryant Shot Selection</vt:lpstr>
      <vt:lpstr>Initially proposed objectives</vt:lpstr>
      <vt:lpstr>Preliminary Data Analysis and Visualizations</vt:lpstr>
      <vt:lpstr>Preliminary Data Analysis and Visualizations</vt:lpstr>
      <vt:lpstr>Preliminary Data Analysis and Visualizations</vt:lpstr>
      <vt:lpstr>Preliminary Data Analysis and Visualizations</vt:lpstr>
      <vt:lpstr>Preliminary Data Analysis and Visualizations</vt:lpstr>
      <vt:lpstr>Schedule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Kobe Bryant Shot Selection</dc:title>
  <dc:creator>Luis Lavieri</dc:creator>
  <cp:lastModifiedBy>Luis Lavieri</cp:lastModifiedBy>
  <cp:revision>178</cp:revision>
  <dcterms:created xsi:type="dcterms:W3CDTF">2020-09-12T16:06:37Z</dcterms:created>
  <dcterms:modified xsi:type="dcterms:W3CDTF">2020-10-20T23:21:53Z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