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7" r:id="rId2"/>
    <p:sldId id="266" r:id="rId3"/>
    <p:sldId id="267" r:id="rId4"/>
    <p:sldId id="268" r:id="rId5"/>
    <p:sldId id="269" r:id="rId6"/>
    <p:sldId id="272" r:id="rId7"/>
    <p:sldId id="270"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Lavieri Hernandez" initials="LH" lastIdx="1" clrIdx="0">
    <p:extLst>
      <p:ext uri="{19B8F6BF-5375-455C-9EA6-DF929625EA0E}">
        <p15:presenceInfo xmlns:p15="http://schemas.microsoft.com/office/powerpoint/2012/main" userId="S::llavieri@knights.ucf.edu::c9f00127-d687-4353-aefe-3356d7062bc6" providerId="AD"/>
      </p:ext>
    </p:extLst>
  </p:cmAuthor>
  <p:cmAuthor id="2" name="Manuel Gonzalez" initials="MG" lastIdx="1" clrIdx="1">
    <p:extLst>
      <p:ext uri="{19B8F6BF-5375-455C-9EA6-DF929625EA0E}">
        <p15:presenceInfo xmlns:p15="http://schemas.microsoft.com/office/powerpoint/2012/main" userId="S::manolito@knights.ucf.edu::af11e5cf-7500-4d9f-9b1c-a386c9671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97A5D0-5260-A578-095D-3EFC1A102855}" v="392" dt="2020-09-13T23:08:43.491"/>
    <p1510:client id="{911003E6-BAFB-43A7-AB84-1C8128C66937}" v="2" dt="2020-09-14T00:51:53.562"/>
    <p1510:client id="{B37E65B4-A0F2-6448-5121-0C485C461521}" v="2" dt="2020-09-14T00:56:45.687"/>
    <p1510:client id="{CA8DE0E8-8F3F-D310-9773-E58CED780BBD}" v="1" dt="2020-09-14T14:48:46.410"/>
    <p1510:client id="{DC11B63E-5F78-163F-4000-1F186BB7ED0D}" v="4" dt="2020-09-13T18:31:48.255"/>
    <p1510:client id="{DCF7B58E-5018-399A-6D5F-8124CC7B02F1}" v="2" dt="2020-09-13T18:26:37.906"/>
    <p1510:client id="{E5709370-D51F-46CC-089E-6832583BF9CB}" v="2" dt="2020-09-14T00:55:15.380"/>
  </p1510:revLst>
</p1510:revInfo>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Lavieri Hernandez" userId="S::llavieri@knights.ucf.edu::c9f00127-d687-4353-aefe-3356d7062bc6" providerId="AD" clId="Web-{B37E65B4-A0F2-6448-5121-0C485C461521}"/>
    <pc:docChg chg="modSld">
      <pc:chgData name="Luis Lavieri Hernandez" userId="S::llavieri@knights.ucf.edu::c9f00127-d687-4353-aefe-3356d7062bc6" providerId="AD" clId="Web-{B37E65B4-A0F2-6448-5121-0C485C461521}" dt="2020-09-14T01:43:32.632" v="21"/>
      <pc:docMkLst>
        <pc:docMk/>
      </pc:docMkLst>
      <pc:sldChg chg="addCm delCm">
        <pc:chgData name="Luis Lavieri Hernandez" userId="S::llavieri@knights.ucf.edu::c9f00127-d687-4353-aefe-3356d7062bc6" providerId="AD" clId="Web-{B37E65B4-A0F2-6448-5121-0C485C461521}" dt="2020-09-14T00:56:45.687" v="1"/>
        <pc:sldMkLst>
          <pc:docMk/>
          <pc:sldMk cId="576090978" sldId="257"/>
        </pc:sldMkLst>
      </pc:sldChg>
      <pc:sldChg chg="modNotes">
        <pc:chgData name="Luis Lavieri Hernandez" userId="S::llavieri@knights.ucf.edu::c9f00127-d687-4353-aefe-3356d7062bc6" providerId="AD" clId="Web-{B37E65B4-A0F2-6448-5121-0C485C461521}" dt="2020-09-14T01:27:32.572" v="10"/>
        <pc:sldMkLst>
          <pc:docMk/>
          <pc:sldMk cId="2905083717" sldId="266"/>
        </pc:sldMkLst>
      </pc:sldChg>
      <pc:sldChg chg="modNotes">
        <pc:chgData name="Luis Lavieri Hernandez" userId="S::llavieri@knights.ucf.edu::c9f00127-d687-4353-aefe-3356d7062bc6" providerId="AD" clId="Web-{B37E65B4-A0F2-6448-5121-0C485C461521}" dt="2020-09-14T01:19:44.278" v="2"/>
        <pc:sldMkLst>
          <pc:docMk/>
          <pc:sldMk cId="2219497805" sldId="267"/>
        </pc:sldMkLst>
      </pc:sldChg>
      <pc:sldChg chg="modNotes">
        <pc:chgData name="Luis Lavieri Hernandez" userId="S::llavieri@knights.ucf.edu::c9f00127-d687-4353-aefe-3356d7062bc6" providerId="AD" clId="Web-{B37E65B4-A0F2-6448-5121-0C485C461521}" dt="2020-09-14T01:27:12.931" v="3"/>
        <pc:sldMkLst>
          <pc:docMk/>
          <pc:sldMk cId="3963792756" sldId="268"/>
        </pc:sldMkLst>
      </pc:sldChg>
      <pc:sldChg chg="modNotes">
        <pc:chgData name="Luis Lavieri Hernandez" userId="S::llavieri@knights.ucf.edu::c9f00127-d687-4353-aefe-3356d7062bc6" providerId="AD" clId="Web-{B37E65B4-A0F2-6448-5121-0C485C461521}" dt="2020-09-14T01:32:09.252" v="11"/>
        <pc:sldMkLst>
          <pc:docMk/>
          <pc:sldMk cId="3355594980" sldId="269"/>
        </pc:sldMkLst>
      </pc:sldChg>
      <pc:sldChg chg="modNotes">
        <pc:chgData name="Luis Lavieri Hernandez" userId="S::llavieri@knights.ucf.edu::c9f00127-d687-4353-aefe-3356d7062bc6" providerId="AD" clId="Web-{B37E65B4-A0F2-6448-5121-0C485C461521}" dt="2020-09-14T01:43:32.632" v="21"/>
        <pc:sldMkLst>
          <pc:docMk/>
          <pc:sldMk cId="1769535438" sldId="270"/>
        </pc:sldMkLst>
      </pc:sldChg>
      <pc:sldChg chg="modNotes">
        <pc:chgData name="Luis Lavieri Hernandez" userId="S::llavieri@knights.ucf.edu::c9f00127-d687-4353-aefe-3356d7062bc6" providerId="AD" clId="Web-{B37E65B4-A0F2-6448-5121-0C485C461521}" dt="2020-09-14T01:42:19.989" v="13"/>
        <pc:sldMkLst>
          <pc:docMk/>
          <pc:sldMk cId="3193462103" sldId="272"/>
        </pc:sldMkLst>
      </pc:sldChg>
    </pc:docChg>
  </pc:docChgLst>
  <pc:docChgLst>
    <pc:chgData name="Manuel Gonzalez" userId="S::manolito@knights.ucf.edu::af11e5cf-7500-4d9f-9b1c-a386c9671823" providerId="AD" clId="Web-{CA8DE0E8-8F3F-D310-9773-E58CED780BBD}"/>
    <pc:docChg chg="modSld">
      <pc:chgData name="Manuel Gonzalez" userId="S::manolito@knights.ucf.edu::af11e5cf-7500-4d9f-9b1c-a386c9671823" providerId="AD" clId="Web-{CA8DE0E8-8F3F-D310-9773-E58CED780BBD}" dt="2020-09-14T15:01:23.212" v="941"/>
      <pc:docMkLst>
        <pc:docMk/>
      </pc:docMkLst>
      <pc:sldChg chg="modNotes">
        <pc:chgData name="Manuel Gonzalez" userId="S::manolito@knights.ucf.edu::af11e5cf-7500-4d9f-9b1c-a386c9671823" providerId="AD" clId="Web-{CA8DE0E8-8F3F-D310-9773-E58CED780BBD}" dt="2020-09-14T14:54:33.287" v="694"/>
        <pc:sldMkLst>
          <pc:docMk/>
          <pc:sldMk cId="576090978" sldId="257"/>
        </pc:sldMkLst>
      </pc:sldChg>
      <pc:sldChg chg="modNotes">
        <pc:chgData name="Manuel Gonzalez" userId="S::manolito@knights.ucf.edu::af11e5cf-7500-4d9f-9b1c-a386c9671823" providerId="AD" clId="Web-{CA8DE0E8-8F3F-D310-9773-E58CED780BBD}" dt="2020-09-14T15:01:23.212" v="941"/>
        <pc:sldMkLst>
          <pc:docMk/>
          <pc:sldMk cId="2219497805" sldId="267"/>
        </pc:sldMkLst>
      </pc:sldChg>
      <pc:sldChg chg="modNotes">
        <pc:chgData name="Manuel Gonzalez" userId="S::manolito@knights.ucf.edu::af11e5cf-7500-4d9f-9b1c-a386c9671823" providerId="AD" clId="Web-{CA8DE0E8-8F3F-D310-9773-E58CED780BBD}" dt="2020-09-14T14:46:02.721" v="545"/>
        <pc:sldMkLst>
          <pc:docMk/>
          <pc:sldMk cId="4150000942" sldId="271"/>
        </pc:sldMkLst>
      </pc:sldChg>
    </pc:docChg>
  </pc:docChgLst>
  <pc:docChgLst>
    <pc:chgData name="Luis Lavieri Hernandez" userId="S::llavieri@knights.ucf.edu::c9f00127-d687-4353-aefe-3356d7062bc6" providerId="AD" clId="Web-{DC11B63E-5F78-163F-4000-1F186BB7ED0D}"/>
    <pc:docChg chg="modSld">
      <pc:chgData name="Luis Lavieri Hernandez" userId="S::llavieri@knights.ucf.edu::c9f00127-d687-4353-aefe-3356d7062bc6" providerId="AD" clId="Web-{DC11B63E-5F78-163F-4000-1F186BB7ED0D}" dt="2020-09-13T18:31:48.255" v="3"/>
      <pc:docMkLst>
        <pc:docMk/>
      </pc:docMkLst>
      <pc:sldChg chg="addSp delSp">
        <pc:chgData name="Luis Lavieri Hernandez" userId="S::llavieri@knights.ucf.edu::c9f00127-d687-4353-aefe-3356d7062bc6" providerId="AD" clId="Web-{DC11B63E-5F78-163F-4000-1F186BB7ED0D}" dt="2020-09-13T18:31:48.255" v="3"/>
        <pc:sldMkLst>
          <pc:docMk/>
          <pc:sldMk cId="576090978" sldId="257"/>
        </pc:sldMkLst>
        <pc:spChg chg="add del">
          <ac:chgData name="Luis Lavieri Hernandez" userId="S::llavieri@knights.ucf.edu::c9f00127-d687-4353-aefe-3356d7062bc6" providerId="AD" clId="Web-{DC11B63E-5F78-163F-4000-1F186BB7ED0D}" dt="2020-09-13T18:31:15.442" v="1"/>
          <ac:spMkLst>
            <pc:docMk/>
            <pc:sldMk cId="576090978" sldId="257"/>
            <ac:spMk id="4" creationId="{5FBC6D69-8406-46E4-91DF-506DD74ECED4}"/>
          </ac:spMkLst>
        </pc:spChg>
        <pc:graphicFrameChg chg="add del">
          <ac:chgData name="Luis Lavieri Hernandez" userId="S::llavieri@knights.ucf.edu::c9f00127-d687-4353-aefe-3356d7062bc6" providerId="AD" clId="Web-{DC11B63E-5F78-163F-4000-1F186BB7ED0D}" dt="2020-09-13T18:31:48.255" v="3"/>
          <ac:graphicFrameMkLst>
            <pc:docMk/>
            <pc:sldMk cId="576090978" sldId="257"/>
            <ac:graphicFrameMk id="6" creationId="{D495B080-3E73-4AAC-BE24-3DA18985380C}"/>
          </ac:graphicFrameMkLst>
        </pc:graphicFrameChg>
      </pc:sldChg>
    </pc:docChg>
  </pc:docChgLst>
  <pc:docChgLst>
    <pc:chgData name="Luis Lavieri Hernandez" userId="S::llavieri@knights.ucf.edu::c9f00127-d687-4353-aefe-3356d7062bc6" providerId="AD" clId="Web-{DCF7B58E-5018-399A-6D5F-8124CC7B02F1}"/>
    <pc:docChg chg="modSld addMainMaster delMainMaster modMainMaster">
      <pc:chgData name="Luis Lavieri Hernandez" userId="S::llavieri@knights.ucf.edu::c9f00127-d687-4353-aefe-3356d7062bc6" providerId="AD" clId="Web-{DCF7B58E-5018-399A-6D5F-8124CC7B02F1}" dt="2020-09-13T18:26:37.797" v="1"/>
      <pc:docMkLst>
        <pc:docMk/>
      </pc:docMkLst>
      <pc:sldChg chg="modSp mod modClrScheme chgLayout">
        <pc:chgData name="Luis Lavieri Hernandez" userId="S::llavieri@knights.ucf.edu::c9f00127-d687-4353-aefe-3356d7062bc6" providerId="AD" clId="Web-{DCF7B58E-5018-399A-6D5F-8124CC7B02F1}" dt="2020-09-13T18:26:37.797" v="1"/>
        <pc:sldMkLst>
          <pc:docMk/>
          <pc:sldMk cId="576090978" sldId="257"/>
        </pc:sldMkLst>
        <pc:spChg chg="mod ord">
          <ac:chgData name="Luis Lavieri Hernandez" userId="S::llavieri@knights.ucf.edu::c9f00127-d687-4353-aefe-3356d7062bc6" providerId="AD" clId="Web-{DCF7B58E-5018-399A-6D5F-8124CC7B02F1}" dt="2020-09-13T18:26:37.797" v="1"/>
          <ac:spMkLst>
            <pc:docMk/>
            <pc:sldMk cId="576090978" sldId="257"/>
            <ac:spMk id="2" creationId="{00000000-0000-0000-0000-000000000000}"/>
          </ac:spMkLst>
        </pc:spChg>
        <pc:spChg chg="mod ord">
          <ac:chgData name="Luis Lavieri Hernandez" userId="S::llavieri@knights.ucf.edu::c9f00127-d687-4353-aefe-3356d7062bc6" providerId="AD" clId="Web-{DCF7B58E-5018-399A-6D5F-8124CC7B02F1}" dt="2020-09-13T18:26:37.797" v="1"/>
          <ac:spMkLst>
            <pc:docMk/>
            <pc:sldMk cId="576090978" sldId="257"/>
            <ac:spMk id="3" creationId="{00000000-0000-0000-0000-000000000000}"/>
          </ac:spMkLst>
        </pc:spChg>
      </pc:sldChg>
      <pc:sldChg chg="modSp mod modClrScheme chgLayout">
        <pc:chgData name="Luis Lavieri Hernandez" userId="S::llavieri@knights.ucf.edu::c9f00127-d687-4353-aefe-3356d7062bc6" providerId="AD" clId="Web-{DCF7B58E-5018-399A-6D5F-8124CC7B02F1}" dt="2020-09-13T18:26:37.797" v="1"/>
        <pc:sldMkLst>
          <pc:docMk/>
          <pc:sldMk cId="2905083717" sldId="266"/>
        </pc:sldMkLst>
        <pc:spChg chg="mod ord">
          <ac:chgData name="Luis Lavieri Hernandez" userId="S::llavieri@knights.ucf.edu::c9f00127-d687-4353-aefe-3356d7062bc6" providerId="AD" clId="Web-{DCF7B58E-5018-399A-6D5F-8124CC7B02F1}" dt="2020-09-13T18:26:37.797" v="1"/>
          <ac:spMkLst>
            <pc:docMk/>
            <pc:sldMk cId="2905083717" sldId="266"/>
            <ac:spMk id="13" creationId="{0221B45C-1A3F-4D96-B0CB-F86A30742D5D}"/>
          </ac:spMkLst>
        </pc:spChg>
        <pc:spChg chg="mod ord">
          <ac:chgData name="Luis Lavieri Hernandez" userId="S::llavieri@knights.ucf.edu::c9f00127-d687-4353-aefe-3356d7062bc6" providerId="AD" clId="Web-{DCF7B58E-5018-399A-6D5F-8124CC7B02F1}" dt="2020-09-13T18:26:37.797" v="1"/>
          <ac:spMkLst>
            <pc:docMk/>
            <pc:sldMk cId="2905083717" sldId="266"/>
            <ac:spMk id="14" creationId="{A981F146-D422-4765-B54C-6D2091E017E1}"/>
          </ac:spMkLst>
        </pc:spChg>
      </pc:sldChg>
      <pc:sldChg chg="modSp mod modClrScheme chgLayout">
        <pc:chgData name="Luis Lavieri Hernandez" userId="S::llavieri@knights.ucf.edu::c9f00127-d687-4353-aefe-3356d7062bc6" providerId="AD" clId="Web-{DCF7B58E-5018-399A-6D5F-8124CC7B02F1}" dt="2020-09-13T18:26:37.797" v="1"/>
        <pc:sldMkLst>
          <pc:docMk/>
          <pc:sldMk cId="2219497805" sldId="267"/>
        </pc:sldMkLst>
        <pc:spChg chg="mod ord">
          <ac:chgData name="Luis Lavieri Hernandez" userId="S::llavieri@knights.ucf.edu::c9f00127-d687-4353-aefe-3356d7062bc6" providerId="AD" clId="Web-{DCF7B58E-5018-399A-6D5F-8124CC7B02F1}" dt="2020-09-13T18:26:37.797" v="1"/>
          <ac:spMkLst>
            <pc:docMk/>
            <pc:sldMk cId="2219497805" sldId="267"/>
            <ac:spMk id="13" creationId="{0221B45C-1A3F-4D96-B0CB-F86A30742D5D}"/>
          </ac:spMkLst>
        </pc:spChg>
        <pc:spChg chg="mod ord">
          <ac:chgData name="Luis Lavieri Hernandez" userId="S::llavieri@knights.ucf.edu::c9f00127-d687-4353-aefe-3356d7062bc6" providerId="AD" clId="Web-{DCF7B58E-5018-399A-6D5F-8124CC7B02F1}" dt="2020-09-13T18:26:37.797" v="1"/>
          <ac:spMkLst>
            <pc:docMk/>
            <pc:sldMk cId="2219497805" sldId="267"/>
            <ac:spMk id="14" creationId="{A981F146-D422-4765-B54C-6D2091E017E1}"/>
          </ac:spMkLst>
        </pc:spChg>
      </pc:sldChg>
      <pc:sldChg chg="modSp mod modClrScheme chgLayout">
        <pc:chgData name="Luis Lavieri Hernandez" userId="S::llavieri@knights.ucf.edu::c9f00127-d687-4353-aefe-3356d7062bc6" providerId="AD" clId="Web-{DCF7B58E-5018-399A-6D5F-8124CC7B02F1}" dt="2020-09-13T18:26:37.797" v="1"/>
        <pc:sldMkLst>
          <pc:docMk/>
          <pc:sldMk cId="3963792756" sldId="268"/>
        </pc:sldMkLst>
        <pc:spChg chg="mod ord">
          <ac:chgData name="Luis Lavieri Hernandez" userId="S::llavieri@knights.ucf.edu::c9f00127-d687-4353-aefe-3356d7062bc6" providerId="AD" clId="Web-{DCF7B58E-5018-399A-6D5F-8124CC7B02F1}" dt="2020-09-13T18:26:37.797" v="1"/>
          <ac:spMkLst>
            <pc:docMk/>
            <pc:sldMk cId="3963792756" sldId="268"/>
            <ac:spMk id="13" creationId="{0221B45C-1A3F-4D96-B0CB-F86A30742D5D}"/>
          </ac:spMkLst>
        </pc:spChg>
        <pc:spChg chg="mod ord">
          <ac:chgData name="Luis Lavieri Hernandez" userId="S::llavieri@knights.ucf.edu::c9f00127-d687-4353-aefe-3356d7062bc6" providerId="AD" clId="Web-{DCF7B58E-5018-399A-6D5F-8124CC7B02F1}" dt="2020-09-13T18:26:37.797" v="1"/>
          <ac:spMkLst>
            <pc:docMk/>
            <pc:sldMk cId="3963792756" sldId="268"/>
            <ac:spMk id="14" creationId="{A981F146-D422-4765-B54C-6D2091E017E1}"/>
          </ac:spMkLst>
        </pc:spChg>
      </pc:sldChg>
      <pc:sldChg chg="modSp mod modClrScheme chgLayout">
        <pc:chgData name="Luis Lavieri Hernandez" userId="S::llavieri@knights.ucf.edu::c9f00127-d687-4353-aefe-3356d7062bc6" providerId="AD" clId="Web-{DCF7B58E-5018-399A-6D5F-8124CC7B02F1}" dt="2020-09-13T18:26:37.797" v="1"/>
        <pc:sldMkLst>
          <pc:docMk/>
          <pc:sldMk cId="3355594980" sldId="269"/>
        </pc:sldMkLst>
        <pc:spChg chg="mod ord">
          <ac:chgData name="Luis Lavieri Hernandez" userId="S::llavieri@knights.ucf.edu::c9f00127-d687-4353-aefe-3356d7062bc6" providerId="AD" clId="Web-{DCF7B58E-5018-399A-6D5F-8124CC7B02F1}" dt="2020-09-13T18:26:37.797" v="1"/>
          <ac:spMkLst>
            <pc:docMk/>
            <pc:sldMk cId="3355594980" sldId="269"/>
            <ac:spMk id="13" creationId="{0221B45C-1A3F-4D96-B0CB-F86A30742D5D}"/>
          </ac:spMkLst>
        </pc:spChg>
        <pc:spChg chg="mod ord">
          <ac:chgData name="Luis Lavieri Hernandez" userId="S::llavieri@knights.ucf.edu::c9f00127-d687-4353-aefe-3356d7062bc6" providerId="AD" clId="Web-{DCF7B58E-5018-399A-6D5F-8124CC7B02F1}" dt="2020-09-13T18:26:37.797" v="1"/>
          <ac:spMkLst>
            <pc:docMk/>
            <pc:sldMk cId="3355594980" sldId="269"/>
            <ac:spMk id="14" creationId="{A981F146-D422-4765-B54C-6D2091E017E1}"/>
          </ac:spMkLst>
        </pc:spChg>
      </pc:sldChg>
      <pc:sldChg chg="modSp mod modClrScheme chgLayout">
        <pc:chgData name="Luis Lavieri Hernandez" userId="S::llavieri@knights.ucf.edu::c9f00127-d687-4353-aefe-3356d7062bc6" providerId="AD" clId="Web-{DCF7B58E-5018-399A-6D5F-8124CC7B02F1}" dt="2020-09-13T18:26:37.797" v="1"/>
        <pc:sldMkLst>
          <pc:docMk/>
          <pc:sldMk cId="1769535438" sldId="270"/>
        </pc:sldMkLst>
        <pc:spChg chg="mod ord">
          <ac:chgData name="Luis Lavieri Hernandez" userId="S::llavieri@knights.ucf.edu::c9f00127-d687-4353-aefe-3356d7062bc6" providerId="AD" clId="Web-{DCF7B58E-5018-399A-6D5F-8124CC7B02F1}" dt="2020-09-13T18:26:37.797" v="1"/>
          <ac:spMkLst>
            <pc:docMk/>
            <pc:sldMk cId="1769535438" sldId="270"/>
            <ac:spMk id="13" creationId="{0221B45C-1A3F-4D96-B0CB-F86A30742D5D}"/>
          </ac:spMkLst>
        </pc:spChg>
        <pc:spChg chg="mod ord">
          <ac:chgData name="Luis Lavieri Hernandez" userId="S::llavieri@knights.ucf.edu::c9f00127-d687-4353-aefe-3356d7062bc6" providerId="AD" clId="Web-{DCF7B58E-5018-399A-6D5F-8124CC7B02F1}" dt="2020-09-13T18:26:37.797" v="1"/>
          <ac:spMkLst>
            <pc:docMk/>
            <pc:sldMk cId="1769535438" sldId="270"/>
            <ac:spMk id="14" creationId="{A981F146-D422-4765-B54C-6D2091E017E1}"/>
          </ac:spMkLst>
        </pc:spChg>
      </pc:sldChg>
      <pc:sldChg chg="modSp mod modClrScheme chgLayout">
        <pc:chgData name="Luis Lavieri Hernandez" userId="S::llavieri@knights.ucf.edu::c9f00127-d687-4353-aefe-3356d7062bc6" providerId="AD" clId="Web-{DCF7B58E-5018-399A-6D5F-8124CC7B02F1}" dt="2020-09-13T18:26:37.797" v="1"/>
        <pc:sldMkLst>
          <pc:docMk/>
          <pc:sldMk cId="4150000942" sldId="271"/>
        </pc:sldMkLst>
        <pc:spChg chg="mod ord">
          <ac:chgData name="Luis Lavieri Hernandez" userId="S::llavieri@knights.ucf.edu::c9f00127-d687-4353-aefe-3356d7062bc6" providerId="AD" clId="Web-{DCF7B58E-5018-399A-6D5F-8124CC7B02F1}" dt="2020-09-13T18:26:37.797" v="1"/>
          <ac:spMkLst>
            <pc:docMk/>
            <pc:sldMk cId="4150000942" sldId="271"/>
            <ac:spMk id="13" creationId="{0221B45C-1A3F-4D96-B0CB-F86A30742D5D}"/>
          </ac:spMkLst>
        </pc:spChg>
        <pc:spChg chg="mod ord">
          <ac:chgData name="Luis Lavieri Hernandez" userId="S::llavieri@knights.ucf.edu::c9f00127-d687-4353-aefe-3356d7062bc6" providerId="AD" clId="Web-{DCF7B58E-5018-399A-6D5F-8124CC7B02F1}" dt="2020-09-13T18:26:37.797" v="1"/>
          <ac:spMkLst>
            <pc:docMk/>
            <pc:sldMk cId="4150000942" sldId="271"/>
            <ac:spMk id="14" creationId="{A981F146-D422-4765-B54C-6D2091E017E1}"/>
          </ac:spMkLst>
        </pc:spChg>
      </pc:sldChg>
      <pc:sldMasterChg chg="add del addSldLayout delSldLayout">
        <pc:chgData name="Luis Lavieri Hernandez" userId="S::llavieri@knights.ucf.edu::c9f00127-d687-4353-aefe-3356d7062bc6" providerId="AD" clId="Web-{DCF7B58E-5018-399A-6D5F-8124CC7B02F1}" dt="2020-09-13T18:26:37.797" v="1"/>
        <pc:sldMasterMkLst>
          <pc:docMk/>
          <pc:sldMasterMk cId="2569209519" sldId="2147483648"/>
        </pc:sldMasterMkLst>
        <pc:sldLayoutChg chg="add del">
          <pc:chgData name="Luis Lavieri Hernandez" userId="S::llavieri@knights.ucf.edu::c9f00127-d687-4353-aefe-3356d7062bc6" providerId="AD" clId="Web-{DCF7B58E-5018-399A-6D5F-8124CC7B02F1}" dt="2020-09-13T18:26:37.797" v="1"/>
          <pc:sldLayoutMkLst>
            <pc:docMk/>
            <pc:sldMasterMk cId="2569209519" sldId="2147483648"/>
            <pc:sldLayoutMk cId="820533759" sldId="2147483649"/>
          </pc:sldLayoutMkLst>
        </pc:sldLayoutChg>
        <pc:sldLayoutChg chg="add del">
          <pc:chgData name="Luis Lavieri Hernandez" userId="S::llavieri@knights.ucf.edu::c9f00127-d687-4353-aefe-3356d7062bc6" providerId="AD" clId="Web-{DCF7B58E-5018-399A-6D5F-8124CC7B02F1}" dt="2020-09-13T18:26:37.797" v="1"/>
          <pc:sldLayoutMkLst>
            <pc:docMk/>
            <pc:sldMasterMk cId="2569209519" sldId="2147483648"/>
            <pc:sldLayoutMk cId="3273009754" sldId="2147483650"/>
          </pc:sldLayoutMkLst>
        </pc:sldLayoutChg>
        <pc:sldLayoutChg chg="add del">
          <pc:chgData name="Luis Lavieri Hernandez" userId="S::llavieri@knights.ucf.edu::c9f00127-d687-4353-aefe-3356d7062bc6" providerId="AD" clId="Web-{DCF7B58E-5018-399A-6D5F-8124CC7B02F1}" dt="2020-09-13T18:26:37.797" v="1"/>
          <pc:sldLayoutMkLst>
            <pc:docMk/>
            <pc:sldMasterMk cId="2569209519" sldId="2147483648"/>
            <pc:sldLayoutMk cId="415665522" sldId="2147483651"/>
          </pc:sldLayoutMkLst>
        </pc:sldLayoutChg>
        <pc:sldLayoutChg chg="add del">
          <pc:chgData name="Luis Lavieri Hernandez" userId="S::llavieri@knights.ucf.edu::c9f00127-d687-4353-aefe-3356d7062bc6" providerId="AD" clId="Web-{DCF7B58E-5018-399A-6D5F-8124CC7B02F1}" dt="2020-09-13T18:26:37.797" v="1"/>
          <pc:sldLayoutMkLst>
            <pc:docMk/>
            <pc:sldMasterMk cId="2569209519" sldId="2147483648"/>
            <pc:sldLayoutMk cId="3390256915" sldId="2147483652"/>
          </pc:sldLayoutMkLst>
        </pc:sldLayoutChg>
        <pc:sldLayoutChg chg="add del">
          <pc:chgData name="Luis Lavieri Hernandez" userId="S::llavieri@knights.ucf.edu::c9f00127-d687-4353-aefe-3356d7062bc6" providerId="AD" clId="Web-{DCF7B58E-5018-399A-6D5F-8124CC7B02F1}" dt="2020-09-13T18:26:37.797" v="1"/>
          <pc:sldLayoutMkLst>
            <pc:docMk/>
            <pc:sldMasterMk cId="2569209519" sldId="2147483648"/>
            <pc:sldLayoutMk cId="692426237" sldId="2147483653"/>
          </pc:sldLayoutMkLst>
        </pc:sldLayoutChg>
        <pc:sldLayoutChg chg="add del">
          <pc:chgData name="Luis Lavieri Hernandez" userId="S::llavieri@knights.ucf.edu::c9f00127-d687-4353-aefe-3356d7062bc6" providerId="AD" clId="Web-{DCF7B58E-5018-399A-6D5F-8124CC7B02F1}" dt="2020-09-13T18:26:37.797" v="1"/>
          <pc:sldLayoutMkLst>
            <pc:docMk/>
            <pc:sldMasterMk cId="2569209519" sldId="2147483648"/>
            <pc:sldLayoutMk cId="3810930448" sldId="2147483654"/>
          </pc:sldLayoutMkLst>
        </pc:sldLayoutChg>
        <pc:sldLayoutChg chg="add del">
          <pc:chgData name="Luis Lavieri Hernandez" userId="S::llavieri@knights.ucf.edu::c9f00127-d687-4353-aefe-3356d7062bc6" providerId="AD" clId="Web-{DCF7B58E-5018-399A-6D5F-8124CC7B02F1}" dt="2020-09-13T18:26:37.797" v="1"/>
          <pc:sldLayoutMkLst>
            <pc:docMk/>
            <pc:sldMasterMk cId="2569209519" sldId="2147483648"/>
            <pc:sldLayoutMk cId="2351200098" sldId="2147483655"/>
          </pc:sldLayoutMkLst>
        </pc:sldLayoutChg>
        <pc:sldLayoutChg chg="add del">
          <pc:chgData name="Luis Lavieri Hernandez" userId="S::llavieri@knights.ucf.edu::c9f00127-d687-4353-aefe-3356d7062bc6" providerId="AD" clId="Web-{DCF7B58E-5018-399A-6D5F-8124CC7B02F1}" dt="2020-09-13T18:26:37.797" v="1"/>
          <pc:sldLayoutMkLst>
            <pc:docMk/>
            <pc:sldMasterMk cId="2569209519" sldId="2147483648"/>
            <pc:sldLayoutMk cId="3979593354" sldId="2147483656"/>
          </pc:sldLayoutMkLst>
        </pc:sldLayoutChg>
        <pc:sldLayoutChg chg="add del">
          <pc:chgData name="Luis Lavieri Hernandez" userId="S::llavieri@knights.ucf.edu::c9f00127-d687-4353-aefe-3356d7062bc6" providerId="AD" clId="Web-{DCF7B58E-5018-399A-6D5F-8124CC7B02F1}" dt="2020-09-13T18:26:37.797" v="1"/>
          <pc:sldLayoutMkLst>
            <pc:docMk/>
            <pc:sldMasterMk cId="2569209519" sldId="2147483648"/>
            <pc:sldLayoutMk cId="1944115868" sldId="2147483657"/>
          </pc:sldLayoutMkLst>
        </pc:sldLayoutChg>
        <pc:sldLayoutChg chg="add del">
          <pc:chgData name="Luis Lavieri Hernandez" userId="S::llavieri@knights.ucf.edu::c9f00127-d687-4353-aefe-3356d7062bc6" providerId="AD" clId="Web-{DCF7B58E-5018-399A-6D5F-8124CC7B02F1}" dt="2020-09-13T18:26:37.797" v="1"/>
          <pc:sldLayoutMkLst>
            <pc:docMk/>
            <pc:sldMasterMk cId="2569209519" sldId="2147483648"/>
            <pc:sldLayoutMk cId="3174512682" sldId="2147483658"/>
          </pc:sldLayoutMkLst>
        </pc:sldLayoutChg>
        <pc:sldLayoutChg chg="add del">
          <pc:chgData name="Luis Lavieri Hernandez" userId="S::llavieri@knights.ucf.edu::c9f00127-d687-4353-aefe-3356d7062bc6" providerId="AD" clId="Web-{DCF7B58E-5018-399A-6D5F-8124CC7B02F1}" dt="2020-09-13T18:26:37.797" v="1"/>
          <pc:sldLayoutMkLst>
            <pc:docMk/>
            <pc:sldMasterMk cId="2569209519" sldId="2147483648"/>
            <pc:sldLayoutMk cId="447379043" sldId="2147483659"/>
          </pc:sldLayoutMkLst>
        </pc:sldLayoutChg>
      </pc:sldMasterChg>
      <pc:sldMasterChg chg="add del modTransition addSldLayout delSldLayout modSldLayout">
        <pc:chgData name="Luis Lavieri Hernandez" userId="S::llavieri@knights.ucf.edu::c9f00127-d687-4353-aefe-3356d7062bc6" providerId="AD" clId="Web-{DCF7B58E-5018-399A-6D5F-8124CC7B02F1}" dt="2020-09-13T18:26:37.797" v="1"/>
        <pc:sldMasterMkLst>
          <pc:docMk/>
          <pc:sldMasterMk cId="374981209" sldId="2147483660"/>
        </pc:sldMasterMkLst>
        <pc:sldLayoutChg chg="add del mod replId">
          <pc:chgData name="Luis Lavieri Hernandez" userId="S::llavieri@knights.ucf.edu::c9f00127-d687-4353-aefe-3356d7062bc6" providerId="AD" clId="Web-{DCF7B58E-5018-399A-6D5F-8124CC7B02F1}" dt="2020-09-13T18:26:37.797" v="1"/>
          <pc:sldLayoutMkLst>
            <pc:docMk/>
            <pc:sldMasterMk cId="374981209" sldId="2147483660"/>
            <pc:sldLayoutMk cId="3983209901" sldId="2147483661"/>
          </pc:sldLayoutMkLst>
        </pc:sldLayoutChg>
        <pc:sldLayoutChg chg="add del mod replId">
          <pc:chgData name="Luis Lavieri Hernandez" userId="S::llavieri@knights.ucf.edu::c9f00127-d687-4353-aefe-3356d7062bc6" providerId="AD" clId="Web-{DCF7B58E-5018-399A-6D5F-8124CC7B02F1}" dt="2020-09-13T18:26:37.797" v="1"/>
          <pc:sldLayoutMkLst>
            <pc:docMk/>
            <pc:sldMasterMk cId="374981209" sldId="2147483660"/>
            <pc:sldLayoutMk cId="3122369317" sldId="2147483662"/>
          </pc:sldLayoutMkLst>
        </pc:sldLayoutChg>
        <pc:sldLayoutChg chg="add del mod replId">
          <pc:chgData name="Luis Lavieri Hernandez" userId="S::llavieri@knights.ucf.edu::c9f00127-d687-4353-aefe-3356d7062bc6" providerId="AD" clId="Web-{DCF7B58E-5018-399A-6D5F-8124CC7B02F1}" dt="2020-09-13T18:26:37.797" v="1"/>
          <pc:sldLayoutMkLst>
            <pc:docMk/>
            <pc:sldMasterMk cId="374981209" sldId="2147483660"/>
            <pc:sldLayoutMk cId="2365235412" sldId="2147483663"/>
          </pc:sldLayoutMkLst>
        </pc:sldLayoutChg>
        <pc:sldLayoutChg chg="add del mod replId">
          <pc:chgData name="Luis Lavieri Hernandez" userId="S::llavieri@knights.ucf.edu::c9f00127-d687-4353-aefe-3356d7062bc6" providerId="AD" clId="Web-{DCF7B58E-5018-399A-6D5F-8124CC7B02F1}" dt="2020-09-13T18:26:37.797" v="1"/>
          <pc:sldLayoutMkLst>
            <pc:docMk/>
            <pc:sldMasterMk cId="374981209" sldId="2147483660"/>
            <pc:sldLayoutMk cId="3252794120" sldId="2147483664"/>
          </pc:sldLayoutMkLst>
        </pc:sldLayoutChg>
        <pc:sldLayoutChg chg="add del mod replId">
          <pc:chgData name="Luis Lavieri Hernandez" userId="S::llavieri@knights.ucf.edu::c9f00127-d687-4353-aefe-3356d7062bc6" providerId="AD" clId="Web-{DCF7B58E-5018-399A-6D5F-8124CC7B02F1}" dt="2020-09-13T18:26:37.797" v="1"/>
          <pc:sldLayoutMkLst>
            <pc:docMk/>
            <pc:sldMasterMk cId="374981209" sldId="2147483660"/>
            <pc:sldLayoutMk cId="3787780828" sldId="2147483665"/>
          </pc:sldLayoutMkLst>
        </pc:sldLayoutChg>
        <pc:sldLayoutChg chg="add del mod replId">
          <pc:chgData name="Luis Lavieri Hernandez" userId="S::llavieri@knights.ucf.edu::c9f00127-d687-4353-aefe-3356d7062bc6" providerId="AD" clId="Web-{DCF7B58E-5018-399A-6D5F-8124CC7B02F1}" dt="2020-09-13T18:26:37.797" v="1"/>
          <pc:sldLayoutMkLst>
            <pc:docMk/>
            <pc:sldMasterMk cId="374981209" sldId="2147483660"/>
            <pc:sldLayoutMk cId="3397662412" sldId="2147483666"/>
          </pc:sldLayoutMkLst>
        </pc:sldLayoutChg>
        <pc:sldLayoutChg chg="add del mod replId">
          <pc:chgData name="Luis Lavieri Hernandez" userId="S::llavieri@knights.ucf.edu::c9f00127-d687-4353-aefe-3356d7062bc6" providerId="AD" clId="Web-{DCF7B58E-5018-399A-6D5F-8124CC7B02F1}" dt="2020-09-13T18:26:37.797" v="1"/>
          <pc:sldLayoutMkLst>
            <pc:docMk/>
            <pc:sldMasterMk cId="374981209" sldId="2147483660"/>
            <pc:sldLayoutMk cId="2778204838" sldId="2147483667"/>
          </pc:sldLayoutMkLst>
        </pc:sldLayoutChg>
        <pc:sldLayoutChg chg="add del mod replId">
          <pc:chgData name="Luis Lavieri Hernandez" userId="S::llavieri@knights.ucf.edu::c9f00127-d687-4353-aefe-3356d7062bc6" providerId="AD" clId="Web-{DCF7B58E-5018-399A-6D5F-8124CC7B02F1}" dt="2020-09-13T18:26:37.797" v="1"/>
          <pc:sldLayoutMkLst>
            <pc:docMk/>
            <pc:sldMasterMk cId="374981209" sldId="2147483660"/>
            <pc:sldLayoutMk cId="274039243" sldId="2147483668"/>
          </pc:sldLayoutMkLst>
        </pc:sldLayoutChg>
        <pc:sldLayoutChg chg="add del mod replId">
          <pc:chgData name="Luis Lavieri Hernandez" userId="S::llavieri@knights.ucf.edu::c9f00127-d687-4353-aefe-3356d7062bc6" providerId="AD" clId="Web-{DCF7B58E-5018-399A-6D5F-8124CC7B02F1}" dt="2020-09-13T18:26:37.797" v="1"/>
          <pc:sldLayoutMkLst>
            <pc:docMk/>
            <pc:sldMasterMk cId="374981209" sldId="2147483660"/>
            <pc:sldLayoutMk cId="3013588705" sldId="2147483669"/>
          </pc:sldLayoutMkLst>
        </pc:sldLayoutChg>
        <pc:sldLayoutChg chg="add del mod replId">
          <pc:chgData name="Luis Lavieri Hernandez" userId="S::llavieri@knights.ucf.edu::c9f00127-d687-4353-aefe-3356d7062bc6" providerId="AD" clId="Web-{DCF7B58E-5018-399A-6D5F-8124CC7B02F1}" dt="2020-09-13T18:26:37.797" v="1"/>
          <pc:sldLayoutMkLst>
            <pc:docMk/>
            <pc:sldMasterMk cId="374981209" sldId="2147483660"/>
            <pc:sldLayoutMk cId="80497158" sldId="2147483670"/>
          </pc:sldLayoutMkLst>
        </pc:sldLayoutChg>
        <pc:sldLayoutChg chg="add del mod replId">
          <pc:chgData name="Luis Lavieri Hernandez" userId="S::llavieri@knights.ucf.edu::c9f00127-d687-4353-aefe-3356d7062bc6" providerId="AD" clId="Web-{DCF7B58E-5018-399A-6D5F-8124CC7B02F1}" dt="2020-09-13T18:26:37.797" v="1"/>
          <pc:sldLayoutMkLst>
            <pc:docMk/>
            <pc:sldMasterMk cId="374981209" sldId="2147483660"/>
            <pc:sldLayoutMk cId="4001958695" sldId="2147483671"/>
          </pc:sldLayoutMkLst>
        </pc:sldLayoutChg>
      </pc:sldMasterChg>
    </pc:docChg>
  </pc:docChgLst>
  <pc:docChgLst>
    <pc:chgData name="Manuel Gonzalez" userId="S::manolito@knights.ucf.edu::af11e5cf-7500-4d9f-9b1c-a386c9671823" providerId="AD" clId="Web-{911003E6-BAFB-43A7-AB84-1C8128C66937}"/>
    <pc:docChg chg="modSld">
      <pc:chgData name="Manuel Gonzalez" userId="S::manolito@knights.ucf.edu::af11e5cf-7500-4d9f-9b1c-a386c9671823" providerId="AD" clId="Web-{911003E6-BAFB-43A7-AB84-1C8128C66937}" dt="2020-09-14T00:51:53.562" v="1"/>
      <pc:docMkLst>
        <pc:docMk/>
      </pc:docMkLst>
      <pc:sldChg chg="addCm modNotes">
        <pc:chgData name="Manuel Gonzalez" userId="S::manolito@knights.ucf.edu::af11e5cf-7500-4d9f-9b1c-a386c9671823" providerId="AD" clId="Web-{911003E6-BAFB-43A7-AB84-1C8128C66937}" dt="2020-09-14T00:51:53.562" v="1"/>
        <pc:sldMkLst>
          <pc:docMk/>
          <pc:sldMk cId="576090978" sldId="257"/>
        </pc:sldMkLst>
      </pc:sldChg>
    </pc:docChg>
  </pc:docChgLst>
  <pc:docChgLst>
    <pc:chgData name="Luis Lavieri Hernandez" userId="S::llavieri@knights.ucf.edu::c9f00127-d687-4353-aefe-3356d7062bc6" providerId="AD" clId="Web-{0797A5D0-5260-A578-095D-3EFC1A102855}"/>
    <pc:docChg chg="addSld modSld sldOrd">
      <pc:chgData name="Luis Lavieri Hernandez" userId="S::llavieri@knights.ucf.edu::c9f00127-d687-4353-aefe-3356d7062bc6" providerId="AD" clId="Web-{0797A5D0-5260-A578-095D-3EFC1A102855}" dt="2020-09-13T23:08:43.491" v="371" actId="14100"/>
      <pc:docMkLst>
        <pc:docMk/>
      </pc:docMkLst>
      <pc:sldChg chg="modSp">
        <pc:chgData name="Luis Lavieri Hernandez" userId="S::llavieri@knights.ucf.edu::c9f00127-d687-4353-aefe-3356d7062bc6" providerId="AD" clId="Web-{0797A5D0-5260-A578-095D-3EFC1A102855}" dt="2020-09-13T23:03:26.624" v="308" actId="14100"/>
        <pc:sldMkLst>
          <pc:docMk/>
          <pc:sldMk cId="2905083717" sldId="266"/>
        </pc:sldMkLst>
        <pc:spChg chg="mod">
          <ac:chgData name="Luis Lavieri Hernandez" userId="S::llavieri@knights.ucf.edu::c9f00127-d687-4353-aefe-3356d7062bc6" providerId="AD" clId="Web-{0797A5D0-5260-A578-095D-3EFC1A102855}" dt="2020-09-13T23:03:26.624" v="308" actId="14100"/>
          <ac:spMkLst>
            <pc:docMk/>
            <pc:sldMk cId="2905083717" sldId="266"/>
            <ac:spMk id="14" creationId="{A981F146-D422-4765-B54C-6D2091E017E1}"/>
          </ac:spMkLst>
        </pc:spChg>
      </pc:sldChg>
      <pc:sldChg chg="modSp">
        <pc:chgData name="Luis Lavieri Hernandez" userId="S::llavieri@knights.ucf.edu::c9f00127-d687-4353-aefe-3356d7062bc6" providerId="AD" clId="Web-{0797A5D0-5260-A578-095D-3EFC1A102855}" dt="2020-09-13T22:20:02.232" v="108" actId="20577"/>
        <pc:sldMkLst>
          <pc:docMk/>
          <pc:sldMk cId="2219497805" sldId="267"/>
        </pc:sldMkLst>
        <pc:spChg chg="mod">
          <ac:chgData name="Luis Lavieri Hernandez" userId="S::llavieri@knights.ucf.edu::c9f00127-d687-4353-aefe-3356d7062bc6" providerId="AD" clId="Web-{0797A5D0-5260-A578-095D-3EFC1A102855}" dt="2020-09-13T22:20:02.232" v="108" actId="20577"/>
          <ac:spMkLst>
            <pc:docMk/>
            <pc:sldMk cId="2219497805" sldId="267"/>
            <ac:spMk id="14" creationId="{A981F146-D422-4765-B54C-6D2091E017E1}"/>
          </ac:spMkLst>
        </pc:spChg>
      </pc:sldChg>
      <pc:sldChg chg="modSp ord">
        <pc:chgData name="Luis Lavieri Hernandez" userId="S::llavieri@knights.ucf.edu::c9f00127-d687-4353-aefe-3356d7062bc6" providerId="AD" clId="Web-{0797A5D0-5260-A578-095D-3EFC1A102855}" dt="2020-09-13T22:34:06.506" v="192"/>
        <pc:sldMkLst>
          <pc:docMk/>
          <pc:sldMk cId="3355594980" sldId="269"/>
        </pc:sldMkLst>
        <pc:spChg chg="mod">
          <ac:chgData name="Luis Lavieri Hernandez" userId="S::llavieri@knights.ucf.edu::c9f00127-d687-4353-aefe-3356d7062bc6" providerId="AD" clId="Web-{0797A5D0-5260-A578-095D-3EFC1A102855}" dt="2020-09-13T22:19:26.981" v="84" actId="20577"/>
          <ac:spMkLst>
            <pc:docMk/>
            <pc:sldMk cId="3355594980" sldId="269"/>
            <ac:spMk id="14" creationId="{A981F146-D422-4765-B54C-6D2091E017E1}"/>
          </ac:spMkLst>
        </pc:spChg>
      </pc:sldChg>
      <pc:sldChg chg="modSp">
        <pc:chgData name="Luis Lavieri Hernandez" userId="S::llavieri@knights.ucf.edu::c9f00127-d687-4353-aefe-3356d7062bc6" providerId="AD" clId="Web-{0797A5D0-5260-A578-095D-3EFC1A102855}" dt="2020-09-13T22:20:37.171" v="127" actId="20577"/>
        <pc:sldMkLst>
          <pc:docMk/>
          <pc:sldMk cId="4150000942" sldId="271"/>
        </pc:sldMkLst>
        <pc:spChg chg="mod">
          <ac:chgData name="Luis Lavieri Hernandez" userId="S::llavieri@knights.ucf.edu::c9f00127-d687-4353-aefe-3356d7062bc6" providerId="AD" clId="Web-{0797A5D0-5260-A578-095D-3EFC1A102855}" dt="2020-09-13T22:20:37.171" v="127" actId="20577"/>
          <ac:spMkLst>
            <pc:docMk/>
            <pc:sldMk cId="4150000942" sldId="271"/>
            <ac:spMk id="14" creationId="{A981F146-D422-4765-B54C-6D2091E017E1}"/>
          </ac:spMkLst>
        </pc:spChg>
      </pc:sldChg>
      <pc:sldChg chg="addSp delSp modSp add replId">
        <pc:chgData name="Luis Lavieri Hernandez" userId="S::llavieri@knights.ucf.edu::c9f00127-d687-4353-aefe-3356d7062bc6" providerId="AD" clId="Web-{0797A5D0-5260-A578-095D-3EFC1A102855}" dt="2020-09-13T23:08:43.491" v="371" actId="14100"/>
        <pc:sldMkLst>
          <pc:docMk/>
          <pc:sldMk cId="3193462103" sldId="272"/>
        </pc:sldMkLst>
        <pc:spChg chg="add mod">
          <ac:chgData name="Luis Lavieri Hernandez" userId="S::llavieri@knights.ucf.edu::c9f00127-d687-4353-aefe-3356d7062bc6" providerId="AD" clId="Web-{0797A5D0-5260-A578-095D-3EFC1A102855}" dt="2020-09-13T23:07:28.724" v="341" actId="14100"/>
          <ac:spMkLst>
            <pc:docMk/>
            <pc:sldMk cId="3193462103" sldId="272"/>
            <ac:spMk id="2" creationId="{C5BC28E5-0395-4A74-BF97-544F32E13DCA}"/>
          </ac:spMkLst>
        </pc:spChg>
        <pc:spChg chg="add mod">
          <ac:chgData name="Luis Lavieri Hernandez" userId="S::llavieri@knights.ucf.edu::c9f00127-d687-4353-aefe-3356d7062bc6" providerId="AD" clId="Web-{0797A5D0-5260-A578-095D-3EFC1A102855}" dt="2020-09-13T23:08:43.491" v="371" actId="14100"/>
          <ac:spMkLst>
            <pc:docMk/>
            <pc:sldMk cId="3193462103" sldId="272"/>
            <ac:spMk id="3" creationId="{1CBD30A0-7798-42CA-9C57-EE35D8C8DDC1}"/>
          </ac:spMkLst>
        </pc:spChg>
        <pc:spChg chg="add del mod">
          <ac:chgData name="Luis Lavieri Hernandez" userId="S::llavieri@knights.ucf.edu::c9f00127-d687-4353-aefe-3356d7062bc6" providerId="AD" clId="Web-{0797A5D0-5260-A578-095D-3EFC1A102855}" dt="2020-09-13T22:39:14.189" v="258" actId="1076"/>
          <ac:spMkLst>
            <pc:docMk/>
            <pc:sldMk cId="3193462103" sldId="272"/>
            <ac:spMk id="4" creationId="{8B0C29FC-6A57-44B2-855F-6BA14C78A88A}"/>
          </ac:spMkLst>
        </pc:spChg>
        <pc:spChg chg="add del">
          <ac:chgData name="Luis Lavieri Hernandez" userId="S::llavieri@knights.ucf.edu::c9f00127-d687-4353-aefe-3356d7062bc6" providerId="AD" clId="Web-{0797A5D0-5260-A578-095D-3EFC1A102855}" dt="2020-09-13T22:38:33.328" v="224"/>
          <ac:spMkLst>
            <pc:docMk/>
            <pc:sldMk cId="3193462103" sldId="272"/>
            <ac:spMk id="6" creationId="{C871EEE5-4E99-4996-ACD4-C57CF2BB3CDC}"/>
          </ac:spMkLst>
        </pc:spChg>
        <pc:spChg chg="add del">
          <ac:chgData name="Luis Lavieri Hernandez" userId="S::llavieri@knights.ucf.edu::c9f00127-d687-4353-aefe-3356d7062bc6" providerId="AD" clId="Web-{0797A5D0-5260-A578-095D-3EFC1A102855}" dt="2020-09-13T22:38:27.328" v="222"/>
          <ac:spMkLst>
            <pc:docMk/>
            <pc:sldMk cId="3193462103" sldId="272"/>
            <ac:spMk id="8" creationId="{42016FE0-8A65-4B44-A8B2-177F17BCA89D}"/>
          </ac:spMkLst>
        </pc:spChg>
        <pc:spChg chg="add mod">
          <ac:chgData name="Luis Lavieri Hernandez" userId="S::llavieri@knights.ucf.edu::c9f00127-d687-4353-aefe-3356d7062bc6" providerId="AD" clId="Web-{0797A5D0-5260-A578-095D-3EFC1A102855}" dt="2020-09-13T23:06:52.567" v="321" actId="20577"/>
          <ac:spMkLst>
            <pc:docMk/>
            <pc:sldMk cId="3193462103" sldId="272"/>
            <ac:spMk id="9" creationId="{AF2F508C-5F32-4932-8B7D-E27D3B8849EC}"/>
          </ac:spMkLst>
        </pc:spChg>
        <pc:spChg chg="add del mod">
          <ac:chgData name="Luis Lavieri Hernandez" userId="S::llavieri@knights.ucf.edu::c9f00127-d687-4353-aefe-3356d7062bc6" providerId="AD" clId="Web-{0797A5D0-5260-A578-095D-3EFC1A102855}" dt="2020-09-13T22:59:09.929" v="259"/>
          <ac:spMkLst>
            <pc:docMk/>
            <pc:sldMk cId="3193462103" sldId="272"/>
            <ac:spMk id="10" creationId="{EC9012AF-9891-4658-8CB4-9BA0C8E4A15B}"/>
          </ac:spMkLst>
        </pc:spChg>
        <pc:spChg chg="add del mod">
          <ac:chgData name="Luis Lavieri Hernandez" userId="S::llavieri@knights.ucf.edu::c9f00127-d687-4353-aefe-3356d7062bc6" providerId="AD" clId="Web-{0797A5D0-5260-A578-095D-3EFC1A102855}" dt="2020-09-13T23:07:34.927" v="345"/>
          <ac:spMkLst>
            <pc:docMk/>
            <pc:sldMk cId="3193462103" sldId="272"/>
            <ac:spMk id="11" creationId="{EE3BC6C4-4F22-4F7D-BEFC-0CDCB6EDDF16}"/>
          </ac:spMkLst>
        </pc:spChg>
        <pc:spChg chg="mod">
          <ac:chgData name="Luis Lavieri Hernandez" userId="S::llavieri@knights.ucf.edu::c9f00127-d687-4353-aefe-3356d7062bc6" providerId="AD" clId="Web-{0797A5D0-5260-A578-095D-3EFC1A102855}" dt="2020-09-13T22:38:30.281" v="223" actId="1076"/>
          <ac:spMkLst>
            <pc:docMk/>
            <pc:sldMk cId="3193462103" sldId="272"/>
            <ac:spMk id="13" creationId="{0221B45C-1A3F-4D96-B0CB-F86A30742D5D}"/>
          </ac:spMkLst>
        </pc:spChg>
        <pc:spChg chg="mod">
          <ac:chgData name="Luis Lavieri Hernandez" userId="S::llavieri@knights.ucf.edu::c9f00127-d687-4353-aefe-3356d7062bc6" providerId="AD" clId="Web-{0797A5D0-5260-A578-095D-3EFC1A102855}" dt="2020-09-13T23:08:27.444" v="367" actId="20577"/>
          <ac:spMkLst>
            <pc:docMk/>
            <pc:sldMk cId="3193462103" sldId="272"/>
            <ac:spMk id="14" creationId="{A981F146-D422-4765-B54C-6D2091E017E1}"/>
          </ac:spMkLst>
        </pc:spChg>
      </pc:sldChg>
    </pc:docChg>
  </pc:docChgLst>
  <pc:docChgLst>
    <pc:chgData name="Manuel Gonzalez" userId="S::manolito@knights.ucf.edu::af11e5cf-7500-4d9f-9b1c-a386c9671823" providerId="AD" clId="Web-{E5709370-D51F-46CC-089E-6832583BF9CB}"/>
    <pc:docChg chg="modSld">
      <pc:chgData name="Manuel Gonzalez" userId="S::manolito@knights.ucf.edu::af11e5cf-7500-4d9f-9b1c-a386c9671823" providerId="AD" clId="Web-{E5709370-D51F-46CC-089E-6832583BF9CB}" dt="2020-09-14T00:55:48.303" v="19"/>
      <pc:docMkLst>
        <pc:docMk/>
      </pc:docMkLst>
      <pc:sldChg chg="addSp delSp">
        <pc:chgData name="Manuel Gonzalez" userId="S::manolito@knights.ucf.edu::af11e5cf-7500-4d9f-9b1c-a386c9671823" providerId="AD" clId="Web-{E5709370-D51F-46CC-089E-6832583BF9CB}" dt="2020-09-14T00:55:15.380" v="1"/>
        <pc:sldMkLst>
          <pc:docMk/>
          <pc:sldMk cId="576090978" sldId="257"/>
        </pc:sldMkLst>
        <pc:spChg chg="add del">
          <ac:chgData name="Manuel Gonzalez" userId="S::manolito@knights.ucf.edu::af11e5cf-7500-4d9f-9b1c-a386c9671823" providerId="AD" clId="Web-{E5709370-D51F-46CC-089E-6832583BF9CB}" dt="2020-09-14T00:55:15.380" v="1"/>
          <ac:spMkLst>
            <pc:docMk/>
            <pc:sldMk cId="576090978" sldId="257"/>
            <ac:spMk id="4" creationId="{449F5FC8-8507-447D-B95B-AA59FCDD6C04}"/>
          </ac:spMkLst>
        </pc:spChg>
      </pc:sldChg>
      <pc:sldChg chg="modNotes">
        <pc:chgData name="Manuel Gonzalez" userId="S::manolito@knights.ucf.edu::af11e5cf-7500-4d9f-9b1c-a386c9671823" providerId="AD" clId="Web-{E5709370-D51F-46CC-089E-6832583BF9CB}" dt="2020-09-14T00:55:48.303" v="19"/>
        <pc:sldMkLst>
          <pc:docMk/>
          <pc:sldMk cId="2905083717" sldId="26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9/14/2020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9/14/2020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we are Project Group 2. Our Project is called Kobe Bryant Shot Selection, extracted from a Kaggle competition from June 2016. Our team members are Christopher Feltner, Luis Lavieri, Manuel Gonzalez and Zachari Steinberg. And this is our Machine Learning project pitch. </a:t>
            </a:r>
          </a:p>
        </p:txBody>
      </p:sp>
      <p:sp>
        <p:nvSpPr>
          <p:cNvPr id="4" name="Slide Number Placeholder 3"/>
          <p:cNvSpPr>
            <a:spLocks noGrp="1"/>
          </p:cNvSpPr>
          <p:nvPr>
            <p:ph type="sldNum" sz="quarter" idx="5"/>
          </p:nvPr>
        </p:nvSpPr>
        <p:spPr/>
        <p:txBody>
          <a:bodyPr/>
          <a:lstStyle/>
          <a:p>
            <a:fld id="{05C1D8F7-2BDD-4C56-98AF-2E212EF349F3}" type="slidenum">
              <a:rPr lang="en-US" smtClean="0"/>
              <a:t>1</a:t>
            </a:fld>
            <a:endParaRPr lang="en-US"/>
          </a:p>
        </p:txBody>
      </p:sp>
    </p:spTree>
    <p:extLst>
      <p:ext uri="{BB962C8B-B14F-4D97-AF65-F5344CB8AC3E}">
        <p14:creationId xmlns:p14="http://schemas.microsoft.com/office/powerpoint/2010/main" val="3904286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Just read these. Since each one has its own slide</a:t>
            </a:r>
          </a:p>
        </p:txBody>
      </p:sp>
      <p:sp>
        <p:nvSpPr>
          <p:cNvPr id="4" name="Slide Number Placeholder 3"/>
          <p:cNvSpPr>
            <a:spLocks noGrp="1"/>
          </p:cNvSpPr>
          <p:nvPr>
            <p:ph type="sldNum" sz="quarter" idx="5"/>
          </p:nvPr>
        </p:nvSpPr>
        <p:spPr/>
        <p:txBody>
          <a:bodyPr/>
          <a:lstStyle/>
          <a:p>
            <a:fld id="{05C1D8F7-2BDD-4C56-98AF-2E212EF349F3}" type="slidenum">
              <a:rPr lang="en-US" smtClean="0"/>
              <a:t>2</a:t>
            </a:fld>
            <a:endParaRPr lang="en-US"/>
          </a:p>
        </p:txBody>
      </p:sp>
    </p:spTree>
    <p:extLst>
      <p:ext uri="{BB962C8B-B14F-4D97-AF65-F5344CB8AC3E}">
        <p14:creationId xmlns:p14="http://schemas.microsoft.com/office/powerpoint/2010/main" val="2280307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t>Motivation:</a:t>
            </a:r>
          </a:p>
          <a:p>
            <a:pPr marL="285750" lvl="1" indent="-285750">
              <a:buFont typeface="Arial"/>
              <a:buChar char="•"/>
            </a:pPr>
            <a:r>
              <a:rPr lang="en-US" dirty="0"/>
              <a:t>We are motivated by our love for sports.</a:t>
            </a:r>
          </a:p>
          <a:p>
            <a:pPr marL="285750" lvl="1" indent="-285750">
              <a:buFont typeface="Arial"/>
              <a:buChar char="•"/>
            </a:pPr>
            <a:r>
              <a:rPr lang="en-US" dirty="0"/>
              <a:t>It is interesting to have the opportunity to analyze a high-performance athlete like Kobe, and, in a very small way, honor his amazing career.</a:t>
            </a:r>
          </a:p>
          <a:p>
            <a:pPr marL="285750" lvl="1" indent="-285750">
              <a:buFont typeface="Arial"/>
              <a:buChar char="•"/>
            </a:pPr>
            <a:r>
              <a:rPr lang="en-US" dirty="0"/>
              <a:t>This is a real-world concrete example that can be easily imagined.</a:t>
            </a:r>
          </a:p>
          <a:p>
            <a:pPr marL="285750" lvl="1" indent="-285750">
              <a:buFont typeface="Arial"/>
              <a:buChar char="•"/>
            </a:pPr>
            <a:r>
              <a:rPr lang="en-US" dirty="0"/>
              <a:t>Completing this project will help us realize the major implications that developing ML models such as this can have in diverse industries that surround sports and other related industries like competitive video games and competitive gambling such as poker.</a:t>
            </a:r>
          </a:p>
          <a:p>
            <a:endParaRPr lang="en-US">
              <a:latin typeface="Calibri"/>
              <a:cs typeface="Calibri"/>
            </a:endParaRPr>
          </a:p>
        </p:txBody>
      </p:sp>
      <p:sp>
        <p:nvSpPr>
          <p:cNvPr id="4" name="Slide Number Placeholder 3"/>
          <p:cNvSpPr>
            <a:spLocks noGrp="1"/>
          </p:cNvSpPr>
          <p:nvPr>
            <p:ph type="sldNum" sz="quarter" idx="5"/>
          </p:nvPr>
        </p:nvSpPr>
        <p:spPr/>
        <p:txBody>
          <a:bodyPr/>
          <a:lstStyle/>
          <a:p>
            <a:fld id="{05C1D8F7-2BDD-4C56-98AF-2E212EF349F3}" type="slidenum">
              <a:rPr lang="en-US" smtClean="0"/>
              <a:t>3</a:t>
            </a:fld>
            <a:endParaRPr lang="en-US"/>
          </a:p>
        </p:txBody>
      </p:sp>
    </p:spTree>
    <p:extLst>
      <p:ext uri="{BB962C8B-B14F-4D97-AF65-F5344CB8AC3E}">
        <p14:creationId xmlns:p14="http://schemas.microsoft.com/office/powerpoint/2010/main" val="2696245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Objectives </a:t>
            </a:r>
          </a:p>
          <a:p>
            <a:pPr marL="285750" indent="-285750">
              <a:buFont typeface="Arial"/>
              <a:buChar char="•"/>
            </a:pPr>
            <a:r>
              <a:rPr lang="en-US"/>
              <a:t>Data Preprocessing</a:t>
            </a:r>
          </a:p>
          <a:p>
            <a:r>
              <a:rPr lang="en-US"/>
              <a:t>We need to effectively apply the knowledge learned in HW1 to improve the quality of our dataset. We have more than 30,000.00 records with 25 features each. So, a lot of preprocessing needs to occur to improve the efficiency of the ML algorithm that we eventually will choose. We have an interesting set of features that are collected like time series events that ranges from categorical to numerical data. So, a lot of cleanup need to occur beforehand. </a:t>
            </a:r>
          </a:p>
          <a:p>
            <a:pPr marL="285750" indent="-285750">
              <a:buFont typeface="Arial"/>
              <a:buChar char="•"/>
            </a:pPr>
            <a:r>
              <a:rPr lang="en-US"/>
              <a:t>Feature engineering</a:t>
            </a:r>
          </a:p>
          <a:p>
            <a:r>
              <a:rPr lang="en-US"/>
              <a:t>We might take advantage of feature engineering to transform or create more features as we see fit </a:t>
            </a:r>
          </a:p>
          <a:p>
            <a:pPr marL="285750" indent="-285750">
              <a:buFont typeface="Arial"/>
              <a:buChar char="•"/>
            </a:pPr>
            <a:r>
              <a:rPr lang="en-US"/>
              <a:t>Time Series Analysis</a:t>
            </a:r>
          </a:p>
          <a:p>
            <a:r>
              <a:rPr lang="en-US"/>
              <a:t>Since all the data is based on time series events. We might see interesting things like the progression of the quality in Kobe’s play over the years or even see when his game declined due to injuries. A lot of interesting information we’ll be able to take from this and be able to visualize in a nice set of charts. </a:t>
            </a:r>
          </a:p>
          <a:p>
            <a:pPr marL="285750" indent="-285750">
              <a:buFont typeface="Arial"/>
              <a:buChar char="•"/>
            </a:pPr>
            <a:r>
              <a:rPr lang="en-US"/>
              <a:t>Shot prediction</a:t>
            </a:r>
          </a:p>
          <a:p>
            <a:r>
              <a:rPr lang="en-US"/>
              <a:t>However, our end goal is to be able to predict a shot… </a:t>
            </a:r>
          </a:p>
          <a:p>
            <a:pPr marL="285750" indent="-285750">
              <a:buFont typeface="Arial"/>
              <a:buChar char="•"/>
            </a:pPr>
            <a:r>
              <a:rPr lang="en-US"/>
              <a:t>UI</a:t>
            </a:r>
          </a:p>
          <a:p>
            <a:r>
              <a:rPr lang="en-US"/>
              <a:t>Since we are talking about a public figure, we are very tempted to create a UI. However, we don’t know if we have enough time to implement it. It could be a web application where the user could position a player at any position of a basketball court, select some features (like time remaining, team against, is it a playoff game?) and then display if Kobe actually makes the shot or not. </a:t>
            </a:r>
          </a:p>
        </p:txBody>
      </p:sp>
      <p:sp>
        <p:nvSpPr>
          <p:cNvPr id="4" name="Slide Number Placeholder 3"/>
          <p:cNvSpPr>
            <a:spLocks noGrp="1"/>
          </p:cNvSpPr>
          <p:nvPr>
            <p:ph type="sldNum" sz="quarter" idx="5"/>
          </p:nvPr>
        </p:nvSpPr>
        <p:spPr/>
        <p:txBody>
          <a:bodyPr/>
          <a:lstStyle/>
          <a:p>
            <a:fld id="{05C1D8F7-2BDD-4C56-98AF-2E212EF349F3}" type="slidenum">
              <a:rPr lang="en-US" smtClean="0"/>
              <a:t>4</a:t>
            </a:fld>
            <a:endParaRPr lang="en-US"/>
          </a:p>
        </p:txBody>
      </p:sp>
    </p:spTree>
    <p:extLst>
      <p:ext uri="{BB962C8B-B14F-4D97-AF65-F5344CB8AC3E}">
        <p14:creationId xmlns:p14="http://schemas.microsoft.com/office/powerpoint/2010/main" val="2452728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Methods </a:t>
            </a:r>
          </a:p>
          <a:p>
            <a:r>
              <a:rPr lang="en-US"/>
              <a:t>Since we are talking about a classification task, we have different techniques that we could try to see how they manifest with this type of dataset. We have the just recently learned Decision trees and random forests, Logistic Regression, SVM, Naïve Bayes, or even K-nearest neighbors. At the end we might try them all and compare the results using cross fold validation. </a:t>
            </a:r>
          </a:p>
        </p:txBody>
      </p:sp>
      <p:sp>
        <p:nvSpPr>
          <p:cNvPr id="4" name="Slide Number Placeholder 3"/>
          <p:cNvSpPr>
            <a:spLocks noGrp="1"/>
          </p:cNvSpPr>
          <p:nvPr>
            <p:ph type="sldNum" sz="quarter" idx="5"/>
          </p:nvPr>
        </p:nvSpPr>
        <p:spPr/>
        <p:txBody>
          <a:bodyPr/>
          <a:lstStyle/>
          <a:p>
            <a:fld id="{05C1D8F7-2BDD-4C56-98AF-2E212EF349F3}" type="slidenum">
              <a:rPr lang="en-US" smtClean="0"/>
              <a:t>5</a:t>
            </a:fld>
            <a:endParaRPr lang="en-US"/>
          </a:p>
        </p:txBody>
      </p:sp>
    </p:spTree>
    <p:extLst>
      <p:ext uri="{BB962C8B-B14F-4D97-AF65-F5344CB8AC3E}">
        <p14:creationId xmlns:p14="http://schemas.microsoft.com/office/powerpoint/2010/main" val="3216172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a:t>
            </a:r>
          </a:p>
          <a:p>
            <a:r>
              <a:rPr lang="en-US"/>
              <a:t>Here is the set of the features that we have in the data. </a:t>
            </a:r>
          </a:p>
          <a:p>
            <a:r>
              <a:rPr lang="en-US"/>
              <a:t>ShotId (shot identifier) </a:t>
            </a:r>
          </a:p>
          <a:p>
            <a:r>
              <a:rPr lang="en-US"/>
              <a:t>ActionType (type of shot) </a:t>
            </a:r>
          </a:p>
          <a:p>
            <a:r>
              <a:rPr lang="en-US"/>
              <a:t>Combined Shot Type (type of shot) </a:t>
            </a:r>
          </a:p>
          <a:p>
            <a:r>
              <a:rPr lang="en-US"/>
              <a:t>GameEventID (identifier of the shot with respect of the game) </a:t>
            </a:r>
          </a:p>
          <a:p>
            <a:r>
              <a:rPr lang="en-US"/>
              <a:t>GameId (Identifier of the game) </a:t>
            </a:r>
          </a:p>
          <a:p>
            <a:r>
              <a:rPr lang="en-US"/>
              <a:t>Lat, LocX, LocY (Kobe’s position) </a:t>
            </a:r>
          </a:p>
          <a:p>
            <a:r>
              <a:rPr lang="en-US"/>
              <a:t>ShotType (2pt, 3pt, 1pt type of shot) </a:t>
            </a:r>
          </a:p>
          <a:p>
            <a:r>
              <a:rPr lang="en-US"/>
              <a:t>TeamId (Lakers Indentifier) </a:t>
            </a:r>
          </a:p>
          <a:p>
            <a:r>
              <a:rPr lang="en-US"/>
              <a:t>TeamName (Lakers label) </a:t>
            </a:r>
          </a:p>
          <a:p>
            <a:r>
              <a:rPr lang="en-US"/>
              <a:t>GameDate </a:t>
            </a:r>
          </a:p>
          <a:p>
            <a:r>
              <a:rPr lang="en-US"/>
              <a:t>Opponent </a:t>
            </a:r>
          </a:p>
          <a:p>
            <a:r>
              <a:rPr lang="en-US"/>
              <a:t>MatchUp (Lakers vs. Opponent) </a:t>
            </a:r>
          </a:p>
          <a:p>
            <a:r>
              <a:rPr lang="en-US"/>
              <a:t>ShotZoneRange, ShotZoneArea, ShotZoneBasic (more shot info) </a:t>
            </a:r>
          </a:p>
          <a:p>
            <a:r>
              <a:rPr lang="en-US"/>
              <a:t>SecondsRemaining </a:t>
            </a:r>
          </a:p>
          <a:p>
            <a:r>
              <a:rPr lang="en-US"/>
              <a:t>MinutesRemaining </a:t>
            </a:r>
          </a:p>
          <a:p>
            <a:r>
              <a:rPr lang="en-US"/>
              <a:t>Period (1-4) </a:t>
            </a:r>
          </a:p>
          <a:p>
            <a:r>
              <a:rPr lang="en-US"/>
              <a:t>PlayOffs (Yes, No) </a:t>
            </a:r>
          </a:p>
          <a:p>
            <a:r>
              <a:rPr lang="en-US"/>
              <a:t>Season (year) </a:t>
            </a:r>
          </a:p>
          <a:p>
            <a:r>
              <a:rPr lang="en-US"/>
              <a:t>ShotMadeFlag (Yes, No) </a:t>
            </a:r>
          </a:p>
          <a:p>
            <a:r>
              <a:rPr lang="en-US"/>
              <a:t>  </a:t>
            </a:r>
          </a:p>
          <a:p>
            <a:r>
              <a:rPr lang="en-US"/>
              <a:t>  </a:t>
            </a:r>
          </a:p>
        </p:txBody>
      </p:sp>
      <p:sp>
        <p:nvSpPr>
          <p:cNvPr id="4" name="Slide Number Placeholder 3"/>
          <p:cNvSpPr>
            <a:spLocks noGrp="1"/>
          </p:cNvSpPr>
          <p:nvPr>
            <p:ph type="sldNum" sz="quarter" idx="5"/>
          </p:nvPr>
        </p:nvSpPr>
        <p:spPr/>
        <p:txBody>
          <a:bodyPr/>
          <a:lstStyle/>
          <a:p>
            <a:fld id="{05C1D8F7-2BDD-4C56-98AF-2E212EF349F3}" type="slidenum">
              <a:rPr lang="en-US" smtClean="0"/>
              <a:t>6</a:t>
            </a:fld>
            <a:endParaRPr lang="en-US"/>
          </a:p>
        </p:txBody>
      </p:sp>
    </p:spTree>
    <p:extLst>
      <p:ext uri="{BB962C8B-B14F-4D97-AF65-F5344CB8AC3E}">
        <p14:creationId xmlns:p14="http://schemas.microsoft.com/office/powerpoint/2010/main" val="982591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Read this one</a:t>
            </a:r>
          </a:p>
          <a:p>
            <a:endParaRPr lang="en-US">
              <a:latin typeface="Calibri"/>
              <a:cs typeface="Calibri"/>
            </a:endParaRPr>
          </a:p>
        </p:txBody>
      </p:sp>
      <p:sp>
        <p:nvSpPr>
          <p:cNvPr id="4" name="Slide Number Placeholder 3"/>
          <p:cNvSpPr>
            <a:spLocks noGrp="1"/>
          </p:cNvSpPr>
          <p:nvPr>
            <p:ph type="sldNum" sz="quarter" idx="5"/>
          </p:nvPr>
        </p:nvSpPr>
        <p:spPr/>
        <p:txBody>
          <a:bodyPr/>
          <a:lstStyle/>
          <a:p>
            <a:fld id="{05C1D8F7-2BDD-4C56-98AF-2E212EF349F3}" type="slidenum">
              <a:rPr lang="en-US" smtClean="0"/>
              <a:t>7</a:t>
            </a:fld>
            <a:endParaRPr lang="en-US"/>
          </a:p>
        </p:txBody>
      </p:sp>
    </p:spTree>
    <p:extLst>
      <p:ext uri="{BB962C8B-B14F-4D97-AF65-F5344CB8AC3E}">
        <p14:creationId xmlns:p14="http://schemas.microsoft.com/office/powerpoint/2010/main" val="3818806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Time: </a:t>
            </a:r>
            <a:endParaRPr lang="en-US" dirty="0"/>
          </a:p>
          <a:p>
            <a:r>
              <a:rPr lang="en-US" dirty="0">
                <a:latin typeface="Calibri"/>
                <a:cs typeface="Calibri"/>
              </a:rPr>
              <a:t>Due to the complexity of this project and our inexperience doing Kaggle competitions and machine learning in general. A few months may not be enough to reach an optimal model, let alone finish the UI portion of the project. Starting as early as we can is very important to mitigate the time limitations.</a:t>
            </a:r>
          </a:p>
          <a:p>
            <a:r>
              <a:rPr lang="en-US" dirty="0">
                <a:latin typeface="Calibri"/>
                <a:cs typeface="Calibri"/>
              </a:rPr>
              <a:t>Information Leakage:</a:t>
            </a:r>
          </a:p>
          <a:p>
            <a:r>
              <a:rPr lang="en-US" dirty="0">
                <a:latin typeface="Calibri"/>
                <a:cs typeface="Calibri"/>
              </a:rPr>
              <a:t>Because this is a time series dataset, we need to be aware of the problem of information leakage and we should take the necessary measures to avoid an overly optimistic training model. Measures such as temporal cutoff must be implemented to avoid this issue.</a:t>
            </a:r>
          </a:p>
        </p:txBody>
      </p:sp>
      <p:sp>
        <p:nvSpPr>
          <p:cNvPr id="4" name="Slide Number Placeholder 3"/>
          <p:cNvSpPr>
            <a:spLocks noGrp="1"/>
          </p:cNvSpPr>
          <p:nvPr>
            <p:ph type="sldNum" sz="quarter" idx="5"/>
          </p:nvPr>
        </p:nvSpPr>
        <p:spPr/>
        <p:txBody>
          <a:bodyPr/>
          <a:lstStyle/>
          <a:p>
            <a:fld id="{05C1D8F7-2BDD-4C56-98AF-2E212EF349F3}" type="slidenum">
              <a:rPr lang="en-US" smtClean="0"/>
              <a:t>‹#›</a:t>
            </a:fld>
            <a:endParaRPr lang="en-US"/>
          </a:p>
        </p:txBody>
      </p:sp>
    </p:spTree>
    <p:extLst>
      <p:ext uri="{BB962C8B-B14F-4D97-AF65-F5344CB8AC3E}">
        <p14:creationId xmlns:p14="http://schemas.microsoft.com/office/powerpoint/2010/main" val="969849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9/14/2020</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9/14/2020</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9/14/2020</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9/14/2020</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9/14/2020</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9/14/2020</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9/14/2020</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9/14/2020</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9/14/2020</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kaggle.com/c/kobe-bryant-shot-selection/overview/descrip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86200" y="381000"/>
            <a:ext cx="7848600" cy="914400"/>
          </a:xfrm>
        </p:spPr>
        <p:txBody>
          <a:bodyPr>
            <a:normAutofit/>
          </a:bodyPr>
          <a:lstStyle/>
          <a:p>
            <a:pPr fontAlgn="base"/>
            <a:r>
              <a:rPr lang="en-US" sz="4400" b="1"/>
              <a:t>Kobe Bryant Shot Selection</a:t>
            </a:r>
          </a:p>
        </p:txBody>
      </p:sp>
      <p:sp>
        <p:nvSpPr>
          <p:cNvPr id="3" name="Subtitle 2"/>
          <p:cNvSpPr>
            <a:spLocks noGrp="1"/>
          </p:cNvSpPr>
          <p:nvPr>
            <p:ph type="subTitle" idx="1"/>
          </p:nvPr>
        </p:nvSpPr>
        <p:spPr>
          <a:xfrm>
            <a:off x="5638800" y="2438400"/>
            <a:ext cx="2590800" cy="1752600"/>
          </a:xfrm>
        </p:spPr>
        <p:txBody>
          <a:bodyPr>
            <a:normAutofit fontScale="92500" lnSpcReduction="10000"/>
          </a:bodyPr>
          <a:lstStyle/>
          <a:p>
            <a:r>
              <a:rPr lang="en-US"/>
              <a:t>Christopher Feltner</a:t>
            </a:r>
          </a:p>
          <a:p>
            <a:r>
              <a:rPr lang="en-US"/>
              <a:t>Luis Lavieri</a:t>
            </a:r>
          </a:p>
          <a:p>
            <a:r>
              <a:rPr lang="en-US"/>
              <a:t>Manuel Gonzalez</a:t>
            </a:r>
          </a:p>
          <a:p>
            <a:r>
              <a:rPr lang="en-US"/>
              <a:t>Zachary Steinberg</a:t>
            </a:r>
          </a:p>
        </p:txBody>
      </p:sp>
      <p:pic>
        <p:nvPicPr>
          <p:cNvPr id="1026" name="Picture 2" descr="Los angeles lakers logo - Transparent PNG &amp; SVG vector file">
            <a:extLst>
              <a:ext uri="{FF2B5EF4-FFF2-40B4-BE49-F238E27FC236}">
                <a16:creationId xmlns:a16="http://schemas.microsoft.com/office/drawing/2014/main" id="{7FDAB94A-98DD-4AEA-B681-1C99775C2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90500"/>
            <a:ext cx="2476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3CA868F9-9FD3-41EB-9D13-806CD3A1E13D}"/>
              </a:ext>
            </a:extLst>
          </p:cNvPr>
          <p:cNvSpPr txBox="1">
            <a:spLocks/>
          </p:cNvSpPr>
          <p:nvPr/>
        </p:nvSpPr>
        <p:spPr>
          <a:xfrm>
            <a:off x="5654040" y="1828800"/>
            <a:ext cx="2362200" cy="5334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pPr fontAlgn="base"/>
            <a:r>
              <a:rPr lang="en-US" sz="2000" b="1"/>
              <a:t>Fall 2020 – Group 2</a:t>
            </a:r>
          </a:p>
        </p:txBody>
      </p:sp>
      <p:sp>
        <p:nvSpPr>
          <p:cNvPr id="7" name="TextBox 6">
            <a:extLst>
              <a:ext uri="{FF2B5EF4-FFF2-40B4-BE49-F238E27FC236}">
                <a16:creationId xmlns:a16="http://schemas.microsoft.com/office/drawing/2014/main" id="{03322820-EE95-4551-A304-567037105D9E}"/>
              </a:ext>
            </a:extLst>
          </p:cNvPr>
          <p:cNvSpPr txBox="1"/>
          <p:nvPr/>
        </p:nvSpPr>
        <p:spPr>
          <a:xfrm>
            <a:off x="3886200" y="1295400"/>
            <a:ext cx="9982200" cy="246221"/>
          </a:xfrm>
          <a:prstGeom prst="rect">
            <a:avLst/>
          </a:prstGeom>
          <a:noFill/>
        </p:spPr>
        <p:txBody>
          <a:bodyPr wrap="square" rtlCol="0">
            <a:spAutoFit/>
          </a:bodyPr>
          <a:lstStyle/>
          <a:p>
            <a:r>
              <a:rPr lang="en-US" sz="1000" u="sng">
                <a:solidFill>
                  <a:srgbClr val="FFFFFF"/>
                </a:solidFill>
                <a:hlinkClick r:id="rId4">
                  <a:extLst>
                    <a:ext uri="{A12FA001-AC4F-418D-AE19-62706E023703}">
                      <ahyp:hlinkClr xmlns:ahyp="http://schemas.microsoft.com/office/drawing/2018/hyperlinkcolor" val="tx"/>
                    </a:ext>
                  </a:extLst>
                </a:hlinkClick>
              </a:rPr>
              <a:t>Source: </a:t>
            </a:r>
            <a:r>
              <a:rPr lang="en-US" sz="1000">
                <a:solidFill>
                  <a:srgbClr val="FFFFFF"/>
                </a:solidFill>
                <a:hlinkClick r:id="rId4">
                  <a:extLst>
                    <a:ext uri="{A12FA001-AC4F-418D-AE19-62706E023703}">
                      <ahyp:hlinkClr xmlns:ahyp="http://schemas.microsoft.com/office/drawing/2018/hyperlinkcolor" val="tx"/>
                    </a:ext>
                  </a:extLst>
                </a:hlinkClick>
              </a:rPr>
              <a:t>https://www.kaggle.com/c/kobe-bryant-shot-selection/overview/description</a:t>
            </a:r>
            <a:endParaRPr lang="en-US" sz="1000">
              <a:solidFill>
                <a:srgbClr val="FFFFFF"/>
              </a:solidFill>
            </a:endParaRP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Los angeles lakers logo - Transparent PNG &amp; SVG vector file">
            <a:extLst>
              <a:ext uri="{FF2B5EF4-FFF2-40B4-BE49-F238E27FC236}">
                <a16:creationId xmlns:a16="http://schemas.microsoft.com/office/drawing/2014/main" id="{2115DB58-4969-4AEB-833C-5DE9D9000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90500"/>
            <a:ext cx="2476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0221B45C-1A3F-4D96-B0CB-F86A30742D5D}"/>
              </a:ext>
            </a:extLst>
          </p:cNvPr>
          <p:cNvSpPr>
            <a:spLocks noGrp="1"/>
          </p:cNvSpPr>
          <p:nvPr>
            <p:ph type="title"/>
          </p:nvPr>
        </p:nvSpPr>
        <p:spPr>
          <a:xfrm>
            <a:off x="2667000" y="838200"/>
            <a:ext cx="8458200" cy="609600"/>
          </a:xfrm>
        </p:spPr>
        <p:txBody>
          <a:bodyPr/>
          <a:lstStyle/>
          <a:p>
            <a:r>
              <a:rPr lang="en-US"/>
              <a:t>Project Overview</a:t>
            </a:r>
          </a:p>
        </p:txBody>
      </p:sp>
      <p:sp>
        <p:nvSpPr>
          <p:cNvPr id="14" name="Content Placeholder 2">
            <a:extLst>
              <a:ext uri="{FF2B5EF4-FFF2-40B4-BE49-F238E27FC236}">
                <a16:creationId xmlns:a16="http://schemas.microsoft.com/office/drawing/2014/main" id="{A981F146-D422-4765-B54C-6D2091E017E1}"/>
              </a:ext>
            </a:extLst>
          </p:cNvPr>
          <p:cNvSpPr>
            <a:spLocks noGrp="1"/>
          </p:cNvSpPr>
          <p:nvPr>
            <p:ph idx="1"/>
          </p:nvPr>
        </p:nvSpPr>
        <p:spPr>
          <a:xfrm>
            <a:off x="2552700" y="2514600"/>
            <a:ext cx="3790226" cy="2789112"/>
          </a:xfrm>
        </p:spPr>
        <p:txBody>
          <a:bodyPr vert="horz" lIns="91440" tIns="45720" rIns="91440" bIns="45720" rtlCol="0" anchor="t">
            <a:normAutofit fontScale="92500" lnSpcReduction="20000"/>
          </a:bodyPr>
          <a:lstStyle/>
          <a:p>
            <a:r>
              <a:rPr lang="en-US"/>
              <a:t>Kaggle Competition</a:t>
            </a:r>
          </a:p>
          <a:p>
            <a:r>
              <a:rPr lang="en-US"/>
              <a:t>Motivation</a:t>
            </a:r>
          </a:p>
          <a:p>
            <a:r>
              <a:rPr lang="en-US"/>
              <a:t>Objectives</a:t>
            </a:r>
          </a:p>
          <a:p>
            <a:r>
              <a:rPr lang="en-US"/>
              <a:t>Methods</a:t>
            </a:r>
          </a:p>
          <a:p>
            <a:r>
              <a:rPr lang="en-US"/>
              <a:t>Schedule</a:t>
            </a:r>
          </a:p>
          <a:p>
            <a:r>
              <a:rPr lang="en-US"/>
              <a:t>Limitations</a:t>
            </a:r>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Los angeles lakers logo - Transparent PNG &amp; SVG vector file">
            <a:extLst>
              <a:ext uri="{FF2B5EF4-FFF2-40B4-BE49-F238E27FC236}">
                <a16:creationId xmlns:a16="http://schemas.microsoft.com/office/drawing/2014/main" id="{2115DB58-4969-4AEB-833C-5DE9D9000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90500"/>
            <a:ext cx="2476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0221B45C-1A3F-4D96-B0CB-F86A30742D5D}"/>
              </a:ext>
            </a:extLst>
          </p:cNvPr>
          <p:cNvSpPr>
            <a:spLocks noGrp="1"/>
          </p:cNvSpPr>
          <p:nvPr>
            <p:ph type="title"/>
          </p:nvPr>
        </p:nvSpPr>
        <p:spPr>
          <a:xfrm>
            <a:off x="2667000" y="838200"/>
            <a:ext cx="3200400" cy="609600"/>
          </a:xfrm>
        </p:spPr>
        <p:txBody>
          <a:bodyPr/>
          <a:lstStyle/>
          <a:p>
            <a:r>
              <a:rPr lang="en-US"/>
              <a:t>Motivation</a:t>
            </a:r>
          </a:p>
        </p:txBody>
      </p:sp>
      <p:sp>
        <p:nvSpPr>
          <p:cNvPr id="14" name="Content Placeholder 2">
            <a:extLst>
              <a:ext uri="{FF2B5EF4-FFF2-40B4-BE49-F238E27FC236}">
                <a16:creationId xmlns:a16="http://schemas.microsoft.com/office/drawing/2014/main" id="{A981F146-D422-4765-B54C-6D2091E017E1}"/>
              </a:ext>
            </a:extLst>
          </p:cNvPr>
          <p:cNvSpPr>
            <a:spLocks noGrp="1"/>
          </p:cNvSpPr>
          <p:nvPr>
            <p:ph idx="1"/>
          </p:nvPr>
        </p:nvSpPr>
        <p:spPr>
          <a:xfrm>
            <a:off x="2552700" y="2514600"/>
            <a:ext cx="6743700" cy="1752600"/>
          </a:xfrm>
        </p:spPr>
        <p:txBody>
          <a:bodyPr vert="horz" lIns="91440" tIns="45720" rIns="91440" bIns="45720" rtlCol="0" anchor="t">
            <a:normAutofit lnSpcReduction="10000"/>
          </a:bodyPr>
          <a:lstStyle/>
          <a:p>
            <a:r>
              <a:rPr lang="en-US"/>
              <a:t>NBA legend</a:t>
            </a:r>
          </a:p>
          <a:p>
            <a:r>
              <a:rPr lang="en-US"/>
              <a:t>Working with sports data</a:t>
            </a:r>
          </a:p>
          <a:p>
            <a:r>
              <a:rPr lang="en-US"/>
              <a:t>Implications in sports, video game and gambling industry</a:t>
            </a:r>
          </a:p>
        </p:txBody>
      </p:sp>
    </p:spTree>
    <p:extLst>
      <p:ext uri="{BB962C8B-B14F-4D97-AF65-F5344CB8AC3E}">
        <p14:creationId xmlns:p14="http://schemas.microsoft.com/office/powerpoint/2010/main" val="221949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Los angeles lakers logo - Transparent PNG &amp; SVG vector file">
            <a:extLst>
              <a:ext uri="{FF2B5EF4-FFF2-40B4-BE49-F238E27FC236}">
                <a16:creationId xmlns:a16="http://schemas.microsoft.com/office/drawing/2014/main" id="{2115DB58-4969-4AEB-833C-5DE9D9000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90500"/>
            <a:ext cx="2476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0221B45C-1A3F-4D96-B0CB-F86A30742D5D}"/>
              </a:ext>
            </a:extLst>
          </p:cNvPr>
          <p:cNvSpPr>
            <a:spLocks noGrp="1"/>
          </p:cNvSpPr>
          <p:nvPr>
            <p:ph type="title"/>
          </p:nvPr>
        </p:nvSpPr>
        <p:spPr>
          <a:xfrm>
            <a:off x="2667000" y="838200"/>
            <a:ext cx="8458200" cy="609600"/>
          </a:xfrm>
        </p:spPr>
        <p:txBody>
          <a:bodyPr/>
          <a:lstStyle/>
          <a:p>
            <a:r>
              <a:rPr lang="en-US"/>
              <a:t>Objectives</a:t>
            </a:r>
          </a:p>
        </p:txBody>
      </p:sp>
      <p:sp>
        <p:nvSpPr>
          <p:cNvPr id="14" name="Content Placeholder 2">
            <a:extLst>
              <a:ext uri="{FF2B5EF4-FFF2-40B4-BE49-F238E27FC236}">
                <a16:creationId xmlns:a16="http://schemas.microsoft.com/office/drawing/2014/main" id="{A981F146-D422-4765-B54C-6D2091E017E1}"/>
              </a:ext>
            </a:extLst>
          </p:cNvPr>
          <p:cNvSpPr>
            <a:spLocks noGrp="1"/>
          </p:cNvSpPr>
          <p:nvPr>
            <p:ph idx="1"/>
          </p:nvPr>
        </p:nvSpPr>
        <p:spPr>
          <a:xfrm>
            <a:off x="2552700" y="2514600"/>
            <a:ext cx="3086100" cy="2316480"/>
          </a:xfrm>
        </p:spPr>
        <p:txBody>
          <a:bodyPr>
            <a:normAutofit fontScale="92500" lnSpcReduction="20000"/>
          </a:bodyPr>
          <a:lstStyle/>
          <a:p>
            <a:r>
              <a:rPr lang="en-US"/>
              <a:t>Data preprocessing</a:t>
            </a:r>
          </a:p>
          <a:p>
            <a:r>
              <a:rPr lang="en-US"/>
              <a:t>Feature Engineering</a:t>
            </a:r>
          </a:p>
          <a:p>
            <a:r>
              <a:rPr lang="en-US"/>
              <a:t>Time Series Analysis</a:t>
            </a:r>
          </a:p>
          <a:p>
            <a:r>
              <a:rPr lang="en-US"/>
              <a:t>Shot prediction</a:t>
            </a:r>
          </a:p>
          <a:p>
            <a:r>
              <a:rPr lang="en-US"/>
              <a:t>Possible UI</a:t>
            </a:r>
          </a:p>
        </p:txBody>
      </p:sp>
    </p:spTree>
    <p:extLst>
      <p:ext uri="{BB962C8B-B14F-4D97-AF65-F5344CB8AC3E}">
        <p14:creationId xmlns:p14="http://schemas.microsoft.com/office/powerpoint/2010/main" val="396379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Los angeles lakers logo - Transparent PNG &amp; SVG vector file">
            <a:extLst>
              <a:ext uri="{FF2B5EF4-FFF2-40B4-BE49-F238E27FC236}">
                <a16:creationId xmlns:a16="http://schemas.microsoft.com/office/drawing/2014/main" id="{2115DB58-4969-4AEB-833C-5DE9D9000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90500"/>
            <a:ext cx="2476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0221B45C-1A3F-4D96-B0CB-F86A30742D5D}"/>
              </a:ext>
            </a:extLst>
          </p:cNvPr>
          <p:cNvSpPr>
            <a:spLocks noGrp="1"/>
          </p:cNvSpPr>
          <p:nvPr>
            <p:ph type="title"/>
          </p:nvPr>
        </p:nvSpPr>
        <p:spPr>
          <a:xfrm>
            <a:off x="2667000" y="838200"/>
            <a:ext cx="8458200" cy="609600"/>
          </a:xfrm>
        </p:spPr>
        <p:txBody>
          <a:bodyPr/>
          <a:lstStyle/>
          <a:p>
            <a:r>
              <a:rPr lang="en-US"/>
              <a:t>Methods</a:t>
            </a:r>
          </a:p>
        </p:txBody>
      </p:sp>
      <p:sp>
        <p:nvSpPr>
          <p:cNvPr id="14" name="Content Placeholder 2">
            <a:extLst>
              <a:ext uri="{FF2B5EF4-FFF2-40B4-BE49-F238E27FC236}">
                <a16:creationId xmlns:a16="http://schemas.microsoft.com/office/drawing/2014/main" id="{A981F146-D422-4765-B54C-6D2091E017E1}"/>
              </a:ext>
            </a:extLst>
          </p:cNvPr>
          <p:cNvSpPr>
            <a:spLocks noGrp="1"/>
          </p:cNvSpPr>
          <p:nvPr>
            <p:ph idx="1"/>
          </p:nvPr>
        </p:nvSpPr>
        <p:spPr>
          <a:xfrm>
            <a:off x="2552700" y="2514600"/>
            <a:ext cx="4164401" cy="2474343"/>
          </a:xfrm>
        </p:spPr>
        <p:txBody>
          <a:bodyPr vert="horz" lIns="91440" tIns="45720" rIns="91440" bIns="45720" rtlCol="0" anchor="t">
            <a:normAutofit lnSpcReduction="10000"/>
          </a:bodyPr>
          <a:lstStyle/>
          <a:p>
            <a:r>
              <a:rPr lang="en-US"/>
              <a:t>Classification</a:t>
            </a:r>
          </a:p>
          <a:p>
            <a:pPr lvl="1"/>
            <a:r>
              <a:rPr lang="en-US"/>
              <a:t>K-nearest neighbors</a:t>
            </a:r>
          </a:p>
          <a:p>
            <a:pPr lvl="1"/>
            <a:r>
              <a:rPr lang="en-US"/>
              <a:t>Decision Trees</a:t>
            </a:r>
          </a:p>
          <a:p>
            <a:pPr lvl="1"/>
            <a:r>
              <a:rPr lang="en-US"/>
              <a:t>Logistic Regression</a:t>
            </a:r>
          </a:p>
          <a:p>
            <a:pPr lvl="1"/>
            <a:r>
              <a:rPr lang="en-US"/>
              <a:t>SVM</a:t>
            </a:r>
          </a:p>
          <a:p>
            <a:pPr lvl="1"/>
            <a:r>
              <a:rPr lang="en-US"/>
              <a:t>Naïve Bayes</a:t>
            </a:r>
          </a:p>
        </p:txBody>
      </p:sp>
    </p:spTree>
    <p:extLst>
      <p:ext uri="{BB962C8B-B14F-4D97-AF65-F5344CB8AC3E}">
        <p14:creationId xmlns:p14="http://schemas.microsoft.com/office/powerpoint/2010/main" val="335559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Los angeles lakers logo - Transparent PNG &amp; SVG vector file">
            <a:extLst>
              <a:ext uri="{FF2B5EF4-FFF2-40B4-BE49-F238E27FC236}">
                <a16:creationId xmlns:a16="http://schemas.microsoft.com/office/drawing/2014/main" id="{2115DB58-4969-4AEB-833C-5DE9D9000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90500"/>
            <a:ext cx="2476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0221B45C-1A3F-4D96-B0CB-F86A30742D5D}"/>
              </a:ext>
            </a:extLst>
          </p:cNvPr>
          <p:cNvSpPr>
            <a:spLocks noGrp="1"/>
          </p:cNvSpPr>
          <p:nvPr>
            <p:ph type="title"/>
          </p:nvPr>
        </p:nvSpPr>
        <p:spPr>
          <a:xfrm>
            <a:off x="2667000" y="838200"/>
            <a:ext cx="8458200" cy="609600"/>
          </a:xfrm>
        </p:spPr>
        <p:txBody>
          <a:bodyPr/>
          <a:lstStyle/>
          <a:p>
            <a:r>
              <a:rPr lang="en-US"/>
              <a:t>Data</a:t>
            </a:r>
          </a:p>
        </p:txBody>
      </p:sp>
      <p:sp>
        <p:nvSpPr>
          <p:cNvPr id="14" name="Content Placeholder 2">
            <a:extLst>
              <a:ext uri="{FF2B5EF4-FFF2-40B4-BE49-F238E27FC236}">
                <a16:creationId xmlns:a16="http://schemas.microsoft.com/office/drawing/2014/main" id="{A981F146-D422-4765-B54C-6D2091E017E1}"/>
              </a:ext>
            </a:extLst>
          </p:cNvPr>
          <p:cNvSpPr>
            <a:spLocks noGrp="1"/>
          </p:cNvSpPr>
          <p:nvPr>
            <p:ph idx="1"/>
          </p:nvPr>
        </p:nvSpPr>
        <p:spPr>
          <a:xfrm>
            <a:off x="560766" y="2228078"/>
            <a:ext cx="3616606" cy="4081619"/>
          </a:xfrm>
        </p:spPr>
        <p:txBody>
          <a:bodyPr vert="horz" lIns="91440" tIns="45720" rIns="91440" bIns="45720" rtlCol="0" anchor="t">
            <a:normAutofit fontScale="92500" lnSpcReduction="20000"/>
          </a:bodyPr>
          <a:lstStyle/>
          <a:p>
            <a:r>
              <a:rPr lang="en-US">
                <a:ea typeface="+mn-lt"/>
                <a:cs typeface="+mn-lt"/>
              </a:rPr>
              <a:t>shot_id</a:t>
            </a:r>
          </a:p>
          <a:p>
            <a:r>
              <a:rPr lang="en-US">
                <a:ea typeface="+mn-lt"/>
                <a:cs typeface="+mn-lt"/>
              </a:rPr>
              <a:t>action_type</a:t>
            </a:r>
            <a:endParaRPr lang="en-US"/>
          </a:p>
          <a:p>
            <a:r>
              <a:rPr lang="en-US">
                <a:ea typeface="+mn-lt"/>
                <a:cs typeface="+mn-lt"/>
              </a:rPr>
              <a:t>combined_shot_type</a:t>
            </a:r>
            <a:endParaRPr lang="en-US"/>
          </a:p>
          <a:p>
            <a:r>
              <a:rPr lang="en-US" err="1">
                <a:ea typeface="+mn-lt"/>
                <a:cs typeface="+mn-lt"/>
              </a:rPr>
              <a:t>game_event_id</a:t>
            </a:r>
            <a:endParaRPr lang="en-US" err="1"/>
          </a:p>
          <a:p>
            <a:r>
              <a:rPr lang="en-US" err="1">
                <a:ea typeface="+mn-lt"/>
                <a:cs typeface="+mn-lt"/>
              </a:rPr>
              <a:t>game_id</a:t>
            </a:r>
            <a:endParaRPr lang="en-US" err="1"/>
          </a:p>
          <a:p>
            <a:r>
              <a:rPr lang="en-US">
                <a:ea typeface="+mn-lt"/>
                <a:cs typeface="+mn-lt"/>
              </a:rPr>
              <a:t>Lat</a:t>
            </a:r>
            <a:endParaRPr lang="en-US" err="1">
              <a:ea typeface="+mn-lt"/>
              <a:cs typeface="+mn-lt"/>
            </a:endParaRPr>
          </a:p>
          <a:p>
            <a:r>
              <a:rPr lang="en-US">
                <a:ea typeface="+mn-lt"/>
                <a:cs typeface="+mn-lt"/>
              </a:rPr>
              <a:t>shot_type</a:t>
            </a:r>
          </a:p>
          <a:p>
            <a:r>
              <a:rPr lang="en-US">
                <a:ea typeface="+mn-lt"/>
                <a:cs typeface="+mn-lt"/>
              </a:rPr>
              <a:t>shot_zone_area</a:t>
            </a:r>
          </a:p>
          <a:p>
            <a:r>
              <a:rPr lang="en-US">
                <a:ea typeface="+mn-lt"/>
                <a:cs typeface="+mn-lt"/>
              </a:rPr>
              <a:t>shot_zone_basic</a:t>
            </a:r>
          </a:p>
          <a:p>
            <a:endParaRPr lang="en-US">
              <a:ea typeface="+mn-lt"/>
              <a:cs typeface="+mn-lt"/>
            </a:endParaRPr>
          </a:p>
        </p:txBody>
      </p:sp>
      <p:sp>
        <p:nvSpPr>
          <p:cNvPr id="2" name="Content Placeholder 2">
            <a:extLst>
              <a:ext uri="{FF2B5EF4-FFF2-40B4-BE49-F238E27FC236}">
                <a16:creationId xmlns:a16="http://schemas.microsoft.com/office/drawing/2014/main" id="{C5BC28E5-0395-4A74-BF97-544F32E13DCA}"/>
              </a:ext>
            </a:extLst>
          </p:cNvPr>
          <p:cNvSpPr txBox="1">
            <a:spLocks/>
          </p:cNvSpPr>
          <p:nvPr/>
        </p:nvSpPr>
        <p:spPr>
          <a:xfrm>
            <a:off x="3644801" y="2224293"/>
            <a:ext cx="4619746" cy="3840479"/>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a:lstStyle>
          <a:p>
            <a:r>
              <a:rPr lang="en-US">
                <a:ea typeface="+mn-lt"/>
                <a:cs typeface="+mn-lt"/>
              </a:rPr>
              <a:t>shot_zone_range</a:t>
            </a:r>
          </a:p>
          <a:p>
            <a:r>
              <a:rPr lang="en-US">
                <a:ea typeface="+mn-lt"/>
                <a:cs typeface="+mn-lt"/>
              </a:rPr>
              <a:t>team_id</a:t>
            </a:r>
            <a:endParaRPr lang="en-US"/>
          </a:p>
          <a:p>
            <a:r>
              <a:rPr lang="en-US">
                <a:ea typeface="+mn-lt"/>
                <a:cs typeface="+mn-lt"/>
              </a:rPr>
              <a:t>loc_x</a:t>
            </a:r>
            <a:endParaRPr lang="en-US"/>
          </a:p>
          <a:p>
            <a:r>
              <a:rPr lang="en-US" err="1">
                <a:ea typeface="+mn-lt"/>
                <a:cs typeface="+mn-lt"/>
              </a:rPr>
              <a:t>loc_y</a:t>
            </a:r>
            <a:endParaRPr lang="en-US" err="1"/>
          </a:p>
          <a:p>
            <a:r>
              <a:rPr lang="en-US" err="1">
                <a:ea typeface="+mn-lt"/>
                <a:cs typeface="+mn-lt"/>
              </a:rPr>
              <a:t>lon</a:t>
            </a:r>
            <a:endParaRPr lang="en-US" err="1"/>
          </a:p>
          <a:p>
            <a:r>
              <a:rPr lang="en-US" err="1">
                <a:ea typeface="+mn-lt"/>
                <a:cs typeface="+mn-lt"/>
              </a:rPr>
              <a:t>minutes_remaining</a:t>
            </a:r>
            <a:endParaRPr lang="en-US" err="1"/>
          </a:p>
          <a:p>
            <a:r>
              <a:rPr lang="en-US">
                <a:ea typeface="+mn-lt"/>
                <a:cs typeface="+mn-lt"/>
              </a:rPr>
              <a:t>Period</a:t>
            </a:r>
          </a:p>
          <a:p>
            <a:r>
              <a:rPr lang="en-US">
                <a:ea typeface="+mn-lt"/>
                <a:cs typeface="+mn-lt"/>
              </a:rPr>
              <a:t>team_name</a:t>
            </a:r>
            <a:endParaRPr lang="en-US"/>
          </a:p>
        </p:txBody>
      </p:sp>
      <p:sp>
        <p:nvSpPr>
          <p:cNvPr id="3" name="Content Placeholder 2">
            <a:extLst>
              <a:ext uri="{FF2B5EF4-FFF2-40B4-BE49-F238E27FC236}">
                <a16:creationId xmlns:a16="http://schemas.microsoft.com/office/drawing/2014/main" id="{1CBD30A0-7798-42CA-9C57-EE35D8C8DDC1}"/>
              </a:ext>
            </a:extLst>
          </p:cNvPr>
          <p:cNvSpPr txBox="1">
            <a:spLocks/>
          </p:cNvSpPr>
          <p:nvPr/>
        </p:nvSpPr>
        <p:spPr>
          <a:xfrm>
            <a:off x="6906191" y="2219613"/>
            <a:ext cx="4214632" cy="3927290"/>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a:lstStyle>
          <a:p>
            <a:r>
              <a:rPr lang="en-US">
                <a:ea typeface="+mn-lt"/>
                <a:cs typeface="+mn-lt"/>
              </a:rPr>
              <a:t>playoffs</a:t>
            </a:r>
          </a:p>
          <a:p>
            <a:r>
              <a:rPr lang="en-US">
                <a:ea typeface="+mn-lt"/>
                <a:cs typeface="+mn-lt"/>
              </a:rPr>
              <a:t>season </a:t>
            </a:r>
            <a:endParaRPr lang="en-US"/>
          </a:p>
          <a:p>
            <a:r>
              <a:rPr lang="en-US" err="1">
                <a:ea typeface="+mn-lt"/>
                <a:cs typeface="+mn-lt"/>
              </a:rPr>
              <a:t>seconds_remaining</a:t>
            </a:r>
            <a:endParaRPr lang="en-US" err="1"/>
          </a:p>
          <a:p>
            <a:r>
              <a:rPr lang="en-US" err="1">
                <a:ea typeface="+mn-lt"/>
                <a:cs typeface="+mn-lt"/>
              </a:rPr>
              <a:t>shot_distance</a:t>
            </a:r>
            <a:endParaRPr lang="en-US" err="1"/>
          </a:p>
          <a:p>
            <a:r>
              <a:rPr lang="en-US">
                <a:ea typeface="+mn-lt"/>
                <a:cs typeface="+mn-lt"/>
              </a:rPr>
              <a:t>shot_made_flag</a:t>
            </a:r>
          </a:p>
          <a:p>
            <a:r>
              <a:rPr lang="en-US"/>
              <a:t>game_date</a:t>
            </a:r>
            <a:endParaRPr lang="en-US">
              <a:ea typeface="+mn-lt"/>
              <a:cs typeface="+mn-lt"/>
            </a:endParaRPr>
          </a:p>
          <a:p>
            <a:r>
              <a:rPr lang="en-US"/>
              <a:t>matchup</a:t>
            </a:r>
            <a:endParaRPr lang="en-US">
              <a:ea typeface="+mn-lt"/>
              <a:cs typeface="+mn-lt"/>
            </a:endParaRPr>
          </a:p>
          <a:p>
            <a:r>
              <a:rPr lang="en-US"/>
              <a:t>opponent</a:t>
            </a:r>
            <a:endParaRPr lang="en-US">
              <a:ea typeface="+mn-lt"/>
              <a:cs typeface="+mn-lt"/>
            </a:endParaRPr>
          </a:p>
          <a:p>
            <a:pPr marL="0" indent="0">
              <a:buNone/>
            </a:pPr>
            <a:endParaRPr lang="en-US">
              <a:ea typeface="+mn-lt"/>
              <a:cs typeface="+mn-lt"/>
            </a:endParaRPr>
          </a:p>
          <a:p>
            <a:endParaRPr lang="en-US"/>
          </a:p>
        </p:txBody>
      </p:sp>
      <p:sp>
        <p:nvSpPr>
          <p:cNvPr id="9" name="Content Placeholder 2">
            <a:extLst>
              <a:ext uri="{FF2B5EF4-FFF2-40B4-BE49-F238E27FC236}">
                <a16:creationId xmlns:a16="http://schemas.microsoft.com/office/drawing/2014/main" id="{AF2F508C-5F32-4932-8B7D-E27D3B8849EC}"/>
              </a:ext>
            </a:extLst>
          </p:cNvPr>
          <p:cNvSpPr txBox="1">
            <a:spLocks/>
          </p:cNvSpPr>
          <p:nvPr/>
        </p:nvSpPr>
        <p:spPr>
          <a:xfrm>
            <a:off x="8265574" y="4746332"/>
            <a:ext cx="3086100" cy="231648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a:lstStyle>
          <a:p>
            <a:endParaRPr lang="en-US"/>
          </a:p>
        </p:txBody>
      </p:sp>
      <p:sp>
        <p:nvSpPr>
          <p:cNvPr id="4" name="TextBox 3">
            <a:extLst>
              <a:ext uri="{FF2B5EF4-FFF2-40B4-BE49-F238E27FC236}">
                <a16:creationId xmlns:a16="http://schemas.microsoft.com/office/drawing/2014/main" id="{8B0C29FC-6A57-44B2-855F-6BA14C78A88A}"/>
              </a:ext>
            </a:extLst>
          </p:cNvPr>
          <p:cNvSpPr txBox="1"/>
          <p:nvPr/>
        </p:nvSpPr>
        <p:spPr>
          <a:xfrm>
            <a:off x="9093843" y="107837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(25 x 30497)</a:t>
            </a:r>
            <a:endParaRPr lang="en-US"/>
          </a:p>
        </p:txBody>
      </p:sp>
    </p:spTree>
    <p:extLst>
      <p:ext uri="{BB962C8B-B14F-4D97-AF65-F5344CB8AC3E}">
        <p14:creationId xmlns:p14="http://schemas.microsoft.com/office/powerpoint/2010/main" val="319346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Los angeles lakers logo - Transparent PNG &amp; SVG vector file">
            <a:extLst>
              <a:ext uri="{FF2B5EF4-FFF2-40B4-BE49-F238E27FC236}">
                <a16:creationId xmlns:a16="http://schemas.microsoft.com/office/drawing/2014/main" id="{2115DB58-4969-4AEB-833C-5DE9D9000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90500"/>
            <a:ext cx="2476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0221B45C-1A3F-4D96-B0CB-F86A30742D5D}"/>
              </a:ext>
            </a:extLst>
          </p:cNvPr>
          <p:cNvSpPr>
            <a:spLocks noGrp="1"/>
          </p:cNvSpPr>
          <p:nvPr>
            <p:ph type="title"/>
          </p:nvPr>
        </p:nvSpPr>
        <p:spPr>
          <a:xfrm>
            <a:off x="2667000" y="838200"/>
            <a:ext cx="8458200" cy="609600"/>
          </a:xfrm>
        </p:spPr>
        <p:txBody>
          <a:bodyPr/>
          <a:lstStyle/>
          <a:p>
            <a:r>
              <a:rPr lang="en-US"/>
              <a:t>Schedule</a:t>
            </a:r>
          </a:p>
        </p:txBody>
      </p:sp>
      <p:sp>
        <p:nvSpPr>
          <p:cNvPr id="14" name="Content Placeholder 2">
            <a:extLst>
              <a:ext uri="{FF2B5EF4-FFF2-40B4-BE49-F238E27FC236}">
                <a16:creationId xmlns:a16="http://schemas.microsoft.com/office/drawing/2014/main" id="{A981F146-D422-4765-B54C-6D2091E017E1}"/>
              </a:ext>
            </a:extLst>
          </p:cNvPr>
          <p:cNvSpPr>
            <a:spLocks noGrp="1"/>
          </p:cNvSpPr>
          <p:nvPr>
            <p:ph idx="1"/>
          </p:nvPr>
        </p:nvSpPr>
        <p:spPr>
          <a:xfrm>
            <a:off x="2552700" y="2514600"/>
            <a:ext cx="8572500" cy="2743200"/>
          </a:xfrm>
        </p:spPr>
        <p:txBody>
          <a:bodyPr>
            <a:normAutofit fontScale="85000" lnSpcReduction="20000"/>
          </a:bodyPr>
          <a:lstStyle/>
          <a:p>
            <a:r>
              <a:rPr lang="en-US"/>
              <a:t>Week 1: Data Preprocessing and feature engineering</a:t>
            </a:r>
          </a:p>
          <a:p>
            <a:r>
              <a:rPr lang="en-US"/>
              <a:t>Week 2: Data Analysis, Time series observations, and visualizations</a:t>
            </a:r>
          </a:p>
          <a:p>
            <a:r>
              <a:rPr lang="en-US"/>
              <a:t>Week 3: Try different ML algorithms and calculate accuracy using different methods</a:t>
            </a:r>
          </a:p>
          <a:p>
            <a:r>
              <a:rPr lang="en-US"/>
              <a:t>Week 4: Test algorithm, evaluate results</a:t>
            </a:r>
          </a:p>
          <a:p>
            <a:r>
              <a:rPr lang="en-US"/>
              <a:t>Week 5: Improve algorithm. Work on more visualizations</a:t>
            </a:r>
          </a:p>
          <a:p>
            <a:r>
              <a:rPr lang="en-US"/>
              <a:t>Week 6-14: (Tentative) Design and build front end interface</a:t>
            </a:r>
          </a:p>
        </p:txBody>
      </p:sp>
    </p:spTree>
    <p:extLst>
      <p:ext uri="{BB962C8B-B14F-4D97-AF65-F5344CB8AC3E}">
        <p14:creationId xmlns:p14="http://schemas.microsoft.com/office/powerpoint/2010/main" val="176953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Los angeles lakers logo - Transparent PNG &amp; SVG vector file">
            <a:extLst>
              <a:ext uri="{FF2B5EF4-FFF2-40B4-BE49-F238E27FC236}">
                <a16:creationId xmlns:a16="http://schemas.microsoft.com/office/drawing/2014/main" id="{2115DB58-4969-4AEB-833C-5DE9D9000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90500"/>
            <a:ext cx="2476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0221B45C-1A3F-4D96-B0CB-F86A30742D5D}"/>
              </a:ext>
            </a:extLst>
          </p:cNvPr>
          <p:cNvSpPr>
            <a:spLocks noGrp="1"/>
          </p:cNvSpPr>
          <p:nvPr>
            <p:ph type="title"/>
          </p:nvPr>
        </p:nvSpPr>
        <p:spPr>
          <a:xfrm>
            <a:off x="2667000" y="838200"/>
            <a:ext cx="8458200" cy="609600"/>
          </a:xfrm>
        </p:spPr>
        <p:txBody>
          <a:bodyPr/>
          <a:lstStyle/>
          <a:p>
            <a:r>
              <a:rPr lang="en-US"/>
              <a:t>Limitations</a:t>
            </a:r>
          </a:p>
        </p:txBody>
      </p:sp>
      <p:sp>
        <p:nvSpPr>
          <p:cNvPr id="14" name="Content Placeholder 2">
            <a:extLst>
              <a:ext uri="{FF2B5EF4-FFF2-40B4-BE49-F238E27FC236}">
                <a16:creationId xmlns:a16="http://schemas.microsoft.com/office/drawing/2014/main" id="{A981F146-D422-4765-B54C-6D2091E017E1}"/>
              </a:ext>
            </a:extLst>
          </p:cNvPr>
          <p:cNvSpPr>
            <a:spLocks noGrp="1"/>
          </p:cNvSpPr>
          <p:nvPr>
            <p:ph idx="1"/>
          </p:nvPr>
        </p:nvSpPr>
        <p:spPr>
          <a:xfrm>
            <a:off x="2552700" y="2514600"/>
            <a:ext cx="3771900" cy="1295400"/>
          </a:xfrm>
        </p:spPr>
        <p:txBody>
          <a:bodyPr vert="horz" lIns="91440" tIns="45720" rIns="91440" bIns="45720" rtlCol="0" anchor="t">
            <a:normAutofit/>
          </a:bodyPr>
          <a:lstStyle/>
          <a:p>
            <a:r>
              <a:rPr lang="en-US"/>
              <a:t>Time</a:t>
            </a:r>
          </a:p>
          <a:p>
            <a:r>
              <a:rPr lang="en-US"/>
              <a:t>Information Leakage</a:t>
            </a:r>
          </a:p>
        </p:txBody>
      </p:sp>
    </p:spTree>
    <p:extLst>
      <p:ext uri="{BB962C8B-B14F-4D97-AF65-F5344CB8AC3E}">
        <p14:creationId xmlns:p14="http://schemas.microsoft.com/office/powerpoint/2010/main" val="415000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CC5AF3F1-F1AD-46F5-B229-4E1329F06412}" vid="{B7E1BF64-2168-4738-AA42-CF7C9F7F9E95}"/>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Basketball presentation (widescreen)</Template>
  <Application>Microsoft Office PowerPoint</Application>
  <PresentationFormat>Widescreen</PresentationFormat>
  <Slides>8</Slides>
  <Notes>8</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Basketball 16x9</vt:lpstr>
      <vt:lpstr>Kobe Bryant Shot Selection</vt:lpstr>
      <vt:lpstr>Project Overview</vt:lpstr>
      <vt:lpstr>Motivation</vt:lpstr>
      <vt:lpstr>Objectives</vt:lpstr>
      <vt:lpstr>Methods</vt:lpstr>
      <vt:lpstr>Data</vt:lpstr>
      <vt:lpstr>Schedule</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Kobe Bryant Shot Selection</dc:title>
  <dc:creator>Luis Lavieri</dc:creator>
  <cp:revision>169</cp:revision>
  <dcterms:created xsi:type="dcterms:W3CDTF">2020-09-12T16:06:37Z</dcterms:created>
  <dcterms:modified xsi:type="dcterms:W3CDTF">2020-09-14T15:01:23Z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