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25" d="100"/>
          <a:sy n="125" d="100"/>
        </p:scale>
        <p:origin x="-14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kobe-bryant-shot-selection/overview/descrip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381000"/>
            <a:ext cx="7848600" cy="914400"/>
          </a:xfrm>
        </p:spPr>
        <p:txBody>
          <a:bodyPr>
            <a:normAutofit/>
          </a:bodyPr>
          <a:lstStyle/>
          <a:p>
            <a:pPr fontAlgn="base"/>
            <a:r>
              <a:rPr lang="en-US" sz="4400" b="1" dirty="0"/>
              <a:t>Kobe Bryant Shot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438400"/>
            <a:ext cx="259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Christopher Feltner</a:t>
            </a:r>
          </a:p>
          <a:p>
            <a:r>
              <a:rPr lang="en-US" dirty="0"/>
              <a:t>Luis Lavieri</a:t>
            </a:r>
          </a:p>
          <a:p>
            <a:r>
              <a:rPr lang="en-US" dirty="0"/>
              <a:t>Manuel Gonzalez</a:t>
            </a:r>
          </a:p>
          <a:p>
            <a:r>
              <a:rPr lang="en-US" dirty="0"/>
              <a:t>Zachary Steinberg</a:t>
            </a:r>
          </a:p>
        </p:txBody>
      </p:sp>
      <p:pic>
        <p:nvPicPr>
          <p:cNvPr id="1026" name="Picture 2" descr="Los angeles lakers logo - Transparent PNG &amp; SVG vector file">
            <a:extLst>
              <a:ext uri="{FF2B5EF4-FFF2-40B4-BE49-F238E27FC236}">
                <a16:creationId xmlns:a16="http://schemas.microsoft.com/office/drawing/2014/main" id="{7FDAB94A-98DD-4AEA-B681-1C99775C2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9050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CA868F9-9FD3-41EB-9D13-806CD3A1E13D}"/>
              </a:ext>
            </a:extLst>
          </p:cNvPr>
          <p:cNvSpPr txBox="1">
            <a:spLocks/>
          </p:cNvSpPr>
          <p:nvPr/>
        </p:nvSpPr>
        <p:spPr>
          <a:xfrm>
            <a:off x="5654040" y="1828800"/>
            <a:ext cx="23622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000" b="1" dirty="0"/>
              <a:t>Fall 2020 – Group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22820-EE95-4551-A304-567037105D9E}"/>
              </a:ext>
            </a:extLst>
          </p:cNvPr>
          <p:cNvSpPr txBox="1"/>
          <p:nvPr/>
        </p:nvSpPr>
        <p:spPr>
          <a:xfrm>
            <a:off x="3886200" y="1295400"/>
            <a:ext cx="998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en-US" sz="1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https://www.kaggle.com/c/kobe-bryant-shot-selection/overview/description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Los angeles lakers logo - Transparent PNG &amp; SVG vector file">
            <a:extLst>
              <a:ext uri="{FF2B5EF4-FFF2-40B4-BE49-F238E27FC236}">
                <a16:creationId xmlns:a16="http://schemas.microsoft.com/office/drawing/2014/main" id="{2115DB58-4969-4AEB-833C-5DE9D900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9050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221B45C-1A3F-4D96-B0CB-F86A3074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838200"/>
            <a:ext cx="8458200" cy="6096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81F146-D422-4765-B54C-6D2091E0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700" y="2514600"/>
            <a:ext cx="3086100" cy="23164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Los angeles lakers logo - Transparent PNG &amp; SVG vector file">
            <a:extLst>
              <a:ext uri="{FF2B5EF4-FFF2-40B4-BE49-F238E27FC236}">
                <a16:creationId xmlns:a16="http://schemas.microsoft.com/office/drawing/2014/main" id="{2115DB58-4969-4AEB-833C-5DE9D900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9050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221B45C-1A3F-4D96-B0CB-F86A3074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838200"/>
            <a:ext cx="3200400" cy="6096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81F146-D422-4765-B54C-6D2091E0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700" y="2514600"/>
            <a:ext cx="6743700" cy="1752600"/>
          </a:xfrm>
        </p:spPr>
        <p:txBody>
          <a:bodyPr/>
          <a:lstStyle/>
          <a:p>
            <a:r>
              <a:rPr lang="en-US" dirty="0"/>
              <a:t>NBA legend</a:t>
            </a:r>
          </a:p>
          <a:p>
            <a:r>
              <a:rPr lang="en-US" dirty="0"/>
              <a:t>Working with sports data</a:t>
            </a:r>
          </a:p>
          <a:p>
            <a:r>
              <a:rPr lang="en-US" dirty="0"/>
              <a:t>Implications in sports and gambling industry</a:t>
            </a:r>
          </a:p>
        </p:txBody>
      </p:sp>
    </p:spTree>
    <p:extLst>
      <p:ext uri="{BB962C8B-B14F-4D97-AF65-F5344CB8AC3E}">
        <p14:creationId xmlns:p14="http://schemas.microsoft.com/office/powerpoint/2010/main" val="22194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Los angeles lakers logo - Transparent PNG &amp; SVG vector file">
            <a:extLst>
              <a:ext uri="{FF2B5EF4-FFF2-40B4-BE49-F238E27FC236}">
                <a16:creationId xmlns:a16="http://schemas.microsoft.com/office/drawing/2014/main" id="{2115DB58-4969-4AEB-833C-5DE9D900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9050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221B45C-1A3F-4D96-B0CB-F86A3074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838200"/>
            <a:ext cx="8458200" cy="6096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81F146-D422-4765-B54C-6D2091E0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700" y="2514600"/>
            <a:ext cx="3086100" cy="23164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Time Series Analysis</a:t>
            </a:r>
          </a:p>
          <a:p>
            <a:r>
              <a:rPr lang="en-US" dirty="0"/>
              <a:t>Shot prediction</a:t>
            </a:r>
          </a:p>
          <a:p>
            <a:r>
              <a:rPr lang="en-US" dirty="0"/>
              <a:t>Possible UI</a:t>
            </a:r>
          </a:p>
        </p:txBody>
      </p:sp>
    </p:spTree>
    <p:extLst>
      <p:ext uri="{BB962C8B-B14F-4D97-AF65-F5344CB8AC3E}">
        <p14:creationId xmlns:p14="http://schemas.microsoft.com/office/powerpoint/2010/main" val="39637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Los angeles lakers logo - Transparent PNG &amp; SVG vector file">
            <a:extLst>
              <a:ext uri="{FF2B5EF4-FFF2-40B4-BE49-F238E27FC236}">
                <a16:creationId xmlns:a16="http://schemas.microsoft.com/office/drawing/2014/main" id="{2115DB58-4969-4AEB-833C-5DE9D900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9050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221B45C-1A3F-4D96-B0CB-F86A3074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838200"/>
            <a:ext cx="8458200" cy="6096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81F146-D422-4765-B54C-6D2091E0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700" y="2514600"/>
            <a:ext cx="3086100" cy="1295400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35559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Los angeles lakers logo - Transparent PNG &amp; SVG vector file">
            <a:extLst>
              <a:ext uri="{FF2B5EF4-FFF2-40B4-BE49-F238E27FC236}">
                <a16:creationId xmlns:a16="http://schemas.microsoft.com/office/drawing/2014/main" id="{2115DB58-4969-4AEB-833C-5DE9D900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9050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221B45C-1A3F-4D96-B0CB-F86A3074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838200"/>
            <a:ext cx="8458200" cy="609600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81F146-D422-4765-B54C-6D2091E0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700" y="2514600"/>
            <a:ext cx="8572500" cy="2743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Week 1: Data Preprocessing and feature engineering</a:t>
            </a:r>
          </a:p>
          <a:p>
            <a:r>
              <a:rPr lang="en-US" dirty="0"/>
              <a:t>Week 2: Data Analysis, Time series observations, and visualizations</a:t>
            </a:r>
          </a:p>
          <a:p>
            <a:r>
              <a:rPr lang="en-US" dirty="0"/>
              <a:t>Week 3: Try different ML algorithms and calculate accuracy using different methods</a:t>
            </a:r>
          </a:p>
          <a:p>
            <a:r>
              <a:rPr lang="en-US" dirty="0"/>
              <a:t>Week 4: Test algorithm, evaluate results</a:t>
            </a:r>
          </a:p>
          <a:p>
            <a:r>
              <a:rPr lang="en-US" dirty="0"/>
              <a:t>Week 5: Improve algorithm. Work on more visualizations</a:t>
            </a:r>
          </a:p>
          <a:p>
            <a:r>
              <a:rPr lang="en-US" dirty="0"/>
              <a:t>Week 6-14: (Tentative) Design and build front end interface</a:t>
            </a:r>
          </a:p>
        </p:txBody>
      </p:sp>
    </p:spTree>
    <p:extLst>
      <p:ext uri="{BB962C8B-B14F-4D97-AF65-F5344CB8AC3E}">
        <p14:creationId xmlns:p14="http://schemas.microsoft.com/office/powerpoint/2010/main" val="17695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Los angeles lakers logo - Transparent PNG &amp; SVG vector file">
            <a:extLst>
              <a:ext uri="{FF2B5EF4-FFF2-40B4-BE49-F238E27FC236}">
                <a16:creationId xmlns:a16="http://schemas.microsoft.com/office/drawing/2014/main" id="{2115DB58-4969-4AEB-833C-5DE9D900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9050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221B45C-1A3F-4D96-B0CB-F86A3074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838200"/>
            <a:ext cx="8458200" cy="609600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81F146-D422-4765-B54C-6D2091E0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700" y="2514600"/>
            <a:ext cx="3771900" cy="1295400"/>
          </a:xfrm>
        </p:spPr>
        <p:txBody>
          <a:bodyPr>
            <a:normAutofit/>
          </a:bodyPr>
          <a:lstStyle/>
          <a:p>
            <a:r>
              <a:rPr lang="en-US" dirty="0"/>
              <a:t>Time</a:t>
            </a:r>
          </a:p>
          <a:p>
            <a:r>
              <a:rPr lang="en-US" dirty="0"/>
              <a:t>Accuracy of the data</a:t>
            </a:r>
          </a:p>
        </p:txBody>
      </p:sp>
    </p:spTree>
    <p:extLst>
      <p:ext uri="{BB962C8B-B14F-4D97-AF65-F5344CB8AC3E}">
        <p14:creationId xmlns:p14="http://schemas.microsoft.com/office/powerpoint/2010/main" val="41500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50</TotalTime>
  <Words>139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Medium</vt:lpstr>
      <vt:lpstr>Impact</vt:lpstr>
      <vt:lpstr>Basketball 16x9</vt:lpstr>
      <vt:lpstr>Kobe Bryant Shot Selection</vt:lpstr>
      <vt:lpstr>Project Overview</vt:lpstr>
      <vt:lpstr>Motivation</vt:lpstr>
      <vt:lpstr>Objectives</vt:lpstr>
      <vt:lpstr>Methods</vt:lpstr>
      <vt:lpstr>Schedule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Kobe Bryant Shot Selection</dc:title>
  <dc:creator>Luis Lavieri</dc:creator>
  <cp:lastModifiedBy>Luis Lavieri</cp:lastModifiedBy>
  <cp:revision>6</cp:revision>
  <dcterms:created xsi:type="dcterms:W3CDTF">2020-09-12T16:06:37Z</dcterms:created>
  <dcterms:modified xsi:type="dcterms:W3CDTF">2020-09-12T16:57:23Z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