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Abril Fatfac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rilFatface-regular.fntdata"/><Relationship Id="rId14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330b643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330b6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00d50c7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00d50c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Font typeface="Abril Fatface"/>
              <a:buChar char="▫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◦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CAPTION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203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1" Type="http://schemas.openxmlformats.org/officeDocument/2006/relationships/image" Target="../media/image1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10375" y="-927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18886" r="14703" t="0"/>
          <a:stretch/>
        </p:blipFill>
        <p:spPr>
          <a:xfrm>
            <a:off x="823750" y="268675"/>
            <a:ext cx="3975025" cy="460615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/>
        </p:nvSpPr>
        <p:spPr>
          <a:xfrm>
            <a:off x="4982050" y="1617450"/>
            <a:ext cx="35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4C2F4"/>
                </a:solidFill>
                <a:latin typeface="Abril Fatface"/>
                <a:ea typeface="Abril Fatface"/>
                <a:cs typeface="Abril Fatface"/>
                <a:sym typeface="Abril Fatface"/>
              </a:rPr>
              <a:t>An app brought to you by Group 4</a:t>
            </a:r>
            <a:endParaRPr sz="3000">
              <a:solidFill>
                <a:srgbClr val="A4C2F4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4C2F4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Annie, Lizzie, Lowena, Luciana, Maebh, Saamiya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101500" y="1399850"/>
            <a:ext cx="207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 what is Films For You</a:t>
            </a:r>
            <a:endParaRPr sz="2200"/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024075" y="794450"/>
            <a:ext cx="2662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BDECE5"/>
                </a:highlight>
              </a:rPr>
              <a:t>What does it need to work?</a:t>
            </a:r>
            <a:endParaRPr sz="1200">
              <a:highlight>
                <a:srgbClr val="BDECE5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web app relies on the Flask API network, packages WTForms, requests (SQL), mysql-connector, and mysql-connector-python for the front-end.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604900" y="794450"/>
            <a:ext cx="22383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C0CAFC"/>
                </a:highlight>
              </a:rPr>
              <a:t>What is it?</a:t>
            </a:r>
            <a:endParaRPr sz="1200">
              <a:highlight>
                <a:srgbClr val="C0CAFC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Films For You is a web app that serves to provide users with film options for movie night!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 order to generate a film recommendation, users need to provide the following inputs: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Genre(s) of interest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Restrictions on age ratings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Length of film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Users can also input keywords to search for films with themes, e.g. magic, could help return Harry Potter.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1019975" y="662150"/>
            <a:ext cx="36222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Brand book</a:t>
            </a:r>
            <a:endParaRPr sz="33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1019975" y="1021825"/>
            <a:ext cx="2448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Design concepts that </a:t>
            </a:r>
            <a:r>
              <a:rPr b="1" lang="en" sz="1400"/>
              <a:t>informed</a:t>
            </a:r>
            <a:r>
              <a:rPr b="1" lang="en" sz="1400"/>
              <a:t> the look and feel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00" y="662150"/>
            <a:ext cx="2131726" cy="11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308" y="2661300"/>
            <a:ext cx="2448467" cy="18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975" y="3064475"/>
            <a:ext cx="2194951" cy="14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0900" y="1649500"/>
            <a:ext cx="1906750" cy="12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0" l="5464" r="6677" t="14719"/>
          <a:stretch/>
        </p:blipFill>
        <p:spPr>
          <a:xfrm>
            <a:off x="3514400" y="831325"/>
            <a:ext cx="2235150" cy="162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6200" y="2285425"/>
            <a:ext cx="997975" cy="9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0450" y="2101945"/>
            <a:ext cx="2508424" cy="18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6310875" y="3049050"/>
            <a:ext cx="1368900" cy="136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>
            <a:off x="4535275" y="922325"/>
            <a:ext cx="0" cy="3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396500" y="2652100"/>
            <a:ext cx="62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3951000" y="601550"/>
            <a:ext cx="11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Streaming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089875" y="2652100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Personalised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583950" y="4153500"/>
            <a:ext cx="19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Recommendation alone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995550" y="2652100"/>
            <a:ext cx="185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Generic recommendation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13" y="29455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13" y="29455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900" y="3885175"/>
            <a:ext cx="1037424" cy="2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5550" y="3113800"/>
            <a:ext cx="626600" cy="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9800" y="797025"/>
            <a:ext cx="855725" cy="8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7685" y="716857"/>
            <a:ext cx="1472090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6117" y="725478"/>
            <a:ext cx="1168200" cy="70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65750" y="8658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11">
            <a:alphaModFix/>
          </a:blip>
          <a:srcRect b="0" l="18886" r="14703" t="0"/>
          <a:stretch/>
        </p:blipFill>
        <p:spPr>
          <a:xfrm>
            <a:off x="6544675" y="3206191"/>
            <a:ext cx="855726" cy="99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5955775" y="1769725"/>
            <a:ext cx="2233800" cy="936000"/>
          </a:xfrm>
          <a:prstGeom prst="wedgeRoundRectCallout">
            <a:avLst>
              <a:gd fmla="val -20128" name="adj1"/>
              <a:gd fmla="val 6833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puts the user’s requirements at the centre of their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1229400" y="892500"/>
            <a:ext cx="520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What’s next for the app?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1408725" y="1498175"/>
            <a:ext cx="58149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Future iterations of the app aim to have the </a:t>
            </a:r>
            <a:r>
              <a:rPr lang="en" sz="1400"/>
              <a:t>following</a:t>
            </a:r>
            <a:r>
              <a:rPr lang="en" sz="1400"/>
              <a:t> features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Links to the trailer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Links to where the user can watch the film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Watchlist curation with shared collaboration for watchlists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Social features e.g. collaboration with friends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