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  <p:sldMasterId id="214748369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DM Sans Medium"/>
      <p:regular r:id="rId20"/>
      <p:bold r:id="rId21"/>
      <p:italic r:id="rId22"/>
      <p:boldItalic r:id="rId23"/>
    </p:embeddedFont>
    <p:embeddedFont>
      <p:font typeface="Chakra Petch Medium"/>
      <p:regular r:id="rId24"/>
      <p:bold r:id="rId25"/>
      <p:italic r:id="rId26"/>
      <p:boldItalic r:id="rId27"/>
    </p:embeddedFont>
    <p:embeddedFont>
      <p:font typeface="Chakra Petch SemiBold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Medium-regular.fntdata"/><Relationship Id="rId22" Type="http://schemas.openxmlformats.org/officeDocument/2006/relationships/font" Target="fonts/DMSansMedium-italic.fntdata"/><Relationship Id="rId21" Type="http://schemas.openxmlformats.org/officeDocument/2006/relationships/font" Target="fonts/DMSansMedium-bold.fntdata"/><Relationship Id="rId24" Type="http://schemas.openxmlformats.org/officeDocument/2006/relationships/font" Target="fonts/ChakraPetchMedium-regular.fntdata"/><Relationship Id="rId23" Type="http://schemas.openxmlformats.org/officeDocument/2006/relationships/font" Target="fonts/DMSansMedium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ChakraPetchMedium-italic.fntdata"/><Relationship Id="rId25" Type="http://schemas.openxmlformats.org/officeDocument/2006/relationships/font" Target="fonts/ChakraPetchMedium-bold.fntdata"/><Relationship Id="rId28" Type="http://schemas.openxmlformats.org/officeDocument/2006/relationships/font" Target="fonts/ChakraPetchSemiBold-regular.fntdata"/><Relationship Id="rId27" Type="http://schemas.openxmlformats.org/officeDocument/2006/relationships/font" Target="fonts/ChakraPetchMedium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ChakraPetch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ChakraPetchSemiBold-boldItalic.fntdata"/><Relationship Id="rId30" Type="http://schemas.openxmlformats.org/officeDocument/2006/relationships/font" Target="fonts/ChakraPetchSemiBold-italic.fntdata"/><Relationship Id="rId11" Type="http://schemas.openxmlformats.org/officeDocument/2006/relationships/slide" Target="slides/slide5.xml"/><Relationship Id="rId33" Type="http://schemas.openxmlformats.org/officeDocument/2006/relationships/font" Target="fonts/DMSans-bold.fntdata"/><Relationship Id="rId10" Type="http://schemas.openxmlformats.org/officeDocument/2006/relationships/slide" Target="slides/slide4.xml"/><Relationship Id="rId32" Type="http://schemas.openxmlformats.org/officeDocument/2006/relationships/font" Target="fonts/DMSans-regular.fntdata"/><Relationship Id="rId13" Type="http://schemas.openxmlformats.org/officeDocument/2006/relationships/slide" Target="slides/slide7.xml"/><Relationship Id="rId35" Type="http://schemas.openxmlformats.org/officeDocument/2006/relationships/font" Target="fonts/DMSans-boldItalic.fntdata"/><Relationship Id="rId12" Type="http://schemas.openxmlformats.org/officeDocument/2006/relationships/slide" Target="slides/slide6.xml"/><Relationship Id="rId34" Type="http://schemas.openxmlformats.org/officeDocument/2006/relationships/font" Target="fonts/DMSans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81ad9c41c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81ad9c41c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81ad9c41c8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81ad9c41c8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381ad9c41c8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381ad9c41c8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81ad9c41c8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81ad9c41c8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81ad9c41c8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381ad9c41c8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81ad9c41c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81ad9c41c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81ad9c41c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81ad9c41c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81ad9c41c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81ad9c41c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81ad9c41c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381ad9c41c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81ad9c41c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81ad9c41c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81ad9c41c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81ad9c41c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381ad9c41c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0" name="Google Shape;480;g381ad9c41c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81ad9c41c8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381ad9c41c8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5" name="Google Shape;65;p1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87350" lvl="0" marL="4572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1pPr>
            <a:lvl2pPr indent="-387350" lvl="1" marL="9144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2pPr>
            <a:lvl3pPr indent="-387350" lvl="2" marL="13716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3pPr>
            <a:lvl4pPr indent="-387350" lvl="3" marL="18288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4pPr>
            <a:lvl5pPr indent="-387350" lvl="4" marL="22860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5pPr>
            <a:lvl6pPr indent="-387350" lvl="5" marL="27432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6pPr>
            <a:lvl7pPr indent="-387350" lvl="6" marL="3200400">
              <a:spcBef>
                <a:spcPts val="0"/>
              </a:spcBef>
              <a:spcAft>
                <a:spcPts val="0"/>
              </a:spcAft>
              <a:buSzPts val="2500"/>
              <a:buChar char="●"/>
              <a:defRPr/>
            </a:lvl7pPr>
            <a:lvl8pPr indent="-387350" lvl="7" marL="3657600">
              <a:spcBef>
                <a:spcPts val="0"/>
              </a:spcBef>
              <a:spcAft>
                <a:spcPts val="0"/>
              </a:spcAft>
              <a:buSzPts val="2500"/>
              <a:buChar char="○"/>
              <a:defRPr/>
            </a:lvl8pPr>
            <a:lvl9pPr indent="-387350" lvl="8" marL="4114800">
              <a:spcBef>
                <a:spcPts val="0"/>
              </a:spcBef>
              <a:spcAft>
                <a:spcPts val="0"/>
              </a:spcAft>
              <a:buSzPts val="2500"/>
              <a:buChar char="■"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slide" type="title">
  <p:cSld name="TITLE"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/>
          <p:nvPr/>
        </p:nvSpPr>
        <p:spPr>
          <a:xfrm flipH="1">
            <a:off x="365550" y="363450"/>
            <a:ext cx="8412900" cy="4416600"/>
          </a:xfrm>
          <a:prstGeom prst="snip2DiagRect">
            <a:avLst>
              <a:gd fmla="val 0" name="adj1"/>
              <a:gd fmla="val 31816" name="adj2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7"/>
          <p:cNvSpPr txBox="1"/>
          <p:nvPr>
            <p:ph type="ctrTitle"/>
          </p:nvPr>
        </p:nvSpPr>
        <p:spPr>
          <a:xfrm>
            <a:off x="1765375" y="363450"/>
            <a:ext cx="5614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0"/>
              <a:buFont typeface="Chakra Petch SemiBold"/>
              <a:buNone/>
              <a:defRPr sz="9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71" name="Google Shape;71;p17"/>
          <p:cNvSpPr txBox="1"/>
          <p:nvPr>
            <p:ph idx="1" type="subTitle"/>
          </p:nvPr>
        </p:nvSpPr>
        <p:spPr>
          <a:xfrm>
            <a:off x="1765375" y="4137750"/>
            <a:ext cx="56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Font typeface="DM Sans Medium"/>
              <a:buNone/>
              <a:defRPr sz="3000">
                <a:latin typeface="DM Sans Medium"/>
                <a:ea typeface="DM Sans Medium"/>
                <a:cs typeface="DM Sans Medium"/>
                <a:sym typeface="DM Sans Medium"/>
              </a:defRPr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2pPr>
            <a:lvl3pPr lvl="2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3pPr>
            <a:lvl4pPr lvl="3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4pPr>
            <a:lvl5pPr lvl="4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5pPr>
            <a:lvl6pPr lvl="5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6pPr>
            <a:lvl7pPr lvl="6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7pPr>
            <a:lvl8pPr lvl="7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8pPr>
            <a:lvl9pPr lvl="8">
              <a:buNone/>
              <a:defRPr sz="1300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with headers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5" name="Google Shape;75;p18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1127850" y="1691230"/>
            <a:ext cx="68853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" name="Google Shape;77;p18"/>
          <p:cNvSpPr txBox="1"/>
          <p:nvPr>
            <p:ph idx="1" type="body"/>
          </p:nvPr>
        </p:nvSpPr>
        <p:spPr>
          <a:xfrm>
            <a:off x="1127850" y="2491658"/>
            <a:ext cx="6885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" name="Google Shape;78;p18"/>
          <p:cNvSpPr txBox="1"/>
          <p:nvPr>
            <p:ph idx="2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79" name="Google Shape;79;p18"/>
          <p:cNvSpPr txBox="1"/>
          <p:nvPr>
            <p:ph idx="3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with headers" type="tx">
  <p:cSld name="TITLE_AND_BODY"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19"/>
          <p:cNvGrpSpPr/>
          <p:nvPr/>
        </p:nvGrpSpPr>
        <p:grpSpPr>
          <a:xfrm>
            <a:off x="0" y="0"/>
            <a:ext cx="9144000" cy="5130000"/>
            <a:chOff x="0" y="0"/>
            <a:chExt cx="9144000" cy="5130000"/>
          </a:xfrm>
        </p:grpSpPr>
        <p:sp>
          <p:nvSpPr>
            <p:cNvPr id="83" name="Google Shape;83;p19"/>
            <p:cNvSpPr/>
            <p:nvPr/>
          </p:nvSpPr>
          <p:spPr>
            <a:xfrm flipH="1">
              <a:off x="175600" y="250800"/>
              <a:ext cx="8603100" cy="4529400"/>
            </a:xfrm>
            <a:prstGeom prst="snip2DiagRect">
              <a:avLst>
                <a:gd fmla="val 0" name="adj1"/>
                <a:gd fmla="val 20836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84" name="Google Shape;84;p19"/>
            <p:cNvGrpSpPr/>
            <p:nvPr/>
          </p:nvGrpSpPr>
          <p:grpSpPr>
            <a:xfrm>
              <a:off x="0" y="0"/>
              <a:ext cx="9144000" cy="5130000"/>
              <a:chOff x="0" y="0"/>
              <a:chExt cx="9144000" cy="5130000"/>
            </a:xfrm>
          </p:grpSpPr>
          <p:sp>
            <p:nvSpPr>
              <p:cNvPr id="85" name="Google Shape;85;p19"/>
              <p:cNvSpPr/>
              <p:nvPr/>
            </p:nvSpPr>
            <p:spPr>
              <a:xfrm>
                <a:off x="0" y="0"/>
                <a:ext cx="1425000" cy="124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6" name="Google Shape;86;p19"/>
              <p:cNvSpPr/>
              <p:nvPr/>
            </p:nvSpPr>
            <p:spPr>
              <a:xfrm>
                <a:off x="0" y="0"/>
                <a:ext cx="9144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87" name="Google Shape;87;p19"/>
              <p:cNvSpPr/>
              <p:nvPr/>
            </p:nvSpPr>
            <p:spPr>
              <a:xfrm rot="5400000">
                <a:off x="-2383200" y="2383200"/>
                <a:ext cx="5130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88" name="Google Shape;88;p1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19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91" name="Google Shape;91;p19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Text Only" type="twoColTx">
  <p:cSld name="TITLE_AND_TWO_COLUMNS"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4" name="Google Shape;94;p20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5" name="Google Shape;95;p2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0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9" name="Google Shape;99;p20"/>
          <p:cNvSpPr txBox="1"/>
          <p:nvPr>
            <p:ph idx="3" type="body"/>
          </p:nvPr>
        </p:nvSpPr>
        <p:spPr>
          <a:xfrm>
            <a:off x="1022850" y="16931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cxnSp>
        <p:nvCxnSpPr>
          <p:cNvPr id="100" name="Google Shape;100;p20"/>
          <p:cNvCxnSpPr/>
          <p:nvPr/>
        </p:nvCxnSpPr>
        <p:spPr>
          <a:xfrm>
            <a:off x="478850" y="230717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20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20"/>
          <p:cNvCxnSpPr/>
          <p:nvPr/>
        </p:nvCxnSpPr>
        <p:spPr>
          <a:xfrm>
            <a:off x="479100" y="2921234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0"/>
          <p:cNvCxnSpPr/>
          <p:nvPr/>
        </p:nvCxnSpPr>
        <p:spPr>
          <a:xfrm>
            <a:off x="479100" y="3535292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20"/>
          <p:cNvCxnSpPr/>
          <p:nvPr/>
        </p:nvCxnSpPr>
        <p:spPr>
          <a:xfrm>
            <a:off x="479100" y="41493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20"/>
          <p:cNvSpPr txBox="1"/>
          <p:nvPr>
            <p:ph idx="4" type="body"/>
          </p:nvPr>
        </p:nvSpPr>
        <p:spPr>
          <a:xfrm>
            <a:off x="1022850" y="2307163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20"/>
          <p:cNvSpPr txBox="1"/>
          <p:nvPr>
            <p:ph idx="5" type="body"/>
          </p:nvPr>
        </p:nvSpPr>
        <p:spPr>
          <a:xfrm>
            <a:off x="1022850" y="29212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6" type="body"/>
          </p:nvPr>
        </p:nvSpPr>
        <p:spPr>
          <a:xfrm>
            <a:off x="1022850" y="35353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8" name="Google Shape;108;p20"/>
          <p:cNvSpPr txBox="1"/>
          <p:nvPr>
            <p:ph idx="7" type="body"/>
          </p:nvPr>
        </p:nvSpPr>
        <p:spPr>
          <a:xfrm>
            <a:off x="1022850" y="4149450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Text Only" type="titleOnly">
  <p:cSld name="TITLE_ONL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11" name="Google Shape;111;p21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2" name="Google Shape;112;p21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4" name="Google Shape;114;p21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16" name="Google Shape;116;p21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17" name="Google Shape;117;p21"/>
          <p:cNvSpPr txBox="1"/>
          <p:nvPr>
            <p:ph idx="3" type="body"/>
          </p:nvPr>
        </p:nvSpPr>
        <p:spPr>
          <a:xfrm>
            <a:off x="478875" y="2398656"/>
            <a:ext cx="81903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118" name="Google Shape;118;p21"/>
          <p:cNvSpPr txBox="1"/>
          <p:nvPr>
            <p:ph idx="4" type="subTitle"/>
          </p:nvPr>
        </p:nvSpPr>
        <p:spPr>
          <a:xfrm>
            <a:off x="478863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Text + 1 Image">
  <p:cSld name="TITLE_AND_TWO_COLUMNS_1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 rot="10800000">
            <a:off x="474125" y="1837225"/>
            <a:ext cx="2661000" cy="28347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2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25" name="Google Shape;125;p22"/>
          <p:cNvSpPr txBox="1"/>
          <p:nvPr>
            <p:ph idx="3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27" name="Google Shape;127;p22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22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22"/>
          <p:cNvCxnSpPr/>
          <p:nvPr/>
        </p:nvCxnSpPr>
        <p:spPr>
          <a:xfrm>
            <a:off x="3239550" y="2919833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22"/>
          <p:cNvCxnSpPr/>
          <p:nvPr/>
        </p:nvCxnSpPr>
        <p:spPr>
          <a:xfrm>
            <a:off x="3239550" y="3533117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22"/>
          <p:cNvCxnSpPr/>
          <p:nvPr/>
        </p:nvCxnSpPr>
        <p:spPr>
          <a:xfrm>
            <a:off x="3239550" y="414640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" name="Google Shape;132;p22"/>
          <p:cNvSpPr txBox="1"/>
          <p:nvPr>
            <p:ph idx="4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5" type="body"/>
          </p:nvPr>
        </p:nvSpPr>
        <p:spPr>
          <a:xfrm>
            <a:off x="3600750" y="2307163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6" type="body"/>
          </p:nvPr>
        </p:nvSpPr>
        <p:spPr>
          <a:xfrm>
            <a:off x="3600750" y="29212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7" type="body"/>
          </p:nvPr>
        </p:nvSpPr>
        <p:spPr>
          <a:xfrm>
            <a:off x="3600750" y="35353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8" type="body"/>
          </p:nvPr>
        </p:nvSpPr>
        <p:spPr>
          <a:xfrm>
            <a:off x="3600750" y="4149450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Text + 1 Image">
  <p:cSld name="TITLE_ONLY_1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3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2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23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42" name="Google Shape;142;p23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43" name="Google Shape;143;p23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cxnSp>
        <p:nvCxnSpPr>
          <p:cNvPr id="144" name="Google Shape;144;p23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23"/>
          <p:cNvCxnSpPr/>
          <p:nvPr/>
        </p:nvCxnSpPr>
        <p:spPr>
          <a:xfrm>
            <a:off x="4695450" y="2306550"/>
            <a:ext cx="3971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/>
          <p:nvPr>
            <p:ph idx="3" type="pic"/>
          </p:nvPr>
        </p:nvSpPr>
        <p:spPr>
          <a:xfrm rot="10800000">
            <a:off x="474125" y="1837225"/>
            <a:ext cx="2661000" cy="2834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47" name="Google Shape;147;p23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8" name="Google Shape;148;p23"/>
          <p:cNvSpPr txBox="1"/>
          <p:nvPr>
            <p:ph idx="4" type="body"/>
          </p:nvPr>
        </p:nvSpPr>
        <p:spPr>
          <a:xfrm>
            <a:off x="3242173" y="2398650"/>
            <a:ext cx="5427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149" name="Google Shape;149;p23"/>
          <p:cNvSpPr txBox="1"/>
          <p:nvPr>
            <p:ph idx="5" type="subTitle"/>
          </p:nvPr>
        </p:nvSpPr>
        <p:spPr>
          <a:xfrm>
            <a:off x="3242158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Text + 2 Images">
  <p:cSld name="TITLE_AND_TWO_COLUMNS_1_1">
    <p:bg>
      <p:bgPr>
        <a:solidFill>
          <a:schemeClr val="lt1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52" name="Google Shape;152;p24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4" name="Google Shape;154;p24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55" name="Google Shape;155;p24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57" name="Google Shape;157;p24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4"/>
          <p:cNvSpPr/>
          <p:nvPr>
            <p:ph idx="3" type="pic"/>
          </p:nvPr>
        </p:nvSpPr>
        <p:spPr>
          <a:xfrm>
            <a:off x="474225" y="1837225"/>
            <a:ext cx="2661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24"/>
          <p:cNvSpPr/>
          <p:nvPr>
            <p:ph idx="4" type="pic"/>
          </p:nvPr>
        </p:nvSpPr>
        <p:spPr>
          <a:xfrm>
            <a:off x="474225" y="3300325"/>
            <a:ext cx="2661000" cy="1371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0" name="Google Shape;160;p24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1" name="Google Shape;161;p24"/>
          <p:cNvCxnSpPr/>
          <p:nvPr/>
        </p:nvCxnSpPr>
        <p:spPr>
          <a:xfrm>
            <a:off x="3239550" y="2919833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24"/>
          <p:cNvCxnSpPr/>
          <p:nvPr/>
        </p:nvCxnSpPr>
        <p:spPr>
          <a:xfrm>
            <a:off x="3239550" y="3533117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24"/>
          <p:cNvCxnSpPr/>
          <p:nvPr/>
        </p:nvCxnSpPr>
        <p:spPr>
          <a:xfrm>
            <a:off x="3239550" y="414640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4" name="Google Shape;164;p24"/>
          <p:cNvSpPr txBox="1"/>
          <p:nvPr>
            <p:ph idx="5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5" name="Google Shape;165;p24"/>
          <p:cNvSpPr txBox="1"/>
          <p:nvPr>
            <p:ph idx="6" type="body"/>
          </p:nvPr>
        </p:nvSpPr>
        <p:spPr>
          <a:xfrm>
            <a:off x="3600750" y="2307163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7" type="body"/>
          </p:nvPr>
        </p:nvSpPr>
        <p:spPr>
          <a:xfrm>
            <a:off x="3600750" y="29212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8" type="body"/>
          </p:nvPr>
        </p:nvSpPr>
        <p:spPr>
          <a:xfrm>
            <a:off x="3600750" y="35353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9" type="body"/>
          </p:nvPr>
        </p:nvSpPr>
        <p:spPr>
          <a:xfrm>
            <a:off x="3600750" y="4149450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nswer Text + 2 Images">
  <p:cSld name="TITLE_ONLY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5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1" name="Google Shape;171;p25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25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74" name="Google Shape;174;p25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Chakra Petch SemiBold"/>
              <a:buNone/>
              <a:defRPr sz="10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cxnSp>
        <p:nvCxnSpPr>
          <p:cNvPr id="176" name="Google Shape;176;p25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25"/>
          <p:cNvSpPr/>
          <p:nvPr>
            <p:ph idx="3" type="pic"/>
          </p:nvPr>
        </p:nvSpPr>
        <p:spPr>
          <a:xfrm>
            <a:off x="474225" y="1837225"/>
            <a:ext cx="26610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5"/>
          <p:cNvSpPr/>
          <p:nvPr>
            <p:ph idx="4" type="pic"/>
          </p:nvPr>
        </p:nvSpPr>
        <p:spPr>
          <a:xfrm>
            <a:off x="474225" y="3300325"/>
            <a:ext cx="2661000" cy="13716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79" name="Google Shape;179;p25"/>
          <p:cNvCxnSpPr/>
          <p:nvPr/>
        </p:nvCxnSpPr>
        <p:spPr>
          <a:xfrm>
            <a:off x="4695450" y="2306550"/>
            <a:ext cx="39717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0" name="Google Shape;180;p25"/>
          <p:cNvCxnSpPr/>
          <p:nvPr/>
        </p:nvCxnSpPr>
        <p:spPr>
          <a:xfrm>
            <a:off x="3239550" y="2306550"/>
            <a:ext cx="5427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25"/>
          <p:cNvSpPr txBox="1"/>
          <p:nvPr>
            <p:ph idx="5" type="body"/>
          </p:nvPr>
        </p:nvSpPr>
        <p:spPr>
          <a:xfrm>
            <a:off x="3242173" y="2398650"/>
            <a:ext cx="5427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182" name="Google Shape;182;p25"/>
          <p:cNvSpPr txBox="1"/>
          <p:nvPr>
            <p:ph idx="6" type="subTitle"/>
          </p:nvPr>
        </p:nvSpPr>
        <p:spPr>
          <a:xfrm>
            <a:off x="3242158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body text">
  <p:cSld name="ONE_COLUMN_TEXT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5" name="Google Shape;185;p26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86" name="Google Shape;186;p26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87" name="Google Shape;187;p26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idx="3" type="body"/>
          </p:nvPr>
        </p:nvSpPr>
        <p:spPr>
          <a:xfrm>
            <a:off x="365625" y="794977"/>
            <a:ext cx="8412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●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○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■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●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○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■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●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○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Char char="■"/>
              <a:defRPr sz="50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ore overview">
  <p:cSld name="ONE_COLUMN_TEXT_1">
    <p:bg>
      <p:bgPr>
        <a:solidFill>
          <a:schemeClr val="lt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92" name="Google Shape;192;p27"/>
          <p:cNvCxnSpPr/>
          <p:nvPr/>
        </p:nvCxnSpPr>
        <p:spPr>
          <a:xfrm>
            <a:off x="478850" y="230717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7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4" name="Google Shape;194;p27"/>
          <p:cNvCxnSpPr/>
          <p:nvPr/>
        </p:nvCxnSpPr>
        <p:spPr>
          <a:xfrm>
            <a:off x="479100" y="2921234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5" name="Google Shape;195;p27"/>
          <p:cNvCxnSpPr/>
          <p:nvPr/>
        </p:nvCxnSpPr>
        <p:spPr>
          <a:xfrm>
            <a:off x="479100" y="3535292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7"/>
          <p:cNvCxnSpPr/>
          <p:nvPr/>
        </p:nvCxnSpPr>
        <p:spPr>
          <a:xfrm>
            <a:off x="479100" y="41493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7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98" name="Google Shape;198;p27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hakra Petch SemiBold"/>
              <a:buNone/>
              <a:defRPr sz="1000">
                <a:solidFill>
                  <a:schemeClr val="lt2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199" name="Google Shape;199;p27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0" name="Google Shape;200;p27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7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02" name="Google Shape;202;p27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3" name="Google Shape;203;p27"/>
          <p:cNvSpPr txBox="1"/>
          <p:nvPr>
            <p:ph idx="3" type="body"/>
          </p:nvPr>
        </p:nvSpPr>
        <p:spPr>
          <a:xfrm>
            <a:off x="4630525" y="16931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4" type="body"/>
          </p:nvPr>
        </p:nvSpPr>
        <p:spPr>
          <a:xfrm>
            <a:off x="4630525" y="2307163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5" type="body"/>
          </p:nvPr>
        </p:nvSpPr>
        <p:spPr>
          <a:xfrm>
            <a:off x="4630525" y="29212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6" type="body"/>
          </p:nvPr>
        </p:nvSpPr>
        <p:spPr>
          <a:xfrm>
            <a:off x="4630525" y="35353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7" type="body"/>
          </p:nvPr>
        </p:nvSpPr>
        <p:spPr>
          <a:xfrm>
            <a:off x="4630525" y="4149450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8" type="body"/>
          </p:nvPr>
        </p:nvSpPr>
        <p:spPr>
          <a:xfrm>
            <a:off x="396350" y="2307163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9" type="body"/>
          </p:nvPr>
        </p:nvSpPr>
        <p:spPr>
          <a:xfrm>
            <a:off x="396350" y="29212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0" name="Google Shape;210;p27"/>
          <p:cNvSpPr txBox="1"/>
          <p:nvPr>
            <p:ph idx="13" type="body"/>
          </p:nvPr>
        </p:nvSpPr>
        <p:spPr>
          <a:xfrm>
            <a:off x="396350" y="35353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1" name="Google Shape;211;p27"/>
          <p:cNvSpPr txBox="1"/>
          <p:nvPr>
            <p:ph idx="14" type="body"/>
          </p:nvPr>
        </p:nvSpPr>
        <p:spPr>
          <a:xfrm>
            <a:off x="396350" y="4149450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5" type="body"/>
          </p:nvPr>
        </p:nvSpPr>
        <p:spPr>
          <a:xfrm>
            <a:off x="396350" y="16931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9"/>
          <p:cNvGrpSpPr/>
          <p:nvPr/>
        </p:nvGrpSpPr>
        <p:grpSpPr>
          <a:xfrm>
            <a:off x="0" y="0"/>
            <a:ext cx="9144000" cy="5130000"/>
            <a:chOff x="0" y="0"/>
            <a:chExt cx="9144000" cy="5130000"/>
          </a:xfrm>
        </p:grpSpPr>
        <p:sp>
          <p:nvSpPr>
            <p:cNvPr id="217" name="Google Shape;217;p29"/>
            <p:cNvSpPr/>
            <p:nvPr/>
          </p:nvSpPr>
          <p:spPr>
            <a:xfrm flipH="1">
              <a:off x="175600" y="250800"/>
              <a:ext cx="8603100" cy="4529400"/>
            </a:xfrm>
            <a:prstGeom prst="snip2DiagRect">
              <a:avLst>
                <a:gd fmla="val 0" name="adj1"/>
                <a:gd fmla="val 20836" name="adj2"/>
              </a:avLst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</a:endParaRPr>
            </a:p>
          </p:txBody>
        </p:sp>
        <p:grpSp>
          <p:nvGrpSpPr>
            <p:cNvPr id="218" name="Google Shape;218;p29"/>
            <p:cNvGrpSpPr/>
            <p:nvPr/>
          </p:nvGrpSpPr>
          <p:grpSpPr>
            <a:xfrm>
              <a:off x="0" y="0"/>
              <a:ext cx="9144000" cy="5130000"/>
              <a:chOff x="0" y="0"/>
              <a:chExt cx="9144000" cy="5130000"/>
            </a:xfrm>
          </p:grpSpPr>
          <p:sp>
            <p:nvSpPr>
              <p:cNvPr id="219" name="Google Shape;219;p29"/>
              <p:cNvSpPr/>
              <p:nvPr/>
            </p:nvSpPr>
            <p:spPr>
              <a:xfrm>
                <a:off x="0" y="0"/>
                <a:ext cx="1425000" cy="1244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0" name="Google Shape;220;p29"/>
              <p:cNvSpPr/>
              <p:nvPr/>
            </p:nvSpPr>
            <p:spPr>
              <a:xfrm>
                <a:off x="0" y="0"/>
                <a:ext cx="9144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21" name="Google Shape;221;p29"/>
              <p:cNvSpPr/>
              <p:nvPr/>
            </p:nvSpPr>
            <p:spPr>
              <a:xfrm rot="5400000">
                <a:off x="-2383200" y="2383200"/>
                <a:ext cx="5130000" cy="363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22" name="Google Shape;222;p2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3" name="Google Shape;223;p29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500"/>
              <a:buFont typeface="Chakra Petch SemiBold"/>
              <a:buNone/>
              <a:defRPr sz="10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CUSTOM_5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0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7" name="Google Shape;227;p30"/>
          <p:cNvSpPr txBox="1"/>
          <p:nvPr>
            <p:ph type="title"/>
          </p:nvPr>
        </p:nvSpPr>
        <p:spPr>
          <a:xfrm>
            <a:off x="1127850" y="1691230"/>
            <a:ext cx="68853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8" name="Google Shape;228;p30"/>
          <p:cNvSpPr txBox="1"/>
          <p:nvPr>
            <p:ph idx="1" type="body"/>
          </p:nvPr>
        </p:nvSpPr>
        <p:spPr>
          <a:xfrm>
            <a:off x="1127850" y="2491658"/>
            <a:ext cx="6885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6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32" name="Google Shape;232;p3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1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4" name="Google Shape;234;p31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235" name="Google Shape;235;p31"/>
          <p:cNvSpPr txBox="1"/>
          <p:nvPr>
            <p:ph idx="1" type="body"/>
          </p:nvPr>
        </p:nvSpPr>
        <p:spPr>
          <a:xfrm>
            <a:off x="478875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236" name="Google Shape;236;p31"/>
          <p:cNvSpPr txBox="1"/>
          <p:nvPr>
            <p:ph idx="2" type="body"/>
          </p:nvPr>
        </p:nvSpPr>
        <p:spPr>
          <a:xfrm>
            <a:off x="4628700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237" name="Google Shape;237;p31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CUSTOM_11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0" name="Google Shape;240;p32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1" name="Google Shape;241;p32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2" name="Google Shape;242;p32"/>
          <p:cNvSpPr txBox="1"/>
          <p:nvPr>
            <p:ph type="title"/>
          </p:nvPr>
        </p:nvSpPr>
        <p:spPr>
          <a:xfrm>
            <a:off x="1127850" y="2164800"/>
            <a:ext cx="6885300" cy="81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CUSTOM_8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3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33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248" name="Google Shape;248;p33"/>
          <p:cNvSpPr txBox="1"/>
          <p:nvPr>
            <p:ph idx="1" type="body"/>
          </p:nvPr>
        </p:nvSpPr>
        <p:spPr>
          <a:xfrm>
            <a:off x="478875" y="2398650"/>
            <a:ext cx="81903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249" name="Google Shape;249;p33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0" name="Google Shape;250;p33"/>
          <p:cNvSpPr txBox="1"/>
          <p:nvPr>
            <p:ph idx="2" type="subTitle"/>
          </p:nvPr>
        </p:nvSpPr>
        <p:spPr>
          <a:xfrm>
            <a:off x="478863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USTOM_9">
    <p:bg>
      <p:bgPr>
        <a:solidFill>
          <a:schemeClr val="lt1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34"/>
          <p:cNvGrpSpPr/>
          <p:nvPr/>
        </p:nvGrpSpPr>
        <p:grpSpPr>
          <a:xfrm>
            <a:off x="0" y="0"/>
            <a:ext cx="9144000" cy="5130000"/>
            <a:chOff x="0" y="0"/>
            <a:chExt cx="9144000" cy="5130000"/>
          </a:xfrm>
        </p:grpSpPr>
        <p:sp>
          <p:nvSpPr>
            <p:cNvPr id="253" name="Google Shape;253;p34"/>
            <p:cNvSpPr/>
            <p:nvPr/>
          </p:nvSpPr>
          <p:spPr>
            <a:xfrm flipH="1">
              <a:off x="175600" y="250800"/>
              <a:ext cx="8603100" cy="4529400"/>
            </a:xfrm>
            <a:prstGeom prst="snip2DiagRect">
              <a:avLst>
                <a:gd fmla="val 0" name="adj1"/>
                <a:gd fmla="val 20836" name="adj2"/>
              </a:avLst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grpSp>
          <p:nvGrpSpPr>
            <p:cNvPr id="254" name="Google Shape;254;p34"/>
            <p:cNvGrpSpPr/>
            <p:nvPr/>
          </p:nvGrpSpPr>
          <p:grpSpPr>
            <a:xfrm>
              <a:off x="0" y="0"/>
              <a:ext cx="9144000" cy="5130000"/>
              <a:chOff x="0" y="0"/>
              <a:chExt cx="9144000" cy="5130000"/>
            </a:xfrm>
          </p:grpSpPr>
          <p:sp>
            <p:nvSpPr>
              <p:cNvPr id="255" name="Google Shape;255;p34"/>
              <p:cNvSpPr/>
              <p:nvPr/>
            </p:nvSpPr>
            <p:spPr>
              <a:xfrm>
                <a:off x="0" y="0"/>
                <a:ext cx="1425000" cy="12441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6" name="Google Shape;256;p34"/>
              <p:cNvSpPr/>
              <p:nvPr/>
            </p:nvSpPr>
            <p:spPr>
              <a:xfrm>
                <a:off x="0" y="0"/>
                <a:ext cx="9144000" cy="36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  <p:sp>
            <p:nvSpPr>
              <p:cNvPr id="257" name="Google Shape;257;p34"/>
              <p:cNvSpPr/>
              <p:nvPr/>
            </p:nvSpPr>
            <p:spPr>
              <a:xfrm rot="5400000">
                <a:off x="-2383200" y="2383200"/>
                <a:ext cx="5130000" cy="363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258" name="Google Shape;258;p34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9" name="Google Shape;259;p34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0"/>
              <a:buFont typeface="Chakra Petch SemiBold"/>
              <a:buNone/>
              <a:defRPr sz="10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CUSTOM_10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5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2" name="Google Shape;262;p35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3" name="Google Shape;263;p35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35"/>
          <p:cNvSpPr txBox="1"/>
          <p:nvPr>
            <p:ph type="title"/>
          </p:nvPr>
        </p:nvSpPr>
        <p:spPr>
          <a:xfrm>
            <a:off x="1127850" y="2164800"/>
            <a:ext cx="6885300" cy="81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/>
            </a:lvl9pPr>
          </a:lstStyle>
          <a:p/>
        </p:txBody>
      </p:sp>
      <p:sp>
        <p:nvSpPr>
          <p:cNvPr id="265" name="Google Shape;265;p35"/>
          <p:cNvSpPr txBox="1"/>
          <p:nvPr>
            <p:ph idx="1" type="subTitle"/>
          </p:nvPr>
        </p:nvSpPr>
        <p:spPr>
          <a:xfrm>
            <a:off x="1127846" y="3242075"/>
            <a:ext cx="68853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USTOM_8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8" name="Google Shape;268;p36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36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36"/>
          <p:cNvSpPr txBox="1"/>
          <p:nvPr>
            <p:ph idx="1" type="body"/>
          </p:nvPr>
        </p:nvSpPr>
        <p:spPr>
          <a:xfrm>
            <a:off x="478875" y="476700"/>
            <a:ext cx="8190300" cy="419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CUSTOM_12"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3" name="Google Shape;273;p37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4" name="Google Shape;274;p37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5" name="Google Shape;275;p37"/>
          <p:cNvSpPr txBox="1"/>
          <p:nvPr>
            <p:ph type="title"/>
          </p:nvPr>
        </p:nvSpPr>
        <p:spPr>
          <a:xfrm>
            <a:off x="365625" y="1430850"/>
            <a:ext cx="40365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6" name="Google Shape;276;p37"/>
          <p:cNvSpPr txBox="1"/>
          <p:nvPr>
            <p:ph idx="1" type="body"/>
          </p:nvPr>
        </p:nvSpPr>
        <p:spPr>
          <a:xfrm>
            <a:off x="4628700" y="14308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  <a:defRPr sz="2000">
                <a:solidFill>
                  <a:schemeClr val="dk1"/>
                </a:solidFill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○"/>
              <a:defRPr sz="2000">
                <a:solidFill>
                  <a:schemeClr val="dk1"/>
                </a:solidFill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■"/>
              <a:defRPr sz="2000">
                <a:solidFill>
                  <a:schemeClr val="dk1"/>
                </a:solidFill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  <a:defRPr sz="2000">
                <a:solidFill>
                  <a:schemeClr val="dk1"/>
                </a:solidFill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○"/>
              <a:defRPr sz="2000">
                <a:solidFill>
                  <a:schemeClr val="dk1"/>
                </a:solidFill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■"/>
              <a:defRPr sz="2000">
                <a:solidFill>
                  <a:schemeClr val="dk1"/>
                </a:solidFill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●"/>
              <a:defRPr sz="2000">
                <a:solidFill>
                  <a:schemeClr val="dk1"/>
                </a:solidFill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○"/>
              <a:defRPr sz="2000">
                <a:solidFill>
                  <a:schemeClr val="dk1"/>
                </a:solidFill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M Sans"/>
              <a:buChar char="■"/>
              <a:defRPr sz="2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8_2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8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9" name="Google Shape;279;p38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0" name="Google Shape;280;p38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1" name="Google Shape;281;p38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cxnSp>
        <p:nvCxnSpPr>
          <p:cNvPr id="282" name="Google Shape;282;p38"/>
          <p:cNvCxnSpPr/>
          <p:nvPr/>
        </p:nvCxnSpPr>
        <p:spPr>
          <a:xfrm>
            <a:off x="476850" y="2306550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3" name="Google Shape;283;p38"/>
          <p:cNvSpPr txBox="1"/>
          <p:nvPr>
            <p:ph idx="1" type="subTitle"/>
          </p:nvPr>
        </p:nvSpPr>
        <p:spPr>
          <a:xfrm>
            <a:off x="478875" y="4147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4" name="Google Shape;284;p38"/>
          <p:cNvSpPr txBox="1"/>
          <p:nvPr>
            <p:ph idx="2" type="subTitle"/>
          </p:nvPr>
        </p:nvSpPr>
        <p:spPr>
          <a:xfrm>
            <a:off x="3260538" y="4147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5" name="Google Shape;285;p38"/>
          <p:cNvSpPr txBox="1"/>
          <p:nvPr>
            <p:ph idx="3" type="subTitle"/>
          </p:nvPr>
        </p:nvSpPr>
        <p:spPr>
          <a:xfrm>
            <a:off x="6042225" y="4147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6" name="Google Shape;286;p38"/>
          <p:cNvSpPr txBox="1"/>
          <p:nvPr>
            <p:ph idx="4" type="subTitle"/>
          </p:nvPr>
        </p:nvSpPr>
        <p:spPr>
          <a:xfrm>
            <a:off x="478875" y="3476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7" name="Google Shape;287;p38"/>
          <p:cNvSpPr txBox="1"/>
          <p:nvPr>
            <p:ph idx="5" type="subTitle"/>
          </p:nvPr>
        </p:nvSpPr>
        <p:spPr>
          <a:xfrm>
            <a:off x="3260538" y="3476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288" name="Google Shape;288;p38"/>
          <p:cNvSpPr txBox="1"/>
          <p:nvPr>
            <p:ph idx="6" type="subTitle"/>
          </p:nvPr>
        </p:nvSpPr>
        <p:spPr>
          <a:xfrm>
            <a:off x="6042225" y="347655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_AND_TWO_COLUMNS_1_2">
    <p:bg>
      <p:bgPr>
        <a:solidFill>
          <a:schemeClr val="lt1"/>
        </a:solidFill>
      </p:bgPr>
    </p:bg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39"/>
          <p:cNvSpPr/>
          <p:nvPr>
            <p:ph idx="2" type="pic"/>
          </p:nvPr>
        </p:nvSpPr>
        <p:spPr>
          <a:xfrm rot="10800000">
            <a:off x="474125" y="1837225"/>
            <a:ext cx="2661000" cy="2834700"/>
          </a:xfrm>
          <a:prstGeom prst="rect">
            <a:avLst/>
          </a:prstGeom>
          <a:noFill/>
          <a:ln>
            <a:noFill/>
          </a:ln>
        </p:spPr>
      </p:sp>
      <p:sp>
        <p:nvSpPr>
          <p:cNvPr id="292" name="Google Shape;292;p39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3" name="Google Shape;293;p3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4" name="Google Shape;294;p39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95" name="Google Shape;295;p39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6" name="Google Shape;296;p39"/>
          <p:cNvSpPr txBox="1"/>
          <p:nvPr>
            <p:ph idx="1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1pPr>
            <a:lvl2pPr indent="-3556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2pPr>
            <a:lvl3pPr indent="-3556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3pPr>
            <a:lvl4pPr indent="-3556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4pPr>
            <a:lvl5pPr indent="-3556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5pPr>
            <a:lvl6pPr indent="-3556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6pPr>
            <a:lvl7pPr indent="-3556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●"/>
              <a:defRPr sz="2000">
                <a:solidFill>
                  <a:schemeClr val="dk2"/>
                </a:solidFill>
              </a:defRPr>
            </a:lvl7pPr>
            <a:lvl8pPr indent="-3556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○"/>
              <a:defRPr sz="2000">
                <a:solidFill>
                  <a:schemeClr val="dk2"/>
                </a:solidFill>
              </a:defRPr>
            </a:lvl8pPr>
            <a:lvl9pPr indent="-3556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DM Sans"/>
              <a:buChar char="■"/>
              <a:defRPr sz="2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6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0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9" name="Google Shape;299;p4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0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1" name="Google Shape;301;p40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302" name="Google Shape;302;p40"/>
          <p:cNvSpPr txBox="1"/>
          <p:nvPr>
            <p:ph idx="1" type="body"/>
          </p:nvPr>
        </p:nvSpPr>
        <p:spPr>
          <a:xfrm>
            <a:off x="478875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03" name="Google Shape;303;p40"/>
          <p:cNvSpPr txBox="1"/>
          <p:nvPr>
            <p:ph idx="2" type="body"/>
          </p:nvPr>
        </p:nvSpPr>
        <p:spPr>
          <a:xfrm>
            <a:off x="4628700" y="2398650"/>
            <a:ext cx="4036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04" name="Google Shape;304;p40"/>
          <p:cNvSpPr txBox="1"/>
          <p:nvPr>
            <p:ph idx="3" type="subTitle"/>
          </p:nvPr>
        </p:nvSpPr>
        <p:spPr>
          <a:xfrm>
            <a:off x="478885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05" name="Google Shape;305;p40"/>
          <p:cNvSpPr txBox="1"/>
          <p:nvPr>
            <p:ph idx="4" type="subTitle"/>
          </p:nvPr>
        </p:nvSpPr>
        <p:spPr>
          <a:xfrm>
            <a:off x="4628700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06" name="Google Shape;306;p40"/>
          <p:cNvCxnSpPr/>
          <p:nvPr/>
        </p:nvCxnSpPr>
        <p:spPr>
          <a:xfrm>
            <a:off x="47685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40"/>
          <p:cNvCxnSpPr/>
          <p:nvPr/>
        </p:nvCxnSpPr>
        <p:spPr>
          <a:xfrm>
            <a:off x="461310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6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1"/>
          <p:cNvSpPr txBox="1"/>
          <p:nvPr>
            <p:ph idx="1" type="subTitle"/>
          </p:nvPr>
        </p:nvSpPr>
        <p:spPr>
          <a:xfrm>
            <a:off x="478875" y="17859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10" name="Google Shape;310;p41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1" name="Google Shape;311;p4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2" name="Google Shape;312;p41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314" name="Google Shape;314;p41"/>
          <p:cNvSpPr txBox="1"/>
          <p:nvPr>
            <p:ph idx="2" type="body"/>
          </p:nvPr>
        </p:nvSpPr>
        <p:spPr>
          <a:xfrm>
            <a:off x="478875" y="2398650"/>
            <a:ext cx="26229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15" name="Google Shape;315;p41"/>
          <p:cNvSpPr txBox="1"/>
          <p:nvPr>
            <p:ph idx="3" type="body"/>
          </p:nvPr>
        </p:nvSpPr>
        <p:spPr>
          <a:xfrm>
            <a:off x="6042300" y="2398650"/>
            <a:ext cx="26229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316" name="Google Shape;316;p41"/>
          <p:cNvCxnSpPr/>
          <p:nvPr/>
        </p:nvCxnSpPr>
        <p:spPr>
          <a:xfrm>
            <a:off x="476850" y="23065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41"/>
          <p:cNvSpPr txBox="1"/>
          <p:nvPr>
            <p:ph idx="4" type="subTitle"/>
          </p:nvPr>
        </p:nvSpPr>
        <p:spPr>
          <a:xfrm>
            <a:off x="3260538" y="17859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18" name="Google Shape;318;p41"/>
          <p:cNvSpPr txBox="1"/>
          <p:nvPr>
            <p:ph idx="5" type="subTitle"/>
          </p:nvPr>
        </p:nvSpPr>
        <p:spPr>
          <a:xfrm>
            <a:off x="6042225" y="17859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19" name="Google Shape;319;p41"/>
          <p:cNvSpPr txBox="1"/>
          <p:nvPr>
            <p:ph idx="6" type="body"/>
          </p:nvPr>
        </p:nvSpPr>
        <p:spPr>
          <a:xfrm>
            <a:off x="3260588" y="2398650"/>
            <a:ext cx="26229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cxnSp>
        <p:nvCxnSpPr>
          <p:cNvPr id="320" name="Google Shape;320;p41"/>
          <p:cNvCxnSpPr/>
          <p:nvPr/>
        </p:nvCxnSpPr>
        <p:spPr>
          <a:xfrm>
            <a:off x="3260538" y="23065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41"/>
          <p:cNvCxnSpPr/>
          <p:nvPr/>
        </p:nvCxnSpPr>
        <p:spPr>
          <a:xfrm>
            <a:off x="6042225" y="23065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6_1_2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2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4" name="Google Shape;324;p42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2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42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Font typeface="Chakra Petch Medium"/>
              <a:buNone/>
              <a:defRPr/>
            </a:lvl9pPr>
          </a:lstStyle>
          <a:p/>
        </p:txBody>
      </p:sp>
      <p:sp>
        <p:nvSpPr>
          <p:cNvPr id="327" name="Google Shape;327;p42"/>
          <p:cNvSpPr txBox="1"/>
          <p:nvPr>
            <p:ph idx="1" type="body"/>
          </p:nvPr>
        </p:nvSpPr>
        <p:spPr>
          <a:xfrm>
            <a:off x="478875" y="23986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28" name="Google Shape;328;p42"/>
          <p:cNvSpPr txBox="1"/>
          <p:nvPr>
            <p:ph idx="2" type="body"/>
          </p:nvPr>
        </p:nvSpPr>
        <p:spPr>
          <a:xfrm>
            <a:off x="4628700" y="23986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29" name="Google Shape;329;p42"/>
          <p:cNvSpPr txBox="1"/>
          <p:nvPr>
            <p:ph idx="3" type="subTitle"/>
          </p:nvPr>
        </p:nvSpPr>
        <p:spPr>
          <a:xfrm>
            <a:off x="478885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30" name="Google Shape;330;p42"/>
          <p:cNvSpPr txBox="1"/>
          <p:nvPr>
            <p:ph idx="4" type="subTitle"/>
          </p:nvPr>
        </p:nvSpPr>
        <p:spPr>
          <a:xfrm>
            <a:off x="4628700" y="17859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31" name="Google Shape;331;p42"/>
          <p:cNvSpPr txBox="1"/>
          <p:nvPr>
            <p:ph idx="5" type="body"/>
          </p:nvPr>
        </p:nvSpPr>
        <p:spPr>
          <a:xfrm>
            <a:off x="478875" y="38937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32" name="Google Shape;332;p42"/>
          <p:cNvSpPr txBox="1"/>
          <p:nvPr>
            <p:ph idx="6" type="body"/>
          </p:nvPr>
        </p:nvSpPr>
        <p:spPr>
          <a:xfrm>
            <a:off x="4628700" y="3893750"/>
            <a:ext cx="4036500" cy="7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33" name="Google Shape;333;p42"/>
          <p:cNvSpPr txBox="1"/>
          <p:nvPr>
            <p:ph idx="7" type="subTitle"/>
          </p:nvPr>
        </p:nvSpPr>
        <p:spPr>
          <a:xfrm>
            <a:off x="478885" y="32810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34" name="Google Shape;334;p42"/>
          <p:cNvSpPr txBox="1"/>
          <p:nvPr>
            <p:ph idx="8" type="subTitle"/>
          </p:nvPr>
        </p:nvSpPr>
        <p:spPr>
          <a:xfrm>
            <a:off x="4628700" y="32810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35" name="Google Shape;335;p42"/>
          <p:cNvCxnSpPr/>
          <p:nvPr/>
        </p:nvCxnSpPr>
        <p:spPr>
          <a:xfrm>
            <a:off x="47685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6" name="Google Shape;336;p42"/>
          <p:cNvCxnSpPr/>
          <p:nvPr/>
        </p:nvCxnSpPr>
        <p:spPr>
          <a:xfrm>
            <a:off x="4613100" y="23065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7" name="Google Shape;337;p42"/>
          <p:cNvCxnSpPr/>
          <p:nvPr/>
        </p:nvCxnSpPr>
        <p:spPr>
          <a:xfrm>
            <a:off x="477825" y="38016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38" name="Google Shape;338;p42"/>
          <p:cNvCxnSpPr/>
          <p:nvPr/>
        </p:nvCxnSpPr>
        <p:spPr>
          <a:xfrm>
            <a:off x="4614075" y="38016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AND_TWO_COLUMNS_1_2_1">
    <p:bg>
      <p:bgPr>
        <a:solidFill>
          <a:schemeClr val="lt1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1" name="Google Shape;341;p43"/>
          <p:cNvSpPr/>
          <p:nvPr>
            <p:ph idx="2" type="pic"/>
          </p:nvPr>
        </p:nvSpPr>
        <p:spPr>
          <a:xfrm rot="10800000">
            <a:off x="474175" y="1837225"/>
            <a:ext cx="8190600" cy="2834700"/>
          </a:xfrm>
          <a:prstGeom prst="rect">
            <a:avLst/>
          </a:prstGeom>
          <a:noFill/>
          <a:ln>
            <a:noFill/>
          </a:ln>
        </p:spPr>
      </p:sp>
      <p:sp>
        <p:nvSpPr>
          <p:cNvPr id="342" name="Google Shape;342;p43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4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43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hakra Petch Medium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45" name="Google Shape;345;p43"/>
          <p:cNvCxnSpPr/>
          <p:nvPr/>
        </p:nvCxnSpPr>
        <p:spPr>
          <a:xfrm>
            <a:off x="476850" y="1693125"/>
            <a:ext cx="8190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3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48" name="Google Shape;348;p44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9" name="Google Shape;349;p44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0" name="Google Shape;350;p44"/>
          <p:cNvSpPr txBox="1"/>
          <p:nvPr>
            <p:ph type="title"/>
          </p:nvPr>
        </p:nvSpPr>
        <p:spPr>
          <a:xfrm>
            <a:off x="365625" y="384301"/>
            <a:ext cx="8412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Chakra Petch Medium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9pPr>
          </a:lstStyle>
          <a:p/>
        </p:txBody>
      </p:sp>
      <p:sp>
        <p:nvSpPr>
          <p:cNvPr id="351" name="Google Shape;351;p44"/>
          <p:cNvSpPr/>
          <p:nvPr>
            <p:ph idx="2" type="pic"/>
          </p:nvPr>
        </p:nvSpPr>
        <p:spPr>
          <a:xfrm rot="10800000">
            <a:off x="4611300" y="1290400"/>
            <a:ext cx="4053900" cy="1611300"/>
          </a:xfrm>
          <a:prstGeom prst="rect">
            <a:avLst/>
          </a:prstGeom>
          <a:noFill/>
          <a:ln>
            <a:noFill/>
          </a:ln>
        </p:spPr>
      </p:sp>
      <p:sp>
        <p:nvSpPr>
          <p:cNvPr id="352" name="Google Shape;352;p44"/>
          <p:cNvSpPr txBox="1"/>
          <p:nvPr>
            <p:ph idx="1" type="body"/>
          </p:nvPr>
        </p:nvSpPr>
        <p:spPr>
          <a:xfrm>
            <a:off x="478875" y="1903150"/>
            <a:ext cx="4036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53" name="Google Shape;353;p44"/>
          <p:cNvSpPr txBox="1"/>
          <p:nvPr>
            <p:ph idx="3" type="subTitle"/>
          </p:nvPr>
        </p:nvSpPr>
        <p:spPr>
          <a:xfrm>
            <a:off x="478885" y="129040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54" name="Google Shape;354;p44"/>
          <p:cNvSpPr txBox="1"/>
          <p:nvPr>
            <p:ph idx="4" type="body"/>
          </p:nvPr>
        </p:nvSpPr>
        <p:spPr>
          <a:xfrm>
            <a:off x="4628700" y="3668300"/>
            <a:ext cx="4036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55" name="Google Shape;355;p44"/>
          <p:cNvSpPr txBox="1"/>
          <p:nvPr>
            <p:ph idx="5" type="subTitle"/>
          </p:nvPr>
        </p:nvSpPr>
        <p:spPr>
          <a:xfrm>
            <a:off x="4628700" y="3055550"/>
            <a:ext cx="40365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56" name="Google Shape;356;p44"/>
          <p:cNvCxnSpPr/>
          <p:nvPr/>
        </p:nvCxnSpPr>
        <p:spPr>
          <a:xfrm>
            <a:off x="476850" y="181105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7" name="Google Shape;357;p44"/>
          <p:cNvCxnSpPr/>
          <p:nvPr/>
        </p:nvCxnSpPr>
        <p:spPr>
          <a:xfrm>
            <a:off x="4614075" y="3576200"/>
            <a:ext cx="40521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58" name="Google Shape;358;p44"/>
          <p:cNvSpPr/>
          <p:nvPr>
            <p:ph idx="6" type="pic"/>
          </p:nvPr>
        </p:nvSpPr>
        <p:spPr>
          <a:xfrm rot="10800000">
            <a:off x="470175" y="3055550"/>
            <a:ext cx="4053900" cy="161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13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5"/>
          <p:cNvSpPr txBox="1"/>
          <p:nvPr>
            <p:ph idx="1" type="body"/>
          </p:nvPr>
        </p:nvSpPr>
        <p:spPr>
          <a:xfrm>
            <a:off x="478875" y="1903150"/>
            <a:ext cx="2622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61" name="Google Shape;361;p45"/>
          <p:cNvSpPr txBox="1"/>
          <p:nvPr>
            <p:ph idx="2" type="body"/>
          </p:nvPr>
        </p:nvSpPr>
        <p:spPr>
          <a:xfrm>
            <a:off x="6042300" y="1903150"/>
            <a:ext cx="2622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62" name="Google Shape;362;p45"/>
          <p:cNvSpPr txBox="1"/>
          <p:nvPr>
            <p:ph idx="3" type="body"/>
          </p:nvPr>
        </p:nvSpPr>
        <p:spPr>
          <a:xfrm>
            <a:off x="3260588" y="1903150"/>
            <a:ext cx="26229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Font typeface="DM Sans"/>
              <a:buChar char="■"/>
              <a:defRPr sz="2000"/>
            </a:lvl9pPr>
          </a:lstStyle>
          <a:p/>
        </p:txBody>
      </p:sp>
      <p:sp>
        <p:nvSpPr>
          <p:cNvPr id="363" name="Google Shape;363;p45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64" name="Google Shape;364;p45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5" name="Google Shape;365;p45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6" name="Google Shape;366;p45"/>
          <p:cNvSpPr txBox="1"/>
          <p:nvPr>
            <p:ph type="title"/>
          </p:nvPr>
        </p:nvSpPr>
        <p:spPr>
          <a:xfrm>
            <a:off x="365625" y="384301"/>
            <a:ext cx="8412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Font typeface="Chakra Petch Medium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Font typeface="Chakra Petch Medium"/>
              <a:buNone/>
              <a:defRPr sz="4500"/>
            </a:lvl9pPr>
          </a:lstStyle>
          <a:p/>
        </p:txBody>
      </p:sp>
      <p:sp>
        <p:nvSpPr>
          <p:cNvPr id="367" name="Google Shape;367;p45"/>
          <p:cNvSpPr/>
          <p:nvPr>
            <p:ph idx="4" type="pic"/>
          </p:nvPr>
        </p:nvSpPr>
        <p:spPr>
          <a:xfrm rot="10800000">
            <a:off x="470275" y="3055550"/>
            <a:ext cx="2618700" cy="1611300"/>
          </a:xfrm>
          <a:prstGeom prst="rect">
            <a:avLst/>
          </a:prstGeom>
          <a:noFill/>
          <a:ln>
            <a:noFill/>
          </a:ln>
        </p:spPr>
      </p:sp>
      <p:sp>
        <p:nvSpPr>
          <p:cNvPr id="368" name="Google Shape;368;p45"/>
          <p:cNvSpPr txBox="1"/>
          <p:nvPr>
            <p:ph idx="5" type="subTitle"/>
          </p:nvPr>
        </p:nvSpPr>
        <p:spPr>
          <a:xfrm>
            <a:off x="478875" y="12904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69" name="Google Shape;369;p45"/>
          <p:cNvCxnSpPr/>
          <p:nvPr/>
        </p:nvCxnSpPr>
        <p:spPr>
          <a:xfrm>
            <a:off x="476850" y="18110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0" name="Google Shape;370;p45"/>
          <p:cNvSpPr txBox="1"/>
          <p:nvPr>
            <p:ph idx="6" type="subTitle"/>
          </p:nvPr>
        </p:nvSpPr>
        <p:spPr>
          <a:xfrm>
            <a:off x="3260538" y="12904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sp>
        <p:nvSpPr>
          <p:cNvPr id="371" name="Google Shape;371;p45"/>
          <p:cNvSpPr txBox="1"/>
          <p:nvPr>
            <p:ph idx="7" type="subTitle"/>
          </p:nvPr>
        </p:nvSpPr>
        <p:spPr>
          <a:xfrm>
            <a:off x="6042225" y="1290400"/>
            <a:ext cx="2622900" cy="5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500"/>
              <a:buFont typeface="Chakra Petch SemiBold"/>
              <a:buNone/>
              <a:defRPr sz="1500"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/>
        </p:txBody>
      </p:sp>
      <p:cxnSp>
        <p:nvCxnSpPr>
          <p:cNvPr id="372" name="Google Shape;372;p45"/>
          <p:cNvCxnSpPr/>
          <p:nvPr/>
        </p:nvCxnSpPr>
        <p:spPr>
          <a:xfrm>
            <a:off x="3260538" y="18110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3" name="Google Shape;373;p45"/>
          <p:cNvCxnSpPr/>
          <p:nvPr/>
        </p:nvCxnSpPr>
        <p:spPr>
          <a:xfrm>
            <a:off x="6042225" y="1811050"/>
            <a:ext cx="2623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p45"/>
          <p:cNvSpPr/>
          <p:nvPr>
            <p:ph idx="8" type="pic"/>
          </p:nvPr>
        </p:nvSpPr>
        <p:spPr>
          <a:xfrm rot="10800000">
            <a:off x="3262575" y="3055550"/>
            <a:ext cx="2618700" cy="1611300"/>
          </a:xfrm>
          <a:prstGeom prst="rect">
            <a:avLst/>
          </a:prstGeom>
          <a:noFill/>
          <a:ln>
            <a:noFill/>
          </a:ln>
        </p:spPr>
      </p:sp>
      <p:sp>
        <p:nvSpPr>
          <p:cNvPr id="375" name="Google Shape;375;p45"/>
          <p:cNvSpPr/>
          <p:nvPr>
            <p:ph idx="9" type="pic"/>
          </p:nvPr>
        </p:nvSpPr>
        <p:spPr>
          <a:xfrm rot="10800000">
            <a:off x="6054875" y="3055550"/>
            <a:ext cx="2618700" cy="1611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AND_TWO_COLUMNS_1_2_1_1">
    <p:bg>
      <p:bgPr>
        <a:solidFill>
          <a:schemeClr val="lt1"/>
        </a:solidFill>
      </p:bgPr>
    </p:bg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8" name="Google Shape;378;p46"/>
          <p:cNvSpPr/>
          <p:nvPr>
            <p:ph idx="2" type="pic"/>
          </p:nvPr>
        </p:nvSpPr>
        <p:spPr>
          <a:xfrm rot="10800000">
            <a:off x="2100" y="300"/>
            <a:ext cx="9139800" cy="5142900"/>
          </a:xfrm>
          <a:prstGeom prst="rect">
            <a:avLst/>
          </a:prstGeom>
          <a:noFill/>
          <a:ln>
            <a:noFill/>
          </a:ln>
        </p:spPr>
      </p:sp>
      <p:sp>
        <p:nvSpPr>
          <p:cNvPr id="379" name="Google Shape;379;p46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0" name="Google Shape;380;p46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1" name="Google Shape;381;p46"/>
          <p:cNvSpPr/>
          <p:nvPr/>
        </p:nvSpPr>
        <p:spPr>
          <a:xfrm>
            <a:off x="365550" y="363450"/>
            <a:ext cx="8412900" cy="4416600"/>
          </a:xfrm>
          <a:prstGeom prst="snip2DiagRect">
            <a:avLst>
              <a:gd fmla="val 0" name="adj1"/>
              <a:gd fmla="val 20836" name="adj2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1_2_1_2"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/>
          <p:nvPr/>
        </p:nvSpPr>
        <p:spPr>
          <a:xfrm>
            <a:off x="365500" y="363600"/>
            <a:ext cx="8412900" cy="4416600"/>
          </a:xfrm>
          <a:prstGeom prst="snip1Rect">
            <a:avLst>
              <a:gd fmla="val 20751" name="adj"/>
            </a:avLst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4" name="Google Shape;384;p47"/>
          <p:cNvSpPr/>
          <p:nvPr/>
        </p:nvSpPr>
        <p:spPr>
          <a:xfrm rot="10800000">
            <a:off x="8018550" y="363450"/>
            <a:ext cx="759900" cy="773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85" name="Google Shape;385;p47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7"/>
          <p:cNvSpPr txBox="1"/>
          <p:nvPr>
            <p:ph type="title"/>
          </p:nvPr>
        </p:nvSpPr>
        <p:spPr>
          <a:xfrm>
            <a:off x="365625" y="384301"/>
            <a:ext cx="84126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hakra Petch Medium"/>
              <a:buNone/>
              <a:defRPr sz="4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87" name="Google Shape;387;p47"/>
          <p:cNvSpPr/>
          <p:nvPr>
            <p:ph idx="2" type="pic"/>
          </p:nvPr>
        </p:nvSpPr>
        <p:spPr>
          <a:xfrm rot="10800000">
            <a:off x="470275" y="3608750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47"/>
          <p:cNvSpPr/>
          <p:nvPr>
            <p:ph idx="3" type="pic"/>
          </p:nvPr>
        </p:nvSpPr>
        <p:spPr>
          <a:xfrm rot="10800000">
            <a:off x="3262575" y="3608750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89" name="Google Shape;389;p47"/>
          <p:cNvSpPr/>
          <p:nvPr>
            <p:ph idx="4" type="pic"/>
          </p:nvPr>
        </p:nvSpPr>
        <p:spPr>
          <a:xfrm rot="10800000">
            <a:off x="6054875" y="3608750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90" name="Google Shape;390;p47"/>
          <p:cNvSpPr/>
          <p:nvPr>
            <p:ph idx="5" type="pic"/>
          </p:nvPr>
        </p:nvSpPr>
        <p:spPr>
          <a:xfrm rot="10800000">
            <a:off x="470275" y="2449575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91" name="Google Shape;391;p47"/>
          <p:cNvSpPr/>
          <p:nvPr>
            <p:ph idx="6" type="pic"/>
          </p:nvPr>
        </p:nvSpPr>
        <p:spPr>
          <a:xfrm rot="10800000">
            <a:off x="3262575" y="2449575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92" name="Google Shape;392;p47"/>
          <p:cNvSpPr/>
          <p:nvPr>
            <p:ph idx="7" type="pic"/>
          </p:nvPr>
        </p:nvSpPr>
        <p:spPr>
          <a:xfrm rot="10800000">
            <a:off x="6054875" y="2449575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93" name="Google Shape;393;p47"/>
          <p:cNvSpPr/>
          <p:nvPr>
            <p:ph idx="8" type="pic"/>
          </p:nvPr>
        </p:nvSpPr>
        <p:spPr>
          <a:xfrm rot="10800000">
            <a:off x="470275" y="1290401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94" name="Google Shape;394;p47"/>
          <p:cNvSpPr/>
          <p:nvPr>
            <p:ph idx="9" type="pic"/>
          </p:nvPr>
        </p:nvSpPr>
        <p:spPr>
          <a:xfrm rot="10800000">
            <a:off x="3262575" y="1290401"/>
            <a:ext cx="2618700" cy="1058100"/>
          </a:xfrm>
          <a:prstGeom prst="rect">
            <a:avLst/>
          </a:prstGeom>
          <a:noFill/>
          <a:ln>
            <a:noFill/>
          </a:ln>
        </p:spPr>
      </p:sp>
      <p:sp>
        <p:nvSpPr>
          <p:cNvPr id="395" name="Google Shape;395;p47"/>
          <p:cNvSpPr/>
          <p:nvPr>
            <p:ph idx="13" type="pic"/>
          </p:nvPr>
        </p:nvSpPr>
        <p:spPr>
          <a:xfrm rot="10800000">
            <a:off x="6054875" y="1290401"/>
            <a:ext cx="2618700" cy="1058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65625" y="947373"/>
            <a:ext cx="84126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Chakra Petch Medium"/>
              <a:buNone/>
              <a:defRPr sz="5000">
                <a:solidFill>
                  <a:schemeClr val="lt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8863" y="2519283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735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●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8735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○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873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■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873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●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873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○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8735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■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873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●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873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○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873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DM Sans"/>
              <a:buChar char="■"/>
              <a:defRPr sz="25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8"/>
          <p:cNvSpPr txBox="1"/>
          <p:nvPr>
            <p:ph type="ctrTitle"/>
          </p:nvPr>
        </p:nvSpPr>
        <p:spPr>
          <a:xfrm>
            <a:off x="352750" y="971700"/>
            <a:ext cx="8271600" cy="32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Mapeamento de Colaborações em Obras da UFRN</a:t>
            </a:r>
            <a:endParaRPr sz="7000"/>
          </a:p>
        </p:txBody>
      </p:sp>
      <p:sp>
        <p:nvSpPr>
          <p:cNvPr id="401" name="Google Shape;401;p48"/>
          <p:cNvSpPr txBox="1"/>
          <p:nvPr>
            <p:ph idx="1" type="subTitle"/>
          </p:nvPr>
        </p:nvSpPr>
        <p:spPr>
          <a:xfrm>
            <a:off x="1765375" y="4137750"/>
            <a:ext cx="56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7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SCORES</a:t>
            </a:r>
            <a:endParaRPr/>
          </a:p>
        </p:txBody>
      </p:sp>
      <p:sp>
        <p:nvSpPr>
          <p:cNvPr id="516" name="Google Shape;516;p57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517" name="Google Shape;517;p57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SCORES</a:t>
            </a:r>
            <a:endParaRPr/>
          </a:p>
        </p:txBody>
      </p:sp>
      <p:sp>
        <p:nvSpPr>
          <p:cNvPr id="518" name="Google Shape;518;p57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8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524" name="Google Shape;524;p58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OVERVIEW</a:t>
            </a:r>
            <a:endParaRPr/>
          </a:p>
        </p:txBody>
      </p:sp>
      <p:sp>
        <p:nvSpPr>
          <p:cNvPr id="525" name="Google Shape;525;p58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6" name="Google Shape;526;p58"/>
          <p:cNvSpPr txBox="1"/>
          <p:nvPr>
            <p:ph idx="3" type="body"/>
          </p:nvPr>
        </p:nvSpPr>
        <p:spPr>
          <a:xfrm>
            <a:off x="4630525" y="16931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XXXX</a:t>
            </a:r>
            <a:endParaRPr/>
          </a:p>
        </p:txBody>
      </p:sp>
      <p:sp>
        <p:nvSpPr>
          <p:cNvPr id="527" name="Google Shape;527;p58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SCORE OVERVIEW</a:t>
            </a:r>
            <a:endParaRPr/>
          </a:p>
        </p:txBody>
      </p:sp>
      <p:sp>
        <p:nvSpPr>
          <p:cNvPr id="528" name="Google Shape;528;p58"/>
          <p:cNvSpPr txBox="1"/>
          <p:nvPr>
            <p:ph idx="4" type="body"/>
          </p:nvPr>
        </p:nvSpPr>
        <p:spPr>
          <a:xfrm>
            <a:off x="4630525" y="2307163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XXXX</a:t>
            </a:r>
            <a:endParaRPr/>
          </a:p>
        </p:txBody>
      </p:sp>
      <p:sp>
        <p:nvSpPr>
          <p:cNvPr id="529" name="Google Shape;529;p58"/>
          <p:cNvSpPr txBox="1"/>
          <p:nvPr>
            <p:ph idx="5" type="body"/>
          </p:nvPr>
        </p:nvSpPr>
        <p:spPr>
          <a:xfrm>
            <a:off x="4630525" y="29212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XXXX</a:t>
            </a:r>
            <a:endParaRPr/>
          </a:p>
        </p:txBody>
      </p:sp>
      <p:sp>
        <p:nvSpPr>
          <p:cNvPr id="530" name="Google Shape;530;p58"/>
          <p:cNvSpPr txBox="1"/>
          <p:nvPr>
            <p:ph idx="6" type="body"/>
          </p:nvPr>
        </p:nvSpPr>
        <p:spPr>
          <a:xfrm>
            <a:off x="4630525" y="3535325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XXXX</a:t>
            </a:r>
            <a:endParaRPr/>
          </a:p>
        </p:txBody>
      </p:sp>
      <p:sp>
        <p:nvSpPr>
          <p:cNvPr id="531" name="Google Shape;531;p58"/>
          <p:cNvSpPr txBox="1"/>
          <p:nvPr>
            <p:ph idx="7" type="body"/>
          </p:nvPr>
        </p:nvSpPr>
        <p:spPr>
          <a:xfrm>
            <a:off x="4630525" y="4149450"/>
            <a:ext cx="41106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XXXX</a:t>
            </a:r>
            <a:endParaRPr/>
          </a:p>
        </p:txBody>
      </p:sp>
      <p:sp>
        <p:nvSpPr>
          <p:cNvPr id="532" name="Google Shape;532;p58"/>
          <p:cNvSpPr txBox="1"/>
          <p:nvPr>
            <p:ph idx="8" type="body"/>
          </p:nvPr>
        </p:nvSpPr>
        <p:spPr>
          <a:xfrm>
            <a:off x="396350" y="2307163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Highest Score</a:t>
            </a:r>
            <a:endParaRPr/>
          </a:p>
        </p:txBody>
      </p:sp>
      <p:sp>
        <p:nvSpPr>
          <p:cNvPr id="533" name="Google Shape;533;p58"/>
          <p:cNvSpPr txBox="1"/>
          <p:nvPr>
            <p:ph idx="9" type="body"/>
          </p:nvPr>
        </p:nvSpPr>
        <p:spPr>
          <a:xfrm>
            <a:off x="396350" y="29212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Median Score</a:t>
            </a:r>
            <a:endParaRPr/>
          </a:p>
        </p:txBody>
      </p:sp>
      <p:sp>
        <p:nvSpPr>
          <p:cNvPr id="534" name="Google Shape;534;p58"/>
          <p:cNvSpPr txBox="1"/>
          <p:nvPr>
            <p:ph idx="13" type="body"/>
          </p:nvPr>
        </p:nvSpPr>
        <p:spPr>
          <a:xfrm>
            <a:off x="396350" y="35353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Easiest Question</a:t>
            </a:r>
            <a:endParaRPr/>
          </a:p>
        </p:txBody>
      </p:sp>
      <p:sp>
        <p:nvSpPr>
          <p:cNvPr id="535" name="Google Shape;535;p58"/>
          <p:cNvSpPr txBox="1"/>
          <p:nvPr>
            <p:ph idx="14" type="body"/>
          </p:nvPr>
        </p:nvSpPr>
        <p:spPr>
          <a:xfrm>
            <a:off x="396350" y="4149450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Most Challenging Question</a:t>
            </a:r>
            <a:endParaRPr/>
          </a:p>
        </p:txBody>
      </p:sp>
      <p:sp>
        <p:nvSpPr>
          <p:cNvPr id="536" name="Google Shape;536;p58"/>
          <p:cNvSpPr txBox="1"/>
          <p:nvPr>
            <p:ph idx="15" type="body"/>
          </p:nvPr>
        </p:nvSpPr>
        <p:spPr>
          <a:xfrm>
            <a:off x="396350" y="1693125"/>
            <a:ext cx="42342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Class Score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59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543" name="Google Shape;543;p59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WINNER</a:t>
            </a:r>
            <a:endParaRPr/>
          </a:p>
        </p:txBody>
      </p:sp>
      <p:sp>
        <p:nvSpPr>
          <p:cNvPr id="544" name="Google Shape;544;p59"/>
          <p:cNvSpPr txBox="1"/>
          <p:nvPr>
            <p:ph idx="3" type="body"/>
          </p:nvPr>
        </p:nvSpPr>
        <p:spPr>
          <a:xfrm>
            <a:off x="365625" y="794977"/>
            <a:ext cx="8412600" cy="13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CONGRATULATIONS,</a:t>
            </a:r>
            <a:br>
              <a:rPr lang="en"/>
            </a:br>
            <a:r>
              <a:rPr lang="en"/>
              <a:t>THE WINNER IS </a:t>
            </a:r>
            <a:r>
              <a:rPr lang="en">
                <a:solidFill>
                  <a:schemeClr val="dk2"/>
                </a:solidFill>
              </a:rPr>
              <a:t>XXX</a:t>
            </a:r>
            <a:r>
              <a:rPr lang="en"/>
              <a:t>!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60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PLAYING</a:t>
            </a:r>
            <a:endParaRPr/>
          </a:p>
        </p:txBody>
      </p:sp>
      <p:sp>
        <p:nvSpPr>
          <p:cNvPr id="550" name="Google Shape;550;p60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551" name="Google Shape;551;p60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PLAYING</a:t>
            </a:r>
            <a:endParaRPr/>
          </a:p>
        </p:txBody>
      </p:sp>
      <p:sp>
        <p:nvSpPr>
          <p:cNvPr id="552" name="Google Shape;552;p6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9"/>
          <p:cNvSpPr txBox="1"/>
          <p:nvPr>
            <p:ph type="title"/>
          </p:nvPr>
        </p:nvSpPr>
        <p:spPr>
          <a:xfrm>
            <a:off x="457800" y="1488775"/>
            <a:ext cx="8228400" cy="85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Algoritmos e Estrutura de Dados II</a:t>
            </a:r>
            <a:endParaRPr sz="4000"/>
          </a:p>
        </p:txBody>
      </p:sp>
      <p:sp>
        <p:nvSpPr>
          <p:cNvPr id="408" name="Google Shape;408;p49"/>
          <p:cNvSpPr txBox="1"/>
          <p:nvPr>
            <p:ph idx="1" type="body"/>
          </p:nvPr>
        </p:nvSpPr>
        <p:spPr>
          <a:xfrm>
            <a:off x="869350" y="2711750"/>
            <a:ext cx="6885300" cy="16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Profº I</a:t>
            </a:r>
            <a:r>
              <a:rPr lang="en"/>
              <a:t>vanovitch Medeiros Dantas da Silva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Luisa de Moura Galvão Mathias (20220080650)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Viviane Stephane Pinheiro Novo (20240001144)</a:t>
            </a:r>
            <a:endParaRPr/>
          </a:p>
        </p:txBody>
      </p:sp>
      <p:sp>
        <p:nvSpPr>
          <p:cNvPr id="409" name="Google Shape;409;p49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10" name="Google Shape;410;p49" title="ufrn-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200" y="363449"/>
            <a:ext cx="2233626" cy="71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0"/>
          <p:cNvSpPr txBox="1"/>
          <p:nvPr>
            <p:ph type="title"/>
          </p:nvPr>
        </p:nvSpPr>
        <p:spPr>
          <a:xfrm>
            <a:off x="232050" y="2112300"/>
            <a:ext cx="8321100" cy="265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/>
              <a:t>LET’S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</a:t>
            </a:r>
            <a:endParaRPr/>
          </a:p>
        </p:txBody>
      </p:sp>
      <p:sp>
        <p:nvSpPr>
          <p:cNvPr id="416" name="Google Shape;416;p50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417" name="Google Shape;417;p50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PLAY</a:t>
            </a:r>
            <a:endParaRPr/>
          </a:p>
        </p:txBody>
      </p:sp>
      <p:sp>
        <p:nvSpPr>
          <p:cNvPr id="418" name="Google Shape;418;p50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4" name="Google Shape;424;p51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425" name="Google Shape;425;p51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01</a:t>
            </a:r>
            <a:endParaRPr/>
          </a:p>
        </p:txBody>
      </p:sp>
      <p:sp>
        <p:nvSpPr>
          <p:cNvPr id="426" name="Google Shape;426;p51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01</a:t>
            </a:r>
            <a:endParaRPr/>
          </a:p>
        </p:txBody>
      </p:sp>
      <p:sp>
        <p:nvSpPr>
          <p:cNvPr id="427" name="Google Shape;427;p51"/>
          <p:cNvSpPr txBox="1"/>
          <p:nvPr>
            <p:ph idx="3" type="body"/>
          </p:nvPr>
        </p:nvSpPr>
        <p:spPr>
          <a:xfrm>
            <a:off x="1022850" y="16931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28" name="Google Shape;428;p51"/>
          <p:cNvSpPr txBox="1"/>
          <p:nvPr>
            <p:ph idx="4" type="body"/>
          </p:nvPr>
        </p:nvSpPr>
        <p:spPr>
          <a:xfrm>
            <a:off x="1022850" y="2307163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29" name="Google Shape;429;p51"/>
          <p:cNvSpPr txBox="1"/>
          <p:nvPr>
            <p:ph idx="5" type="body"/>
          </p:nvPr>
        </p:nvSpPr>
        <p:spPr>
          <a:xfrm>
            <a:off x="1022850" y="29212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30" name="Google Shape;430;p51"/>
          <p:cNvSpPr txBox="1"/>
          <p:nvPr>
            <p:ph idx="6" type="body"/>
          </p:nvPr>
        </p:nvSpPr>
        <p:spPr>
          <a:xfrm>
            <a:off x="1022850" y="3535325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31" name="Google Shape;431;p51"/>
          <p:cNvSpPr txBox="1"/>
          <p:nvPr>
            <p:ph idx="7" type="body"/>
          </p:nvPr>
        </p:nvSpPr>
        <p:spPr>
          <a:xfrm>
            <a:off x="1022850" y="4149450"/>
            <a:ext cx="76443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32" name="Google Shape;432;p51"/>
          <p:cNvSpPr txBox="1"/>
          <p:nvPr/>
        </p:nvSpPr>
        <p:spPr>
          <a:xfrm>
            <a:off x="375925" y="1785907"/>
            <a:ext cx="595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rPr>
              <a:t>01.</a:t>
            </a:r>
            <a:endParaRPr sz="1500">
              <a:solidFill>
                <a:schemeClr val="dk1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433" name="Google Shape;433;p51"/>
          <p:cNvSpPr txBox="1"/>
          <p:nvPr/>
        </p:nvSpPr>
        <p:spPr>
          <a:xfrm>
            <a:off x="375925" y="2399963"/>
            <a:ext cx="595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rPr>
              <a:t>02.</a:t>
            </a:r>
            <a:endParaRPr sz="1500">
              <a:solidFill>
                <a:schemeClr val="dk1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434" name="Google Shape;434;p51"/>
          <p:cNvSpPr txBox="1"/>
          <p:nvPr/>
        </p:nvSpPr>
        <p:spPr>
          <a:xfrm>
            <a:off x="375925" y="3014018"/>
            <a:ext cx="595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rPr>
              <a:t>03.</a:t>
            </a:r>
            <a:endParaRPr sz="1500">
              <a:solidFill>
                <a:schemeClr val="dk1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435" name="Google Shape;435;p51"/>
          <p:cNvSpPr txBox="1"/>
          <p:nvPr/>
        </p:nvSpPr>
        <p:spPr>
          <a:xfrm>
            <a:off x="375925" y="3628074"/>
            <a:ext cx="595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rPr>
              <a:t>04.</a:t>
            </a:r>
            <a:endParaRPr sz="1500">
              <a:solidFill>
                <a:schemeClr val="dk1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  <p:sp>
        <p:nvSpPr>
          <p:cNvPr id="436" name="Google Shape;436;p51"/>
          <p:cNvSpPr txBox="1"/>
          <p:nvPr/>
        </p:nvSpPr>
        <p:spPr>
          <a:xfrm>
            <a:off x="375925" y="4242129"/>
            <a:ext cx="595800" cy="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rPr>
              <a:t>05.</a:t>
            </a:r>
            <a:endParaRPr sz="1500">
              <a:solidFill>
                <a:schemeClr val="dk1"/>
              </a:solidFill>
              <a:latin typeface="Chakra Petch SemiBold"/>
              <a:ea typeface="Chakra Petch SemiBold"/>
              <a:cs typeface="Chakra Petch SemiBold"/>
              <a:sym typeface="Chakra Petch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2" name="Google Shape;442;p52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01</a:t>
            </a:r>
            <a:endParaRPr/>
          </a:p>
        </p:txBody>
      </p:sp>
      <p:sp>
        <p:nvSpPr>
          <p:cNvPr id="443" name="Google Shape;443;p52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444" name="Google Shape;444;p52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01</a:t>
            </a:r>
            <a:endParaRPr/>
          </a:p>
        </p:txBody>
      </p:sp>
      <p:sp>
        <p:nvSpPr>
          <p:cNvPr id="445" name="Google Shape;445;p52"/>
          <p:cNvSpPr txBox="1"/>
          <p:nvPr>
            <p:ph idx="3" type="body"/>
          </p:nvPr>
        </p:nvSpPr>
        <p:spPr>
          <a:xfrm>
            <a:off x="478875" y="2398656"/>
            <a:ext cx="81903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Here</a:t>
            </a:r>
            <a:endParaRPr/>
          </a:p>
        </p:txBody>
      </p:sp>
      <p:sp>
        <p:nvSpPr>
          <p:cNvPr id="446" name="Google Shape;446;p52"/>
          <p:cNvSpPr txBox="1"/>
          <p:nvPr>
            <p:ph idx="4" type="subTitle"/>
          </p:nvPr>
        </p:nvSpPr>
        <p:spPr>
          <a:xfrm>
            <a:off x="478863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gital illustration of Saturn." id="451" name="Google Shape;451;p53"/>
          <p:cNvPicPr preferRelativeResize="0"/>
          <p:nvPr/>
        </p:nvPicPr>
        <p:blipFill rotWithShape="1">
          <a:blip r:embed="rId3">
            <a:alphaModFix/>
          </a:blip>
          <a:srcRect b="0" l="21874" r="21879" t="0"/>
          <a:stretch/>
        </p:blipFill>
        <p:spPr>
          <a:xfrm>
            <a:off x="474125" y="1834225"/>
            <a:ext cx="2659800" cy="28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53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3" name="Google Shape;453;p53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02</a:t>
            </a:r>
            <a:endParaRPr/>
          </a:p>
        </p:txBody>
      </p:sp>
      <p:sp>
        <p:nvSpPr>
          <p:cNvPr id="454" name="Google Shape;454;p53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455" name="Google Shape;455;p53"/>
          <p:cNvSpPr txBox="1"/>
          <p:nvPr>
            <p:ph idx="3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02</a:t>
            </a:r>
            <a:endParaRPr/>
          </a:p>
        </p:txBody>
      </p:sp>
      <p:sp>
        <p:nvSpPr>
          <p:cNvPr id="456" name="Google Shape;456;p53"/>
          <p:cNvSpPr txBox="1"/>
          <p:nvPr>
            <p:ph idx="4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57" name="Google Shape;457;p53"/>
          <p:cNvSpPr txBox="1"/>
          <p:nvPr>
            <p:ph idx="6" type="body"/>
          </p:nvPr>
        </p:nvSpPr>
        <p:spPr>
          <a:xfrm>
            <a:off x="3600750" y="29212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58" name="Google Shape;458;p53"/>
          <p:cNvSpPr txBox="1"/>
          <p:nvPr>
            <p:ph idx="5" type="body"/>
          </p:nvPr>
        </p:nvSpPr>
        <p:spPr>
          <a:xfrm>
            <a:off x="3600750" y="2307163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59" name="Google Shape;459;p53"/>
          <p:cNvSpPr txBox="1"/>
          <p:nvPr>
            <p:ph idx="7" type="body"/>
          </p:nvPr>
        </p:nvSpPr>
        <p:spPr>
          <a:xfrm>
            <a:off x="3600750" y="35353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60" name="Google Shape;460;p53"/>
          <p:cNvSpPr txBox="1"/>
          <p:nvPr>
            <p:ph idx="8" type="body"/>
          </p:nvPr>
        </p:nvSpPr>
        <p:spPr>
          <a:xfrm>
            <a:off x="3600750" y="4149450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grpSp>
        <p:nvGrpSpPr>
          <p:cNvPr id="461" name="Google Shape;461;p53"/>
          <p:cNvGrpSpPr/>
          <p:nvPr/>
        </p:nvGrpSpPr>
        <p:grpSpPr>
          <a:xfrm>
            <a:off x="3138549" y="1785898"/>
            <a:ext cx="487986" cy="2787427"/>
            <a:chOff x="2385766" y="1693125"/>
            <a:chExt cx="647712" cy="2787427"/>
          </a:xfrm>
        </p:grpSpPr>
        <p:sp>
          <p:nvSpPr>
            <p:cNvPr id="462" name="Google Shape;462;p53"/>
            <p:cNvSpPr txBox="1"/>
            <p:nvPr/>
          </p:nvSpPr>
          <p:spPr>
            <a:xfrm>
              <a:off x="2385784" y="1693125"/>
              <a:ext cx="5958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01.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63" name="Google Shape;463;p53"/>
            <p:cNvSpPr txBox="1"/>
            <p:nvPr/>
          </p:nvSpPr>
          <p:spPr>
            <a:xfrm>
              <a:off x="2385778" y="2307177"/>
              <a:ext cx="6477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02.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64" name="Google Shape;464;p53"/>
            <p:cNvSpPr txBox="1"/>
            <p:nvPr/>
          </p:nvSpPr>
          <p:spPr>
            <a:xfrm>
              <a:off x="2385766" y="2921227"/>
              <a:ext cx="6477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03.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65" name="Google Shape;465;p53"/>
            <p:cNvSpPr txBox="1"/>
            <p:nvPr/>
          </p:nvSpPr>
          <p:spPr>
            <a:xfrm>
              <a:off x="2385766" y="3535302"/>
              <a:ext cx="6477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04.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66" name="Google Shape;466;p53"/>
            <p:cNvSpPr txBox="1"/>
            <p:nvPr/>
          </p:nvSpPr>
          <p:spPr>
            <a:xfrm>
              <a:off x="2385767" y="4149352"/>
              <a:ext cx="6477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05.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4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2" name="Google Shape;472;p54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473" name="Google Shape;473;p54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02</a:t>
            </a:r>
            <a:endParaRPr/>
          </a:p>
        </p:txBody>
      </p:sp>
      <p:sp>
        <p:nvSpPr>
          <p:cNvPr id="474" name="Google Shape;474;p54"/>
          <p:cNvSpPr txBox="1"/>
          <p:nvPr>
            <p:ph idx="4" type="body"/>
          </p:nvPr>
        </p:nvSpPr>
        <p:spPr>
          <a:xfrm>
            <a:off x="3242173" y="2398650"/>
            <a:ext cx="5427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Here</a:t>
            </a:r>
            <a:endParaRPr/>
          </a:p>
        </p:txBody>
      </p:sp>
      <p:sp>
        <p:nvSpPr>
          <p:cNvPr id="475" name="Google Shape;475;p54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02</a:t>
            </a:r>
            <a:endParaRPr/>
          </a:p>
        </p:txBody>
      </p:sp>
      <p:sp>
        <p:nvSpPr>
          <p:cNvPr id="476" name="Google Shape;476;p54"/>
          <p:cNvSpPr txBox="1"/>
          <p:nvPr>
            <p:ph idx="5" type="subTitle"/>
          </p:nvPr>
        </p:nvSpPr>
        <p:spPr>
          <a:xfrm>
            <a:off x="3242158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Answer.</a:t>
            </a:r>
            <a:endParaRPr/>
          </a:p>
        </p:txBody>
      </p:sp>
      <p:pic>
        <p:nvPicPr>
          <p:cNvPr descr="Digital illustration of Saturn." id="477" name="Google Shape;477;p54"/>
          <p:cNvPicPr preferRelativeResize="0"/>
          <p:nvPr/>
        </p:nvPicPr>
        <p:blipFill rotWithShape="1">
          <a:blip r:embed="rId3">
            <a:alphaModFix/>
          </a:blip>
          <a:srcRect b="0" l="21874" r="21879" t="0"/>
          <a:stretch/>
        </p:blipFill>
        <p:spPr>
          <a:xfrm>
            <a:off x="474125" y="1834225"/>
            <a:ext cx="2659800" cy="28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5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3" name="Google Shape;483;p55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484" name="Google Shape;484;p55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03</a:t>
            </a:r>
            <a:endParaRPr/>
          </a:p>
        </p:txBody>
      </p:sp>
      <p:sp>
        <p:nvSpPr>
          <p:cNvPr id="485" name="Google Shape;485;p55"/>
          <p:cNvSpPr txBox="1"/>
          <p:nvPr>
            <p:ph idx="5" type="body"/>
          </p:nvPr>
        </p:nvSpPr>
        <p:spPr>
          <a:xfrm>
            <a:off x="3600750" y="16931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86" name="Google Shape;486;p55"/>
          <p:cNvSpPr txBox="1"/>
          <p:nvPr>
            <p:ph idx="8" type="body"/>
          </p:nvPr>
        </p:nvSpPr>
        <p:spPr>
          <a:xfrm>
            <a:off x="3600750" y="35353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87" name="Google Shape;487;p55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03</a:t>
            </a:r>
            <a:endParaRPr/>
          </a:p>
        </p:txBody>
      </p:sp>
      <p:sp>
        <p:nvSpPr>
          <p:cNvPr id="488" name="Google Shape;488;p55"/>
          <p:cNvSpPr txBox="1"/>
          <p:nvPr>
            <p:ph idx="6" type="body"/>
          </p:nvPr>
        </p:nvSpPr>
        <p:spPr>
          <a:xfrm>
            <a:off x="3600750" y="2307163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89" name="Google Shape;489;p55"/>
          <p:cNvSpPr txBox="1"/>
          <p:nvPr>
            <p:ph idx="7" type="body"/>
          </p:nvPr>
        </p:nvSpPr>
        <p:spPr>
          <a:xfrm>
            <a:off x="3600750" y="2921225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sp>
        <p:nvSpPr>
          <p:cNvPr id="490" name="Google Shape;490;p55"/>
          <p:cNvSpPr txBox="1"/>
          <p:nvPr>
            <p:ph idx="9" type="body"/>
          </p:nvPr>
        </p:nvSpPr>
        <p:spPr>
          <a:xfrm>
            <a:off x="3600750" y="4149450"/>
            <a:ext cx="5066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Clue Here</a:t>
            </a:r>
            <a:endParaRPr/>
          </a:p>
        </p:txBody>
      </p:sp>
      <p:pic>
        <p:nvPicPr>
          <p:cNvPr descr="Astroid 624 Hektor artwork." id="491" name="Google Shape;491;p55"/>
          <p:cNvPicPr preferRelativeResize="0"/>
          <p:nvPr/>
        </p:nvPicPr>
        <p:blipFill rotWithShape="1">
          <a:blip r:embed="rId3">
            <a:alphaModFix/>
          </a:blip>
          <a:srcRect b="13191" l="0" r="0" t="13191"/>
          <a:stretch/>
        </p:blipFill>
        <p:spPr>
          <a:xfrm>
            <a:off x="474125" y="3300325"/>
            <a:ext cx="2660905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et Nishimura." id="492" name="Google Shape;492;p55"/>
          <p:cNvPicPr preferRelativeResize="0"/>
          <p:nvPr/>
        </p:nvPicPr>
        <p:blipFill rotWithShape="1">
          <a:blip r:embed="rId4">
            <a:alphaModFix/>
          </a:blip>
          <a:srcRect b="11307" l="0" r="0" t="11299"/>
          <a:stretch/>
        </p:blipFill>
        <p:spPr>
          <a:xfrm>
            <a:off x="474125" y="1834225"/>
            <a:ext cx="2660905" cy="1371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55"/>
          <p:cNvGrpSpPr/>
          <p:nvPr/>
        </p:nvGrpSpPr>
        <p:grpSpPr>
          <a:xfrm>
            <a:off x="3138363" y="1785898"/>
            <a:ext cx="462341" cy="2787422"/>
            <a:chOff x="2385784" y="1693125"/>
            <a:chExt cx="595800" cy="2787422"/>
          </a:xfrm>
        </p:grpSpPr>
        <p:sp>
          <p:nvSpPr>
            <p:cNvPr id="494" name="Google Shape;494;p55"/>
            <p:cNvSpPr txBox="1"/>
            <p:nvPr/>
          </p:nvSpPr>
          <p:spPr>
            <a:xfrm>
              <a:off x="2385784" y="1693125"/>
              <a:ext cx="5958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01.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95" name="Google Shape;495;p55"/>
            <p:cNvSpPr txBox="1"/>
            <p:nvPr/>
          </p:nvSpPr>
          <p:spPr>
            <a:xfrm>
              <a:off x="2385784" y="2307181"/>
              <a:ext cx="5958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02.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96" name="Google Shape;496;p55"/>
            <p:cNvSpPr txBox="1"/>
            <p:nvPr/>
          </p:nvSpPr>
          <p:spPr>
            <a:xfrm>
              <a:off x="2385784" y="2921236"/>
              <a:ext cx="5958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03.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97" name="Google Shape;497;p55"/>
            <p:cNvSpPr txBox="1"/>
            <p:nvPr/>
          </p:nvSpPr>
          <p:spPr>
            <a:xfrm>
              <a:off x="2385784" y="3535292"/>
              <a:ext cx="5958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04.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  <p:sp>
          <p:nvSpPr>
            <p:cNvPr id="498" name="Google Shape;498;p55"/>
            <p:cNvSpPr txBox="1"/>
            <p:nvPr/>
          </p:nvSpPr>
          <p:spPr>
            <a:xfrm>
              <a:off x="2385784" y="4149347"/>
              <a:ext cx="595800" cy="3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hakra Petch SemiBold"/>
                  <a:ea typeface="Chakra Petch SemiBold"/>
                  <a:cs typeface="Chakra Petch SemiBold"/>
                  <a:sym typeface="Chakra Petch SemiBold"/>
                </a:rPr>
                <a:t>05.</a:t>
              </a:r>
              <a:endParaRPr sz="1500">
                <a:solidFill>
                  <a:schemeClr val="dk1"/>
                </a:solidFill>
                <a:latin typeface="Chakra Petch SemiBold"/>
                <a:ea typeface="Chakra Petch SemiBold"/>
                <a:cs typeface="Chakra Petch SemiBold"/>
                <a:sym typeface="Chakra Petch SemiBold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6"/>
          <p:cNvSpPr txBox="1"/>
          <p:nvPr>
            <p:ph idx="12" type="sldNum"/>
          </p:nvPr>
        </p:nvSpPr>
        <p:spPr>
          <a:xfrm>
            <a:off x="8016442" y="363450"/>
            <a:ext cx="685800" cy="3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4" name="Google Shape;504;p56"/>
          <p:cNvSpPr txBox="1"/>
          <p:nvPr>
            <p:ph idx="1" type="subTitle"/>
          </p:nvPr>
        </p:nvSpPr>
        <p:spPr>
          <a:xfrm>
            <a:off x="4417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GUESS THE OBJECT</a:t>
            </a:r>
            <a:endParaRPr/>
          </a:p>
        </p:txBody>
      </p:sp>
      <p:sp>
        <p:nvSpPr>
          <p:cNvPr id="505" name="Google Shape;505;p56"/>
          <p:cNvSpPr txBox="1"/>
          <p:nvPr>
            <p:ph idx="2" type="subTitle"/>
          </p:nvPr>
        </p:nvSpPr>
        <p:spPr>
          <a:xfrm>
            <a:off x="2837288" y="363450"/>
            <a:ext cx="2167200" cy="3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03</a:t>
            </a:r>
            <a:endParaRPr/>
          </a:p>
        </p:txBody>
      </p:sp>
      <p:sp>
        <p:nvSpPr>
          <p:cNvPr id="506" name="Google Shape;506;p56"/>
          <p:cNvSpPr txBox="1"/>
          <p:nvPr>
            <p:ph idx="5" type="body"/>
          </p:nvPr>
        </p:nvSpPr>
        <p:spPr>
          <a:xfrm>
            <a:off x="3242173" y="2398650"/>
            <a:ext cx="54276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 Here</a:t>
            </a:r>
            <a:endParaRPr/>
          </a:p>
        </p:txBody>
      </p:sp>
      <p:sp>
        <p:nvSpPr>
          <p:cNvPr id="507" name="Google Shape;507;p56"/>
          <p:cNvSpPr txBox="1"/>
          <p:nvPr>
            <p:ph type="title"/>
          </p:nvPr>
        </p:nvSpPr>
        <p:spPr>
          <a:xfrm>
            <a:off x="365625" y="794973"/>
            <a:ext cx="84126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03</a:t>
            </a:r>
            <a:endParaRPr/>
          </a:p>
        </p:txBody>
      </p:sp>
      <p:pic>
        <p:nvPicPr>
          <p:cNvPr descr="Astroid 624 Hektor artwork." id="508" name="Google Shape;508;p56"/>
          <p:cNvPicPr preferRelativeResize="0"/>
          <p:nvPr/>
        </p:nvPicPr>
        <p:blipFill rotWithShape="1">
          <a:blip r:embed="rId3">
            <a:alphaModFix/>
          </a:blip>
          <a:srcRect b="13191" l="0" r="0" t="13191"/>
          <a:stretch/>
        </p:blipFill>
        <p:spPr>
          <a:xfrm>
            <a:off x="474125" y="3300325"/>
            <a:ext cx="2660905" cy="13715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et Nishimura." id="509" name="Google Shape;509;p56"/>
          <p:cNvPicPr preferRelativeResize="0"/>
          <p:nvPr/>
        </p:nvPicPr>
        <p:blipFill rotWithShape="1">
          <a:blip r:embed="rId4">
            <a:alphaModFix/>
          </a:blip>
          <a:srcRect b="11307" l="0" r="0" t="11299"/>
          <a:stretch/>
        </p:blipFill>
        <p:spPr>
          <a:xfrm>
            <a:off x="474125" y="1834225"/>
            <a:ext cx="2660905" cy="137160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6"/>
          <p:cNvSpPr txBox="1"/>
          <p:nvPr>
            <p:ph idx="6" type="subTitle"/>
          </p:nvPr>
        </p:nvSpPr>
        <p:spPr>
          <a:xfrm>
            <a:off x="3242158" y="1785900"/>
            <a:ext cx="2167200" cy="3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ucational Games #4">
  <a:themeElements>
    <a:clrScheme name="Simple Light">
      <a:dk1>
        <a:srgbClr val="FFA38F"/>
      </a:dk1>
      <a:lt1>
        <a:srgbClr val="631212"/>
      </a:lt1>
      <a:dk2>
        <a:srgbClr val="FFFFFF"/>
      </a:dk2>
      <a:lt2>
        <a:srgbClr val="DDDDD8"/>
      </a:lt2>
      <a:accent1>
        <a:srgbClr val="2F4550"/>
      </a:accent1>
      <a:accent2>
        <a:srgbClr val="586F7C"/>
      </a:accent2>
      <a:accent3>
        <a:srgbClr val="9AC4F8"/>
      </a:accent3>
      <a:accent4>
        <a:srgbClr val="FFFECB"/>
      </a:accent4>
      <a:accent5>
        <a:srgbClr val="638475"/>
      </a:accent5>
      <a:accent6>
        <a:srgbClr val="635380"/>
      </a:accent6>
      <a:hlink>
        <a:srgbClr val="FFA38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