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8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3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6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3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F2603-0167-44C8-B0D0-3351C3ADC499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708A2-3E29-44AA-89C3-8DE53F3AF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PANDUAN PENGGUNAAN WEBSITE FIT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Tim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3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9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PANDUAN WEBSITE FIT UNTUK DOSEN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Tim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3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8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Elbow Connector 24"/>
          <p:cNvCxnSpPr/>
          <p:nvPr/>
        </p:nvCxnSpPr>
        <p:spPr>
          <a:xfrm>
            <a:off x="1511300" y="3175000"/>
            <a:ext cx="1847850" cy="1384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054271" y="2517737"/>
            <a:ext cx="1352810" cy="1184313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365127"/>
            <a:ext cx="8702040" cy="1325563"/>
          </a:xfrm>
        </p:spPr>
        <p:txBody>
          <a:bodyPr/>
          <a:lstStyle/>
          <a:p>
            <a:r>
              <a:rPr lang="en-US" dirty="0"/>
              <a:t>Navigation Bar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0" y="1825625"/>
            <a:ext cx="80391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Dashboard, </a:t>
            </a:r>
            <a:r>
              <a:rPr lang="en-US" sz="2600" dirty="0" err="1"/>
              <a:t>halaman</a:t>
            </a:r>
            <a:r>
              <a:rPr lang="en-US" sz="2600" dirty="0"/>
              <a:t> yang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menunjukan</a:t>
            </a:r>
            <a:r>
              <a:rPr lang="en-US" sz="2600" dirty="0"/>
              <a:t> list </a:t>
            </a:r>
            <a:r>
              <a:rPr lang="en-US" sz="2600" dirty="0" err="1"/>
              <a:t>tawaran</a:t>
            </a:r>
            <a:r>
              <a:rPr lang="en-US" sz="2600" dirty="0"/>
              <a:t> </a:t>
            </a:r>
            <a:r>
              <a:rPr lang="en-US" sz="2600" dirty="0" err="1"/>
              <a:t>judul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dosen</a:t>
            </a:r>
            <a:r>
              <a:rPr lang="en-US" sz="2600" dirty="0"/>
              <a:t> </a:t>
            </a:r>
            <a:r>
              <a:rPr lang="en-US" sz="2600" dirty="0" err="1"/>
              <a:t>serta</a:t>
            </a:r>
            <a:r>
              <a:rPr lang="en-US" sz="2600" dirty="0"/>
              <a:t> profile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pengguna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Lobi</a:t>
            </a:r>
            <a:r>
              <a:rPr lang="en-US" sz="2600" dirty="0"/>
              <a:t>,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revisi</a:t>
            </a:r>
            <a:r>
              <a:rPr lang="en-US" sz="2600" dirty="0"/>
              <a:t>/</a:t>
            </a:r>
            <a:r>
              <a:rPr lang="en-US" sz="2600" dirty="0" err="1"/>
              <a:t>setujui</a:t>
            </a:r>
            <a:r>
              <a:rPr lang="en-US" sz="2600" dirty="0"/>
              <a:t> logbook </a:t>
            </a:r>
            <a:r>
              <a:rPr lang="en-US" sz="2600" dirty="0" err="1"/>
              <a:t>bimbingan</a:t>
            </a:r>
            <a:r>
              <a:rPr lang="en-US" sz="2600" dirty="0"/>
              <a:t> </a:t>
            </a:r>
            <a:r>
              <a:rPr lang="en-US" sz="2600" dirty="0" err="1"/>
              <a:t>mahasiswa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Penilaian</a:t>
            </a:r>
            <a:r>
              <a:rPr lang="en-US" sz="2600" dirty="0"/>
              <a:t>,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menilai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Pembimbing</a:t>
            </a:r>
            <a:r>
              <a:rPr lang="en-US" sz="2600" dirty="0"/>
              <a:t>/</a:t>
            </a:r>
            <a:r>
              <a:rPr lang="en-US" sz="2600" dirty="0" err="1"/>
              <a:t>penguji</a:t>
            </a:r>
            <a:r>
              <a:rPr lang="en-US" sz="2600" dirty="0"/>
              <a:t> </a:t>
            </a:r>
            <a:r>
              <a:rPr lang="en-US" sz="2600" dirty="0" err="1"/>
              <a:t>saat</a:t>
            </a:r>
            <a:r>
              <a:rPr lang="en-US" sz="2600" dirty="0"/>
              <a:t> </a:t>
            </a:r>
            <a:r>
              <a:rPr lang="en-US" sz="2600" dirty="0" err="1"/>
              <a:t>sidang</a:t>
            </a:r>
            <a:r>
              <a:rPr lang="en-US" sz="2600" dirty="0"/>
              <a:t>.</a:t>
            </a:r>
          </a:p>
          <a:p>
            <a:r>
              <a:rPr lang="en-US" sz="2600" dirty="0"/>
              <a:t>Repository,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terkumpulnya</a:t>
            </a:r>
            <a:r>
              <a:rPr lang="en-US" sz="2600" dirty="0"/>
              <a:t> </a:t>
            </a:r>
            <a:r>
              <a:rPr lang="en-US" sz="2600" dirty="0" err="1"/>
              <a:t>seluruh</a:t>
            </a:r>
            <a:r>
              <a:rPr lang="en-US" sz="2600" dirty="0"/>
              <a:t> </a:t>
            </a:r>
            <a:r>
              <a:rPr lang="en-US" sz="2600" dirty="0" err="1"/>
              <a:t>tugas</a:t>
            </a:r>
            <a:r>
              <a:rPr lang="en-US" sz="2600" dirty="0"/>
              <a:t> </a:t>
            </a:r>
            <a:r>
              <a:rPr lang="en-US" sz="2600" dirty="0" err="1"/>
              <a:t>akhir</a:t>
            </a:r>
            <a:r>
              <a:rPr lang="en-US" sz="2600" dirty="0"/>
              <a:t> yang </a:t>
            </a:r>
            <a:r>
              <a:rPr lang="en-US" sz="2600" dirty="0" err="1"/>
              <a:t>sudah</a:t>
            </a:r>
            <a:r>
              <a:rPr lang="en-US" sz="2600" dirty="0"/>
              <a:t> </a:t>
            </a:r>
            <a:r>
              <a:rPr lang="en-US" sz="2600" dirty="0" err="1"/>
              <a:t>dilakuan</a:t>
            </a:r>
            <a:r>
              <a:rPr lang="en-US" sz="2600" dirty="0"/>
              <a:t> </a:t>
            </a:r>
            <a:r>
              <a:rPr lang="en-US" sz="2600" dirty="0" err="1"/>
              <a:t>oleh</a:t>
            </a:r>
            <a:r>
              <a:rPr lang="en-US" sz="2600" dirty="0"/>
              <a:t> </a:t>
            </a:r>
            <a:r>
              <a:rPr lang="en-US" sz="2600" dirty="0" err="1"/>
              <a:t>departemen</a:t>
            </a:r>
            <a:r>
              <a:rPr lang="en-US" sz="2600" dirty="0"/>
              <a:t> IT ITS.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2" y="1002084"/>
            <a:ext cx="1121081" cy="1020873"/>
          </a:xfrm>
          <a:prstGeom prst="bentConnector3">
            <a:avLst>
              <a:gd name="adj1" fmla="val 4093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286001" y="1825626"/>
            <a:ext cx="1121080" cy="1030313"/>
          </a:xfrm>
          <a:prstGeom prst="bentConnector3">
            <a:avLst>
              <a:gd name="adj1" fmla="val 3413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10" r="83694" b="4172"/>
          <a:stretch/>
        </p:blipFill>
        <p:spPr>
          <a:xfrm>
            <a:off x="0" y="6162"/>
            <a:ext cx="2311216" cy="69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6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9361" r="1363" b="3913"/>
          <a:stretch/>
        </p:blipFill>
        <p:spPr>
          <a:xfrm>
            <a:off x="853984" y="546100"/>
            <a:ext cx="9928315" cy="59058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192702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Dashboard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66000" y="4842853"/>
            <a:ext cx="4826000" cy="1609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input </a:t>
            </a:r>
            <a:r>
              <a:rPr lang="en-US" sz="2400" dirty="0" err="1"/>
              <a:t>tawaran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list </a:t>
            </a:r>
            <a:r>
              <a:rPr lang="en-US" sz="2400" dirty="0" err="1"/>
              <a:t>tawaran</a:t>
            </a:r>
            <a:r>
              <a:rPr lang="en-US" sz="2400" dirty="0"/>
              <a:t> yang </a:t>
            </a:r>
            <a:r>
              <a:rPr lang="en-US" sz="2400" dirty="0" err="1"/>
              <a:t>ada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profile </a:t>
            </a:r>
            <a:r>
              <a:rPr lang="en-US" sz="2400" dirty="0" err="1"/>
              <a:t>diri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Nama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bimbingan</a:t>
            </a:r>
            <a:r>
              <a:rPr lang="en-US" sz="2400" dirty="0"/>
              <a:t> di </a:t>
            </a:r>
            <a:r>
              <a:rPr lang="en-US" sz="2400" dirty="0" err="1"/>
              <a:t>sebelah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3508" y="3540924"/>
            <a:ext cx="3228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Bila</a:t>
            </a:r>
            <a:r>
              <a:rPr lang="en-US" b="1" dirty="0"/>
              <a:t> </a:t>
            </a:r>
            <a:r>
              <a:rPr lang="en-US" b="1" dirty="0" err="1"/>
              <a:t>sudah</a:t>
            </a:r>
            <a:r>
              <a:rPr lang="en-US" b="1" dirty="0"/>
              <a:t> di </a:t>
            </a:r>
            <a:r>
              <a:rPr lang="en-US" b="1" dirty="0" err="1"/>
              <a:t>acc</a:t>
            </a:r>
            <a:r>
              <a:rPr lang="en-US" b="1" dirty="0"/>
              <a:t> </a:t>
            </a:r>
            <a:r>
              <a:rPr lang="en-US" b="1" dirty="0" err="1"/>
              <a:t>pengajuan</a:t>
            </a:r>
            <a:r>
              <a:rPr lang="en-US" b="1" dirty="0"/>
              <a:t> </a:t>
            </a:r>
            <a:r>
              <a:rPr lang="en-US" b="1" dirty="0" err="1"/>
              <a:t>proposalnya</a:t>
            </a:r>
            <a:r>
              <a:rPr lang="en-US" b="1" dirty="0"/>
              <a:t> </a:t>
            </a:r>
            <a:r>
              <a:rPr lang="en-US" b="1" dirty="0" err="1"/>
              <a:t>oleh</a:t>
            </a:r>
            <a:r>
              <a:rPr lang="en-US" b="1" dirty="0"/>
              <a:t> admin,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terlihat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</a:t>
            </a:r>
            <a:r>
              <a:rPr lang="en-US" b="1" dirty="0" err="1"/>
              <a:t>bimbingannya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21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013199" y="0"/>
            <a:ext cx="8178800" cy="6858000"/>
            <a:chOff x="3467100" y="0"/>
            <a:chExt cx="8178800" cy="69596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70" t="9852" r="-378" b="4135"/>
            <a:stretch/>
          </p:blipFill>
          <p:spPr>
            <a:xfrm>
              <a:off x="3467100" y="0"/>
              <a:ext cx="8178800" cy="48722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9"/>
            <a:stretch/>
          </p:blipFill>
          <p:spPr>
            <a:xfrm>
              <a:off x="3498754" y="498289"/>
              <a:ext cx="8147145" cy="254837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100" y="2548460"/>
              <a:ext cx="8178799" cy="441114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0" y="1869192"/>
            <a:ext cx="4013199" cy="2279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, </a:t>
            </a:r>
            <a:r>
              <a:rPr lang="en-US" sz="2400" dirty="0" err="1"/>
              <a:t>merevisi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menyetujui</a:t>
            </a:r>
            <a:r>
              <a:rPr lang="en-US" sz="2400" dirty="0"/>
              <a:t> Log book </a:t>
            </a:r>
            <a:r>
              <a:rPr lang="en-US" sz="2400" dirty="0" err="1"/>
              <a:t>mahasiswa</a:t>
            </a:r>
            <a:endParaRPr lang="en-US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4441372" cy="2002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err="1"/>
              <a:t>Tampilan</a:t>
            </a:r>
            <a:r>
              <a:rPr lang="en-US" sz="4000" dirty="0"/>
              <a:t> </a:t>
            </a:r>
            <a:r>
              <a:rPr lang="en-US" sz="4000" dirty="0" err="1"/>
              <a:t>Lobi</a:t>
            </a:r>
            <a:r>
              <a:rPr lang="en-US" sz="40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4000" dirty="0" err="1"/>
              <a:t>Dosen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3457" y="1161143"/>
            <a:ext cx="60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Bila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yang </a:t>
            </a:r>
            <a:r>
              <a:rPr lang="en-US" b="1" dirty="0" err="1"/>
              <a:t>mengisi</a:t>
            </a:r>
            <a:r>
              <a:rPr lang="en-US" b="1" dirty="0"/>
              <a:t>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kosong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63457" y="2588852"/>
            <a:ext cx="60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Bila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 yang </a:t>
            </a:r>
            <a:r>
              <a:rPr lang="en-US" b="1" dirty="0" err="1"/>
              <a:t>mengisi</a:t>
            </a:r>
            <a:r>
              <a:rPr lang="en-US" b="1" dirty="0"/>
              <a:t>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terisi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110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9" t="9611" r="1407" b="3931"/>
          <a:stretch/>
        </p:blipFill>
        <p:spPr>
          <a:xfrm>
            <a:off x="4441372" y="0"/>
            <a:ext cx="7750628" cy="459475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2007050"/>
            <a:ext cx="4441372" cy="31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sidang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form </a:t>
            </a:r>
            <a:r>
              <a:rPr lang="en-US" sz="2400" dirty="0" err="1"/>
              <a:t>penilaian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riwayat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0"/>
            <a:ext cx="4441372" cy="200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err="1"/>
              <a:t>Tampilan</a:t>
            </a:r>
            <a:r>
              <a:rPr lang="en-US" sz="4000" dirty="0"/>
              <a:t> </a:t>
            </a:r>
            <a:r>
              <a:rPr lang="en-US" sz="4000" dirty="0" err="1"/>
              <a:t>Penilaian</a:t>
            </a:r>
            <a:endParaRPr lang="en-US" sz="4000" dirty="0"/>
          </a:p>
          <a:p>
            <a:pPr algn="ctr">
              <a:lnSpc>
                <a:spcPct val="150000"/>
              </a:lnSpc>
            </a:pPr>
            <a:r>
              <a:rPr lang="en-US" sz="4000" dirty="0" err="1"/>
              <a:t>Dosen</a:t>
            </a:r>
            <a:endParaRPr lang="en-US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26176" b="24295"/>
          <a:stretch/>
        </p:blipFill>
        <p:spPr>
          <a:xfrm>
            <a:off x="4441372" y="4165600"/>
            <a:ext cx="7750628" cy="25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7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9"/>
          <a:stretch/>
        </p:blipFill>
        <p:spPr>
          <a:xfrm>
            <a:off x="847761" y="1143000"/>
            <a:ext cx="9955832" cy="5422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Repository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896" y="5943600"/>
            <a:ext cx="9992697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yang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873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PANDUAN WEBSITE FIT UNTUK ADMIN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Tim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3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9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/>
          <p:cNvCxnSpPr/>
          <p:nvPr/>
        </p:nvCxnSpPr>
        <p:spPr>
          <a:xfrm>
            <a:off x="1428750" y="3721100"/>
            <a:ext cx="1978333" cy="1296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2179322" y="3086102"/>
            <a:ext cx="1227761" cy="1095927"/>
          </a:xfrm>
          <a:prstGeom prst="bentConnector3">
            <a:avLst>
              <a:gd name="adj1" fmla="val 262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054271" y="2517737"/>
            <a:ext cx="1352810" cy="827443"/>
          </a:xfrm>
          <a:prstGeom prst="bentConnector3">
            <a:avLst>
              <a:gd name="adj1" fmla="val 3929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365127"/>
            <a:ext cx="8702040" cy="1325563"/>
          </a:xfrm>
        </p:spPr>
        <p:txBody>
          <a:bodyPr/>
          <a:lstStyle/>
          <a:p>
            <a:r>
              <a:rPr lang="en-US" dirty="0"/>
              <a:t>Navigation Bar </a:t>
            </a:r>
            <a:r>
              <a:rPr lang="en-US" dirty="0" err="1"/>
              <a:t>untuk</a:t>
            </a:r>
            <a:r>
              <a:rPr lang="en-US" dirty="0"/>
              <a:t>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0" y="1825625"/>
            <a:ext cx="80391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Dashboard, </a:t>
            </a:r>
            <a:r>
              <a:rPr lang="en-US" sz="2600" dirty="0" err="1"/>
              <a:t>halaman</a:t>
            </a:r>
            <a:r>
              <a:rPr lang="en-US" sz="2600" dirty="0"/>
              <a:t> yang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menunjukan</a:t>
            </a:r>
            <a:r>
              <a:rPr lang="en-US" sz="2600" dirty="0"/>
              <a:t> list </a:t>
            </a:r>
            <a:r>
              <a:rPr lang="en-US" sz="2600" dirty="0" err="1"/>
              <a:t>tawaran</a:t>
            </a:r>
            <a:r>
              <a:rPr lang="en-US" sz="2600" dirty="0"/>
              <a:t> </a:t>
            </a:r>
            <a:r>
              <a:rPr lang="en-US" sz="2600" dirty="0" err="1"/>
              <a:t>judul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dosen</a:t>
            </a:r>
            <a:r>
              <a:rPr lang="en-US" sz="2600" dirty="0"/>
              <a:t>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jadwal</a:t>
            </a:r>
            <a:r>
              <a:rPr lang="en-US" sz="2600" dirty="0"/>
              <a:t> </a:t>
            </a:r>
            <a:r>
              <a:rPr lang="en-US" sz="2600" dirty="0" err="1"/>
              <a:t>sidang</a:t>
            </a:r>
            <a:r>
              <a:rPr lang="en-US" sz="2600" dirty="0"/>
              <a:t>.</a:t>
            </a:r>
          </a:p>
          <a:p>
            <a:r>
              <a:rPr lang="en-US" sz="2600" dirty="0"/>
              <a:t>Proposal,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revisi</a:t>
            </a:r>
            <a:r>
              <a:rPr lang="en-US" sz="2600" dirty="0"/>
              <a:t>/</a:t>
            </a:r>
            <a:r>
              <a:rPr lang="en-US" sz="2600" dirty="0" err="1"/>
              <a:t>setujui</a:t>
            </a:r>
            <a:r>
              <a:rPr lang="en-US" sz="2600" dirty="0"/>
              <a:t> </a:t>
            </a:r>
            <a:r>
              <a:rPr lang="en-US" sz="2600" dirty="0" err="1"/>
              <a:t>pengajuan</a:t>
            </a:r>
            <a:r>
              <a:rPr lang="en-US" sz="2600" dirty="0"/>
              <a:t> proposal</a:t>
            </a:r>
          </a:p>
          <a:p>
            <a:r>
              <a:rPr lang="en-US" sz="2600" dirty="0" err="1"/>
              <a:t>Jadwal</a:t>
            </a:r>
            <a:r>
              <a:rPr lang="en-US" sz="2600" dirty="0"/>
              <a:t> </a:t>
            </a:r>
            <a:r>
              <a:rPr lang="en-US" sz="2600" dirty="0" err="1"/>
              <a:t>Sidang</a:t>
            </a:r>
            <a:r>
              <a:rPr lang="en-US" sz="2600" dirty="0"/>
              <a:t>, </a:t>
            </a:r>
            <a:r>
              <a:rPr lang="en-US" sz="2600" dirty="0" err="1"/>
              <a:t>halaman</a:t>
            </a:r>
            <a:r>
              <a:rPr lang="en-US" sz="2600" dirty="0"/>
              <a:t> input </a:t>
            </a:r>
            <a:r>
              <a:rPr lang="en-US" sz="2600" dirty="0" err="1"/>
              <a:t>jadwal</a:t>
            </a:r>
            <a:r>
              <a:rPr lang="en-US" sz="2600" dirty="0"/>
              <a:t> </a:t>
            </a:r>
            <a:r>
              <a:rPr lang="en-US" sz="2600" dirty="0" err="1"/>
              <a:t>sidang</a:t>
            </a:r>
            <a:r>
              <a:rPr lang="en-US" sz="2600" dirty="0"/>
              <a:t> </a:t>
            </a:r>
            <a:r>
              <a:rPr lang="en-US" sz="2600" dirty="0" err="1"/>
              <a:t>tugas</a:t>
            </a:r>
            <a:r>
              <a:rPr lang="en-US" sz="2600" dirty="0"/>
              <a:t> </a:t>
            </a:r>
            <a:r>
              <a:rPr lang="en-US" sz="2600" dirty="0" err="1"/>
              <a:t>akhir</a:t>
            </a:r>
            <a:r>
              <a:rPr lang="en-US" sz="2600" dirty="0"/>
              <a:t> </a:t>
            </a:r>
            <a:r>
              <a:rPr lang="en-US" sz="2600" dirty="0" err="1"/>
              <a:t>mahasiswa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Tambah</a:t>
            </a:r>
            <a:r>
              <a:rPr lang="en-US" sz="2600" dirty="0"/>
              <a:t> User,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menambah</a:t>
            </a:r>
            <a:r>
              <a:rPr lang="en-US" sz="2600" dirty="0"/>
              <a:t> user </a:t>
            </a:r>
            <a:r>
              <a:rPr lang="en-US" sz="2600" dirty="0" err="1"/>
              <a:t>baru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/>
              <a:t>luar</a:t>
            </a:r>
            <a:r>
              <a:rPr lang="en-US" sz="2600" dirty="0"/>
              <a:t> Dept. IT ITS.</a:t>
            </a:r>
          </a:p>
          <a:p>
            <a:r>
              <a:rPr lang="en-US" sz="2600" dirty="0" err="1"/>
              <a:t>Nilai</a:t>
            </a:r>
            <a:r>
              <a:rPr lang="en-US" sz="2600" dirty="0"/>
              <a:t>,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melihat</a:t>
            </a:r>
            <a:r>
              <a:rPr lang="en-US" sz="2600" dirty="0"/>
              <a:t> </a:t>
            </a:r>
            <a:r>
              <a:rPr lang="en-US" sz="2600" dirty="0" err="1"/>
              <a:t>nilai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penilai</a:t>
            </a:r>
            <a:r>
              <a:rPr lang="en-US" sz="2600" dirty="0"/>
              <a:t>/</a:t>
            </a:r>
            <a:r>
              <a:rPr lang="en-US" sz="2600" dirty="0" err="1"/>
              <a:t>penguji</a:t>
            </a:r>
            <a:r>
              <a:rPr lang="en-US" sz="2600" dirty="0"/>
              <a:t> </a:t>
            </a:r>
            <a:r>
              <a:rPr lang="en-US" sz="2600" dirty="0" err="1"/>
              <a:t>saat</a:t>
            </a:r>
            <a:r>
              <a:rPr lang="en-US" sz="2600" dirty="0"/>
              <a:t> </a:t>
            </a:r>
            <a:r>
              <a:rPr lang="en-US" sz="2600" dirty="0" err="1"/>
              <a:t>sidang</a:t>
            </a:r>
            <a:r>
              <a:rPr lang="en-US" sz="2600" dirty="0"/>
              <a:t>.</a:t>
            </a:r>
          </a:p>
          <a:p>
            <a:endParaRPr lang="en-US" sz="2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2" y="1002084"/>
            <a:ext cx="1121081" cy="1020873"/>
          </a:xfrm>
          <a:prstGeom prst="bentConnector3">
            <a:avLst>
              <a:gd name="adj1" fmla="val 4093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1936750" y="1924050"/>
            <a:ext cx="1470331" cy="9318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2" r="83712" b="4135"/>
          <a:stretch/>
        </p:blipFill>
        <p:spPr>
          <a:xfrm>
            <a:off x="-26667" y="0"/>
            <a:ext cx="2312666" cy="69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9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2" t="9443" r="1092" b="4316"/>
          <a:stretch/>
        </p:blipFill>
        <p:spPr>
          <a:xfrm>
            <a:off x="853985" y="850900"/>
            <a:ext cx="9700054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Dashboard Admin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99639" y="4686300"/>
            <a:ext cx="4845654" cy="187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Admin </a:t>
            </a:r>
            <a:r>
              <a:rPr lang="en-US" sz="2400" dirty="0" err="1"/>
              <a:t>dapat</a:t>
            </a:r>
            <a:r>
              <a:rPr lang="en-US" sz="2400" dirty="0"/>
              <a:t> input </a:t>
            </a:r>
            <a:r>
              <a:rPr lang="en-US" sz="2400" dirty="0" err="1"/>
              <a:t>tawaran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Admin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sidang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39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24400" cy="3127220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Proposal Admin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4" t="9627" b="4361"/>
          <a:stretch/>
        </p:blipFill>
        <p:spPr>
          <a:xfrm>
            <a:off x="0" y="3127220"/>
            <a:ext cx="6448500" cy="37307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2100" y="51689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revisi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4" t="9836" r="1114" b="4215"/>
          <a:stretch/>
        </p:blipFill>
        <p:spPr>
          <a:xfrm>
            <a:off x="4724400" y="0"/>
            <a:ext cx="7467600" cy="4392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72900" y="3883223"/>
            <a:ext cx="1176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Edit   </a:t>
            </a:r>
            <a:r>
              <a:rPr lang="en-US" sz="1400" b="1" dirty="0" err="1"/>
              <a:t>Setujui</a:t>
            </a:r>
            <a:endParaRPr lang="en-US" sz="1400" b="1" dirty="0"/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6410400" y="4191000"/>
            <a:ext cx="5032300" cy="801610"/>
          </a:xfrm>
          <a:prstGeom prst="bentConnector3">
            <a:avLst>
              <a:gd name="adj1" fmla="val 3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79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website (login page)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2" b="3862"/>
          <a:stretch/>
        </p:blipFill>
        <p:spPr>
          <a:xfrm>
            <a:off x="1532228" y="1969877"/>
            <a:ext cx="9127544" cy="4450519"/>
          </a:xfrm>
        </p:spPr>
      </p:pic>
    </p:spTree>
    <p:extLst>
      <p:ext uri="{BB962C8B-B14F-4D97-AF65-F5344CB8AC3E}">
        <p14:creationId xmlns:p14="http://schemas.microsoft.com/office/powerpoint/2010/main" val="4280295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9" t="9368" r="1245" b="4449"/>
          <a:stretch/>
        </p:blipFill>
        <p:spPr>
          <a:xfrm>
            <a:off x="3683793" y="0"/>
            <a:ext cx="8508207" cy="504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0" t="36127" r="1136" b="4809"/>
          <a:stretch/>
        </p:blipFill>
        <p:spPr>
          <a:xfrm>
            <a:off x="3687126" y="3401952"/>
            <a:ext cx="8504874" cy="343064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2577501"/>
            <a:ext cx="3683793" cy="316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400" dirty="0"/>
              <a:t>Admin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sidang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form </a:t>
            </a:r>
            <a:r>
              <a:rPr lang="en-US" sz="2400" dirty="0" err="1"/>
              <a:t>tambah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400" dirty="0"/>
              <a:t>Admin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riwayat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sidang</a:t>
            </a:r>
            <a:r>
              <a:rPr lang="en-US" sz="2400" dirty="0"/>
              <a:t> (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dihapus</a:t>
            </a:r>
            <a:r>
              <a:rPr lang="en-US" sz="2400" dirty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"/>
            <a:ext cx="3683793" cy="257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4000" dirty="0" err="1"/>
              <a:t>Tampilan</a:t>
            </a:r>
            <a:r>
              <a:rPr lang="en-US" sz="4000" dirty="0"/>
              <a:t> </a:t>
            </a:r>
            <a:r>
              <a:rPr lang="en-US" sz="4000" dirty="0" err="1"/>
              <a:t>Jadwal</a:t>
            </a:r>
            <a:r>
              <a:rPr lang="en-US" sz="4000" dirty="0"/>
              <a:t> </a:t>
            </a:r>
            <a:r>
              <a:rPr lang="en-US" sz="4000" dirty="0" err="1"/>
              <a:t>Sidang</a:t>
            </a:r>
            <a:r>
              <a:rPr lang="en-US" sz="4000" dirty="0"/>
              <a:t> </a:t>
            </a:r>
            <a:r>
              <a:rPr lang="id-ID" sz="4000" dirty="0"/>
              <a:t>Admin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793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2" t="9602" b="4216"/>
          <a:stretch/>
        </p:blipFill>
        <p:spPr>
          <a:xfrm>
            <a:off x="887067" y="939800"/>
            <a:ext cx="9853026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User Admin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896" y="5943600"/>
            <a:ext cx="9992697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Admin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menambah</a:t>
            </a:r>
            <a:r>
              <a:rPr lang="en-US" sz="2400" dirty="0"/>
              <a:t> user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dirty="0" err="1"/>
              <a:t>tambah</a:t>
            </a:r>
            <a:r>
              <a:rPr lang="en-US" sz="2400" dirty="0"/>
              <a:t> user.</a:t>
            </a:r>
          </a:p>
        </p:txBody>
      </p:sp>
    </p:spTree>
    <p:extLst>
      <p:ext uri="{BB962C8B-B14F-4D97-AF65-F5344CB8AC3E}">
        <p14:creationId xmlns:p14="http://schemas.microsoft.com/office/powerpoint/2010/main" val="122417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7" t="9651" b="4837"/>
          <a:stretch/>
        </p:blipFill>
        <p:spPr>
          <a:xfrm>
            <a:off x="853985" y="960518"/>
            <a:ext cx="9908193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Admin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896" y="5943600"/>
            <a:ext cx="9992697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Admin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di input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dosen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11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PANDUAN WEBSITE FIT UNTUK </a:t>
            </a:r>
            <a:r>
              <a:rPr lang="id-ID" dirty="0"/>
              <a:t>USER</a:t>
            </a:r>
            <a:r>
              <a:rPr lang="en-US" dirty="0"/>
              <a:t> LUAR IT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Tim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3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8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Elbow Connector 17"/>
          <p:cNvCxnSpPr/>
          <p:nvPr/>
        </p:nvCxnSpPr>
        <p:spPr>
          <a:xfrm>
            <a:off x="2054271" y="2517737"/>
            <a:ext cx="1352810" cy="1184313"/>
          </a:xfrm>
          <a:prstGeom prst="bentConnector3">
            <a:avLst>
              <a:gd name="adj1" fmla="val 3685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365127"/>
            <a:ext cx="8702040" cy="1325563"/>
          </a:xfrm>
        </p:spPr>
        <p:txBody>
          <a:bodyPr/>
          <a:lstStyle/>
          <a:p>
            <a:r>
              <a:rPr lang="en-US" dirty="0"/>
              <a:t>Navigation Bar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User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0" y="1825625"/>
            <a:ext cx="8039100" cy="4351338"/>
          </a:xfrm>
        </p:spPr>
        <p:txBody>
          <a:bodyPr>
            <a:normAutofit/>
          </a:bodyPr>
          <a:lstStyle/>
          <a:p>
            <a:r>
              <a:rPr lang="en-US" sz="2600" dirty="0"/>
              <a:t>Dashboard, </a:t>
            </a:r>
            <a:r>
              <a:rPr lang="en-US" sz="2600" dirty="0" err="1"/>
              <a:t>halaman</a:t>
            </a:r>
            <a:r>
              <a:rPr lang="en-US" sz="2600" dirty="0"/>
              <a:t> yang </a:t>
            </a:r>
            <a:r>
              <a:rPr lang="en-US" sz="2600" dirty="0" err="1"/>
              <a:t>akan</a:t>
            </a:r>
            <a:r>
              <a:rPr lang="en-US" sz="2600" dirty="0"/>
              <a:t> </a:t>
            </a:r>
            <a:r>
              <a:rPr lang="en-US" sz="2600" dirty="0" err="1"/>
              <a:t>menunjukan</a:t>
            </a:r>
            <a:r>
              <a:rPr lang="en-US" sz="2600" dirty="0"/>
              <a:t> list </a:t>
            </a:r>
            <a:r>
              <a:rPr lang="en-US" sz="2600" dirty="0" err="1"/>
              <a:t>tawaran</a:t>
            </a:r>
            <a:r>
              <a:rPr lang="en-US" sz="2600" dirty="0"/>
              <a:t> </a:t>
            </a:r>
            <a:r>
              <a:rPr lang="en-US" sz="2600" dirty="0" err="1"/>
              <a:t>judul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dosen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jadwal</a:t>
            </a:r>
            <a:r>
              <a:rPr lang="en-US" sz="2600" dirty="0"/>
              <a:t> </a:t>
            </a:r>
            <a:r>
              <a:rPr lang="en-US" sz="2600" dirty="0" err="1"/>
              <a:t>sidang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Lobi</a:t>
            </a:r>
            <a:r>
              <a:rPr lang="en-US" sz="2600" dirty="0"/>
              <a:t>,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melihat</a:t>
            </a:r>
            <a:r>
              <a:rPr lang="en-US" sz="2600" dirty="0"/>
              <a:t> logbook </a:t>
            </a:r>
            <a:r>
              <a:rPr lang="en-US" sz="2600" dirty="0" err="1"/>
              <a:t>bimbingan</a:t>
            </a:r>
            <a:r>
              <a:rPr lang="en-US" sz="2600" dirty="0"/>
              <a:t> </a:t>
            </a:r>
            <a:r>
              <a:rPr lang="en-US" sz="2600" dirty="0" err="1"/>
              <a:t>mahasiswa</a:t>
            </a:r>
            <a:r>
              <a:rPr lang="en-US" sz="2600" dirty="0"/>
              <a:t> yang </a:t>
            </a:r>
            <a:r>
              <a:rPr lang="en-US" sz="2600" dirty="0" err="1"/>
              <a:t>jadi</a:t>
            </a:r>
            <a:r>
              <a:rPr lang="en-US" sz="2600" dirty="0"/>
              <a:t> </a:t>
            </a:r>
            <a:r>
              <a:rPr lang="en-US" sz="2600" dirty="0" err="1"/>
              <a:t>bimbingannya</a:t>
            </a:r>
            <a:r>
              <a:rPr lang="en-US" sz="2600" dirty="0"/>
              <a:t>.</a:t>
            </a:r>
          </a:p>
          <a:p>
            <a:r>
              <a:rPr lang="en-US" sz="2600" dirty="0" err="1"/>
              <a:t>Penilaian</a:t>
            </a:r>
            <a:r>
              <a:rPr lang="en-US" sz="2600" dirty="0"/>
              <a:t>, </a:t>
            </a:r>
            <a:r>
              <a:rPr lang="en-US" sz="2600" dirty="0" err="1"/>
              <a:t>halaman</a:t>
            </a:r>
            <a:r>
              <a:rPr lang="en-US" sz="2600" dirty="0"/>
              <a:t> </a:t>
            </a:r>
            <a:r>
              <a:rPr lang="en-US" sz="2600" dirty="0" err="1"/>
              <a:t>untuk</a:t>
            </a:r>
            <a:r>
              <a:rPr lang="en-US" sz="2600" dirty="0"/>
              <a:t> </a:t>
            </a:r>
            <a:r>
              <a:rPr lang="en-US" sz="2600" dirty="0" err="1"/>
              <a:t>bisa</a:t>
            </a:r>
            <a:r>
              <a:rPr lang="en-US" sz="2600" dirty="0"/>
              <a:t> </a:t>
            </a:r>
            <a:r>
              <a:rPr lang="en-US" sz="2600" dirty="0" err="1"/>
              <a:t>menilai</a:t>
            </a:r>
            <a:r>
              <a:rPr lang="en-US" sz="2600" dirty="0"/>
              <a:t> </a:t>
            </a:r>
            <a:r>
              <a:rPr lang="en-US" sz="2600" dirty="0" err="1"/>
              <a:t>sebagai</a:t>
            </a:r>
            <a:r>
              <a:rPr lang="en-US" sz="2600" dirty="0"/>
              <a:t> </a:t>
            </a:r>
            <a:r>
              <a:rPr lang="en-US" sz="2600" dirty="0" err="1"/>
              <a:t>Pembimbing</a:t>
            </a:r>
            <a:r>
              <a:rPr lang="en-US" sz="2600" dirty="0"/>
              <a:t>/</a:t>
            </a:r>
            <a:r>
              <a:rPr lang="en-US" sz="2600" dirty="0" err="1"/>
              <a:t>penguji</a:t>
            </a:r>
            <a:r>
              <a:rPr lang="en-US" sz="2600" dirty="0"/>
              <a:t> </a:t>
            </a:r>
            <a:r>
              <a:rPr lang="en-US" sz="2600" dirty="0" err="1"/>
              <a:t>saat</a:t>
            </a:r>
            <a:r>
              <a:rPr lang="en-US" sz="2600" dirty="0"/>
              <a:t> </a:t>
            </a:r>
            <a:r>
              <a:rPr lang="en-US" sz="2600" dirty="0" err="1"/>
              <a:t>sidang</a:t>
            </a:r>
            <a:r>
              <a:rPr lang="en-US" sz="2600" dirty="0"/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86002" y="1002084"/>
            <a:ext cx="1121081" cy="1020873"/>
          </a:xfrm>
          <a:prstGeom prst="bentConnector3">
            <a:avLst>
              <a:gd name="adj1" fmla="val 4093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286001" y="1825626"/>
            <a:ext cx="1121080" cy="1030313"/>
          </a:xfrm>
          <a:prstGeom prst="bentConnector3">
            <a:avLst>
              <a:gd name="adj1" fmla="val 3413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8" r="83586" b="4360"/>
          <a:stretch/>
        </p:blipFill>
        <p:spPr>
          <a:xfrm>
            <a:off x="-1" y="-5863"/>
            <a:ext cx="2317667" cy="68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47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4" t="9504" r="1335" b="4320"/>
          <a:stretch/>
        </p:blipFill>
        <p:spPr>
          <a:xfrm>
            <a:off x="853985" y="850900"/>
            <a:ext cx="969130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Dashboard User External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99639" y="4686300"/>
            <a:ext cx="4845654" cy="187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External </a:t>
            </a:r>
            <a:r>
              <a:rPr lang="en-US" sz="2400" dirty="0" err="1"/>
              <a:t>dapat</a:t>
            </a:r>
            <a:r>
              <a:rPr lang="en-US" sz="2400" dirty="0"/>
              <a:t> input </a:t>
            </a:r>
            <a:r>
              <a:rPr lang="en-US" sz="2400" dirty="0" err="1"/>
              <a:t>tawaran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External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jadwal</a:t>
            </a:r>
            <a:r>
              <a:rPr lang="en-US" sz="2400" dirty="0"/>
              <a:t> </a:t>
            </a:r>
            <a:r>
              <a:rPr lang="en-US" sz="2400" dirty="0" err="1"/>
              <a:t>sidang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93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0" t="9677" b="4315"/>
          <a:stretch/>
        </p:blipFill>
        <p:spPr>
          <a:xfrm>
            <a:off x="863600" y="850900"/>
            <a:ext cx="987684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Dashboard User External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03300" y="5676900"/>
            <a:ext cx="9541993" cy="88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External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malihat</a:t>
            </a:r>
            <a:r>
              <a:rPr lang="en-US" sz="2400" dirty="0"/>
              <a:t> log book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bimbingan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612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92600" y="0"/>
            <a:ext cx="7899400" cy="6858000"/>
            <a:chOff x="4089400" y="0"/>
            <a:chExt cx="8102600" cy="70347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7" t="9519" r="1376" b="4716"/>
            <a:stretch/>
          </p:blipFill>
          <p:spPr>
            <a:xfrm>
              <a:off x="4089400" y="0"/>
              <a:ext cx="8102600" cy="47625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14" t="42864" r="1136" b="4810"/>
            <a:stretch/>
          </p:blipFill>
          <p:spPr>
            <a:xfrm>
              <a:off x="4089400" y="4143604"/>
              <a:ext cx="8102600" cy="2891128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0" y="2007050"/>
            <a:ext cx="4441372" cy="3631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External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sidang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form </a:t>
            </a:r>
            <a:r>
              <a:rPr lang="en-US" sz="2400" dirty="0" err="1"/>
              <a:t>penilaian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External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riwayat</a:t>
            </a:r>
            <a:r>
              <a:rPr lang="en-US" sz="2400" dirty="0"/>
              <a:t> </a:t>
            </a:r>
            <a:r>
              <a:rPr lang="en-US" sz="2400" dirty="0" err="1"/>
              <a:t>penilaian</a:t>
            </a:r>
            <a:r>
              <a:rPr lang="en-US" sz="2400" dirty="0"/>
              <a:t>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diubah</a:t>
            </a:r>
            <a:r>
              <a:rPr lang="en-US" sz="2400" dirty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4441372" cy="200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 err="1"/>
              <a:t>Tampilan</a:t>
            </a:r>
            <a:r>
              <a:rPr lang="en-US" sz="4000" dirty="0"/>
              <a:t> </a:t>
            </a:r>
            <a:r>
              <a:rPr lang="en-US" sz="4000" dirty="0" err="1"/>
              <a:t>Penilaian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000" dirty="0"/>
              <a:t>User External</a:t>
            </a:r>
          </a:p>
        </p:txBody>
      </p:sp>
    </p:spTree>
    <p:extLst>
      <p:ext uri="{BB962C8B-B14F-4D97-AF65-F5344CB8AC3E}">
        <p14:creationId xmlns:p14="http://schemas.microsoft.com/office/powerpoint/2010/main" val="189859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PANDUAN WEBSITE FIT UNTUK MAHASISWA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Tim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r>
              <a:rPr lang="en-US" dirty="0"/>
              <a:t> 3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2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32"/>
          <p:cNvCxnSpPr/>
          <p:nvPr/>
        </p:nvCxnSpPr>
        <p:spPr>
          <a:xfrm>
            <a:off x="2179322" y="4001294"/>
            <a:ext cx="1227761" cy="1016196"/>
          </a:xfrm>
          <a:prstGeom prst="bentConnector3">
            <a:avLst>
              <a:gd name="adj1" fmla="val 200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2179322" y="3086102"/>
            <a:ext cx="1227761" cy="1095927"/>
          </a:xfrm>
          <a:prstGeom prst="bentConnector3">
            <a:avLst>
              <a:gd name="adj1" fmla="val 2620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054271" y="2517737"/>
            <a:ext cx="1352810" cy="1200825"/>
          </a:xfrm>
          <a:prstGeom prst="bentConnector3">
            <a:avLst>
              <a:gd name="adj1" fmla="val 3911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365127"/>
            <a:ext cx="8702040" cy="1325563"/>
          </a:xfrm>
        </p:spPr>
        <p:txBody>
          <a:bodyPr/>
          <a:lstStyle/>
          <a:p>
            <a:r>
              <a:rPr lang="en-US" dirty="0"/>
              <a:t>Navigation Bar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0" y="1825625"/>
            <a:ext cx="80391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Dashboard, </a:t>
            </a:r>
            <a:r>
              <a:rPr lang="en-US" dirty="0" err="1"/>
              <a:t>halaman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list </a:t>
            </a:r>
            <a:r>
              <a:rPr lang="en-US" dirty="0" err="1"/>
              <a:t>tawaran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profile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r>
              <a:rPr lang="en-US" dirty="0" err="1"/>
              <a:t>Pengajuan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pengajuan</a:t>
            </a:r>
            <a:r>
              <a:rPr lang="en-US" dirty="0"/>
              <a:t> proposal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.</a:t>
            </a:r>
          </a:p>
          <a:p>
            <a:r>
              <a:rPr lang="en-US" dirty="0" err="1"/>
              <a:t>Lobi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 logbook </a:t>
            </a:r>
            <a:r>
              <a:rPr lang="en-US" dirty="0" err="1"/>
              <a:t>bimbingan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input logbook.</a:t>
            </a:r>
          </a:p>
          <a:p>
            <a:r>
              <a:rPr lang="en-US" dirty="0" err="1"/>
              <a:t>Nilai</a:t>
            </a:r>
            <a:r>
              <a:rPr lang="en-US" dirty="0"/>
              <a:t>,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penilai</a:t>
            </a:r>
            <a:r>
              <a:rPr lang="en-US" dirty="0"/>
              <a:t>/</a:t>
            </a:r>
            <a:r>
              <a:rPr lang="en-US" dirty="0" err="1"/>
              <a:t>penguji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.</a:t>
            </a:r>
          </a:p>
          <a:p>
            <a:r>
              <a:rPr lang="en-US" dirty="0"/>
              <a:t>Repository,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terkumpulnya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IT ITS.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 r="83896" b="3977"/>
          <a:stretch/>
        </p:blipFill>
        <p:spPr>
          <a:xfrm>
            <a:off x="0" y="0"/>
            <a:ext cx="2286000" cy="6858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286002" y="1002084"/>
            <a:ext cx="1121081" cy="1020873"/>
          </a:xfrm>
          <a:prstGeom prst="bentConnector3">
            <a:avLst>
              <a:gd name="adj1" fmla="val 4093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286001" y="1825626"/>
            <a:ext cx="1121080" cy="1030313"/>
          </a:xfrm>
          <a:prstGeom prst="bentConnector3">
            <a:avLst>
              <a:gd name="adj1" fmla="val 3413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66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7" t="9313" b="11346"/>
          <a:stretch/>
        </p:blipFill>
        <p:spPr>
          <a:xfrm>
            <a:off x="1033055" y="628469"/>
            <a:ext cx="10157460" cy="54385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192702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Dashboard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3055" y="5863770"/>
            <a:ext cx="10157459" cy="1095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tawaran</a:t>
            </a:r>
            <a:r>
              <a:rPr lang="en-US" sz="2400" dirty="0"/>
              <a:t> </a:t>
            </a:r>
            <a:r>
              <a:rPr lang="en-US" sz="2400" dirty="0" err="1"/>
              <a:t>judul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dosen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profile </a:t>
            </a:r>
            <a:r>
              <a:rPr lang="en-US" sz="2400" dirty="0" err="1"/>
              <a:t>diri</a:t>
            </a:r>
            <a:r>
              <a:rPr lang="en-US" sz="2400" dirty="0"/>
              <a:t> di </a:t>
            </a:r>
            <a:r>
              <a:rPr lang="en-US" sz="2400" dirty="0" err="1"/>
              <a:t>sebelah</a:t>
            </a:r>
            <a:r>
              <a:rPr lang="en-US" sz="2400" dirty="0"/>
              <a:t> </a:t>
            </a:r>
            <a:r>
              <a:rPr lang="en-US" sz="2400" dirty="0" err="1"/>
              <a:t>kanan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3708" y="4099724"/>
            <a:ext cx="3396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Bila</a:t>
            </a:r>
            <a:r>
              <a:rPr lang="en-US" b="1" dirty="0"/>
              <a:t> </a:t>
            </a:r>
            <a:r>
              <a:rPr lang="en-US" b="1" dirty="0" err="1"/>
              <a:t>sudah</a:t>
            </a:r>
            <a:r>
              <a:rPr lang="en-US" b="1" dirty="0"/>
              <a:t> di </a:t>
            </a:r>
            <a:r>
              <a:rPr lang="en-US" b="1" dirty="0" err="1"/>
              <a:t>acc</a:t>
            </a:r>
            <a:r>
              <a:rPr lang="en-US" b="1" dirty="0"/>
              <a:t> </a:t>
            </a:r>
            <a:r>
              <a:rPr lang="en-US" b="1" dirty="0" err="1"/>
              <a:t>pengajuan</a:t>
            </a:r>
            <a:r>
              <a:rPr lang="en-US" b="1" dirty="0"/>
              <a:t> </a:t>
            </a:r>
            <a:r>
              <a:rPr lang="en-US" b="1" dirty="0" err="1"/>
              <a:t>proposalnya</a:t>
            </a:r>
            <a:r>
              <a:rPr lang="en-US" b="1" dirty="0"/>
              <a:t>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pembimbing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judul</a:t>
            </a:r>
            <a:r>
              <a:rPr lang="en-US" b="1" dirty="0"/>
              <a:t> </a:t>
            </a:r>
            <a:r>
              <a:rPr lang="en-US" b="1" dirty="0" err="1"/>
              <a:t>tugas</a:t>
            </a:r>
            <a:r>
              <a:rPr lang="en-US" b="1" dirty="0"/>
              <a:t> </a:t>
            </a:r>
            <a:r>
              <a:rPr lang="en-US" b="1" dirty="0" err="1"/>
              <a:t>akhir</a:t>
            </a:r>
            <a:r>
              <a:rPr lang="en-US" b="1" dirty="0"/>
              <a:t> </a:t>
            </a:r>
            <a:r>
              <a:rPr lang="en-US" b="1" dirty="0" err="1"/>
              <a:t>mahasiswa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50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14" y="0"/>
            <a:ext cx="4441372" cy="2002971"/>
          </a:xfrm>
        </p:spPr>
        <p:txBody>
          <a:bodyPr vert="horz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err="1"/>
              <a:t>Tampilan</a:t>
            </a:r>
            <a:r>
              <a:rPr lang="en-US" sz="4000" dirty="0"/>
              <a:t> </a:t>
            </a:r>
            <a:r>
              <a:rPr lang="en-US" sz="4000" dirty="0" err="1"/>
              <a:t>Pengajuan</a:t>
            </a:r>
            <a:r>
              <a:rPr lang="en-US" sz="4000" dirty="0"/>
              <a:t> </a:t>
            </a:r>
            <a:r>
              <a:rPr lang="en-US" sz="4000" dirty="0" err="1"/>
              <a:t>Mahasiswa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441372" y="-2"/>
            <a:ext cx="7750628" cy="6858002"/>
            <a:chOff x="3236687" y="0"/>
            <a:chExt cx="7750628" cy="68580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93" t="9616" r="1556" b="4480"/>
            <a:stretch/>
          </p:blipFill>
          <p:spPr>
            <a:xfrm>
              <a:off x="3236687" y="0"/>
              <a:ext cx="7750628" cy="457900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9" t="42574" r="1707" b="4810"/>
            <a:stretch/>
          </p:blipFill>
          <p:spPr>
            <a:xfrm>
              <a:off x="3236687" y="4051918"/>
              <a:ext cx="7736114" cy="2806084"/>
            </a:xfrm>
            <a:prstGeom prst="rect">
              <a:avLst/>
            </a:prstGeom>
          </p:spPr>
        </p:pic>
      </p:grpSp>
      <p:sp>
        <p:nvSpPr>
          <p:cNvPr id="6" name="Title 1"/>
          <p:cNvSpPr txBox="1">
            <a:spLocks/>
          </p:cNvSpPr>
          <p:nvPr/>
        </p:nvSpPr>
        <p:spPr>
          <a:xfrm>
            <a:off x="0" y="2002971"/>
            <a:ext cx="4441372" cy="4855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Mahasiswa</a:t>
            </a:r>
            <a:r>
              <a:rPr lang="en-US" sz="2400" dirty="0"/>
              <a:t> input </a:t>
            </a:r>
            <a:r>
              <a:rPr lang="en-US" sz="2400" dirty="0" err="1"/>
              <a:t>pengajuan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form </a:t>
            </a:r>
            <a:r>
              <a:rPr lang="en-US" sz="2400" dirty="0" err="1"/>
              <a:t>pengajuan</a:t>
            </a:r>
            <a:r>
              <a:rPr lang="en-US" sz="2400" dirty="0"/>
              <a:t> proposal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menunggu</a:t>
            </a:r>
            <a:r>
              <a:rPr lang="en-US" sz="2400" dirty="0"/>
              <a:t> feedback </a:t>
            </a:r>
            <a:r>
              <a:rPr lang="en-US" sz="2400" dirty="0" err="1"/>
              <a:t>dari</a:t>
            </a:r>
            <a:r>
              <a:rPr lang="en-US" sz="2400" dirty="0"/>
              <a:t> admin/</a:t>
            </a:r>
            <a:r>
              <a:rPr lang="en-US" sz="2400" dirty="0" err="1"/>
              <a:t>kepala</a:t>
            </a:r>
            <a:r>
              <a:rPr lang="en-US" sz="2400" dirty="0"/>
              <a:t> </a:t>
            </a:r>
            <a:r>
              <a:rPr lang="en-US" sz="2400" dirty="0" err="1"/>
              <a:t>laboratorium</a:t>
            </a:r>
            <a:r>
              <a:rPr lang="en-US" sz="2400" dirty="0"/>
              <a:t> (</a:t>
            </a:r>
            <a:r>
              <a:rPr lang="en-US" sz="2400" dirty="0" err="1"/>
              <a:t>bila</a:t>
            </a:r>
            <a:r>
              <a:rPr lang="en-US" sz="2400" dirty="0"/>
              <a:t> di ACC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Pembimbing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Tabel</a:t>
            </a:r>
            <a:r>
              <a:rPr lang="en-US" sz="2400" dirty="0"/>
              <a:t> Logging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riwayat</a:t>
            </a:r>
            <a:r>
              <a:rPr lang="en-US" sz="2400" dirty="0"/>
              <a:t> </a:t>
            </a:r>
            <a:r>
              <a:rPr lang="en-US" sz="2400" dirty="0" err="1"/>
              <a:t>Pengajuan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580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281714" y="1"/>
            <a:ext cx="7910286" cy="6858000"/>
            <a:chOff x="4441372" y="420913"/>
            <a:chExt cx="7750628" cy="643708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1" t="9274" b="4564"/>
            <a:stretch/>
          </p:blipFill>
          <p:spPr>
            <a:xfrm>
              <a:off x="4441372" y="420913"/>
              <a:ext cx="7750628" cy="450413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39" t="42574" r="1707" b="4810"/>
            <a:stretch/>
          </p:blipFill>
          <p:spPr>
            <a:xfrm>
              <a:off x="4441372" y="4051916"/>
              <a:ext cx="7736114" cy="2806084"/>
            </a:xfrm>
            <a:prstGeom prst="rect">
              <a:avLst/>
            </a:prstGeom>
          </p:spPr>
        </p:pic>
      </p:grp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4514" y="0"/>
            <a:ext cx="4441372" cy="2002971"/>
          </a:xfrm>
        </p:spPr>
        <p:txBody>
          <a:bodyPr vert="horz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err="1"/>
              <a:t>Tampilan</a:t>
            </a:r>
            <a:r>
              <a:rPr lang="en-US" sz="4000" dirty="0"/>
              <a:t> </a:t>
            </a:r>
            <a:r>
              <a:rPr lang="en-US" sz="4000" dirty="0" err="1"/>
              <a:t>Lobi</a:t>
            </a:r>
            <a:br>
              <a:rPr lang="en-US" sz="4000" dirty="0"/>
            </a:br>
            <a:r>
              <a:rPr lang="en-US" sz="4000" dirty="0" err="1"/>
              <a:t>Mahasiswa</a:t>
            </a:r>
            <a:endParaRPr lang="en-US" sz="4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2002971"/>
            <a:ext cx="4441372" cy="4855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Mahasiswa</a:t>
            </a:r>
            <a:r>
              <a:rPr lang="en-US" sz="2400" dirty="0"/>
              <a:t> input </a:t>
            </a:r>
            <a:r>
              <a:rPr lang="en-US" sz="2400" dirty="0" err="1"/>
              <a:t>Lobi</a:t>
            </a:r>
            <a:r>
              <a:rPr lang="en-US" sz="2400" dirty="0"/>
              <a:t> / Logbook </a:t>
            </a:r>
            <a:r>
              <a:rPr lang="en-US" sz="2400" dirty="0" err="1"/>
              <a:t>Bimbingan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Form </a:t>
            </a:r>
            <a:r>
              <a:rPr lang="en-US" sz="2400" dirty="0" err="1"/>
              <a:t>Lobi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menunggu</a:t>
            </a:r>
            <a:r>
              <a:rPr lang="en-US" sz="2400" dirty="0"/>
              <a:t> feedback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Dosen</a:t>
            </a:r>
            <a:r>
              <a:rPr lang="en-US" sz="2400" dirty="0"/>
              <a:t> </a:t>
            </a:r>
            <a:r>
              <a:rPr lang="en-US" sz="2400" dirty="0" err="1"/>
              <a:t>Pembimbing</a:t>
            </a:r>
            <a:r>
              <a:rPr lang="en-US" sz="2400" dirty="0"/>
              <a:t> 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Tabel</a:t>
            </a:r>
            <a:r>
              <a:rPr lang="en-US" sz="2400" dirty="0"/>
              <a:t> Logging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riwayat</a:t>
            </a:r>
            <a:r>
              <a:rPr lang="en-US" sz="2400" dirty="0"/>
              <a:t> </a:t>
            </a:r>
            <a:r>
              <a:rPr lang="en-US" sz="2400" dirty="0" err="1"/>
              <a:t>Lobi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598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97817" y="330200"/>
            <a:ext cx="9992697" cy="6063344"/>
            <a:chOff x="853985" y="1143000"/>
            <a:chExt cx="9992697" cy="60633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51" t="10377" b="4735"/>
            <a:stretch/>
          </p:blipFill>
          <p:spPr>
            <a:xfrm>
              <a:off x="853985" y="1143000"/>
              <a:ext cx="9992697" cy="57150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94" t="19989" b="24295"/>
            <a:stretch/>
          </p:blipFill>
          <p:spPr>
            <a:xfrm>
              <a:off x="853985" y="3453330"/>
              <a:ext cx="9992697" cy="3753014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17" y="-242727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97817" y="6146798"/>
            <a:ext cx="9992697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sidang</a:t>
            </a:r>
            <a:r>
              <a:rPr lang="en-US" sz="2400" dirty="0"/>
              <a:t> di </a:t>
            </a:r>
            <a:r>
              <a:rPr lang="en-US" sz="2400" dirty="0" err="1"/>
              <a:t>halaman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2857" y="957943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Bila</a:t>
            </a:r>
            <a:r>
              <a:rPr lang="en-US" b="1" dirty="0"/>
              <a:t> </a:t>
            </a:r>
            <a:r>
              <a:rPr lang="en-US" b="1" dirty="0" err="1"/>
              <a:t>Belum</a:t>
            </a:r>
            <a:r>
              <a:rPr lang="en-US" b="1" dirty="0"/>
              <a:t> </a:t>
            </a:r>
            <a:r>
              <a:rPr lang="en-US" b="1" dirty="0" err="1"/>
              <a:t>Sidang</a:t>
            </a:r>
            <a:r>
              <a:rPr lang="en-US" b="1" dirty="0"/>
              <a:t>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kosong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02857" y="3127266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Bila</a:t>
            </a:r>
            <a:r>
              <a:rPr lang="en-US" b="1" dirty="0"/>
              <a:t> </a:t>
            </a:r>
            <a:r>
              <a:rPr lang="en-US" b="1" dirty="0" err="1"/>
              <a:t>sudah</a:t>
            </a:r>
            <a:r>
              <a:rPr lang="en-US" b="1" dirty="0"/>
              <a:t> </a:t>
            </a:r>
            <a:r>
              <a:rPr lang="en-US" b="1" dirty="0" err="1"/>
              <a:t>Sidang</a:t>
            </a:r>
            <a:r>
              <a:rPr lang="en-US" b="1" dirty="0"/>
              <a:t>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terisi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123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4" t="9980" b="4810"/>
          <a:stretch/>
        </p:blipFill>
        <p:spPr>
          <a:xfrm>
            <a:off x="853985" y="1143000"/>
            <a:ext cx="9949608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985" y="570073"/>
            <a:ext cx="10515600" cy="132556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Repository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0896" y="6045200"/>
            <a:ext cx="9992697" cy="8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yang </a:t>
            </a:r>
            <a:r>
              <a:rPr lang="en-US" sz="2400" dirty="0" err="1"/>
              <a:t>pernah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413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705</Words>
  <Application>Microsoft Office PowerPoint</Application>
  <PresentationFormat>Widescreen</PresentationFormat>
  <Paragraphs>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PANDUAN PENGGUNAAN WEBSITE FIT</vt:lpstr>
      <vt:lpstr>Tampilan awal website (login page)</vt:lpstr>
      <vt:lpstr>PANDUAN WEBSITE FIT UNTUK MAHASISWA</vt:lpstr>
      <vt:lpstr>Navigation Bar untuk Mahasiswa</vt:lpstr>
      <vt:lpstr>Tampilan Dashboard Mahasiswa</vt:lpstr>
      <vt:lpstr>Tampilan Pengajuan Mahasiswa</vt:lpstr>
      <vt:lpstr>Tampilan Lobi Mahasiswa</vt:lpstr>
      <vt:lpstr>Tampilan Nilai Mahasiswa</vt:lpstr>
      <vt:lpstr>Tampilan Repository</vt:lpstr>
      <vt:lpstr>PANDUAN WEBSITE FIT UNTUK DOSEN</vt:lpstr>
      <vt:lpstr>Navigation Bar untuk Dosen</vt:lpstr>
      <vt:lpstr>Tampilan Dashboard Dosen</vt:lpstr>
      <vt:lpstr>PowerPoint Presentation</vt:lpstr>
      <vt:lpstr>PowerPoint Presentation</vt:lpstr>
      <vt:lpstr>Tampilan Repository</vt:lpstr>
      <vt:lpstr>PANDUAN WEBSITE FIT UNTUK ADMIN</vt:lpstr>
      <vt:lpstr>Navigation Bar untuk Admin</vt:lpstr>
      <vt:lpstr>Tampilan Dashboard Admin</vt:lpstr>
      <vt:lpstr>Tampilan Proposal Admin</vt:lpstr>
      <vt:lpstr>PowerPoint Presentation</vt:lpstr>
      <vt:lpstr>Tampilan Tambah User Admin</vt:lpstr>
      <vt:lpstr>Tampilan Nilai Admin</vt:lpstr>
      <vt:lpstr>PANDUAN WEBSITE FIT UNTUK USER LUAR IT</vt:lpstr>
      <vt:lpstr>Navigation Bar untuk User Luar IT</vt:lpstr>
      <vt:lpstr>Tampilan Dashboard User External</vt:lpstr>
      <vt:lpstr>Tampilan Dashboard User External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PANDUAN PENGGUNAAN WEBSITE FIT</dc:title>
  <dc:creator>USER</dc:creator>
  <cp:lastModifiedBy>05311840000044@mahasiswa.integra.its.ac.id</cp:lastModifiedBy>
  <cp:revision>23</cp:revision>
  <dcterms:created xsi:type="dcterms:W3CDTF">2021-12-30T21:05:04Z</dcterms:created>
  <dcterms:modified xsi:type="dcterms:W3CDTF">2022-01-01T21:08:25Z</dcterms:modified>
</cp:coreProperties>
</file>