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5A0-BDF9-4BF8-848D-9B7F376D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D066B-C58D-4430-92D9-53AEB286D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30B72-0037-45BA-8A53-23F19E3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4B56-4415-45FB-8960-519919A5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432C-8A69-4FB4-AD60-A0023587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30EC-82F7-4101-BC8A-9FFAEEFC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8674-8F0D-4A46-AECC-B433AF6D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58B2-918F-42A2-AF7B-CFA5FF80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00A9-B2E6-44D9-BDEC-CB38FF2F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2BCD-AE55-4E63-9716-46636BC8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D70EB-831D-4C70-B4A4-E3412DF4A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E9BA-08BB-468A-A5C8-9A6965AF8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B9B6-1272-4674-8459-AAF1E2D7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6D19-69AF-4A49-887C-676E4DE4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ABDC-25D7-40C4-BF91-8D5295BC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EC56-5FD6-4017-B17A-05CD9AF0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D59E-37CC-4CD4-93CE-88EAFDEF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CA9B-54A0-4358-8436-FF9F8FE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61FC-7EE5-4D14-9A28-A6984F03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3038-FBFE-477A-AE03-36F1200D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28DB-0C42-438D-8D51-BC51DC5D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7641A-B48A-4F85-890F-598130F1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4E3B-A83A-4C5D-9E6A-6B06CE4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77FA-6276-4AE4-908B-CD165329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5592-CC38-48A7-9E91-9FCE7905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18E-5293-45D8-998B-39795E41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0AAB-7E1F-4CFF-8E32-B8FA1F67C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A62F5-5C11-4B3E-A0DD-F1CB7133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D31-5F89-448B-B3A3-98DC0251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B806-260C-4EA9-B1B6-4684D6D9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C82B4-8181-4974-B2B3-7CECA6F9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CA43-D31B-4839-8093-106D9BB0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3E39C-FB63-4428-84A2-D600B7E6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AF4EF-6298-431E-8D44-B768A81A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9BEC5-A843-46B8-8986-9C9C001D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CB040-C3B3-4776-B957-137BE0D56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6D40F-5FCD-4DE2-B98E-617790D3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AC863-96C4-4292-9E0F-9E554E10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46C93-58C6-476E-83B1-E6CEF620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0615-AE8B-42E9-898E-DBBFDEE9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C649-3802-463D-A926-8FEDAF6D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10095-0739-4BA9-807A-3D81BA0D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85075-C70A-44CB-B15D-42188C70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F9752-D696-45FB-B2D5-42C9CF27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26A6-E9CD-4C21-B8B3-53548420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79BB-AC94-43EA-8F05-45CF2B38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914B-934F-46AC-A2A0-29086524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2214-603A-466A-BA5E-94C53016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FD01-8AA1-413F-90D7-F2DCC9350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8ECC9-4A25-4776-AA69-E7EB874B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683D-5DF9-49DC-9CA3-957A2455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2244B-D9B6-4263-B7AC-5C629A61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1B70-E4F5-45D1-BD6E-35551EEB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23C0B-119C-4BD7-8F2F-336B86BB0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49F00-511A-4DD9-940C-7ED1FAB00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FCFC-BA2B-438A-8838-8AE664BD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5937-B86C-4FDE-BA84-770CF154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3665-3663-4E08-8AD1-0B5FBF96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735B0-62C3-4490-9162-084FF7F2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CFE8-FEED-4C06-B960-CEA7481C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8E86-62FE-4757-BB44-CDF6252A6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DF7B-6C20-42C8-99D5-8D14D6C3F58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5725-0F05-4A71-B057-D6F673B4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944F-8184-458D-BF41-E077DE554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A9CE-7D1F-4D73-8849-BACC40CF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2CDA-2C4C-456D-A102-8ECEC09E1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Maps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59DB6-DC4E-439B-A4CC-933557A30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Southcoast </a:t>
            </a:r>
            <a:r>
              <a:rPr lang="en-US" dirty="0" err="1"/>
              <a:t>UseR</a:t>
            </a:r>
            <a:r>
              <a:rPr lang="en-US" dirty="0"/>
              <a:t>! October 2021</a:t>
            </a:r>
          </a:p>
          <a:p>
            <a:r>
              <a:rPr lang="en-US" dirty="0"/>
              <a:t>Lucy McGinnis</a:t>
            </a:r>
          </a:p>
        </p:txBody>
      </p:sp>
    </p:spTree>
    <p:extLst>
      <p:ext uri="{BB962C8B-B14F-4D97-AF65-F5344CB8AC3E}">
        <p14:creationId xmlns:p14="http://schemas.microsoft.com/office/powerpoint/2010/main" val="282223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A991-4930-4F02-AF46-70F0A68A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3A86-6B36-4243-938F-E7F04AA6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communication tool</a:t>
            </a:r>
          </a:p>
          <a:p>
            <a:r>
              <a:rPr lang="en-US" dirty="0"/>
              <a:t>A more intuitive way to visualize data</a:t>
            </a:r>
          </a:p>
          <a:p>
            <a:r>
              <a:rPr lang="en-US" dirty="0"/>
              <a:t>Can layer a lot of information into one visual. Overlay different ideas to show new findings</a:t>
            </a:r>
          </a:p>
        </p:txBody>
      </p:sp>
    </p:spTree>
    <p:extLst>
      <p:ext uri="{BB962C8B-B14F-4D97-AF65-F5344CB8AC3E}">
        <p14:creationId xmlns:p14="http://schemas.microsoft.com/office/powerpoint/2010/main" val="281170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5ADB-7442-4110-B804-F549E037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2B077-06D4-4320-AA62-35849129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80" y="60597"/>
            <a:ext cx="6692042" cy="673680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821682-1736-4246-BF23-2B1BEE9A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6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169B-A77F-44C2-BD93-9C554BA9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5E86B-CDF4-45D2-ADBD-BA5CC66E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08D492B-D29A-40DA-8653-5E24E760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07" y="0"/>
            <a:ext cx="7401509" cy="65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0566-7070-41BD-91AA-6D716A33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6A493-6C65-4453-BFA2-F733DAA1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283" y="1256229"/>
            <a:ext cx="6504886" cy="3597882"/>
          </a:xfr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F3CAD33-0B76-4D8B-A249-7C706C1E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0" y="91657"/>
            <a:ext cx="4169727" cy="277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F4F745C-65A3-4B5A-9C7D-FD3154D2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5" y="3055170"/>
            <a:ext cx="5070438" cy="38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D1AB6-0BB0-4A19-B2A9-74A1D7430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308" y="218004"/>
            <a:ext cx="2724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5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A6F9-5A35-431E-8682-E3DE5D67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95" y="6110344"/>
            <a:ext cx="5777753" cy="3825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https://storymaps.arcgis.com/stories/b3321ee343c9424eb6557332f81509c6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28D6B-B527-4C19-93DD-03582DBD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263"/>
            <a:ext cx="12192000" cy="51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3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C836-6F79-47DF-9CA3-0358817B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81A3-4FB4-4E58-A37C-135E3EDD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Sf</a:t>
            </a:r>
          </a:p>
          <a:p>
            <a:pPr lvl="1"/>
            <a:r>
              <a:rPr lang="en-US" dirty="0"/>
              <a:t>Ggplot2</a:t>
            </a:r>
          </a:p>
          <a:p>
            <a:r>
              <a:rPr lang="en-US" dirty="0"/>
              <a:t>File types</a:t>
            </a:r>
          </a:p>
          <a:p>
            <a:pPr lvl="1"/>
            <a:r>
              <a:rPr lang="en-US" dirty="0"/>
              <a:t>Data frames</a:t>
            </a:r>
          </a:p>
          <a:p>
            <a:pPr lvl="1"/>
            <a:r>
              <a:rPr lang="en-US" dirty="0"/>
              <a:t>Shapefiles (.</a:t>
            </a:r>
            <a:r>
              <a:rPr lang="en-US" dirty="0" err="1"/>
              <a:t>shp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98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7327-0365-4573-9FFE-4BFD4787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BB75-8254-4354-BF82-4BA3940C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packages have data built in</a:t>
            </a:r>
          </a:p>
          <a:p>
            <a:pPr lvl="1"/>
            <a:r>
              <a:rPr lang="en-US" dirty="0"/>
              <a:t>MARMAP – bathymetry data</a:t>
            </a:r>
          </a:p>
          <a:p>
            <a:r>
              <a:rPr lang="en-US" dirty="0"/>
              <a:t>Publicly available geographic data</a:t>
            </a:r>
          </a:p>
          <a:p>
            <a:pPr lvl="1"/>
            <a:r>
              <a:rPr lang="en-US" dirty="0"/>
              <a:t>Google “_____ GIS”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6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972B-0CE6-440F-B561-11C6878E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693B-D97B-45A4-B30D-DE3F9E62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Geocomputation</a:t>
            </a:r>
            <a:r>
              <a:rPr lang="en-US"/>
              <a:t> in R</a:t>
            </a:r>
            <a:endParaRPr lang="en-US" dirty="0"/>
          </a:p>
          <a:p>
            <a:r>
              <a:rPr lang="en-US" dirty="0"/>
              <a:t>Sf</a:t>
            </a:r>
          </a:p>
          <a:p>
            <a:r>
              <a:rPr lang="en-US" dirty="0" err="1"/>
              <a:t>Ggplot</a:t>
            </a:r>
            <a:r>
              <a:rPr lang="en-US" dirty="0"/>
              <a:t> cheat sheet?</a:t>
            </a:r>
          </a:p>
        </p:txBody>
      </p:sp>
    </p:spTree>
    <p:extLst>
      <p:ext uri="{BB962C8B-B14F-4D97-AF65-F5344CB8AC3E}">
        <p14:creationId xmlns:p14="http://schemas.microsoft.com/office/powerpoint/2010/main" val="14067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Making Maps with R</vt:lpstr>
      <vt:lpstr>Why make a map?</vt:lpstr>
      <vt:lpstr>PowerPoint Presentation</vt:lpstr>
      <vt:lpstr>PowerPoint Presentation</vt:lpstr>
      <vt:lpstr>PowerPoint Presentation</vt:lpstr>
      <vt:lpstr>PowerPoint Presentation</vt:lpstr>
      <vt:lpstr>What we’re working with</vt:lpstr>
      <vt:lpstr>Where do I get data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Maps with R</dc:title>
  <dc:creator>Lucy McGinnis</dc:creator>
  <cp:lastModifiedBy>Lucy McGinnis</cp:lastModifiedBy>
  <cp:revision>2</cp:revision>
  <dcterms:created xsi:type="dcterms:W3CDTF">2021-10-05T17:21:13Z</dcterms:created>
  <dcterms:modified xsi:type="dcterms:W3CDTF">2021-10-07T19:02:35Z</dcterms:modified>
</cp:coreProperties>
</file>