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FEDC-A88F-42A5-8409-A09E0F37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12301-13E4-4E88-845D-334AF543C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F7A56-5F24-48E8-A90C-AEC3D4B4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9940-54FA-45F6-BDDF-353E4B3A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72BA-E82F-4E3A-95DE-DF19C375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004E-4051-4A09-8D01-68C92B3F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CE60C-3148-4E74-86EA-6AFF6AA34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7E85-95A2-4F43-A7B7-44A7A5A5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8803-8719-4C5B-8DEA-6215079F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ECF9-1812-4D06-A747-4E6A85C3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2DD96-A668-4CF0-8680-14979072D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1ADE6-28AE-407A-9010-CC5E061D7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E926-AE43-4CCB-A368-460450E9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BF39-E003-4F1E-B51D-8F9D016C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9090-0A25-472E-A55C-673E05E6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F86B-BADC-4075-A8E9-2CB4534C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C1CD-A44C-4FF9-AA41-75458E67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0309-4233-4FCC-9DDF-0D167FB6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7BB9-75EB-4BD1-B12F-8FEE4B17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ED12E-FD8A-449E-9C52-356EF30B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584F-415E-46FD-94C6-F1B83CE4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4725A-9AFA-472A-A45E-3135A192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0308-DAD8-44BF-B098-E3449E6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99B0-9F87-4D91-A5BE-5B45064A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286E-5A77-4533-AF73-1C4087D6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7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B10F-77FF-4E80-BC80-D2C8B911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DAA5-9B54-4740-9CBE-EEA482774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F359E-8468-4215-ACED-DB166691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503DC-2AB5-40D0-A2C3-79D7E598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6F6EE-5CE9-400E-A27E-1F9A2C30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ADB49-C3D2-418A-B0E0-1AA5C3B5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9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B69E-2CA1-4D16-B075-4C53E753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BAB7B-8B77-4F27-B9C9-409F3BC2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02CCF-AAEB-4E5D-BA18-4AFE6A401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55F2-B8D6-4CCA-94D2-F5680EA5D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39341-248D-4405-90FC-589B29BDF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F4BDD-4143-44A6-AFA0-C61B87CE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9F450-3070-4994-9754-FF4C5644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76EF3-B801-48EE-89DE-FEF63ACA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1466-AEC8-43FB-B515-3078AD11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FDA47-184D-4DD6-BDBB-D2DE5586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C1FBB-ECA1-41E0-9B12-422FF30D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A6DEE-47C5-4343-B6F9-6563054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3578D-8AF8-4A2A-8B8C-886EE209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55FCD-3106-493A-905B-A1D3E30A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CB5A-8DB1-4B71-8598-0738F341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3DAA-9A01-45DC-8958-6B6AB159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68E3-7DC8-48DE-9335-3FB01F8F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7CAEA-5AD4-4456-86AE-2B63C56D7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E3332-3583-45B4-8910-B99BCEED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75BE2-5DAE-4A0E-AC65-CA3C0F75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F358-BBF7-4AE0-8E25-74A88DF3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3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1736-E791-405A-9CB5-C850DCF9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A1A70-D8C8-46F1-918B-4D246E77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5559B-EABD-4525-84C5-AA1E18B9D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11746-3A20-4725-9C96-260339C5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8D752-0F44-43A0-8494-AD9EEC13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F450-CF58-47F8-AA50-8CDF031C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A5F37-F776-424D-9EC7-864E58F9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6AA0-2B05-45B8-AF80-64D5169E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18E54-32EA-450E-9397-F3F6A92FA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A791-2917-4BAF-BF43-23280D4DA09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26DB-DB75-4D32-BAC9-7373BD115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5C1D-14F6-4E8A-A01A-8E401A6D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31DC-861B-42BB-B3F8-BCE46C1E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38523D6-15FB-485A-8A08-F235FFA56757}"/>
              </a:ext>
            </a:extLst>
          </p:cNvPr>
          <p:cNvGrpSpPr/>
          <p:nvPr/>
        </p:nvGrpSpPr>
        <p:grpSpPr>
          <a:xfrm>
            <a:off x="3575304" y="748792"/>
            <a:ext cx="2203704" cy="1649492"/>
            <a:chOff x="3575304" y="1536192"/>
            <a:chExt cx="2203704" cy="16494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571579-BF69-4B53-AE0B-0AA9F0B15189}"/>
                </a:ext>
              </a:extLst>
            </p:cNvPr>
            <p:cNvSpPr/>
            <p:nvPr/>
          </p:nvSpPr>
          <p:spPr>
            <a:xfrm>
              <a:off x="4279392" y="1536192"/>
              <a:ext cx="786384" cy="128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DB98E4-14F2-4C51-BC36-7EE24A27A387}"/>
                </a:ext>
              </a:extLst>
            </p:cNvPr>
            <p:cNvSpPr txBox="1"/>
            <p:nvPr/>
          </p:nvSpPr>
          <p:spPr>
            <a:xfrm>
              <a:off x="3575304" y="2816352"/>
              <a:ext cx="220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Dependency-watcher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4B139D-F2E2-4F01-98B5-130E99AFA03D}"/>
              </a:ext>
            </a:extLst>
          </p:cNvPr>
          <p:cNvGrpSpPr/>
          <p:nvPr/>
        </p:nvGrpSpPr>
        <p:grpSpPr>
          <a:xfrm>
            <a:off x="1115568" y="4374618"/>
            <a:ext cx="804672" cy="1691426"/>
            <a:chOff x="850392" y="4063722"/>
            <a:chExt cx="804672" cy="16914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E35BF-78C4-40FE-83B0-28497DB2810C}"/>
                </a:ext>
              </a:extLst>
            </p:cNvPr>
            <p:cNvSpPr/>
            <p:nvPr/>
          </p:nvSpPr>
          <p:spPr>
            <a:xfrm>
              <a:off x="850392" y="4063722"/>
              <a:ext cx="731520" cy="1322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46839-AAE1-48D6-9F37-6410A1A704AA}"/>
                </a:ext>
              </a:extLst>
            </p:cNvPr>
            <p:cNvSpPr txBox="1"/>
            <p:nvPr/>
          </p:nvSpPr>
          <p:spPr>
            <a:xfrm>
              <a:off x="850392" y="5385816"/>
              <a:ext cx="80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gitlab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732666-4D36-4891-B4D8-456B4374E444}"/>
              </a:ext>
            </a:extLst>
          </p:cNvPr>
          <p:cNvGrpSpPr/>
          <p:nvPr/>
        </p:nvGrpSpPr>
        <p:grpSpPr>
          <a:xfrm>
            <a:off x="3973068" y="4374618"/>
            <a:ext cx="1399032" cy="1691426"/>
            <a:chOff x="516636" y="4063722"/>
            <a:chExt cx="1399032" cy="16914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B5E7D2-FB32-4445-8ECD-AA9918C566C8}"/>
                </a:ext>
              </a:extLst>
            </p:cNvPr>
            <p:cNvSpPr/>
            <p:nvPr/>
          </p:nvSpPr>
          <p:spPr>
            <a:xfrm>
              <a:off x="850392" y="4063722"/>
              <a:ext cx="731520" cy="1322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CE9EF5-119C-48F8-A71E-9D435894DEBB}"/>
                </a:ext>
              </a:extLst>
            </p:cNvPr>
            <p:cNvSpPr txBox="1"/>
            <p:nvPr/>
          </p:nvSpPr>
          <p:spPr>
            <a:xfrm>
              <a:off x="516636" y="5385816"/>
              <a:ext cx="1399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dev-machine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9895B8-7C2C-4130-90D1-DADAF23EC817}"/>
              </a:ext>
            </a:extLst>
          </p:cNvPr>
          <p:cNvCxnSpPr>
            <a:stCxn id="16" idx="1"/>
            <a:endCxn id="6" idx="3"/>
          </p:cNvCxnSpPr>
          <p:nvPr/>
        </p:nvCxnSpPr>
        <p:spPr>
          <a:xfrm flipH="1">
            <a:off x="1847088" y="5035665"/>
            <a:ext cx="2459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6C808F-51E7-4235-ABC8-3262E7C3CF8E}"/>
              </a:ext>
            </a:extLst>
          </p:cNvPr>
          <p:cNvSpPr txBox="1"/>
          <p:nvPr/>
        </p:nvSpPr>
        <p:spPr>
          <a:xfrm>
            <a:off x="3223260" y="5035665"/>
            <a:ext cx="7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156C38-0943-48C5-A5F3-8F2B330A09E3}"/>
              </a:ext>
            </a:extLst>
          </p:cNvPr>
          <p:cNvSpPr txBox="1"/>
          <p:nvPr/>
        </p:nvSpPr>
        <p:spPr>
          <a:xfrm>
            <a:off x="45720" y="3514856"/>
            <a:ext cx="151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mvn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deploy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(jar and pom.xml)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68DE80-43DA-4A7B-A7FA-61C500EE0C95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H="1" flipV="1">
            <a:off x="1478534" y="3152894"/>
            <a:ext cx="2794" cy="122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8B1470-B293-43C8-9B7C-06CC15C83099}"/>
              </a:ext>
            </a:extLst>
          </p:cNvPr>
          <p:cNvGrpSpPr/>
          <p:nvPr/>
        </p:nvGrpSpPr>
        <p:grpSpPr>
          <a:xfrm>
            <a:off x="836168" y="1104900"/>
            <a:ext cx="1284732" cy="2047994"/>
            <a:chOff x="886968" y="1104900"/>
            <a:chExt cx="1284732" cy="204799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16A3B0-D920-4D78-B7A8-E7B92FE86639}"/>
                </a:ext>
              </a:extLst>
            </p:cNvPr>
            <p:cNvGrpSpPr/>
            <p:nvPr/>
          </p:nvGrpSpPr>
          <p:grpSpPr>
            <a:xfrm>
              <a:off x="886968" y="1104900"/>
              <a:ext cx="1284732" cy="2047994"/>
              <a:chOff x="850392" y="1536192"/>
              <a:chExt cx="1188720" cy="16167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E962B2-B8E7-4899-B6BE-9AFC473D7A7A}"/>
                  </a:ext>
                </a:extLst>
              </p:cNvPr>
              <p:cNvSpPr/>
              <p:nvPr/>
            </p:nvSpPr>
            <p:spPr>
              <a:xfrm>
                <a:off x="1042416" y="1536192"/>
                <a:ext cx="804672" cy="128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CEBE2-FD1E-4C14-A1AB-B22B5BD78B10}"/>
                  </a:ext>
                </a:extLst>
              </p:cNvPr>
              <p:cNvSpPr txBox="1"/>
              <p:nvPr/>
            </p:nvSpPr>
            <p:spPr>
              <a:xfrm>
                <a:off x="850392" y="2783562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artifactory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58C952-B025-41AE-95AA-39D60DBE8B1F}"/>
                </a:ext>
              </a:extLst>
            </p:cNvPr>
            <p:cNvSpPr/>
            <p:nvPr/>
          </p:nvSpPr>
          <p:spPr>
            <a:xfrm>
              <a:off x="1094501" y="1106424"/>
              <a:ext cx="869665" cy="5509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Artifact plugin</a:t>
              </a: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156F97-BAF8-45F4-9277-499450141BE9}"/>
              </a:ext>
            </a:extLst>
          </p:cNvPr>
          <p:cNvCxnSpPr>
            <a:stCxn id="26" idx="0"/>
            <a:endCxn id="26" idx="1"/>
          </p:cNvCxnSpPr>
          <p:nvPr/>
        </p:nvCxnSpPr>
        <p:spPr>
          <a:xfrm rot="16200000" flipH="1" flipV="1">
            <a:off x="1123386" y="1026738"/>
            <a:ext cx="275463" cy="434833"/>
          </a:xfrm>
          <a:prstGeom prst="bentConnector4">
            <a:avLst>
              <a:gd name="adj1" fmla="val -82988"/>
              <a:gd name="adj2" fmla="val 152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26190A-71AC-45E1-B696-0198F683F7C7}"/>
              </a:ext>
            </a:extLst>
          </p:cNvPr>
          <p:cNvSpPr txBox="1"/>
          <p:nvPr/>
        </p:nvSpPr>
        <p:spPr>
          <a:xfrm>
            <a:off x="502164" y="398549"/>
            <a:ext cx="1802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Apply property to pom.xml and send REST PUSH 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D15108-B71B-4AFC-A356-B43A531DE47B}"/>
              </a:ext>
            </a:extLst>
          </p:cNvPr>
          <p:cNvCxnSpPr>
            <a:stCxn id="26" idx="3"/>
            <a:endCxn id="5" idx="1"/>
          </p:cNvCxnSpPr>
          <p:nvPr/>
        </p:nvCxnSpPr>
        <p:spPr>
          <a:xfrm>
            <a:off x="1913366" y="1381887"/>
            <a:ext cx="2366026" cy="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1ABFF1-A7A3-417C-98DB-91D3B5BBF80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4549140" y="872236"/>
            <a:ext cx="640080" cy="393192"/>
          </a:xfrm>
          <a:prstGeom prst="bentConnector4">
            <a:avLst>
              <a:gd name="adj1" fmla="val -35714"/>
              <a:gd name="adj2" fmla="val 158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2445F2-04AB-4C97-A5A6-B387BF65240B}"/>
              </a:ext>
            </a:extLst>
          </p:cNvPr>
          <p:cNvSpPr txBox="1"/>
          <p:nvPr/>
        </p:nvSpPr>
        <p:spPr>
          <a:xfrm>
            <a:off x="5282692" y="271344"/>
            <a:ext cx="1802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Updates internal dependency structure and sends build trigger to dependent projects in gitlab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91FFA5-0CB1-42AB-8DC2-88D3EE04F7AB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1481328" y="2398284"/>
            <a:ext cx="3195828" cy="197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76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Tobon</dc:creator>
  <cp:lastModifiedBy>Tobon, Luis</cp:lastModifiedBy>
  <cp:revision>4</cp:revision>
  <dcterms:created xsi:type="dcterms:W3CDTF">2017-07-13T13:37:15Z</dcterms:created>
  <dcterms:modified xsi:type="dcterms:W3CDTF">2017-07-13T13:38:49Z</dcterms:modified>
</cp:coreProperties>
</file>